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13716000" cx="24384000"/>
  <p:notesSz cx="6858000" cy="9144000"/>
  <p:embeddedFontLst>
    <p:embeddedFont>
      <p:font typeface="DM Sans Medium"/>
      <p:regular r:id="rId47"/>
      <p:bold r:id="rId48"/>
      <p:italic r:id="rId49"/>
      <p:boldItalic r:id="rId50"/>
    </p:embeddedFont>
    <p:embeddedFont>
      <p:font typeface="Roboto"/>
      <p:regular r:id="rId51"/>
      <p:bold r:id="rId52"/>
      <p:italic r:id="rId53"/>
      <p:boldItalic r:id="rId54"/>
    </p:embeddedFont>
    <p:embeddedFont>
      <p:font typeface="Helvetica Neue"/>
      <p:regular r:id="rId55"/>
      <p:bold r:id="rId56"/>
      <p:italic r:id="rId57"/>
      <p:boldItalic r:id="rId58"/>
    </p:embeddedFont>
    <p:embeddedFont>
      <p:font typeface="DM Sans"/>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20">
          <p15:clr>
            <a:srgbClr val="A4A3A4"/>
          </p15:clr>
        </p15:guide>
        <p15:guide id="2" pos="7680">
          <p15:clr>
            <a:srgbClr val="A4A3A4"/>
          </p15:clr>
        </p15:guide>
      </p15:sldGuideLst>
    </p:ext>
    <p:ext uri="GoogleSlidesCustomDataVersion2">
      <go:slidesCustomData xmlns:go="http://customooxmlschemas.google.com/" r:id="rId63" roundtripDataSignature="AMtx7mhJfIgg5l9qaEIp1BQedafN/Oza3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20" orient="horz"/>
        <p:guide pos="76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DMSansMedium-bold.fntdata"/><Relationship Id="rId47" Type="http://schemas.openxmlformats.org/officeDocument/2006/relationships/font" Target="fonts/DMSansMedium-regular.fntdata"/><Relationship Id="rId49" Type="http://schemas.openxmlformats.org/officeDocument/2006/relationships/font" Target="fonts/DMSansMedium-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DMSans-boldItalic.fntdata"/><Relationship Id="rId61" Type="http://schemas.openxmlformats.org/officeDocument/2006/relationships/font" Target="fonts/DMSans-italic.fntdata"/><Relationship Id="rId20" Type="http://schemas.openxmlformats.org/officeDocument/2006/relationships/slide" Target="slides/slide15.xml"/><Relationship Id="rId63"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DMSans-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regular.fntdata"/><Relationship Id="rId50" Type="http://schemas.openxmlformats.org/officeDocument/2006/relationships/font" Target="fonts/DMSansMedium-boldItalic.fntdata"/><Relationship Id="rId53" Type="http://schemas.openxmlformats.org/officeDocument/2006/relationships/font" Target="fonts/Roboto-italic.fntdata"/><Relationship Id="rId52" Type="http://schemas.openxmlformats.org/officeDocument/2006/relationships/font" Target="fonts/Roboto-bold.fntdata"/><Relationship Id="rId11" Type="http://schemas.openxmlformats.org/officeDocument/2006/relationships/slide" Target="slides/slide6.xml"/><Relationship Id="rId55" Type="http://schemas.openxmlformats.org/officeDocument/2006/relationships/font" Target="fonts/HelveticaNeue-regular.fntdata"/><Relationship Id="rId10" Type="http://schemas.openxmlformats.org/officeDocument/2006/relationships/slide" Target="slides/slide5.xml"/><Relationship Id="rId54" Type="http://schemas.openxmlformats.org/officeDocument/2006/relationships/font" Target="fonts/Roboto-boldItalic.fntdata"/><Relationship Id="rId13" Type="http://schemas.openxmlformats.org/officeDocument/2006/relationships/slide" Target="slides/slide8.xml"/><Relationship Id="rId57" Type="http://schemas.openxmlformats.org/officeDocument/2006/relationships/font" Target="fonts/HelveticaNeue-italic.fntdata"/><Relationship Id="rId12" Type="http://schemas.openxmlformats.org/officeDocument/2006/relationships/slide" Target="slides/slide7.xml"/><Relationship Id="rId56" Type="http://schemas.openxmlformats.org/officeDocument/2006/relationships/font" Target="fonts/HelveticaNeue-bold.fntdata"/><Relationship Id="rId15" Type="http://schemas.openxmlformats.org/officeDocument/2006/relationships/slide" Target="slides/slide10.xml"/><Relationship Id="rId59" Type="http://schemas.openxmlformats.org/officeDocument/2006/relationships/font" Target="fonts/DMSans-regular.fntdata"/><Relationship Id="rId14" Type="http://schemas.openxmlformats.org/officeDocument/2006/relationships/slide" Target="slides/slide9.xml"/><Relationship Id="rId58" Type="http://schemas.openxmlformats.org/officeDocument/2006/relationships/font" Target="fonts/HelveticaNeue-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ortal.enes.org/" TargetMode="External"/><Relationship Id="rId3" Type="http://schemas.openxmlformats.org/officeDocument/2006/relationships/hyperlink" Target="https://esgf.llnl.gov/" TargetMode="External"/><Relationship Id="rId4" Type="http://schemas.openxmlformats.org/officeDocument/2006/relationships/hyperlink" Target="https://esgf.llnl.gov/" TargetMode="External"/><Relationship Id="rId5" Type="http://schemas.openxmlformats.org/officeDocument/2006/relationships/hyperlink" Target="https://esgf.llnl.gov/"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7" name="Google Shape;557;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51dc51e205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9" name="Google Shape;669;g251dc51e205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39841d5f6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g239841d5f6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7" name="Google Shape;717;g239841d5f6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39841d5f60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g239841d5f60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6" name="Google Shape;736;g239841d5f60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39841d5f60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g239841d5f60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0" name="Google Shape;750;g239841d5f60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39841d5f60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9" name="Google Shape;759;g239841d5f60_0_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39841d5f60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7" name="Google Shape;767;g239841d5f60_0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39841d5f60_0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8" name="Google Shape;778;g239841d5f60_0_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3ad71233cd_0_5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6" name="Google Shape;786;g23ad71233cd_0_57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39841d5f60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5" name="Google Shape;795;g239841d5f60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9" name="Google Shape;809;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
              <a:t>3 target user groups supported by EGI</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2e4003c065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69" name="Google Shape;569;g22e4003c065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8" name="Google Shape;828;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Infographics</a:t>
            </a:r>
            <a:endParaRPr/>
          </a:p>
        </p:txBody>
      </p:sp>
      <p:sp>
        <p:nvSpPr>
          <p:cNvPr id="829" name="Google Shape;829;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8" name="Google Shape;83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53430aa92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9" name="Google Shape;849;g253430aa92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0" name="Google Shape;850;g253430aa92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22e4003c065_0_59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1" name="Google Shape;891;g22e4003c065_0_59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8" name="Google Shape;898;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238a974b025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g238a974b025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2" name="Google Shape;912;g238a974b025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22e4003c065_0_46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2" name="Google Shape;922;g22e4003c065_0_46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3" name="Google Shape;923;g22e4003c065_0_46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2e4003c065_0_65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33" name="Google Shape;933;g22e4003c065_0_65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22e4003c065_0_6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4" name="Google Shape;944;g22e4003c065_0_65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1e3fc896313_0_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7" name="Google Shape;957;g1e3fc896313_0_7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SzPts val="1100"/>
              <a:buNone/>
            </a:pPr>
            <a:r>
              <a:rPr lang="en" sz="1100">
                <a:latin typeface="Arial"/>
                <a:ea typeface="Arial"/>
                <a:cs typeface="Arial"/>
                <a:sym typeface="Arial"/>
              </a:rPr>
              <a:t>The </a:t>
            </a:r>
            <a:r>
              <a:rPr lang="en" sz="1100" u="sng">
                <a:solidFill>
                  <a:srgbClr val="1155CC"/>
                </a:solidFill>
                <a:latin typeface="Arial"/>
                <a:ea typeface="Arial"/>
                <a:cs typeface="Arial"/>
                <a:sym typeface="Arial"/>
                <a:hlinkClick r:id="rId2">
                  <a:extLst>
                    <a:ext uri="{A12FA001-AC4F-418D-AE19-62706E023703}">
                      <ahyp:hlinkClr val="tx"/>
                    </a:ext>
                  </a:extLst>
                </a:hlinkClick>
              </a:rPr>
              <a:t>European Network for Earth System modelling</a:t>
            </a:r>
            <a:r>
              <a:rPr lang="en" sz="1100">
                <a:latin typeface="Arial"/>
                <a:ea typeface="Arial"/>
                <a:cs typeface="Arial"/>
                <a:sym typeface="Arial"/>
              </a:rPr>
              <a:t> (ENES), was launched in 2001 comprising a network of about 50 groups including public, academic and industrial partners who agreed to work together and cooperate to discuss strategies to accelerate progress in climate, Earth system modelling and understanding. The main challenge of this community is the provisioning of comprehensive Earth system data models capable of simulating natural climate variability and human-induced climate changes. </a:t>
            </a:r>
            <a:r>
              <a:rPr b="1" lang="en" sz="1100">
                <a:latin typeface="Arial"/>
                <a:ea typeface="Arial"/>
                <a:cs typeface="Arial"/>
                <a:sym typeface="Arial"/>
              </a:rPr>
              <a:t>The development and use of realistic climate models leads to very large climate simulations output that pose significant scientific data management challenges in terms of data processing, archiving, sharing, and in particular analysis.</a:t>
            </a:r>
            <a:r>
              <a:rPr lang="en" sz="1100">
                <a:latin typeface="Arial"/>
                <a:ea typeface="Arial"/>
                <a:cs typeface="Arial"/>
                <a:sym typeface="Arial"/>
              </a:rPr>
              <a:t> In such a context, large-scale global experiments for Coupled Model Intercomparison (CMIP) are of paramount importance for the community and are served by the </a:t>
            </a:r>
            <a:r>
              <a:rPr lang="en" sz="1100" u="sng">
                <a:solidFill>
                  <a:srgbClr val="1155CC"/>
                </a:solidFill>
                <a:latin typeface="Arial"/>
                <a:ea typeface="Arial"/>
                <a:cs typeface="Arial"/>
                <a:sym typeface="Arial"/>
                <a:hlinkClick r:id="rId3">
                  <a:extLst>
                    <a:ext uri="{A12FA001-AC4F-418D-AE19-62706E023703}">
                      <ahyp:hlinkClr val="tx"/>
                    </a:ext>
                  </a:extLst>
                </a:hlinkClick>
              </a:rPr>
              <a:t>Earth System Grid Federation (ESGF)</a:t>
            </a:r>
            <a:r>
              <a:rPr lang="en" sz="1100">
                <a:latin typeface="Arial"/>
                <a:ea typeface="Arial"/>
                <a:cs typeface="Arial"/>
                <a:sym typeface="Arial"/>
              </a:rPr>
              <a:t>. ESGF is a network of internationally distributed sites that work together providing access to the largest archive of climate data world-wide to facilitate advancements in Geophysical Science. Currently, the total </a:t>
            </a:r>
            <a:r>
              <a:rPr lang="en" sz="1100" u="sng">
                <a:solidFill>
                  <a:srgbClr val="1155CC"/>
                </a:solidFill>
                <a:latin typeface="Arial"/>
                <a:ea typeface="Arial"/>
                <a:cs typeface="Arial"/>
                <a:sym typeface="Arial"/>
                <a:hlinkClick r:id="rId4">
                  <a:extLst>
                    <a:ext uri="{A12FA001-AC4F-418D-AE19-62706E023703}">
                      <ahyp:hlinkClr val="tx"/>
                    </a:ext>
                  </a:extLst>
                </a:hlinkClick>
              </a:rPr>
              <a:t>ESGF</a:t>
            </a:r>
            <a:r>
              <a:rPr lang="en" sz="1100">
                <a:latin typeface="Arial"/>
                <a:ea typeface="Arial"/>
                <a:cs typeface="Arial"/>
                <a:sym typeface="Arial"/>
              </a:rPr>
              <a:t> archive manages over </a:t>
            </a:r>
            <a:r>
              <a:rPr b="1" lang="en" sz="1100">
                <a:latin typeface="Arial"/>
                <a:ea typeface="Arial"/>
                <a:cs typeface="Arial"/>
                <a:sym typeface="Arial"/>
              </a:rPr>
              <a:t>7 PB</a:t>
            </a:r>
            <a:r>
              <a:rPr lang="en" sz="1100">
                <a:latin typeface="Arial"/>
                <a:ea typeface="Arial"/>
                <a:cs typeface="Arial"/>
                <a:sym typeface="Arial"/>
              </a:rPr>
              <a:t> of Earth system science datasets from about 31 projects; furthermore, it supports almost </a:t>
            </a:r>
            <a:r>
              <a:rPr b="1" lang="en" sz="1100">
                <a:latin typeface="Arial"/>
                <a:ea typeface="Arial"/>
                <a:cs typeface="Arial"/>
                <a:sym typeface="Arial"/>
              </a:rPr>
              <a:t>12,000,000</a:t>
            </a:r>
            <a:r>
              <a:rPr lang="en" sz="1100">
                <a:latin typeface="Arial"/>
                <a:ea typeface="Arial"/>
                <a:cs typeface="Arial"/>
                <a:sym typeface="Arial"/>
              </a:rPr>
              <a:t> datasets from worldwide laboratories and universities.</a:t>
            </a:r>
            <a:endParaRPr sz="1100">
              <a:latin typeface="Arial"/>
              <a:ea typeface="Arial"/>
              <a:cs typeface="Arial"/>
              <a:sym typeface="Arial"/>
            </a:endParaRPr>
          </a:p>
          <a:p>
            <a:pPr indent="0" lvl="0" marL="0" rtl="0" algn="just">
              <a:lnSpc>
                <a:spcPct val="115000"/>
              </a:lnSpc>
              <a:spcBef>
                <a:spcPts val="1200"/>
              </a:spcBef>
              <a:spcAft>
                <a:spcPts val="0"/>
              </a:spcAft>
              <a:buSzPts val="1100"/>
              <a:buNone/>
            </a:pPr>
            <a:r>
              <a:rPr lang="en" sz="1100">
                <a:latin typeface="Arial"/>
                <a:ea typeface="Arial"/>
                <a:cs typeface="Arial"/>
                <a:sym typeface="Arial"/>
              </a:rPr>
              <a:t>EGI-ACE supported the community providing access to the resources and services to deliver an open, scalable and cloud-enabled data science environment for climate data analysis on top of the EOSC Compute Platform. The Data Space will provide access to large scale climate datasets produced in the context of international experiments, giving a wider set of researchers (i.e. outside national climate facilities) the opportunity to perform scientific data analyses at such data scale.</a:t>
            </a:r>
            <a:endParaRPr sz="1100">
              <a:latin typeface="Arial"/>
              <a:ea typeface="Arial"/>
              <a:cs typeface="Arial"/>
              <a:sym typeface="Arial"/>
            </a:endParaRPr>
          </a:p>
          <a:p>
            <a:pPr indent="0" lvl="0" marL="0" rtl="0" algn="just">
              <a:lnSpc>
                <a:spcPct val="115000"/>
              </a:lnSpc>
              <a:spcBef>
                <a:spcPts val="1200"/>
              </a:spcBef>
              <a:spcAft>
                <a:spcPts val="0"/>
              </a:spcAft>
              <a:buSzPts val="1100"/>
              <a:buNone/>
            </a:pPr>
            <a:r>
              <a:rPr lang="en" sz="1100">
                <a:latin typeface="Arial"/>
                <a:ea typeface="Arial"/>
                <a:cs typeface="Arial"/>
                <a:sym typeface="Arial"/>
              </a:rPr>
              <a:t>By leveraging on the support offered by EOSC:</a:t>
            </a:r>
            <a:endParaRPr sz="1100">
              <a:latin typeface="Arial"/>
              <a:ea typeface="Arial"/>
              <a:cs typeface="Arial"/>
              <a:sym typeface="Arial"/>
            </a:endParaRPr>
          </a:p>
          <a:p>
            <a:pPr indent="-298450" lvl="0" marL="457200" rtl="0" algn="just">
              <a:lnSpc>
                <a:spcPct val="115000"/>
              </a:lnSpc>
              <a:spcBef>
                <a:spcPts val="1200"/>
              </a:spcBef>
              <a:spcAft>
                <a:spcPts val="0"/>
              </a:spcAft>
              <a:buClr>
                <a:schemeClr val="dk1"/>
              </a:buClr>
              <a:buSzPts val="1100"/>
              <a:buChar char="●"/>
            </a:pPr>
            <a:r>
              <a:rPr lang="en" sz="1100">
                <a:latin typeface="Arial"/>
                <a:ea typeface="Arial"/>
                <a:cs typeface="Arial"/>
                <a:sym typeface="Arial"/>
              </a:rPr>
              <a:t>The community can </a:t>
            </a:r>
            <a:r>
              <a:rPr b="1" lang="en" sz="1100">
                <a:latin typeface="Arial"/>
                <a:ea typeface="Arial"/>
                <a:cs typeface="Arial"/>
                <a:sym typeface="Arial"/>
              </a:rPr>
              <a:t>operate the ENES Data Space for large-scale climate data analysis</a:t>
            </a:r>
            <a:r>
              <a:rPr lang="en" sz="1100">
                <a:latin typeface="Arial"/>
                <a:ea typeface="Arial"/>
                <a:cs typeface="Arial"/>
                <a:sym typeface="Arial"/>
              </a:rPr>
              <a:t>, provide technical users support and training activities, and support a wider user base.</a:t>
            </a:r>
            <a:endParaRPr sz="1100">
              <a:latin typeface="Arial"/>
              <a:ea typeface="Arial"/>
              <a:cs typeface="Arial"/>
              <a:sym typeface="Arial"/>
            </a:endParaRPr>
          </a:p>
          <a:p>
            <a:pPr indent="-298450" lvl="0" marL="457200" rtl="0" algn="just">
              <a:lnSpc>
                <a:spcPct val="115000"/>
              </a:lnSpc>
              <a:spcBef>
                <a:spcPts val="0"/>
              </a:spcBef>
              <a:spcAft>
                <a:spcPts val="0"/>
              </a:spcAft>
              <a:buClr>
                <a:schemeClr val="dk1"/>
              </a:buClr>
              <a:buSzPts val="1100"/>
              <a:buChar char="●"/>
            </a:pPr>
            <a:r>
              <a:rPr lang="en" sz="1100">
                <a:latin typeface="Arial"/>
                <a:ea typeface="Arial"/>
                <a:cs typeface="Arial"/>
                <a:sym typeface="Arial"/>
              </a:rPr>
              <a:t>The </a:t>
            </a:r>
            <a:r>
              <a:rPr lang="en" sz="1100" u="sng">
                <a:solidFill>
                  <a:srgbClr val="1155CC"/>
                </a:solidFill>
                <a:latin typeface="Arial"/>
                <a:ea typeface="Arial"/>
                <a:cs typeface="Arial"/>
                <a:sym typeface="Arial"/>
                <a:hlinkClick r:id="rId5">
                  <a:extLst>
                    <a:ext uri="{A12FA001-AC4F-418D-AE19-62706E023703}">
                      <ahyp:hlinkClr val="tx"/>
                    </a:ext>
                  </a:extLst>
                </a:hlinkClick>
              </a:rPr>
              <a:t>ESGF</a:t>
            </a:r>
            <a:r>
              <a:rPr lang="en" sz="1100">
                <a:latin typeface="Arial"/>
                <a:ea typeface="Arial"/>
                <a:cs typeface="Arial"/>
                <a:sym typeface="Arial"/>
              </a:rPr>
              <a:t> federated infrastructure can scale-up the nodes, datasets volumes and high performance data analytics capabilities required by researchers to exploit the data which no longer fulfils the traditional workflows where researchers download datasets for local processing.</a:t>
            </a:r>
            <a:endParaRPr sz="1100">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t/>
            </a:r>
            <a:endParaRPr/>
          </a:p>
        </p:txBody>
      </p:sp>
      <p:sp>
        <p:nvSpPr>
          <p:cNvPr id="577" name="Google Shape;57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1e3fc896313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1e3fc896313_0_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11" name="Google Shape;1011;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
                <a:solidFill>
                  <a:schemeClr val="dk1"/>
                </a:solidFill>
              </a:rPr>
              <a:t>There are plethora of services offered by the EGI Foundation to the members represented in the EGI Council. We can broadly classify the services in three categories - </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rPr lang="en">
                <a:solidFill>
                  <a:schemeClr val="dk1"/>
                </a:solidFill>
              </a:rPr>
              <a:t>Let us look at them in a bit more detail. For that I am going to give examples of some services</a:t>
            </a:r>
            <a:endParaRPr>
              <a:solidFill>
                <a:schemeClr val="dk1"/>
              </a:solidFill>
            </a:endParaRPr>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2511324c55c_0_6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0" name="Google Shape;1030;g2511324c55c_0_6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2511324c55c_0_12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69" name="Google Shape;1069;g2511324c55c_0_12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2511324c55c_0_12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89" name="Google Shape;1089;g2511324c55c_0_12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97" name="Google Shape;1097;p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16" name="Google Shape;1116;p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22e4003c065_0_47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37" name="Google Shape;1137;g22e4003c065_0_470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4" name="Google Shape;114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52" name="Google Shape;1152;p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2e4003c065_0_5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3" name="Google Shape;583;g22e4003c065_0_58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238a974b02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8" name="Google Shape;1168;g238a974b02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9" name="Google Shape;1169;g238a974b02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81" name="Google Shape;1181;p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0" name="Google Shape;590;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2e4003c065_0_1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3" name="Google Shape;603;g22e4003c065_0_11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5316bf839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g25316bf839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6" name="Google Shape;616;g25316bf839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1" name="Google Shape;631;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2e4003c065_0_23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7" name="Google Shape;637;g22e4003c065_0_23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twitter.com/EGI_eInfra" TargetMode="External"/><Relationship Id="rId3" Type="http://schemas.openxmlformats.org/officeDocument/2006/relationships/hyperlink" Target="https://www.linkedin.com/company/1024536" TargetMode="External"/><Relationship Id="rId4" Type="http://schemas.openxmlformats.org/officeDocument/2006/relationships/image" Target="../media/image3.png"/><Relationship Id="rId5" Type="http://schemas.openxmlformats.org/officeDocument/2006/relationships/hyperlink" Target="https://www.youtube.com/c/EGIFederation" TargetMode="External"/><Relationship Id="rId6"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twitter.com/EGI_eInfra" TargetMode="External"/><Relationship Id="rId3" Type="http://schemas.openxmlformats.org/officeDocument/2006/relationships/hyperlink" Target="https://www.linkedin.com/company/1024536" TargetMode="External"/><Relationship Id="rId4" Type="http://schemas.openxmlformats.org/officeDocument/2006/relationships/image" Target="../media/image3.png"/><Relationship Id="rId5" Type="http://schemas.openxmlformats.org/officeDocument/2006/relationships/hyperlink" Target="https://www.youtube.com/c/EGIFederation" TargetMode="External"/><Relationship Id="rId6"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5.png"/><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16.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0.png"/><Relationship Id="rId4" Type="http://schemas.openxmlformats.org/officeDocument/2006/relationships/image" Target="../media/image16.png"/><Relationship Id="rId11" Type="http://schemas.openxmlformats.org/officeDocument/2006/relationships/image" Target="../media/image10.png"/><Relationship Id="rId10" Type="http://schemas.openxmlformats.org/officeDocument/2006/relationships/hyperlink" Target="https://www.youtube.com/c/EGIFederation" TargetMode="External"/><Relationship Id="rId12" Type="http://schemas.openxmlformats.org/officeDocument/2006/relationships/image" Target="../media/image2.png"/><Relationship Id="rId9"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hyperlink" Target="https://twitter.com/EGI_eInfra" TargetMode="External"/><Relationship Id="rId7" Type="http://schemas.openxmlformats.org/officeDocument/2006/relationships/image" Target="../media/image6.png"/><Relationship Id="rId8" Type="http://schemas.openxmlformats.org/officeDocument/2006/relationships/hyperlink" Target="https://www.linkedin.com/company/1024536"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6.png"/><Relationship Id="rId4" Type="http://schemas.openxmlformats.org/officeDocument/2006/relationships/hyperlink" Target="https://twitter.com/EGI_eInfra" TargetMode="External"/><Relationship Id="rId10" Type="http://schemas.openxmlformats.org/officeDocument/2006/relationships/image" Target="../media/image2.png"/><Relationship Id="rId9"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hyperlink" Target="https://www.linkedin.com/company/1024536" TargetMode="External"/><Relationship Id="rId7" Type="http://schemas.openxmlformats.org/officeDocument/2006/relationships/image" Target="../media/image1.png"/><Relationship Id="rId8" Type="http://schemas.openxmlformats.org/officeDocument/2006/relationships/hyperlink" Target="https://www.youtube.com/c/EGIFederation" TargetMode="Externa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Dark - Title" showMasterSp="0">
  <p:cSld name="Dark - Title">
    <p:bg>
      <p:bgPr>
        <a:solidFill>
          <a:srgbClr val="09142E"/>
        </a:solidFill>
      </p:bgPr>
    </p:bg>
    <p:spTree>
      <p:nvGrpSpPr>
        <p:cNvPr id="13" name="Shape 13"/>
        <p:cNvGrpSpPr/>
        <p:nvPr/>
      </p:nvGrpSpPr>
      <p:grpSpPr>
        <a:xfrm>
          <a:off x="0" y="0"/>
          <a:ext cx="0" cy="0"/>
          <a:chOff x="0" y="0"/>
          <a:chExt cx="0" cy="0"/>
        </a:xfrm>
      </p:grpSpPr>
      <p:sp>
        <p:nvSpPr>
          <p:cNvPr id="14" name="Google Shape;14;p51"/>
          <p:cNvSpPr txBox="1"/>
          <p:nvPr>
            <p:ph idx="1" type="body"/>
          </p:nvPr>
        </p:nvSpPr>
        <p:spPr>
          <a:xfrm>
            <a:off x="1079500" y="7525869"/>
            <a:ext cx="23063494" cy="1087477"/>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6400"/>
              <a:buFont typeface="DM Sans"/>
              <a:buNone/>
              <a:defRPr b="0" i="0" sz="6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5" name="Google Shape;15;p51"/>
          <p:cNvSpPr txBox="1"/>
          <p:nvPr>
            <p:ph idx="2" type="body"/>
          </p:nvPr>
        </p:nvSpPr>
        <p:spPr>
          <a:xfrm>
            <a:off x="1079500" y="5707173"/>
            <a:ext cx="23063494" cy="1549142"/>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9400"/>
              <a:buFont typeface="DM Sans"/>
              <a:buNone/>
              <a:defRPr b="0" i="0" sz="9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6" name="Google Shape;16;p51"/>
          <p:cNvSpPr txBox="1"/>
          <p:nvPr>
            <p:ph idx="3" type="body"/>
          </p:nvPr>
        </p:nvSpPr>
        <p:spPr>
          <a:xfrm>
            <a:off x="1209182" y="10729563"/>
            <a:ext cx="11318423"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7" name="Google Shape;17;p51"/>
          <p:cNvSpPr txBox="1"/>
          <p:nvPr>
            <p:ph idx="4" type="body"/>
          </p:nvPr>
        </p:nvSpPr>
        <p:spPr>
          <a:xfrm>
            <a:off x="1209182" y="11648613"/>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8" name="Google Shape;18;p51"/>
          <p:cNvSpPr txBox="1"/>
          <p:nvPr>
            <p:ph idx="5" type="body"/>
          </p:nvPr>
        </p:nvSpPr>
        <p:spPr>
          <a:xfrm>
            <a:off x="15133504" y="10805763"/>
            <a:ext cx="8124360"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9" name="Google Shape;19;p51"/>
          <p:cNvSpPr txBox="1"/>
          <p:nvPr>
            <p:ph idx="6" type="body"/>
          </p:nvPr>
        </p:nvSpPr>
        <p:spPr>
          <a:xfrm>
            <a:off x="15133505" y="11648613"/>
            <a:ext cx="8124357"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pic>
        <p:nvPicPr>
          <p:cNvPr descr="img 6@4x.png" id="20" name="Google Shape;20;p51"/>
          <p:cNvPicPr preferRelativeResize="0"/>
          <p:nvPr/>
        </p:nvPicPr>
        <p:blipFill rotWithShape="1">
          <a:blip r:embed="rId2">
            <a:alphaModFix/>
          </a:blip>
          <a:srcRect b="0" l="0" r="0" t="0"/>
          <a:stretch/>
        </p:blipFill>
        <p:spPr>
          <a:xfrm>
            <a:off x="10122410" y="-3760448"/>
            <a:ext cx="15642027" cy="8633422"/>
          </a:xfrm>
          <a:prstGeom prst="rect">
            <a:avLst/>
          </a:prstGeom>
          <a:noFill/>
          <a:ln>
            <a:noFill/>
          </a:ln>
        </p:spPr>
      </p:pic>
      <p:sp>
        <p:nvSpPr>
          <p:cNvPr id="21" name="Google Shape;21;p51"/>
          <p:cNvSpPr txBox="1"/>
          <p:nvPr>
            <p:ph idx="7" type="body"/>
          </p:nvPr>
        </p:nvSpPr>
        <p:spPr>
          <a:xfrm>
            <a:off x="6484470" y="12746860"/>
            <a:ext cx="5802298"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2" name="Google Shape;22;p51"/>
          <p:cNvSpPr txBox="1"/>
          <p:nvPr>
            <p:ph idx="8" type="body"/>
          </p:nvPr>
        </p:nvSpPr>
        <p:spPr>
          <a:xfrm>
            <a:off x="1210140" y="12746860"/>
            <a:ext cx="43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3" name="Google Shape;23;p51"/>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24" name="Google Shape;24;p51"/>
          <p:cNvPicPr preferRelativeResize="0"/>
          <p:nvPr/>
        </p:nvPicPr>
        <p:blipFill rotWithShape="1">
          <a:blip r:embed="rId3">
            <a:alphaModFix/>
          </a:blip>
          <a:srcRect b="0" l="0" r="0" t="0"/>
          <a:stretch/>
        </p:blipFill>
        <p:spPr>
          <a:xfrm>
            <a:off x="1799975" y="489575"/>
            <a:ext cx="2267000" cy="17313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Dark - Divider" showMasterSp="0">
  <p:cSld name="Dark - Divider">
    <p:bg>
      <p:bgPr>
        <a:solidFill>
          <a:srgbClr val="09142E"/>
        </a:solidFill>
      </p:bgPr>
    </p:bg>
    <p:spTree>
      <p:nvGrpSpPr>
        <p:cNvPr id="97" name="Shape 97"/>
        <p:cNvGrpSpPr/>
        <p:nvPr/>
      </p:nvGrpSpPr>
      <p:grpSpPr>
        <a:xfrm>
          <a:off x="0" y="0"/>
          <a:ext cx="0" cy="0"/>
          <a:chOff x="0" y="0"/>
          <a:chExt cx="0" cy="0"/>
        </a:xfrm>
      </p:grpSpPr>
      <p:pic>
        <p:nvPicPr>
          <p:cNvPr descr="img 32x.png" id="98" name="Google Shape;98;p54"/>
          <p:cNvPicPr preferRelativeResize="0"/>
          <p:nvPr/>
        </p:nvPicPr>
        <p:blipFill rotWithShape="1">
          <a:blip r:embed="rId2">
            <a:alphaModFix/>
          </a:blip>
          <a:srcRect b="0" l="0" r="0" t="0"/>
          <a:stretch/>
        </p:blipFill>
        <p:spPr>
          <a:xfrm>
            <a:off x="17129419" y="-800684"/>
            <a:ext cx="7298147" cy="15317367"/>
          </a:xfrm>
          <a:prstGeom prst="rect">
            <a:avLst/>
          </a:prstGeom>
          <a:noFill/>
          <a:ln>
            <a:noFill/>
          </a:ln>
        </p:spPr>
      </p:pic>
      <p:sp>
        <p:nvSpPr>
          <p:cNvPr id="99" name="Google Shape;99;p54"/>
          <p:cNvSpPr txBox="1"/>
          <p:nvPr>
            <p:ph idx="1" type="body"/>
          </p:nvPr>
        </p:nvSpPr>
        <p:spPr>
          <a:xfrm>
            <a:off x="1209182" y="9219545"/>
            <a:ext cx="11318423" cy="1238159"/>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FFFFFF"/>
              </a:buClr>
              <a:buSzPts val="9600"/>
              <a:buFont typeface="DM Sans"/>
              <a:buNone/>
              <a:defRPr b="0" i="0" sz="9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00" name="Google Shape;100;p54"/>
          <p:cNvSpPr txBox="1"/>
          <p:nvPr>
            <p:ph idx="2" type="body"/>
          </p:nvPr>
        </p:nvSpPr>
        <p:spPr>
          <a:xfrm>
            <a:off x="1209182" y="6753290"/>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pic>
        <p:nvPicPr>
          <p:cNvPr descr="Frame 132x.png" id="101" name="Google Shape;101;p54"/>
          <p:cNvPicPr preferRelativeResize="0"/>
          <p:nvPr/>
        </p:nvPicPr>
        <p:blipFill rotWithShape="1">
          <a:blip r:embed="rId3">
            <a:alphaModFix/>
          </a:blip>
          <a:srcRect b="0" l="0" r="0" t="0"/>
          <a:stretch/>
        </p:blipFill>
        <p:spPr>
          <a:xfrm rot="5400000">
            <a:off x="14572301" y="1010510"/>
            <a:ext cx="2813261" cy="2813261"/>
          </a:xfrm>
          <a:prstGeom prst="rect">
            <a:avLst/>
          </a:prstGeom>
          <a:noFill/>
          <a:ln>
            <a:noFill/>
          </a:ln>
        </p:spPr>
      </p:pic>
      <p:sp>
        <p:nvSpPr>
          <p:cNvPr id="102" name="Google Shape;102;p54"/>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54"/>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104" name="Google Shape;104;p54"/>
          <p:cNvPicPr preferRelativeResize="0"/>
          <p:nvPr/>
        </p:nvPicPr>
        <p:blipFill rotWithShape="1">
          <a:blip r:embed="rId4">
            <a:alphaModFix/>
          </a:blip>
          <a:srcRect b="0" l="0" r="0" t="0"/>
          <a:stretch/>
        </p:blipFill>
        <p:spPr>
          <a:xfrm>
            <a:off x="1799975" y="489575"/>
            <a:ext cx="2267000" cy="17313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105" name="Shape 105"/>
        <p:cNvGrpSpPr/>
        <p:nvPr/>
      </p:nvGrpSpPr>
      <p:grpSpPr>
        <a:xfrm>
          <a:off x="0" y="0"/>
          <a:ext cx="0" cy="0"/>
          <a:chOff x="0" y="0"/>
          <a:chExt cx="0" cy="0"/>
        </a:xfrm>
      </p:grpSpPr>
      <p:sp>
        <p:nvSpPr>
          <p:cNvPr id="106" name="Google Shape;106;p58"/>
          <p:cNvSpPr txBox="1"/>
          <p:nvPr>
            <p:ph idx="10" type="dt"/>
          </p:nvPr>
        </p:nvSpPr>
        <p:spPr>
          <a:xfrm>
            <a:off x="7918227" y="12724760"/>
            <a:ext cx="5689500" cy="730500"/>
          </a:xfrm>
          <a:prstGeom prst="rect">
            <a:avLst/>
          </a:prstGeom>
          <a:noFill/>
          <a:ln>
            <a:noFill/>
          </a:ln>
        </p:spPr>
        <p:txBody>
          <a:bodyPr anchorCtr="0" anchor="ctr" bIns="121875" lIns="243725" spcFirstLastPara="1" rIns="243725" wrap="square" tIns="121875">
            <a:noAutofit/>
          </a:bodyPr>
          <a:lstStyle>
            <a:lvl1pPr lvl="0" marR="0" rtl="0" algn="l">
              <a:lnSpc>
                <a:spcPct val="100000"/>
              </a:lnSpc>
              <a:spcBef>
                <a:spcPts val="0"/>
              </a:spcBef>
              <a:spcAft>
                <a:spcPts val="0"/>
              </a:spcAft>
              <a:buClr>
                <a:srgbClr val="000000"/>
              </a:buClr>
              <a:buSzPts val="3700"/>
              <a:buFont typeface="Arial"/>
              <a:buNone/>
              <a:defRPr b="0" i="0" sz="1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9pPr>
          </a:lstStyle>
          <a:p/>
        </p:txBody>
      </p:sp>
      <p:sp>
        <p:nvSpPr>
          <p:cNvPr id="107" name="Google Shape;107;p58"/>
          <p:cNvSpPr txBox="1"/>
          <p:nvPr>
            <p:ph idx="11" type="ftr"/>
          </p:nvPr>
        </p:nvSpPr>
        <p:spPr>
          <a:xfrm>
            <a:off x="13820682" y="12712704"/>
            <a:ext cx="7721700" cy="730500"/>
          </a:xfrm>
          <a:prstGeom prst="rect">
            <a:avLst/>
          </a:prstGeom>
          <a:noFill/>
          <a:ln>
            <a:noFill/>
          </a:ln>
        </p:spPr>
        <p:txBody>
          <a:bodyPr anchorCtr="0" anchor="ctr" bIns="121875" lIns="243725" spcFirstLastPara="1" rIns="243725" wrap="square" tIns="121875">
            <a:noAutofit/>
          </a:bodyPr>
          <a:lstStyle>
            <a:lvl1pPr lvl="0" marR="0" algn="ctr">
              <a:lnSpc>
                <a:spcPct val="100000"/>
              </a:lnSpc>
              <a:spcBef>
                <a:spcPts val="0"/>
              </a:spcBef>
              <a:spcAft>
                <a:spcPts val="0"/>
              </a:spcAft>
              <a:buClr>
                <a:srgbClr val="000000"/>
              </a:buClr>
              <a:buSzPts val="3700"/>
              <a:buFont typeface="Arial"/>
              <a:buNone/>
              <a:defRPr b="0" i="0" sz="1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9pPr>
          </a:lstStyle>
          <a:p/>
        </p:txBody>
      </p:sp>
      <p:sp>
        <p:nvSpPr>
          <p:cNvPr id="108" name="Google Shape;108;p58"/>
          <p:cNvSpPr txBox="1"/>
          <p:nvPr>
            <p:ph idx="12" type="sldNum"/>
          </p:nvPr>
        </p:nvSpPr>
        <p:spPr>
          <a:xfrm>
            <a:off x="21827673" y="12712704"/>
            <a:ext cx="1336800" cy="730500"/>
          </a:xfrm>
          <a:prstGeom prst="rect">
            <a:avLst/>
          </a:prstGeom>
          <a:noFill/>
          <a:ln>
            <a:noFill/>
          </a:ln>
        </p:spPr>
        <p:txBody>
          <a:bodyPr anchorCtr="0" anchor="ctr" bIns="121875" lIns="243725" spcFirstLastPara="1" rIns="243725" wrap="square" tIns="12187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Logo Only" showMasterSp="0">
  <p:cSld name="Logo Only">
    <p:spTree>
      <p:nvGrpSpPr>
        <p:cNvPr id="109" name="Shape 109"/>
        <p:cNvGrpSpPr/>
        <p:nvPr/>
      </p:nvGrpSpPr>
      <p:grpSpPr>
        <a:xfrm>
          <a:off x="0" y="0"/>
          <a:ext cx="0" cy="0"/>
          <a:chOff x="0" y="0"/>
          <a:chExt cx="0" cy="0"/>
        </a:xfrm>
      </p:grpSpPr>
      <p:grpSp>
        <p:nvGrpSpPr>
          <p:cNvPr id="110" name="Google Shape;110;p61"/>
          <p:cNvGrpSpPr/>
          <p:nvPr/>
        </p:nvGrpSpPr>
        <p:grpSpPr>
          <a:xfrm>
            <a:off x="313398" y="-641338"/>
            <a:ext cx="1926057" cy="2416205"/>
            <a:chOff x="0" y="0"/>
            <a:chExt cx="1926056" cy="2416204"/>
          </a:xfrm>
        </p:grpSpPr>
        <p:sp>
          <p:nvSpPr>
            <p:cNvPr id="111" name="Google Shape;111;p61"/>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12" name="Google Shape;112;p61"/>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113" name="Google Shape;113;p61"/>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Dark - Quote" showMasterSp="0">
  <p:cSld name="Dark - Quote">
    <p:bg>
      <p:bgPr>
        <a:solidFill>
          <a:srgbClr val="09142E"/>
        </a:solidFill>
      </p:bgPr>
    </p:bg>
    <p:spTree>
      <p:nvGrpSpPr>
        <p:cNvPr id="114" name="Shape 114"/>
        <p:cNvGrpSpPr/>
        <p:nvPr/>
      </p:nvGrpSpPr>
      <p:grpSpPr>
        <a:xfrm>
          <a:off x="0" y="0"/>
          <a:ext cx="0" cy="0"/>
          <a:chOff x="0" y="0"/>
          <a:chExt cx="0" cy="0"/>
        </a:xfrm>
      </p:grpSpPr>
      <p:sp>
        <p:nvSpPr>
          <p:cNvPr id="115" name="Google Shape;115;p62"/>
          <p:cNvSpPr txBox="1"/>
          <p:nvPr>
            <p:ph idx="1" type="body"/>
          </p:nvPr>
        </p:nvSpPr>
        <p:spPr>
          <a:xfrm>
            <a:off x="2438050" y="5738098"/>
            <a:ext cx="12751449" cy="1333698"/>
          </a:xfrm>
          <a:prstGeom prst="rect">
            <a:avLst/>
          </a:prstGeom>
          <a:noFill/>
          <a:ln>
            <a:noFill/>
          </a:ln>
        </p:spPr>
        <p:txBody>
          <a:bodyPr anchorCtr="0" anchor="ctr" bIns="50800" lIns="50800" spcFirstLastPara="1" rIns="50800" wrap="square" tIns="50800">
            <a:noAutofit/>
          </a:bodyPr>
          <a:lstStyle>
            <a:lvl1pPr indent="-228600" lvl="0" marL="457200" marR="0" rtl="0" algn="l">
              <a:lnSpc>
                <a:spcPct val="100000"/>
              </a:lnSpc>
              <a:spcBef>
                <a:spcPts val="0"/>
              </a:spcBef>
              <a:spcAft>
                <a:spcPts val="0"/>
              </a:spcAft>
              <a:buClr>
                <a:srgbClr val="FFFFFF"/>
              </a:buClr>
              <a:buSzPts val="8000"/>
              <a:buFont typeface="DM Sans"/>
              <a:buNone/>
              <a:defRPr b="0" i="0" sz="8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16" name="Google Shape;116;p62"/>
          <p:cNvSpPr txBox="1"/>
          <p:nvPr>
            <p:ph idx="2" type="body"/>
          </p:nvPr>
        </p:nvSpPr>
        <p:spPr>
          <a:xfrm>
            <a:off x="4944943" y="9173020"/>
            <a:ext cx="7737662"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17" name="Google Shape;117;p62"/>
          <p:cNvSpPr/>
          <p:nvPr>
            <p:ph idx="3" type="pic"/>
          </p:nvPr>
        </p:nvSpPr>
        <p:spPr>
          <a:xfrm>
            <a:off x="2584376" y="8918881"/>
            <a:ext cx="1781375" cy="1781246"/>
          </a:xfrm>
          <a:prstGeom prst="ellipse">
            <a:avLst/>
          </a:prstGeom>
          <a:noFill/>
          <a:ln>
            <a:noFill/>
          </a:ln>
        </p:spPr>
      </p:sp>
      <p:sp>
        <p:nvSpPr>
          <p:cNvPr id="118" name="Google Shape;118;p62"/>
          <p:cNvSpPr/>
          <p:nvPr/>
        </p:nvSpPr>
        <p:spPr>
          <a:xfrm>
            <a:off x="2586281" y="8918881"/>
            <a:ext cx="1778003" cy="1778003"/>
          </a:xfrm>
          <a:prstGeom prst="ellipse">
            <a:avLst/>
          </a:prstGeom>
          <a:solidFill>
            <a:srgbClr val="005FAA">
              <a:alpha val="48627"/>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119" name="Google Shape;119;p62"/>
          <p:cNvSpPr txBox="1"/>
          <p:nvPr/>
        </p:nvSpPr>
        <p:spPr>
          <a:xfrm>
            <a:off x="13477400" y="8383174"/>
            <a:ext cx="6829016" cy="4371157"/>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0000"/>
              <a:buFont typeface="Arial"/>
              <a:buNone/>
            </a:pPr>
            <a:r>
              <a:rPr b="1" i="0" lang="en" sz="30000" u="none" cap="none" strike="noStrike">
                <a:solidFill>
                  <a:srgbClr val="FFFFF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descr="Image" id="120" name="Google Shape;120;p62"/>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grpSp>
        <p:nvGrpSpPr>
          <p:cNvPr id="121" name="Google Shape;121;p62"/>
          <p:cNvGrpSpPr/>
          <p:nvPr/>
        </p:nvGrpSpPr>
        <p:grpSpPr>
          <a:xfrm>
            <a:off x="313398" y="-641338"/>
            <a:ext cx="1926057" cy="2416205"/>
            <a:chOff x="0" y="0"/>
            <a:chExt cx="1926056" cy="2416204"/>
          </a:xfrm>
        </p:grpSpPr>
        <p:sp>
          <p:nvSpPr>
            <p:cNvPr id="122" name="Google Shape;122;p62"/>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23" name="Google Shape;123;p62"/>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24" name="Google Shape;124;p62"/>
          <p:cNvSpPr txBox="1"/>
          <p:nvPr>
            <p:ph idx="4" type="body"/>
          </p:nvPr>
        </p:nvSpPr>
        <p:spPr>
          <a:xfrm>
            <a:off x="4944943" y="9953199"/>
            <a:ext cx="7737662" cy="615553"/>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4000"/>
              <a:buFont typeface="DM Sans"/>
              <a:buNone/>
              <a:defRPr b="0" i="0" sz="40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25" name="Google Shape;125;p62"/>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26" name="Google Shape;126;p62"/>
          <p:cNvSpPr txBox="1"/>
          <p:nvPr/>
        </p:nvSpPr>
        <p:spPr>
          <a:xfrm>
            <a:off x="2151116" y="1939012"/>
            <a:ext cx="6828900" cy="4720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0000"/>
              <a:buFont typeface="Arial"/>
              <a:buNone/>
            </a:pPr>
            <a:r>
              <a:rPr b="1" i="0" lang="en" sz="30000" u="none" cap="none" strike="noStrike">
                <a:solidFill>
                  <a:srgbClr val="FFFFF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lank" showMasterSp="0" type="tx">
  <p:cSld name="TITLE_AND_BODY">
    <p:spTree>
      <p:nvGrpSpPr>
        <p:cNvPr id="127" name="Shape 12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Blank - Title without Background">
  <p:cSld name="Blank - Title without Background">
    <p:spTree>
      <p:nvGrpSpPr>
        <p:cNvPr id="128" name="Shape 128"/>
        <p:cNvGrpSpPr/>
        <p:nvPr/>
      </p:nvGrpSpPr>
      <p:grpSpPr>
        <a:xfrm>
          <a:off x="0" y="0"/>
          <a:ext cx="0" cy="0"/>
          <a:chOff x="0" y="0"/>
          <a:chExt cx="0" cy="0"/>
        </a:xfrm>
      </p:grpSpPr>
      <p:sp>
        <p:nvSpPr>
          <p:cNvPr id="129" name="Google Shape;129;p64"/>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30" name="Google Shape;130;p64"/>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64"/>
          <p:cNvSpPr txBox="1"/>
          <p:nvPr>
            <p:ph type="title"/>
          </p:nvPr>
        </p:nvSpPr>
        <p:spPr>
          <a:xfrm>
            <a:off x="2564146" y="790816"/>
            <a:ext cx="21971100" cy="831000"/>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Light - Title" showMasterSp="0">
  <p:cSld name="Light - Title">
    <p:bg>
      <p:bgPr>
        <a:solidFill>
          <a:srgbClr val="FFFFFF"/>
        </a:solidFill>
      </p:bgPr>
    </p:bg>
    <p:spTree>
      <p:nvGrpSpPr>
        <p:cNvPr id="132" name="Shape 132"/>
        <p:cNvGrpSpPr/>
        <p:nvPr/>
      </p:nvGrpSpPr>
      <p:grpSpPr>
        <a:xfrm>
          <a:off x="0" y="0"/>
          <a:ext cx="0" cy="0"/>
          <a:chOff x="0" y="0"/>
          <a:chExt cx="0" cy="0"/>
        </a:xfrm>
      </p:grpSpPr>
      <p:pic>
        <p:nvPicPr>
          <p:cNvPr descr="img 6@4x.png" id="133" name="Google Shape;133;p65"/>
          <p:cNvPicPr preferRelativeResize="0"/>
          <p:nvPr/>
        </p:nvPicPr>
        <p:blipFill rotWithShape="1">
          <a:blip r:embed="rId2">
            <a:alphaModFix/>
          </a:blip>
          <a:srcRect b="0" l="0" r="0" t="0"/>
          <a:stretch/>
        </p:blipFill>
        <p:spPr>
          <a:xfrm>
            <a:off x="10122410" y="-3760448"/>
            <a:ext cx="15642027" cy="8633422"/>
          </a:xfrm>
          <a:prstGeom prst="rect">
            <a:avLst/>
          </a:prstGeom>
          <a:noFill/>
          <a:ln>
            <a:noFill/>
          </a:ln>
        </p:spPr>
      </p:pic>
      <p:sp>
        <p:nvSpPr>
          <p:cNvPr id="134" name="Google Shape;134;p65"/>
          <p:cNvSpPr txBox="1"/>
          <p:nvPr>
            <p:ph idx="1" type="body"/>
          </p:nvPr>
        </p:nvSpPr>
        <p:spPr>
          <a:xfrm>
            <a:off x="1079500" y="7525869"/>
            <a:ext cx="23063494" cy="1087477"/>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828282"/>
              </a:buClr>
              <a:buSzPts val="6400"/>
              <a:buFont typeface="DM Sans"/>
              <a:buNone/>
              <a:defRPr b="0" i="0" sz="64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35" name="Google Shape;135;p65"/>
          <p:cNvSpPr txBox="1"/>
          <p:nvPr>
            <p:ph idx="2" type="body"/>
          </p:nvPr>
        </p:nvSpPr>
        <p:spPr>
          <a:xfrm>
            <a:off x="1079500" y="5824288"/>
            <a:ext cx="23063494" cy="1314912"/>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005FAA"/>
              </a:buClr>
              <a:buSzPts val="9400"/>
              <a:buFont typeface="DM Sans"/>
              <a:buNone/>
              <a:defRPr b="0" i="0" sz="9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36" name="Google Shape;136;p65"/>
          <p:cNvSpPr txBox="1"/>
          <p:nvPr>
            <p:ph idx="3" type="body"/>
          </p:nvPr>
        </p:nvSpPr>
        <p:spPr>
          <a:xfrm>
            <a:off x="1209182" y="10729563"/>
            <a:ext cx="11318423"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37" name="Google Shape;137;p65"/>
          <p:cNvSpPr txBox="1"/>
          <p:nvPr>
            <p:ph idx="4" type="body"/>
          </p:nvPr>
        </p:nvSpPr>
        <p:spPr>
          <a:xfrm>
            <a:off x="1209182" y="11648613"/>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000"/>
              <a:buFont typeface="DM Sans"/>
              <a:buNone/>
              <a:defRPr b="0"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38" name="Google Shape;138;p65"/>
          <p:cNvSpPr txBox="1"/>
          <p:nvPr>
            <p:ph idx="5" type="body"/>
          </p:nvPr>
        </p:nvSpPr>
        <p:spPr>
          <a:xfrm>
            <a:off x="15133504" y="10805763"/>
            <a:ext cx="8124360"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39" name="Google Shape;139;p65"/>
          <p:cNvSpPr txBox="1"/>
          <p:nvPr>
            <p:ph idx="6" type="body"/>
          </p:nvPr>
        </p:nvSpPr>
        <p:spPr>
          <a:xfrm>
            <a:off x="15133502" y="11648613"/>
            <a:ext cx="8124360"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40" name="Google Shape;140;p65"/>
          <p:cNvSpPr txBox="1"/>
          <p:nvPr>
            <p:ph idx="7" type="body"/>
          </p:nvPr>
        </p:nvSpPr>
        <p:spPr>
          <a:xfrm>
            <a:off x="6484470" y="12746860"/>
            <a:ext cx="5802298"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41" name="Google Shape;141;p65"/>
          <p:cNvSpPr txBox="1"/>
          <p:nvPr>
            <p:ph idx="8" type="body"/>
          </p:nvPr>
        </p:nvSpPr>
        <p:spPr>
          <a:xfrm>
            <a:off x="1210140" y="12746860"/>
            <a:ext cx="43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42" name="Google Shape;142;p65"/>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143" name="Google Shape;143;p65"/>
          <p:cNvPicPr preferRelativeResize="0"/>
          <p:nvPr/>
        </p:nvPicPr>
        <p:blipFill rotWithShape="1">
          <a:blip r:embed="rId3">
            <a:alphaModFix/>
          </a:blip>
          <a:srcRect b="0" l="0" r="0" t="0"/>
          <a:stretch/>
        </p:blipFill>
        <p:spPr>
          <a:xfrm>
            <a:off x="1799975" y="489575"/>
            <a:ext cx="2267000" cy="17313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Image - Title" showMasterSp="0">
  <p:cSld name="Image - Title">
    <p:bg>
      <p:bgPr>
        <a:solidFill>
          <a:srgbClr val="09142E"/>
        </a:solidFill>
      </p:bgPr>
    </p:bg>
    <p:spTree>
      <p:nvGrpSpPr>
        <p:cNvPr id="144" name="Shape 144"/>
        <p:cNvGrpSpPr/>
        <p:nvPr/>
      </p:nvGrpSpPr>
      <p:grpSpPr>
        <a:xfrm>
          <a:off x="0" y="0"/>
          <a:ext cx="0" cy="0"/>
          <a:chOff x="0" y="0"/>
          <a:chExt cx="0" cy="0"/>
        </a:xfrm>
      </p:grpSpPr>
      <p:pic>
        <p:nvPicPr>
          <p:cNvPr descr="Picture 2" id="145" name="Google Shape;145;p66"/>
          <p:cNvPicPr preferRelativeResize="0"/>
          <p:nvPr/>
        </p:nvPicPr>
        <p:blipFill rotWithShape="1">
          <a:blip r:embed="rId2">
            <a:alphaModFix/>
          </a:blip>
          <a:srcRect b="0" l="0" r="0" t="0"/>
          <a:stretch/>
        </p:blipFill>
        <p:spPr>
          <a:xfrm>
            <a:off x="-3" y="-98118"/>
            <a:ext cx="24711380" cy="13900152"/>
          </a:xfrm>
          <a:prstGeom prst="rect">
            <a:avLst/>
          </a:prstGeom>
          <a:noFill/>
          <a:ln>
            <a:noFill/>
          </a:ln>
        </p:spPr>
      </p:pic>
      <p:sp>
        <p:nvSpPr>
          <p:cNvPr id="146" name="Google Shape;146;p66"/>
          <p:cNvSpPr/>
          <p:nvPr/>
        </p:nvSpPr>
        <p:spPr>
          <a:xfrm>
            <a:off x="-76202" y="-98119"/>
            <a:ext cx="24711300" cy="14124900"/>
          </a:xfrm>
          <a:prstGeom prst="rect">
            <a:avLst/>
          </a:prstGeom>
          <a:solidFill>
            <a:srgbClr val="09142E">
              <a:alpha val="6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147" name="Google Shape;147;p66"/>
          <p:cNvSpPr txBox="1"/>
          <p:nvPr>
            <p:ph idx="1" type="body"/>
          </p:nvPr>
        </p:nvSpPr>
        <p:spPr>
          <a:xfrm>
            <a:off x="1079499" y="7525869"/>
            <a:ext cx="23063495" cy="1087477"/>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6400"/>
              <a:buFont typeface="DM Sans"/>
              <a:buNone/>
              <a:defRPr b="0" i="0" sz="6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48" name="Google Shape;148;p66"/>
          <p:cNvSpPr txBox="1"/>
          <p:nvPr>
            <p:ph idx="2" type="body"/>
          </p:nvPr>
        </p:nvSpPr>
        <p:spPr>
          <a:xfrm>
            <a:off x="1079499" y="5707173"/>
            <a:ext cx="23063495" cy="1549142"/>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9400"/>
              <a:buFont typeface="DM Sans"/>
              <a:buNone/>
              <a:defRPr b="0" i="0" sz="9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49" name="Google Shape;149;p66"/>
          <p:cNvSpPr txBox="1"/>
          <p:nvPr>
            <p:ph idx="3" type="body"/>
          </p:nvPr>
        </p:nvSpPr>
        <p:spPr>
          <a:xfrm>
            <a:off x="1209182" y="10729563"/>
            <a:ext cx="11318423"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1"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50" name="Google Shape;150;p66"/>
          <p:cNvSpPr txBox="1"/>
          <p:nvPr>
            <p:ph idx="4" type="body"/>
          </p:nvPr>
        </p:nvSpPr>
        <p:spPr>
          <a:xfrm>
            <a:off x="1209182" y="11648613"/>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51" name="Google Shape;151;p66"/>
          <p:cNvSpPr txBox="1"/>
          <p:nvPr>
            <p:ph idx="5" type="body"/>
          </p:nvPr>
        </p:nvSpPr>
        <p:spPr>
          <a:xfrm>
            <a:off x="15133504" y="10805763"/>
            <a:ext cx="8124360"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52" name="Google Shape;152;p66"/>
          <p:cNvSpPr txBox="1"/>
          <p:nvPr>
            <p:ph idx="6" type="body"/>
          </p:nvPr>
        </p:nvSpPr>
        <p:spPr>
          <a:xfrm>
            <a:off x="15133505" y="11648613"/>
            <a:ext cx="8124357"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53" name="Google Shape;153;p66"/>
          <p:cNvSpPr txBox="1"/>
          <p:nvPr>
            <p:ph idx="7" type="body"/>
          </p:nvPr>
        </p:nvSpPr>
        <p:spPr>
          <a:xfrm>
            <a:off x="6484470" y="12746860"/>
            <a:ext cx="5802298"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54" name="Google Shape;154;p66"/>
          <p:cNvSpPr txBox="1"/>
          <p:nvPr>
            <p:ph idx="8" type="body"/>
          </p:nvPr>
        </p:nvSpPr>
        <p:spPr>
          <a:xfrm>
            <a:off x="1210140" y="12746860"/>
            <a:ext cx="43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pic>
        <p:nvPicPr>
          <p:cNvPr descr="img 6@4x.png" id="155" name="Google Shape;155;p66"/>
          <p:cNvPicPr preferRelativeResize="0"/>
          <p:nvPr/>
        </p:nvPicPr>
        <p:blipFill rotWithShape="1">
          <a:blip r:embed="rId3">
            <a:alphaModFix/>
          </a:blip>
          <a:srcRect b="0" l="0" r="0" t="0"/>
          <a:stretch/>
        </p:blipFill>
        <p:spPr>
          <a:xfrm>
            <a:off x="10122410" y="-3760448"/>
            <a:ext cx="15642027" cy="8633422"/>
          </a:xfrm>
          <a:prstGeom prst="rect">
            <a:avLst/>
          </a:prstGeom>
          <a:noFill/>
          <a:ln>
            <a:noFill/>
          </a:ln>
        </p:spPr>
      </p:pic>
      <p:sp>
        <p:nvSpPr>
          <p:cNvPr id="156" name="Google Shape;156;p66"/>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157" name="Google Shape;157;p66"/>
          <p:cNvPicPr preferRelativeResize="0"/>
          <p:nvPr/>
        </p:nvPicPr>
        <p:blipFill rotWithShape="1">
          <a:blip r:embed="rId4">
            <a:alphaModFix/>
          </a:blip>
          <a:srcRect b="0" l="0" r="0" t="0"/>
          <a:stretch/>
        </p:blipFill>
        <p:spPr>
          <a:xfrm>
            <a:off x="1799975" y="489575"/>
            <a:ext cx="2267000" cy="17313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Light - Divider" showMasterSp="0">
  <p:cSld name="Light - Divider">
    <p:bg>
      <p:bgPr>
        <a:solidFill>
          <a:srgbClr val="FFFFFF"/>
        </a:solidFill>
      </p:bgPr>
    </p:bg>
    <p:spTree>
      <p:nvGrpSpPr>
        <p:cNvPr id="158" name="Shape 158"/>
        <p:cNvGrpSpPr/>
        <p:nvPr/>
      </p:nvGrpSpPr>
      <p:grpSpPr>
        <a:xfrm>
          <a:off x="0" y="0"/>
          <a:ext cx="0" cy="0"/>
          <a:chOff x="0" y="0"/>
          <a:chExt cx="0" cy="0"/>
        </a:xfrm>
      </p:grpSpPr>
      <p:pic>
        <p:nvPicPr>
          <p:cNvPr descr="img 32x.png" id="159" name="Google Shape;159;p67"/>
          <p:cNvPicPr preferRelativeResize="0"/>
          <p:nvPr/>
        </p:nvPicPr>
        <p:blipFill rotWithShape="1">
          <a:blip r:embed="rId2">
            <a:alphaModFix/>
          </a:blip>
          <a:srcRect b="0" l="0" r="0" t="0"/>
          <a:stretch/>
        </p:blipFill>
        <p:spPr>
          <a:xfrm>
            <a:off x="17129419" y="-800684"/>
            <a:ext cx="7298147" cy="15317367"/>
          </a:xfrm>
          <a:prstGeom prst="rect">
            <a:avLst/>
          </a:prstGeom>
          <a:noFill/>
          <a:ln>
            <a:noFill/>
          </a:ln>
        </p:spPr>
      </p:pic>
      <p:pic>
        <p:nvPicPr>
          <p:cNvPr descr="Frame 132x.png" id="160" name="Google Shape;160;p67"/>
          <p:cNvPicPr preferRelativeResize="0"/>
          <p:nvPr/>
        </p:nvPicPr>
        <p:blipFill rotWithShape="1">
          <a:blip r:embed="rId3">
            <a:alphaModFix/>
          </a:blip>
          <a:srcRect b="0" l="0" r="0" t="0"/>
          <a:stretch/>
        </p:blipFill>
        <p:spPr>
          <a:xfrm rot="5400000">
            <a:off x="14572301" y="1010510"/>
            <a:ext cx="2813261" cy="2813261"/>
          </a:xfrm>
          <a:prstGeom prst="rect">
            <a:avLst/>
          </a:prstGeom>
          <a:noFill/>
          <a:ln>
            <a:noFill/>
          </a:ln>
        </p:spPr>
      </p:pic>
      <p:sp>
        <p:nvSpPr>
          <p:cNvPr id="161" name="Google Shape;161;p67"/>
          <p:cNvSpPr txBox="1"/>
          <p:nvPr>
            <p:ph idx="1" type="body"/>
          </p:nvPr>
        </p:nvSpPr>
        <p:spPr>
          <a:xfrm>
            <a:off x="1209182" y="9219545"/>
            <a:ext cx="11318424" cy="1238159"/>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9600"/>
              <a:buFont typeface="DM Sans"/>
              <a:buNone/>
              <a:defRPr b="0" i="0" sz="9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62" name="Google Shape;162;p67"/>
          <p:cNvSpPr txBox="1"/>
          <p:nvPr>
            <p:ph idx="2" type="body"/>
          </p:nvPr>
        </p:nvSpPr>
        <p:spPr>
          <a:xfrm>
            <a:off x="1209182" y="6753290"/>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63" name="Google Shape;163;p67"/>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64" name="Google Shape;164;p67"/>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165" name="Google Shape;165;p67"/>
          <p:cNvPicPr preferRelativeResize="0"/>
          <p:nvPr/>
        </p:nvPicPr>
        <p:blipFill rotWithShape="1">
          <a:blip r:embed="rId4">
            <a:alphaModFix/>
          </a:blip>
          <a:srcRect b="0" l="0" r="0" t="0"/>
          <a:stretch/>
        </p:blipFill>
        <p:spPr>
          <a:xfrm>
            <a:off x="1799975" y="489575"/>
            <a:ext cx="2267000" cy="17313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Image - Divider" showMasterSp="0">
  <p:cSld name="Image - Divider">
    <p:bg>
      <p:bgPr>
        <a:solidFill>
          <a:srgbClr val="09142E"/>
        </a:solidFill>
      </p:bgPr>
    </p:bg>
    <p:spTree>
      <p:nvGrpSpPr>
        <p:cNvPr id="166" name="Shape 166"/>
        <p:cNvGrpSpPr/>
        <p:nvPr/>
      </p:nvGrpSpPr>
      <p:grpSpPr>
        <a:xfrm>
          <a:off x="0" y="0"/>
          <a:ext cx="0" cy="0"/>
          <a:chOff x="0" y="0"/>
          <a:chExt cx="0" cy="0"/>
        </a:xfrm>
      </p:grpSpPr>
      <p:pic>
        <p:nvPicPr>
          <p:cNvPr descr="Picture 2" id="167" name="Google Shape;167;p68"/>
          <p:cNvPicPr preferRelativeResize="0"/>
          <p:nvPr/>
        </p:nvPicPr>
        <p:blipFill rotWithShape="1">
          <a:blip r:embed="rId2">
            <a:alphaModFix/>
          </a:blip>
          <a:srcRect b="0" l="0" r="0" t="0"/>
          <a:stretch/>
        </p:blipFill>
        <p:spPr>
          <a:xfrm>
            <a:off x="-191911" y="-107950"/>
            <a:ext cx="24756533" cy="13925550"/>
          </a:xfrm>
          <a:prstGeom prst="rect">
            <a:avLst/>
          </a:prstGeom>
          <a:noFill/>
          <a:ln>
            <a:noFill/>
          </a:ln>
        </p:spPr>
      </p:pic>
      <p:sp>
        <p:nvSpPr>
          <p:cNvPr id="168" name="Google Shape;168;p68"/>
          <p:cNvSpPr/>
          <p:nvPr/>
        </p:nvSpPr>
        <p:spPr>
          <a:xfrm>
            <a:off x="-191912" y="-66776"/>
            <a:ext cx="24756533" cy="13849552"/>
          </a:xfrm>
          <a:prstGeom prst="rect">
            <a:avLst/>
          </a:prstGeom>
          <a:solidFill>
            <a:srgbClr val="09142E">
              <a:alpha val="6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g 32x.png" id="169" name="Google Shape;169;p68"/>
          <p:cNvPicPr preferRelativeResize="0"/>
          <p:nvPr/>
        </p:nvPicPr>
        <p:blipFill rotWithShape="1">
          <a:blip r:embed="rId3">
            <a:alphaModFix/>
          </a:blip>
          <a:srcRect b="0" l="0" r="0" t="0"/>
          <a:stretch/>
        </p:blipFill>
        <p:spPr>
          <a:xfrm>
            <a:off x="17129419" y="-800684"/>
            <a:ext cx="7298147" cy="15317367"/>
          </a:xfrm>
          <a:prstGeom prst="rect">
            <a:avLst/>
          </a:prstGeom>
          <a:noFill/>
          <a:ln>
            <a:noFill/>
          </a:ln>
        </p:spPr>
      </p:pic>
      <p:pic>
        <p:nvPicPr>
          <p:cNvPr descr="Frame 132x.png" id="170" name="Google Shape;170;p68"/>
          <p:cNvPicPr preferRelativeResize="0"/>
          <p:nvPr/>
        </p:nvPicPr>
        <p:blipFill rotWithShape="1">
          <a:blip r:embed="rId4">
            <a:alphaModFix/>
          </a:blip>
          <a:srcRect b="0" l="0" r="0" t="0"/>
          <a:stretch/>
        </p:blipFill>
        <p:spPr>
          <a:xfrm rot="5400000">
            <a:off x="14572301" y="1010510"/>
            <a:ext cx="2813261" cy="2813261"/>
          </a:xfrm>
          <a:prstGeom prst="rect">
            <a:avLst/>
          </a:prstGeom>
          <a:noFill/>
          <a:ln>
            <a:noFill/>
          </a:ln>
        </p:spPr>
      </p:pic>
      <p:sp>
        <p:nvSpPr>
          <p:cNvPr id="171" name="Google Shape;171;p68"/>
          <p:cNvSpPr txBox="1"/>
          <p:nvPr>
            <p:ph idx="1" type="body"/>
          </p:nvPr>
        </p:nvSpPr>
        <p:spPr>
          <a:xfrm>
            <a:off x="1209182" y="9219545"/>
            <a:ext cx="11318423" cy="1238159"/>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FFFFFF"/>
              </a:buClr>
              <a:buSzPts val="9600"/>
              <a:buFont typeface="DM Sans"/>
              <a:buNone/>
              <a:defRPr b="0" i="0" sz="9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72" name="Google Shape;172;p68"/>
          <p:cNvSpPr txBox="1"/>
          <p:nvPr>
            <p:ph idx="2" type="body"/>
          </p:nvPr>
        </p:nvSpPr>
        <p:spPr>
          <a:xfrm>
            <a:off x="1209182" y="6753290"/>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73" name="Google Shape;173;p68"/>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74" name="Google Shape;174;p68"/>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175" name="Google Shape;175;p68"/>
          <p:cNvPicPr preferRelativeResize="0"/>
          <p:nvPr/>
        </p:nvPicPr>
        <p:blipFill rotWithShape="1">
          <a:blip r:embed="rId5">
            <a:alphaModFix/>
          </a:blip>
          <a:srcRect b="0" l="0" r="0" t="0"/>
          <a:stretch/>
        </p:blipFill>
        <p:spPr>
          <a:xfrm>
            <a:off x="1799975" y="489575"/>
            <a:ext cx="2267000" cy="17313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Text">
    <p:spTree>
      <p:nvGrpSpPr>
        <p:cNvPr id="25" name="Shape 25"/>
        <p:cNvGrpSpPr/>
        <p:nvPr/>
      </p:nvGrpSpPr>
      <p:grpSpPr>
        <a:xfrm>
          <a:off x="0" y="0"/>
          <a:ext cx="0" cy="0"/>
          <a:chOff x="0" y="0"/>
          <a:chExt cx="0" cy="0"/>
        </a:xfrm>
      </p:grpSpPr>
      <p:sp>
        <p:nvSpPr>
          <p:cNvPr id="26" name="Google Shape;26;p52"/>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lvl1pPr indent="-565150" lvl="0" marL="457200" marR="0" rtl="0" algn="l">
              <a:lnSpc>
                <a:spcPct val="90000"/>
              </a:lnSpc>
              <a:spcBef>
                <a:spcPts val="2000"/>
              </a:spcBef>
              <a:spcAft>
                <a:spcPts val="0"/>
              </a:spcAft>
              <a:buClr>
                <a:schemeClr val="dk1"/>
              </a:buClr>
              <a:buSzPts val="5300"/>
              <a:buFont typeface="Arial"/>
              <a:buChar char="•"/>
              <a:defRPr b="0" i="0" sz="5300" u="none" cap="none" strike="noStrike">
                <a:solidFill>
                  <a:schemeClr val="dk1"/>
                </a:solidFill>
                <a:latin typeface="Calibri"/>
                <a:ea typeface="Calibri"/>
                <a:cs typeface="Calibri"/>
                <a:sym typeface="Calibri"/>
              </a:defRPr>
            </a:lvl1pPr>
            <a:lvl2pPr indent="-533400" lvl="1" marL="914400" marR="0" rtl="0" algn="l">
              <a:lnSpc>
                <a:spcPct val="90000"/>
              </a:lnSpc>
              <a:spcBef>
                <a:spcPts val="1000"/>
              </a:spcBef>
              <a:spcAft>
                <a:spcPts val="0"/>
              </a:spcAft>
              <a:buClr>
                <a:schemeClr val="dk1"/>
              </a:buClr>
              <a:buSzPts val="4800"/>
              <a:buFont typeface="Noto Sans Symbols"/>
              <a:buChar char="▪"/>
              <a:defRPr b="0" i="0" sz="4800" u="none" cap="none" strike="noStrike">
                <a:solidFill>
                  <a:schemeClr val="dk1"/>
                </a:solidFill>
                <a:latin typeface="Calibri"/>
                <a:ea typeface="Calibri"/>
                <a:cs typeface="Calibri"/>
                <a:sym typeface="Calibri"/>
              </a:defRPr>
            </a:lvl2pPr>
            <a:lvl3pPr indent="-501650" lvl="2" marL="1371600" marR="0" rtl="0" algn="l">
              <a:lnSpc>
                <a:spcPct val="90000"/>
              </a:lnSpc>
              <a:spcBef>
                <a:spcPts val="1000"/>
              </a:spcBef>
              <a:spcAft>
                <a:spcPts val="0"/>
              </a:spcAft>
              <a:buClr>
                <a:schemeClr val="dk1"/>
              </a:buClr>
              <a:buSzPts val="4300"/>
              <a:buFont typeface="Courier New"/>
              <a:buChar char="o"/>
              <a:defRPr b="0" i="0" sz="4300" u="none" cap="none" strike="noStrike">
                <a:solidFill>
                  <a:schemeClr val="dk1"/>
                </a:solidFill>
                <a:latin typeface="Calibri"/>
                <a:ea typeface="Calibri"/>
                <a:cs typeface="Calibri"/>
                <a:sym typeface="Calibri"/>
              </a:defRPr>
            </a:lvl3pPr>
            <a:lvl4pPr indent="-393700" lvl="3" marL="1828800" marR="0" rtl="0" algn="l">
              <a:lnSpc>
                <a:spcPct val="90000"/>
              </a:lnSpc>
              <a:spcBef>
                <a:spcPts val="1000"/>
              </a:spcBef>
              <a:spcAft>
                <a:spcPts val="0"/>
              </a:spcAft>
              <a:buClr>
                <a:schemeClr val="dk1"/>
              </a:buClr>
              <a:buSzPts val="2600"/>
              <a:buFont typeface="Noto Sans Symbols"/>
              <a:buChar char="⮚"/>
              <a:defRPr b="0" i="0" sz="3700" u="none" cap="none" strike="noStrike">
                <a:solidFill>
                  <a:schemeClr val="dk1"/>
                </a:solidFill>
                <a:latin typeface="Calibri"/>
                <a:ea typeface="Calibri"/>
                <a:cs typeface="Calibri"/>
                <a:sym typeface="Calibri"/>
              </a:defRPr>
            </a:lvl4pPr>
            <a:lvl5pPr indent="-463550" lvl="4" marL="2286000" marR="0" rtl="0" algn="l">
              <a:lnSpc>
                <a:spcPct val="90000"/>
              </a:lnSpc>
              <a:spcBef>
                <a:spcPts val="10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7" name="Google Shape;27;p52"/>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lvl1pPr lvl="0" marR="0" algn="l">
              <a:lnSpc>
                <a:spcPct val="90000"/>
              </a:lnSpc>
              <a:spcBef>
                <a:spcPts val="0"/>
              </a:spcBef>
              <a:spcAft>
                <a:spcPts val="0"/>
              </a:spcAft>
              <a:buClr>
                <a:srgbClr val="0E67AD"/>
              </a:buClr>
              <a:buSzPts val="6700"/>
              <a:buFont typeface="Calibri"/>
              <a:buNone/>
              <a:defRPr b="1" i="0" sz="6700" u="none" cap="none" strike="noStrike">
                <a:solidFill>
                  <a:srgbClr val="0E67AD"/>
                </a:solidFill>
                <a:latin typeface="Calibri"/>
                <a:ea typeface="Calibri"/>
                <a:cs typeface="Calibri"/>
                <a:sym typeface="Calibri"/>
              </a:defRPr>
            </a:lvl1pPr>
            <a:lvl2pPr lvl="1"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9pPr>
          </a:lstStyle>
          <a:p/>
        </p:txBody>
      </p:sp>
      <p:sp>
        <p:nvSpPr>
          <p:cNvPr id="28" name="Google Shape;28;p52"/>
          <p:cNvSpPr txBox="1"/>
          <p:nvPr>
            <p:ph idx="2" type="subTitle"/>
          </p:nvPr>
        </p:nvSpPr>
        <p:spPr>
          <a:xfrm>
            <a:off x="6877536" y="1675621"/>
            <a:ext cx="12610500" cy="984900"/>
          </a:xfrm>
          <a:prstGeom prst="rect">
            <a:avLst/>
          </a:prstGeom>
          <a:noFill/>
          <a:ln>
            <a:noFill/>
          </a:ln>
        </p:spPr>
        <p:txBody>
          <a:bodyPr anchorCtr="0" anchor="t" bIns="121875" lIns="243800" spcFirstLastPara="1" rIns="243800" wrap="square" tIns="121875">
            <a:spAutoFit/>
          </a:bodyPr>
          <a:lstStyle>
            <a:lvl1pPr lvl="0" marR="0" rtl="0" algn="l">
              <a:lnSpc>
                <a:spcPct val="90000"/>
              </a:lnSpc>
              <a:spcBef>
                <a:spcPts val="2000"/>
              </a:spcBef>
              <a:spcAft>
                <a:spcPts val="0"/>
              </a:spcAft>
              <a:buClr>
                <a:srgbClr val="7F7F7F"/>
              </a:buClr>
              <a:buSzPts val="5300"/>
              <a:buFont typeface="Arial"/>
              <a:buNone/>
              <a:defRPr b="0" i="1" sz="5300" u="none" cap="none" strike="noStrike">
                <a:solidFill>
                  <a:srgbClr val="7F7F7F"/>
                </a:solidFill>
                <a:latin typeface="Calibri"/>
                <a:ea typeface="Calibri"/>
                <a:cs typeface="Calibri"/>
                <a:sym typeface="Calibri"/>
              </a:defRPr>
            </a:lvl1pPr>
            <a:lvl2pPr lvl="1" marR="0" rtl="0" algn="ctr">
              <a:lnSpc>
                <a:spcPct val="90000"/>
              </a:lnSpc>
              <a:spcBef>
                <a:spcPts val="1000"/>
              </a:spcBef>
              <a:spcAft>
                <a:spcPts val="0"/>
              </a:spcAft>
              <a:buClr>
                <a:schemeClr val="dk1"/>
              </a:buClr>
              <a:buSzPts val="4000"/>
              <a:buFont typeface="Arial"/>
              <a:buNone/>
              <a:defRPr b="0" i="0" sz="4000" u="none" cap="none" strike="noStrike">
                <a:solidFill>
                  <a:schemeClr val="dk1"/>
                </a:solidFill>
                <a:latin typeface="Calibri"/>
                <a:ea typeface="Calibri"/>
                <a:cs typeface="Calibri"/>
                <a:sym typeface="Calibri"/>
              </a:defRPr>
            </a:lvl2pPr>
            <a:lvl3pPr lvl="2" marR="0" rtl="0" algn="ctr">
              <a:lnSpc>
                <a:spcPct val="90000"/>
              </a:lnSpc>
              <a:spcBef>
                <a:spcPts val="10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3pPr>
            <a:lvl4pPr lvl="3"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4pPr>
            <a:lvl5pPr lvl="4"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5pPr>
            <a:lvl6pPr lvl="5"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6pPr>
            <a:lvl7pPr lvl="6"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7pPr>
            <a:lvl8pPr lvl="7"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8pPr>
            <a:lvl9pPr lvl="8"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Content - Text only">
  <p:cSld name="Content - Text with Bullet">
    <p:spTree>
      <p:nvGrpSpPr>
        <p:cNvPr id="176" name="Shape 176"/>
        <p:cNvGrpSpPr/>
        <p:nvPr/>
      </p:nvGrpSpPr>
      <p:grpSpPr>
        <a:xfrm>
          <a:off x="0" y="0"/>
          <a:ext cx="0" cy="0"/>
          <a:chOff x="0" y="0"/>
          <a:chExt cx="0" cy="0"/>
        </a:xfrm>
      </p:grpSpPr>
      <p:pic>
        <p:nvPicPr>
          <p:cNvPr descr="Image" id="177" name="Google Shape;177;p69"/>
          <p:cNvPicPr preferRelativeResize="0"/>
          <p:nvPr/>
        </p:nvPicPr>
        <p:blipFill rotWithShape="1">
          <a:blip r:embed="rId2">
            <a:alphaModFix amt="25000"/>
          </a:blip>
          <a:srcRect b="9" l="0" r="0" t="12"/>
          <a:stretch/>
        </p:blipFill>
        <p:spPr>
          <a:xfrm>
            <a:off x="19856949" y="815931"/>
            <a:ext cx="4902205" cy="12315870"/>
          </a:xfrm>
          <a:prstGeom prst="rect">
            <a:avLst/>
          </a:prstGeom>
          <a:noFill/>
          <a:ln>
            <a:noFill/>
          </a:ln>
        </p:spPr>
      </p:pic>
      <p:grpSp>
        <p:nvGrpSpPr>
          <p:cNvPr id="178" name="Google Shape;178;p69"/>
          <p:cNvGrpSpPr/>
          <p:nvPr/>
        </p:nvGrpSpPr>
        <p:grpSpPr>
          <a:xfrm>
            <a:off x="313398" y="-641338"/>
            <a:ext cx="1926057" cy="2416205"/>
            <a:chOff x="0" y="0"/>
            <a:chExt cx="1926056" cy="2416204"/>
          </a:xfrm>
        </p:grpSpPr>
        <p:sp>
          <p:nvSpPr>
            <p:cNvPr id="179" name="Google Shape;179;p69"/>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80" name="Google Shape;180;p69"/>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81" name="Google Shape;181;p69"/>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82" name="Google Shape;182;p69"/>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83" name="Google Shape;183;p69"/>
          <p:cNvSpPr txBox="1"/>
          <p:nvPr>
            <p:ph idx="2" type="body"/>
          </p:nvPr>
        </p:nvSpPr>
        <p:spPr>
          <a:xfrm>
            <a:off x="1015999" y="2844812"/>
            <a:ext cx="22578900" cy="6989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1pPr>
            <a:lvl2pPr indent="-431800" lvl="1" marL="914400" marR="0" rtl="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2pPr>
            <a:lvl3pPr indent="-431800" lvl="2" marL="1371600" marR="0" rtl="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3pPr>
            <a:lvl4pPr indent="-431800" lvl="3" marL="1828800" marR="0" rtl="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4pPr>
            <a:lvl5pPr indent="-431800" lvl="4" marL="2286000" marR="0" rtl="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5pPr>
            <a:lvl6pPr indent="-431800" lvl="5" marL="2743200" marR="0" rtl="0" algn="l">
              <a:lnSpc>
                <a:spcPct val="100000"/>
              </a:lnSpc>
              <a:spcBef>
                <a:spcPts val="0"/>
              </a:spcBef>
              <a:spcAft>
                <a:spcPts val="0"/>
              </a:spcAft>
              <a:buClr>
                <a:srgbClr val="828282"/>
              </a:buClr>
              <a:buSzPts val="3200"/>
              <a:buFont typeface="DM Sans"/>
              <a:buChar char="•"/>
              <a:defRPr b="0" i="0" sz="32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84" name="Google Shape;184;p69"/>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pic>
        <p:nvPicPr>
          <p:cNvPr id="185" name="Google Shape;185;p69"/>
          <p:cNvPicPr preferRelativeResize="0"/>
          <p:nvPr/>
        </p:nvPicPr>
        <p:blipFill rotWithShape="1">
          <a:blip r:embed="rId4">
            <a:alphaModFix/>
          </a:blip>
          <a:srcRect b="0" l="0" r="0" t="0"/>
          <a:stretch/>
        </p:blipFill>
        <p:spPr>
          <a:xfrm>
            <a:off x="638100" y="471123"/>
            <a:ext cx="1276649" cy="97500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Content - 3 Horizontal Icon">
  <p:cSld name="Content - 3 Horizontal Icon">
    <p:spTree>
      <p:nvGrpSpPr>
        <p:cNvPr id="186" name="Shape 186"/>
        <p:cNvGrpSpPr/>
        <p:nvPr/>
      </p:nvGrpSpPr>
      <p:grpSpPr>
        <a:xfrm>
          <a:off x="0" y="0"/>
          <a:ext cx="0" cy="0"/>
          <a:chOff x="0" y="0"/>
          <a:chExt cx="0" cy="0"/>
        </a:xfrm>
      </p:grpSpPr>
      <p:pic>
        <p:nvPicPr>
          <p:cNvPr descr="Image" id="187" name="Google Shape;187;p71"/>
          <p:cNvPicPr preferRelativeResize="0"/>
          <p:nvPr/>
        </p:nvPicPr>
        <p:blipFill rotWithShape="1">
          <a:blip r:embed="rId2">
            <a:alphaModFix amt="25000"/>
          </a:blip>
          <a:srcRect b="9" l="0" r="0" t="12"/>
          <a:stretch/>
        </p:blipFill>
        <p:spPr>
          <a:xfrm>
            <a:off x="19856949" y="815931"/>
            <a:ext cx="4902205" cy="12315870"/>
          </a:xfrm>
          <a:prstGeom prst="rect">
            <a:avLst/>
          </a:prstGeom>
          <a:noFill/>
          <a:ln>
            <a:noFill/>
          </a:ln>
        </p:spPr>
      </p:pic>
      <p:grpSp>
        <p:nvGrpSpPr>
          <p:cNvPr id="188" name="Google Shape;188;p71"/>
          <p:cNvGrpSpPr/>
          <p:nvPr/>
        </p:nvGrpSpPr>
        <p:grpSpPr>
          <a:xfrm>
            <a:off x="313398" y="-641338"/>
            <a:ext cx="1926057" cy="2416205"/>
            <a:chOff x="0" y="0"/>
            <a:chExt cx="1926056" cy="2416204"/>
          </a:xfrm>
        </p:grpSpPr>
        <p:sp>
          <p:nvSpPr>
            <p:cNvPr id="189" name="Google Shape;189;p71"/>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90" name="Google Shape;190;p71"/>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91" name="Google Shape;191;p71"/>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92" name="Google Shape;192;p71"/>
          <p:cNvSpPr txBox="1"/>
          <p:nvPr>
            <p:ph idx="2" type="body"/>
          </p:nvPr>
        </p:nvSpPr>
        <p:spPr>
          <a:xfrm>
            <a:off x="1763211" y="6110694"/>
            <a:ext cx="6350001"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93" name="Google Shape;193;p71"/>
          <p:cNvSpPr txBox="1"/>
          <p:nvPr>
            <p:ph idx="3" type="body"/>
          </p:nvPr>
        </p:nvSpPr>
        <p:spPr>
          <a:xfrm>
            <a:off x="1763211" y="7922928"/>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94" name="Google Shape;194;p71"/>
          <p:cNvSpPr txBox="1"/>
          <p:nvPr>
            <p:ph idx="4" type="body"/>
          </p:nvPr>
        </p:nvSpPr>
        <p:spPr>
          <a:xfrm>
            <a:off x="9017000" y="6110694"/>
            <a:ext cx="6350001"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95" name="Google Shape;195;p71"/>
          <p:cNvSpPr txBox="1"/>
          <p:nvPr>
            <p:ph idx="5" type="body"/>
          </p:nvPr>
        </p:nvSpPr>
        <p:spPr>
          <a:xfrm>
            <a:off x="16786860" y="6110694"/>
            <a:ext cx="6350001"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196" name="Google Shape;196;p71"/>
          <p:cNvSpPr/>
          <p:nvPr>
            <p:ph idx="6" type="pic"/>
          </p:nvPr>
        </p:nvSpPr>
        <p:spPr>
          <a:xfrm>
            <a:off x="1763211" y="3866660"/>
            <a:ext cx="2032001" cy="2032001"/>
          </a:xfrm>
          <a:prstGeom prst="rect">
            <a:avLst/>
          </a:prstGeom>
          <a:noFill/>
          <a:ln>
            <a:noFill/>
          </a:ln>
        </p:spPr>
      </p:sp>
      <p:sp>
        <p:nvSpPr>
          <p:cNvPr id="197" name="Google Shape;197;p71"/>
          <p:cNvSpPr/>
          <p:nvPr>
            <p:ph idx="7" type="pic"/>
          </p:nvPr>
        </p:nvSpPr>
        <p:spPr>
          <a:xfrm>
            <a:off x="9017000" y="3866660"/>
            <a:ext cx="2032001" cy="2032001"/>
          </a:xfrm>
          <a:prstGeom prst="rect">
            <a:avLst/>
          </a:prstGeom>
          <a:noFill/>
          <a:ln>
            <a:noFill/>
          </a:ln>
        </p:spPr>
      </p:sp>
      <p:sp>
        <p:nvSpPr>
          <p:cNvPr id="198" name="Google Shape;198;p71"/>
          <p:cNvSpPr/>
          <p:nvPr>
            <p:ph idx="8" type="pic"/>
          </p:nvPr>
        </p:nvSpPr>
        <p:spPr>
          <a:xfrm>
            <a:off x="16786860" y="3866660"/>
            <a:ext cx="2032001" cy="2032001"/>
          </a:xfrm>
          <a:prstGeom prst="rect">
            <a:avLst/>
          </a:prstGeom>
          <a:noFill/>
          <a:ln>
            <a:noFill/>
          </a:ln>
        </p:spPr>
      </p:sp>
      <p:sp>
        <p:nvSpPr>
          <p:cNvPr id="199" name="Google Shape;199;p71"/>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00" name="Google Shape;200;p71"/>
          <p:cNvSpPr txBox="1"/>
          <p:nvPr>
            <p:ph idx="9" type="body"/>
          </p:nvPr>
        </p:nvSpPr>
        <p:spPr>
          <a:xfrm>
            <a:off x="8993350" y="7922928"/>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01" name="Google Shape;201;p71"/>
          <p:cNvSpPr txBox="1"/>
          <p:nvPr>
            <p:ph idx="13" type="body"/>
          </p:nvPr>
        </p:nvSpPr>
        <p:spPr>
          <a:xfrm>
            <a:off x="16755117" y="7922928"/>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02" name="Google Shape;202;p71"/>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Content - 3 Horizontal Icon with Box">
  <p:cSld name="Content - 3 Horizontal Icon with Box">
    <p:spTree>
      <p:nvGrpSpPr>
        <p:cNvPr id="203" name="Shape 203"/>
        <p:cNvGrpSpPr/>
        <p:nvPr/>
      </p:nvGrpSpPr>
      <p:grpSpPr>
        <a:xfrm>
          <a:off x="0" y="0"/>
          <a:ext cx="0" cy="0"/>
          <a:chOff x="0" y="0"/>
          <a:chExt cx="0" cy="0"/>
        </a:xfrm>
      </p:grpSpPr>
      <p:pic>
        <p:nvPicPr>
          <p:cNvPr descr="Image" id="204" name="Google Shape;204;p72"/>
          <p:cNvPicPr preferRelativeResize="0"/>
          <p:nvPr/>
        </p:nvPicPr>
        <p:blipFill rotWithShape="1">
          <a:blip r:embed="rId2">
            <a:alphaModFix amt="25000"/>
          </a:blip>
          <a:srcRect b="9" l="0" r="0" t="12"/>
          <a:stretch/>
        </p:blipFill>
        <p:spPr>
          <a:xfrm>
            <a:off x="19856949" y="815931"/>
            <a:ext cx="4902205" cy="12315870"/>
          </a:xfrm>
          <a:prstGeom prst="rect">
            <a:avLst/>
          </a:prstGeom>
          <a:noFill/>
          <a:ln>
            <a:noFill/>
          </a:ln>
        </p:spPr>
      </p:pic>
      <p:sp>
        <p:nvSpPr>
          <p:cNvPr id="205" name="Google Shape;205;p72"/>
          <p:cNvSpPr/>
          <p:nvPr/>
        </p:nvSpPr>
        <p:spPr>
          <a:xfrm>
            <a:off x="869684" y="3294515"/>
            <a:ext cx="7335688" cy="8136692"/>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206" name="Google Shape;206;p72"/>
          <p:cNvSpPr/>
          <p:nvPr/>
        </p:nvSpPr>
        <p:spPr>
          <a:xfrm>
            <a:off x="8607335" y="3294515"/>
            <a:ext cx="7335688" cy="8136692"/>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207" name="Google Shape;207;p72"/>
          <p:cNvSpPr/>
          <p:nvPr/>
        </p:nvSpPr>
        <p:spPr>
          <a:xfrm>
            <a:off x="16344985" y="3294515"/>
            <a:ext cx="7335688" cy="8136691"/>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grpSp>
        <p:nvGrpSpPr>
          <p:cNvPr id="208" name="Google Shape;208;p72"/>
          <p:cNvGrpSpPr/>
          <p:nvPr/>
        </p:nvGrpSpPr>
        <p:grpSpPr>
          <a:xfrm>
            <a:off x="313398" y="-641338"/>
            <a:ext cx="1926057" cy="2416205"/>
            <a:chOff x="0" y="0"/>
            <a:chExt cx="1926056" cy="2416204"/>
          </a:xfrm>
        </p:grpSpPr>
        <p:sp>
          <p:nvSpPr>
            <p:cNvPr id="209" name="Google Shape;209;p72"/>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210" name="Google Shape;210;p72"/>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11" name="Google Shape;211;p72"/>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12" name="Google Shape;212;p72"/>
          <p:cNvSpPr txBox="1"/>
          <p:nvPr>
            <p:ph idx="2" type="body"/>
          </p:nvPr>
        </p:nvSpPr>
        <p:spPr>
          <a:xfrm>
            <a:off x="1362528" y="6110694"/>
            <a:ext cx="6350001"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13" name="Google Shape;213;p72"/>
          <p:cNvSpPr txBox="1"/>
          <p:nvPr>
            <p:ph idx="3" type="body"/>
          </p:nvPr>
        </p:nvSpPr>
        <p:spPr>
          <a:xfrm>
            <a:off x="9017000" y="6110694"/>
            <a:ext cx="6350000"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14" name="Google Shape;214;p72"/>
          <p:cNvSpPr txBox="1"/>
          <p:nvPr>
            <p:ph idx="4" type="body"/>
          </p:nvPr>
        </p:nvSpPr>
        <p:spPr>
          <a:xfrm>
            <a:off x="16837828" y="6110694"/>
            <a:ext cx="6350001"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15" name="Google Shape;215;p72"/>
          <p:cNvSpPr/>
          <p:nvPr>
            <p:ph idx="5" type="pic"/>
          </p:nvPr>
        </p:nvSpPr>
        <p:spPr>
          <a:xfrm>
            <a:off x="1362528" y="3866660"/>
            <a:ext cx="2032001" cy="2032001"/>
          </a:xfrm>
          <a:prstGeom prst="rect">
            <a:avLst/>
          </a:prstGeom>
          <a:noFill/>
          <a:ln>
            <a:noFill/>
          </a:ln>
        </p:spPr>
      </p:sp>
      <p:sp>
        <p:nvSpPr>
          <p:cNvPr id="216" name="Google Shape;216;p72"/>
          <p:cNvSpPr/>
          <p:nvPr>
            <p:ph idx="6" type="pic"/>
          </p:nvPr>
        </p:nvSpPr>
        <p:spPr>
          <a:xfrm>
            <a:off x="9017000" y="3866660"/>
            <a:ext cx="2032000" cy="2032001"/>
          </a:xfrm>
          <a:prstGeom prst="rect">
            <a:avLst/>
          </a:prstGeom>
          <a:noFill/>
          <a:ln>
            <a:noFill/>
          </a:ln>
        </p:spPr>
      </p:sp>
      <p:sp>
        <p:nvSpPr>
          <p:cNvPr id="217" name="Google Shape;217;p72"/>
          <p:cNvSpPr/>
          <p:nvPr>
            <p:ph idx="7" type="pic"/>
          </p:nvPr>
        </p:nvSpPr>
        <p:spPr>
          <a:xfrm>
            <a:off x="16837828" y="3866660"/>
            <a:ext cx="2032001" cy="2032001"/>
          </a:xfrm>
          <a:prstGeom prst="rect">
            <a:avLst/>
          </a:prstGeom>
          <a:noFill/>
          <a:ln>
            <a:noFill/>
          </a:ln>
        </p:spPr>
      </p:sp>
      <p:sp>
        <p:nvSpPr>
          <p:cNvPr id="218" name="Google Shape;218;p72"/>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19" name="Google Shape;219;p72"/>
          <p:cNvSpPr txBox="1"/>
          <p:nvPr>
            <p:ph idx="8" type="body"/>
          </p:nvPr>
        </p:nvSpPr>
        <p:spPr>
          <a:xfrm>
            <a:off x="1362528" y="7800055"/>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20" name="Google Shape;220;p72"/>
          <p:cNvSpPr txBox="1"/>
          <p:nvPr>
            <p:ph idx="9" type="body"/>
          </p:nvPr>
        </p:nvSpPr>
        <p:spPr>
          <a:xfrm>
            <a:off x="9017000" y="7800055"/>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21" name="Google Shape;221;p72"/>
          <p:cNvSpPr txBox="1"/>
          <p:nvPr>
            <p:ph idx="13" type="body"/>
          </p:nvPr>
        </p:nvSpPr>
        <p:spPr>
          <a:xfrm>
            <a:off x="16837827" y="7800055"/>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22" name="Google Shape;222;p72"/>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Content - 3 Vertical Icon with Big title">
  <p:cSld name="Content - 3 Vertical Icon with Big title">
    <p:spTree>
      <p:nvGrpSpPr>
        <p:cNvPr id="223" name="Shape 223"/>
        <p:cNvGrpSpPr/>
        <p:nvPr/>
      </p:nvGrpSpPr>
      <p:grpSpPr>
        <a:xfrm>
          <a:off x="0" y="0"/>
          <a:ext cx="0" cy="0"/>
          <a:chOff x="0" y="0"/>
          <a:chExt cx="0" cy="0"/>
        </a:xfrm>
      </p:grpSpPr>
      <p:pic>
        <p:nvPicPr>
          <p:cNvPr descr="Image" id="224" name="Google Shape;224;p73"/>
          <p:cNvPicPr preferRelativeResize="0"/>
          <p:nvPr/>
        </p:nvPicPr>
        <p:blipFill rotWithShape="1">
          <a:blip r:embed="rId2">
            <a:alphaModFix amt="25000"/>
          </a:blip>
          <a:srcRect b="9" l="0" r="0" t="12"/>
          <a:stretch/>
        </p:blipFill>
        <p:spPr>
          <a:xfrm>
            <a:off x="19856949" y="815931"/>
            <a:ext cx="4902205" cy="12315870"/>
          </a:xfrm>
          <a:prstGeom prst="rect">
            <a:avLst/>
          </a:prstGeom>
          <a:noFill/>
          <a:ln>
            <a:noFill/>
          </a:ln>
        </p:spPr>
      </p:pic>
      <p:grpSp>
        <p:nvGrpSpPr>
          <p:cNvPr id="225" name="Google Shape;225;p73"/>
          <p:cNvGrpSpPr/>
          <p:nvPr/>
        </p:nvGrpSpPr>
        <p:grpSpPr>
          <a:xfrm>
            <a:off x="313398" y="-641338"/>
            <a:ext cx="1926057" cy="2416205"/>
            <a:chOff x="0" y="0"/>
            <a:chExt cx="1926056" cy="2416204"/>
          </a:xfrm>
        </p:grpSpPr>
        <p:sp>
          <p:nvSpPr>
            <p:cNvPr id="226" name="Google Shape;226;p73"/>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227" name="Google Shape;227;p73"/>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28" name="Google Shape;228;p73"/>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29" name="Google Shape;229;p73"/>
          <p:cNvSpPr txBox="1"/>
          <p:nvPr>
            <p:ph idx="2" type="body"/>
          </p:nvPr>
        </p:nvSpPr>
        <p:spPr>
          <a:xfrm>
            <a:off x="13238491" y="9755637"/>
            <a:ext cx="9398001" cy="515910"/>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b="0"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30" name="Google Shape;230;p73"/>
          <p:cNvSpPr txBox="1"/>
          <p:nvPr>
            <p:ph idx="3" type="body"/>
          </p:nvPr>
        </p:nvSpPr>
        <p:spPr>
          <a:xfrm>
            <a:off x="13238491" y="10552221"/>
            <a:ext cx="93980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31" name="Google Shape;231;p73"/>
          <p:cNvSpPr txBox="1"/>
          <p:nvPr>
            <p:ph idx="4" type="body"/>
          </p:nvPr>
        </p:nvSpPr>
        <p:spPr>
          <a:xfrm>
            <a:off x="999052" y="6026169"/>
            <a:ext cx="8175791" cy="2215991"/>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7200"/>
              <a:buFont typeface="DM Sans"/>
              <a:buNone/>
              <a:defRPr b="0" i="0" sz="72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32" name="Google Shape;232;p73"/>
          <p:cNvSpPr txBox="1"/>
          <p:nvPr>
            <p:ph idx="5" type="body"/>
          </p:nvPr>
        </p:nvSpPr>
        <p:spPr>
          <a:xfrm>
            <a:off x="999051" y="8663253"/>
            <a:ext cx="817579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33" name="Google Shape;233;p73"/>
          <p:cNvSpPr/>
          <p:nvPr>
            <p:ph idx="6" type="pic"/>
          </p:nvPr>
        </p:nvSpPr>
        <p:spPr>
          <a:xfrm>
            <a:off x="10427608" y="3586441"/>
            <a:ext cx="2032001" cy="2032001"/>
          </a:xfrm>
          <a:prstGeom prst="rect">
            <a:avLst/>
          </a:prstGeom>
          <a:noFill/>
          <a:ln>
            <a:noFill/>
          </a:ln>
        </p:spPr>
      </p:sp>
      <p:sp>
        <p:nvSpPr>
          <p:cNvPr id="234" name="Google Shape;234;p73"/>
          <p:cNvSpPr/>
          <p:nvPr>
            <p:ph idx="7" type="pic"/>
          </p:nvPr>
        </p:nvSpPr>
        <p:spPr>
          <a:xfrm>
            <a:off x="10427608" y="6472695"/>
            <a:ext cx="2032001" cy="2032001"/>
          </a:xfrm>
          <a:prstGeom prst="rect">
            <a:avLst/>
          </a:prstGeom>
          <a:noFill/>
          <a:ln>
            <a:noFill/>
          </a:ln>
        </p:spPr>
      </p:sp>
      <p:sp>
        <p:nvSpPr>
          <p:cNvPr id="235" name="Google Shape;235;p73"/>
          <p:cNvSpPr/>
          <p:nvPr>
            <p:ph idx="8" type="pic"/>
          </p:nvPr>
        </p:nvSpPr>
        <p:spPr>
          <a:xfrm>
            <a:off x="10427608" y="9358949"/>
            <a:ext cx="2032001" cy="2032001"/>
          </a:xfrm>
          <a:prstGeom prst="rect">
            <a:avLst/>
          </a:prstGeom>
          <a:noFill/>
          <a:ln>
            <a:noFill/>
          </a:ln>
        </p:spPr>
      </p:sp>
      <p:sp>
        <p:nvSpPr>
          <p:cNvPr id="236" name="Google Shape;236;p73"/>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37" name="Google Shape;237;p73"/>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238" name="Google Shape;238;p73"/>
          <p:cNvSpPr txBox="1"/>
          <p:nvPr>
            <p:ph idx="9" type="body"/>
          </p:nvPr>
        </p:nvSpPr>
        <p:spPr>
          <a:xfrm>
            <a:off x="13238491" y="3969054"/>
            <a:ext cx="9398100" cy="516000"/>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b="0"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39" name="Google Shape;239;p73"/>
          <p:cNvSpPr txBox="1"/>
          <p:nvPr>
            <p:ph idx="13" type="body"/>
          </p:nvPr>
        </p:nvSpPr>
        <p:spPr>
          <a:xfrm>
            <a:off x="13238491" y="4765640"/>
            <a:ext cx="9398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40" name="Google Shape;240;p73"/>
          <p:cNvSpPr txBox="1"/>
          <p:nvPr>
            <p:ph idx="14" type="body"/>
          </p:nvPr>
        </p:nvSpPr>
        <p:spPr>
          <a:xfrm>
            <a:off x="13238491" y="6813601"/>
            <a:ext cx="9398100" cy="516000"/>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b="0"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41" name="Google Shape;241;p73"/>
          <p:cNvSpPr txBox="1"/>
          <p:nvPr>
            <p:ph idx="15" type="body"/>
          </p:nvPr>
        </p:nvSpPr>
        <p:spPr>
          <a:xfrm>
            <a:off x="13238491" y="7610185"/>
            <a:ext cx="9398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Content - 4 Icon">
  <p:cSld name="Content - 4 Icon">
    <p:spTree>
      <p:nvGrpSpPr>
        <p:cNvPr id="242" name="Shape 242"/>
        <p:cNvGrpSpPr/>
        <p:nvPr/>
      </p:nvGrpSpPr>
      <p:grpSpPr>
        <a:xfrm>
          <a:off x="0" y="0"/>
          <a:ext cx="0" cy="0"/>
          <a:chOff x="0" y="0"/>
          <a:chExt cx="0" cy="0"/>
        </a:xfrm>
      </p:grpSpPr>
      <p:pic>
        <p:nvPicPr>
          <p:cNvPr descr="Image" id="243" name="Google Shape;243;p74"/>
          <p:cNvPicPr preferRelativeResize="0"/>
          <p:nvPr/>
        </p:nvPicPr>
        <p:blipFill rotWithShape="1">
          <a:blip r:embed="rId2">
            <a:alphaModFix amt="25000"/>
          </a:blip>
          <a:srcRect b="9" l="0" r="0" t="12"/>
          <a:stretch/>
        </p:blipFill>
        <p:spPr>
          <a:xfrm>
            <a:off x="19856949" y="815931"/>
            <a:ext cx="4902205" cy="12315870"/>
          </a:xfrm>
          <a:prstGeom prst="rect">
            <a:avLst/>
          </a:prstGeom>
          <a:noFill/>
          <a:ln>
            <a:noFill/>
          </a:ln>
        </p:spPr>
      </p:pic>
      <p:grpSp>
        <p:nvGrpSpPr>
          <p:cNvPr id="244" name="Google Shape;244;p74"/>
          <p:cNvGrpSpPr/>
          <p:nvPr/>
        </p:nvGrpSpPr>
        <p:grpSpPr>
          <a:xfrm>
            <a:off x="313398" y="-641338"/>
            <a:ext cx="1926057" cy="2416205"/>
            <a:chOff x="0" y="0"/>
            <a:chExt cx="1926056" cy="2416204"/>
          </a:xfrm>
        </p:grpSpPr>
        <p:sp>
          <p:nvSpPr>
            <p:cNvPr id="245" name="Google Shape;245;p74"/>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246" name="Google Shape;246;p74"/>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47" name="Google Shape;247;p74"/>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48" name="Google Shape;248;p74"/>
          <p:cNvSpPr txBox="1"/>
          <p:nvPr>
            <p:ph idx="2" type="body"/>
          </p:nvPr>
        </p:nvSpPr>
        <p:spPr>
          <a:xfrm>
            <a:off x="1094735" y="4461632"/>
            <a:ext cx="6452207"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49" name="Google Shape;249;p74"/>
          <p:cNvSpPr txBox="1"/>
          <p:nvPr>
            <p:ph idx="3" type="body"/>
          </p:nvPr>
        </p:nvSpPr>
        <p:spPr>
          <a:xfrm>
            <a:off x="1094738" y="6070641"/>
            <a:ext cx="6452207" cy="110799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50" name="Google Shape;250;p74"/>
          <p:cNvSpPr txBox="1"/>
          <p:nvPr>
            <p:ph idx="4" type="body"/>
          </p:nvPr>
        </p:nvSpPr>
        <p:spPr>
          <a:xfrm>
            <a:off x="9969729" y="4461632"/>
            <a:ext cx="6452207"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51" name="Google Shape;251;p74"/>
          <p:cNvSpPr txBox="1"/>
          <p:nvPr>
            <p:ph idx="5" type="body"/>
          </p:nvPr>
        </p:nvSpPr>
        <p:spPr>
          <a:xfrm>
            <a:off x="9969730" y="6070643"/>
            <a:ext cx="6452210" cy="110799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52" name="Google Shape;252;p74"/>
          <p:cNvSpPr txBox="1"/>
          <p:nvPr>
            <p:ph idx="6" type="body"/>
          </p:nvPr>
        </p:nvSpPr>
        <p:spPr>
          <a:xfrm>
            <a:off x="1094736" y="9779054"/>
            <a:ext cx="6452206"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53" name="Google Shape;253;p74"/>
          <p:cNvSpPr txBox="1"/>
          <p:nvPr>
            <p:ph idx="7" type="body"/>
          </p:nvPr>
        </p:nvSpPr>
        <p:spPr>
          <a:xfrm>
            <a:off x="1094738" y="11388065"/>
            <a:ext cx="6452207" cy="110799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54" name="Google Shape;254;p74"/>
          <p:cNvSpPr txBox="1"/>
          <p:nvPr>
            <p:ph idx="8" type="body"/>
          </p:nvPr>
        </p:nvSpPr>
        <p:spPr>
          <a:xfrm>
            <a:off x="9969730" y="9779054"/>
            <a:ext cx="6452206"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55" name="Google Shape;255;p74"/>
          <p:cNvSpPr txBox="1"/>
          <p:nvPr>
            <p:ph idx="9" type="body"/>
          </p:nvPr>
        </p:nvSpPr>
        <p:spPr>
          <a:xfrm>
            <a:off x="9969730" y="11388065"/>
            <a:ext cx="6452210" cy="110799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56" name="Google Shape;256;p74"/>
          <p:cNvSpPr/>
          <p:nvPr>
            <p:ph idx="13" type="pic"/>
          </p:nvPr>
        </p:nvSpPr>
        <p:spPr>
          <a:xfrm>
            <a:off x="1110331" y="2683074"/>
            <a:ext cx="1524001" cy="1524001"/>
          </a:xfrm>
          <a:prstGeom prst="rect">
            <a:avLst/>
          </a:prstGeom>
          <a:noFill/>
          <a:ln>
            <a:noFill/>
          </a:ln>
        </p:spPr>
      </p:sp>
      <p:sp>
        <p:nvSpPr>
          <p:cNvPr id="257" name="Google Shape;257;p74"/>
          <p:cNvSpPr/>
          <p:nvPr>
            <p:ph idx="14" type="pic"/>
          </p:nvPr>
        </p:nvSpPr>
        <p:spPr>
          <a:xfrm>
            <a:off x="9969730" y="2683074"/>
            <a:ext cx="1524001" cy="1524001"/>
          </a:xfrm>
          <a:prstGeom prst="rect">
            <a:avLst/>
          </a:prstGeom>
          <a:noFill/>
          <a:ln>
            <a:noFill/>
          </a:ln>
        </p:spPr>
      </p:sp>
      <p:sp>
        <p:nvSpPr>
          <p:cNvPr id="258" name="Google Shape;258;p74"/>
          <p:cNvSpPr/>
          <p:nvPr>
            <p:ph idx="15" type="pic"/>
          </p:nvPr>
        </p:nvSpPr>
        <p:spPr>
          <a:xfrm>
            <a:off x="1110331" y="8000496"/>
            <a:ext cx="1524001" cy="1524001"/>
          </a:xfrm>
          <a:prstGeom prst="rect">
            <a:avLst/>
          </a:prstGeom>
          <a:noFill/>
          <a:ln>
            <a:noFill/>
          </a:ln>
        </p:spPr>
      </p:sp>
      <p:sp>
        <p:nvSpPr>
          <p:cNvPr id="259" name="Google Shape;259;p74"/>
          <p:cNvSpPr/>
          <p:nvPr>
            <p:ph idx="16" type="pic"/>
          </p:nvPr>
        </p:nvSpPr>
        <p:spPr>
          <a:xfrm>
            <a:off x="9969730" y="8000496"/>
            <a:ext cx="1524001" cy="1524001"/>
          </a:xfrm>
          <a:prstGeom prst="rect">
            <a:avLst/>
          </a:prstGeom>
          <a:noFill/>
          <a:ln>
            <a:noFill/>
          </a:ln>
        </p:spPr>
      </p:sp>
      <p:sp>
        <p:nvSpPr>
          <p:cNvPr id="260" name="Google Shape;260;p74"/>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61" name="Google Shape;261;p74"/>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Content - 3 Vertical with Lines">
  <p:cSld name="Content - 3 Vertical with Lines">
    <p:spTree>
      <p:nvGrpSpPr>
        <p:cNvPr id="262" name="Shape 262"/>
        <p:cNvGrpSpPr/>
        <p:nvPr/>
      </p:nvGrpSpPr>
      <p:grpSpPr>
        <a:xfrm>
          <a:off x="0" y="0"/>
          <a:ext cx="0" cy="0"/>
          <a:chOff x="0" y="0"/>
          <a:chExt cx="0" cy="0"/>
        </a:xfrm>
      </p:grpSpPr>
      <p:pic>
        <p:nvPicPr>
          <p:cNvPr descr="Image" id="263" name="Google Shape;263;p75"/>
          <p:cNvPicPr preferRelativeResize="0"/>
          <p:nvPr/>
        </p:nvPicPr>
        <p:blipFill rotWithShape="1">
          <a:blip r:embed="rId2">
            <a:alphaModFix amt="25000"/>
          </a:blip>
          <a:srcRect b="9" l="0" r="0" t="12"/>
          <a:stretch/>
        </p:blipFill>
        <p:spPr>
          <a:xfrm>
            <a:off x="19856949" y="815931"/>
            <a:ext cx="4902205" cy="12315870"/>
          </a:xfrm>
          <a:prstGeom prst="rect">
            <a:avLst/>
          </a:prstGeom>
          <a:noFill/>
          <a:ln>
            <a:noFill/>
          </a:ln>
        </p:spPr>
      </p:pic>
      <p:grpSp>
        <p:nvGrpSpPr>
          <p:cNvPr id="264" name="Google Shape;264;p75"/>
          <p:cNvGrpSpPr/>
          <p:nvPr/>
        </p:nvGrpSpPr>
        <p:grpSpPr>
          <a:xfrm>
            <a:off x="313398" y="-641338"/>
            <a:ext cx="1926057" cy="2416205"/>
            <a:chOff x="0" y="0"/>
            <a:chExt cx="1926056" cy="2416204"/>
          </a:xfrm>
        </p:grpSpPr>
        <p:sp>
          <p:nvSpPr>
            <p:cNvPr id="265" name="Google Shape;265;p75"/>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266" name="Google Shape;266;p75"/>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67" name="Google Shape;267;p75"/>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68" name="Google Shape;268;p75"/>
          <p:cNvSpPr txBox="1"/>
          <p:nvPr>
            <p:ph idx="2" type="body"/>
          </p:nvPr>
        </p:nvSpPr>
        <p:spPr>
          <a:xfrm>
            <a:off x="2025367" y="6109742"/>
            <a:ext cx="1524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69" name="Google Shape;269;p75"/>
          <p:cNvSpPr txBox="1"/>
          <p:nvPr>
            <p:ph idx="3" type="body"/>
          </p:nvPr>
        </p:nvSpPr>
        <p:spPr>
          <a:xfrm>
            <a:off x="2025366" y="7060439"/>
            <a:ext cx="152400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70" name="Google Shape;270;p75"/>
          <p:cNvSpPr txBox="1"/>
          <p:nvPr/>
        </p:nvSpPr>
        <p:spPr>
          <a:xfrm>
            <a:off x="1015862" y="6048305"/>
            <a:ext cx="607177"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2</a:t>
            </a:r>
            <a:endParaRPr b="0" i="0" sz="1400" u="none" cap="none" strike="noStrike">
              <a:solidFill>
                <a:srgbClr val="000000"/>
              </a:solidFill>
              <a:latin typeface="Arial"/>
              <a:ea typeface="Arial"/>
              <a:cs typeface="Arial"/>
              <a:sym typeface="Arial"/>
            </a:endParaRPr>
          </a:p>
        </p:txBody>
      </p:sp>
      <p:sp>
        <p:nvSpPr>
          <p:cNvPr id="271" name="Google Shape;271;p75"/>
          <p:cNvSpPr txBox="1"/>
          <p:nvPr>
            <p:ph idx="4" type="body"/>
          </p:nvPr>
        </p:nvSpPr>
        <p:spPr>
          <a:xfrm>
            <a:off x="2025368" y="9332748"/>
            <a:ext cx="1524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72" name="Google Shape;272;p75"/>
          <p:cNvSpPr txBox="1"/>
          <p:nvPr>
            <p:ph idx="5" type="body"/>
          </p:nvPr>
        </p:nvSpPr>
        <p:spPr>
          <a:xfrm>
            <a:off x="2025367" y="10283444"/>
            <a:ext cx="152400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73" name="Google Shape;273;p75"/>
          <p:cNvSpPr txBox="1"/>
          <p:nvPr/>
        </p:nvSpPr>
        <p:spPr>
          <a:xfrm>
            <a:off x="1015862" y="9271311"/>
            <a:ext cx="607177"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3</a:t>
            </a:r>
            <a:endParaRPr b="0" i="0" sz="1400" u="none" cap="none" strike="noStrike">
              <a:solidFill>
                <a:srgbClr val="000000"/>
              </a:solidFill>
              <a:latin typeface="Arial"/>
              <a:ea typeface="Arial"/>
              <a:cs typeface="Arial"/>
              <a:sym typeface="Arial"/>
            </a:endParaRPr>
          </a:p>
        </p:txBody>
      </p:sp>
      <p:sp>
        <p:nvSpPr>
          <p:cNvPr id="274" name="Google Shape;274;p75"/>
          <p:cNvSpPr txBox="1"/>
          <p:nvPr>
            <p:ph idx="6" type="body"/>
          </p:nvPr>
        </p:nvSpPr>
        <p:spPr>
          <a:xfrm>
            <a:off x="2025368" y="3065324"/>
            <a:ext cx="1524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75" name="Google Shape;275;p75"/>
          <p:cNvSpPr txBox="1"/>
          <p:nvPr/>
        </p:nvSpPr>
        <p:spPr>
          <a:xfrm>
            <a:off x="1015862" y="3003888"/>
            <a:ext cx="607177"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1</a:t>
            </a:r>
            <a:endParaRPr b="0" i="0" sz="1400" u="none" cap="none" strike="noStrike">
              <a:solidFill>
                <a:srgbClr val="000000"/>
              </a:solidFill>
              <a:latin typeface="Arial"/>
              <a:ea typeface="Arial"/>
              <a:cs typeface="Arial"/>
              <a:sym typeface="Arial"/>
            </a:endParaRPr>
          </a:p>
        </p:txBody>
      </p:sp>
      <p:cxnSp>
        <p:nvCxnSpPr>
          <p:cNvPr id="276" name="Google Shape;276;p75"/>
          <p:cNvCxnSpPr/>
          <p:nvPr/>
        </p:nvCxnSpPr>
        <p:spPr>
          <a:xfrm>
            <a:off x="2025368" y="5635413"/>
            <a:ext cx="15131990" cy="1"/>
          </a:xfrm>
          <a:prstGeom prst="straightConnector1">
            <a:avLst/>
          </a:prstGeom>
          <a:noFill/>
          <a:ln cap="flat" cmpd="sng" w="12700">
            <a:solidFill>
              <a:srgbClr val="999999"/>
            </a:solidFill>
            <a:prstDash val="solid"/>
            <a:miter lim="400000"/>
            <a:headEnd len="sm" w="sm" type="none"/>
            <a:tailEnd len="sm" w="sm" type="none"/>
          </a:ln>
        </p:spPr>
      </p:cxnSp>
      <p:cxnSp>
        <p:nvCxnSpPr>
          <p:cNvPr id="277" name="Google Shape;277;p75"/>
          <p:cNvCxnSpPr/>
          <p:nvPr/>
        </p:nvCxnSpPr>
        <p:spPr>
          <a:xfrm>
            <a:off x="2025368" y="8813388"/>
            <a:ext cx="15131990" cy="1"/>
          </a:xfrm>
          <a:prstGeom prst="straightConnector1">
            <a:avLst/>
          </a:prstGeom>
          <a:noFill/>
          <a:ln cap="flat" cmpd="sng" w="12700">
            <a:solidFill>
              <a:srgbClr val="999999"/>
            </a:solidFill>
            <a:prstDash val="solid"/>
            <a:miter lim="400000"/>
            <a:headEnd len="sm" w="sm" type="none"/>
            <a:tailEnd len="sm" w="sm" type="none"/>
          </a:ln>
        </p:spPr>
      </p:cxnSp>
      <p:sp>
        <p:nvSpPr>
          <p:cNvPr id="278" name="Google Shape;278;p75"/>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79" name="Google Shape;279;p75"/>
          <p:cNvSpPr txBox="1"/>
          <p:nvPr>
            <p:ph idx="7" type="body"/>
          </p:nvPr>
        </p:nvSpPr>
        <p:spPr>
          <a:xfrm>
            <a:off x="2025366" y="3901720"/>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80" name="Google Shape;280;p75"/>
          <p:cNvSpPr txBox="1"/>
          <p:nvPr>
            <p:ph type="title"/>
          </p:nvPr>
        </p:nvSpPr>
        <p:spPr>
          <a:xfrm>
            <a:off x="2564146" y="790816"/>
            <a:ext cx="21971100" cy="831000"/>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ontent - 3 Vertical with Bullet">
  <p:cSld name="Content - 3 Vertical with Bullet">
    <p:spTree>
      <p:nvGrpSpPr>
        <p:cNvPr id="281" name="Shape 281"/>
        <p:cNvGrpSpPr/>
        <p:nvPr/>
      </p:nvGrpSpPr>
      <p:grpSpPr>
        <a:xfrm>
          <a:off x="0" y="0"/>
          <a:ext cx="0" cy="0"/>
          <a:chOff x="0" y="0"/>
          <a:chExt cx="0" cy="0"/>
        </a:xfrm>
      </p:grpSpPr>
      <p:pic>
        <p:nvPicPr>
          <p:cNvPr descr="Image" id="282" name="Google Shape;282;p76"/>
          <p:cNvPicPr preferRelativeResize="0"/>
          <p:nvPr/>
        </p:nvPicPr>
        <p:blipFill rotWithShape="1">
          <a:blip r:embed="rId2">
            <a:alphaModFix amt="25000"/>
          </a:blip>
          <a:srcRect b="9" l="0" r="0" t="12"/>
          <a:stretch/>
        </p:blipFill>
        <p:spPr>
          <a:xfrm>
            <a:off x="19856949" y="815931"/>
            <a:ext cx="4902205" cy="12315870"/>
          </a:xfrm>
          <a:prstGeom prst="rect">
            <a:avLst/>
          </a:prstGeom>
          <a:noFill/>
          <a:ln>
            <a:noFill/>
          </a:ln>
        </p:spPr>
      </p:pic>
      <p:grpSp>
        <p:nvGrpSpPr>
          <p:cNvPr id="283" name="Google Shape;283;p76"/>
          <p:cNvGrpSpPr/>
          <p:nvPr/>
        </p:nvGrpSpPr>
        <p:grpSpPr>
          <a:xfrm>
            <a:off x="313398" y="-641338"/>
            <a:ext cx="1926057" cy="2416205"/>
            <a:chOff x="0" y="0"/>
            <a:chExt cx="1926056" cy="2416204"/>
          </a:xfrm>
        </p:grpSpPr>
        <p:sp>
          <p:nvSpPr>
            <p:cNvPr id="284" name="Google Shape;284;p76"/>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285" name="Google Shape;285;p76"/>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86" name="Google Shape;286;p76"/>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87" name="Google Shape;287;p76"/>
          <p:cNvSpPr txBox="1"/>
          <p:nvPr>
            <p:ph idx="2" type="body"/>
          </p:nvPr>
        </p:nvSpPr>
        <p:spPr>
          <a:xfrm>
            <a:off x="2025366" y="7060439"/>
            <a:ext cx="152400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88" name="Google Shape;288;p76"/>
          <p:cNvSpPr txBox="1"/>
          <p:nvPr>
            <p:ph idx="3" type="body"/>
          </p:nvPr>
        </p:nvSpPr>
        <p:spPr>
          <a:xfrm>
            <a:off x="2025368" y="9332748"/>
            <a:ext cx="1524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cxnSp>
        <p:nvCxnSpPr>
          <p:cNvPr id="289" name="Google Shape;289;p76"/>
          <p:cNvCxnSpPr/>
          <p:nvPr/>
        </p:nvCxnSpPr>
        <p:spPr>
          <a:xfrm>
            <a:off x="2025368" y="5635413"/>
            <a:ext cx="15131990" cy="1"/>
          </a:xfrm>
          <a:prstGeom prst="straightConnector1">
            <a:avLst/>
          </a:prstGeom>
          <a:noFill/>
          <a:ln cap="flat" cmpd="sng" w="12700">
            <a:solidFill>
              <a:srgbClr val="999999"/>
            </a:solidFill>
            <a:prstDash val="solid"/>
            <a:miter lim="400000"/>
            <a:headEnd len="sm" w="sm" type="none"/>
            <a:tailEnd len="sm" w="sm" type="none"/>
          </a:ln>
        </p:spPr>
      </p:cxnSp>
      <p:cxnSp>
        <p:nvCxnSpPr>
          <p:cNvPr id="290" name="Google Shape;290;p76"/>
          <p:cNvCxnSpPr/>
          <p:nvPr/>
        </p:nvCxnSpPr>
        <p:spPr>
          <a:xfrm>
            <a:off x="2025368" y="8813388"/>
            <a:ext cx="15131990" cy="1"/>
          </a:xfrm>
          <a:prstGeom prst="straightConnector1">
            <a:avLst/>
          </a:prstGeom>
          <a:noFill/>
          <a:ln cap="flat" cmpd="sng" w="12700">
            <a:solidFill>
              <a:srgbClr val="999999"/>
            </a:solidFill>
            <a:prstDash val="solid"/>
            <a:miter lim="400000"/>
            <a:headEnd len="sm" w="sm" type="none"/>
            <a:tailEnd len="sm" w="sm" type="none"/>
          </a:ln>
        </p:spPr>
      </p:cxnSp>
      <p:sp>
        <p:nvSpPr>
          <p:cNvPr id="291" name="Google Shape;291;p76"/>
          <p:cNvSpPr/>
          <p:nvPr/>
        </p:nvSpPr>
        <p:spPr>
          <a:xfrm>
            <a:off x="1083888" y="3331529"/>
            <a:ext cx="206253" cy="206253"/>
          </a:xfrm>
          <a:prstGeom prst="ellipse">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292" name="Google Shape;292;p76"/>
          <p:cNvSpPr/>
          <p:nvPr/>
        </p:nvSpPr>
        <p:spPr>
          <a:xfrm>
            <a:off x="1083888" y="6395571"/>
            <a:ext cx="206253" cy="206253"/>
          </a:xfrm>
          <a:prstGeom prst="ellipse">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293" name="Google Shape;293;p76"/>
          <p:cNvSpPr/>
          <p:nvPr/>
        </p:nvSpPr>
        <p:spPr>
          <a:xfrm>
            <a:off x="1083888" y="9603992"/>
            <a:ext cx="206253" cy="206253"/>
          </a:xfrm>
          <a:prstGeom prst="ellipse">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294" name="Google Shape;294;p76"/>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95" name="Google Shape;295;p76"/>
          <p:cNvSpPr txBox="1"/>
          <p:nvPr>
            <p:ph idx="4" type="body"/>
          </p:nvPr>
        </p:nvSpPr>
        <p:spPr>
          <a:xfrm>
            <a:off x="2025368" y="3065324"/>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96" name="Google Shape;296;p76"/>
          <p:cNvSpPr txBox="1"/>
          <p:nvPr>
            <p:ph type="title"/>
          </p:nvPr>
        </p:nvSpPr>
        <p:spPr>
          <a:xfrm>
            <a:off x="2564146" y="790816"/>
            <a:ext cx="21971100" cy="831000"/>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297" name="Google Shape;297;p76"/>
          <p:cNvSpPr txBox="1"/>
          <p:nvPr>
            <p:ph idx="5" type="body"/>
          </p:nvPr>
        </p:nvSpPr>
        <p:spPr>
          <a:xfrm>
            <a:off x="2025367" y="10283444"/>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8" name="Google Shape;298;p76"/>
          <p:cNvSpPr txBox="1"/>
          <p:nvPr>
            <p:ph idx="6" type="body"/>
          </p:nvPr>
        </p:nvSpPr>
        <p:spPr>
          <a:xfrm>
            <a:off x="2025366" y="3901720"/>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299" name="Google Shape;299;p76"/>
          <p:cNvSpPr txBox="1"/>
          <p:nvPr>
            <p:ph idx="7" type="body"/>
          </p:nvPr>
        </p:nvSpPr>
        <p:spPr>
          <a:xfrm>
            <a:off x="2025367" y="6109742"/>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Content - 3 Horizontal with Number Bullet">
  <p:cSld name="Content - 3 Horizontal with Number Bullet">
    <p:spTree>
      <p:nvGrpSpPr>
        <p:cNvPr id="300" name="Shape 300"/>
        <p:cNvGrpSpPr/>
        <p:nvPr/>
      </p:nvGrpSpPr>
      <p:grpSpPr>
        <a:xfrm>
          <a:off x="0" y="0"/>
          <a:ext cx="0" cy="0"/>
          <a:chOff x="0" y="0"/>
          <a:chExt cx="0" cy="0"/>
        </a:xfrm>
      </p:grpSpPr>
      <p:pic>
        <p:nvPicPr>
          <p:cNvPr descr="Image" id="301" name="Google Shape;301;p77"/>
          <p:cNvPicPr preferRelativeResize="0"/>
          <p:nvPr/>
        </p:nvPicPr>
        <p:blipFill rotWithShape="1">
          <a:blip r:embed="rId2">
            <a:alphaModFix amt="25000"/>
          </a:blip>
          <a:srcRect b="9" l="0" r="0" t="12"/>
          <a:stretch/>
        </p:blipFill>
        <p:spPr>
          <a:xfrm>
            <a:off x="19856949" y="815931"/>
            <a:ext cx="4902205" cy="12315870"/>
          </a:xfrm>
          <a:prstGeom prst="rect">
            <a:avLst/>
          </a:prstGeom>
          <a:noFill/>
          <a:ln>
            <a:noFill/>
          </a:ln>
        </p:spPr>
      </p:pic>
      <p:grpSp>
        <p:nvGrpSpPr>
          <p:cNvPr id="302" name="Google Shape;302;p77"/>
          <p:cNvGrpSpPr/>
          <p:nvPr/>
        </p:nvGrpSpPr>
        <p:grpSpPr>
          <a:xfrm>
            <a:off x="313398" y="-641338"/>
            <a:ext cx="1926057" cy="2416205"/>
            <a:chOff x="0" y="0"/>
            <a:chExt cx="1926056" cy="2416204"/>
          </a:xfrm>
        </p:grpSpPr>
        <p:sp>
          <p:nvSpPr>
            <p:cNvPr id="303" name="Google Shape;303;p77"/>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304" name="Google Shape;304;p77"/>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305" name="Google Shape;305;p77"/>
          <p:cNvSpPr txBox="1"/>
          <p:nvPr/>
        </p:nvSpPr>
        <p:spPr>
          <a:xfrm>
            <a:off x="20867075" y="13045341"/>
            <a:ext cx="2516597" cy="330201"/>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000"/>
              <a:buFont typeface="DM Sans"/>
              <a:buNone/>
            </a:pPr>
            <a:r>
              <a:rPr b="0" i="0" lang="en" sz="2000" u="none" cap="none" strike="noStrike">
                <a:solidFill>
                  <a:srgbClr val="EF8200"/>
                </a:solidFill>
                <a:latin typeface="DM Sans"/>
                <a:ea typeface="DM Sans"/>
                <a:cs typeface="DM Sans"/>
                <a:sym typeface="DM Sans"/>
              </a:rPr>
              <a:t>www.egi.eu  |</a:t>
            </a:r>
            <a:endParaRPr b="0" i="0" sz="1400" u="none" cap="none" strike="noStrike">
              <a:solidFill>
                <a:srgbClr val="000000"/>
              </a:solidFill>
              <a:latin typeface="Arial"/>
              <a:ea typeface="Arial"/>
              <a:cs typeface="Arial"/>
              <a:sym typeface="Arial"/>
            </a:endParaRPr>
          </a:p>
        </p:txBody>
      </p:sp>
      <p:sp>
        <p:nvSpPr>
          <p:cNvPr id="306" name="Google Shape;306;p77"/>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07" name="Google Shape;307;p77"/>
          <p:cNvSpPr txBox="1"/>
          <p:nvPr>
            <p:ph idx="2" type="body"/>
          </p:nvPr>
        </p:nvSpPr>
        <p:spPr>
          <a:xfrm>
            <a:off x="1831774" y="4433997"/>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308" name="Google Shape;308;p77"/>
          <p:cNvSpPr txBox="1"/>
          <p:nvPr>
            <p:ph idx="3" type="body"/>
          </p:nvPr>
        </p:nvSpPr>
        <p:spPr>
          <a:xfrm>
            <a:off x="1831773" y="6213423"/>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09" name="Google Shape;309;p77"/>
          <p:cNvSpPr txBox="1"/>
          <p:nvPr>
            <p:ph idx="4" type="body"/>
          </p:nvPr>
        </p:nvSpPr>
        <p:spPr>
          <a:xfrm>
            <a:off x="9055918" y="4433997"/>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310" name="Google Shape;310;p77"/>
          <p:cNvSpPr txBox="1"/>
          <p:nvPr>
            <p:ph idx="5" type="body"/>
          </p:nvPr>
        </p:nvSpPr>
        <p:spPr>
          <a:xfrm>
            <a:off x="9055918" y="6213423"/>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11" name="Google Shape;311;p77"/>
          <p:cNvSpPr txBox="1"/>
          <p:nvPr>
            <p:ph idx="6" type="body"/>
          </p:nvPr>
        </p:nvSpPr>
        <p:spPr>
          <a:xfrm>
            <a:off x="16786860" y="4433997"/>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312" name="Google Shape;312;p77"/>
          <p:cNvSpPr txBox="1"/>
          <p:nvPr>
            <p:ph idx="7" type="body"/>
          </p:nvPr>
        </p:nvSpPr>
        <p:spPr>
          <a:xfrm>
            <a:off x="16811059" y="6213423"/>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13" name="Google Shape;313;p77"/>
          <p:cNvSpPr txBox="1"/>
          <p:nvPr/>
        </p:nvSpPr>
        <p:spPr>
          <a:xfrm>
            <a:off x="1015862" y="4371177"/>
            <a:ext cx="607177"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1</a:t>
            </a:r>
            <a:endParaRPr b="0" i="0" sz="1400" u="none" cap="none" strike="noStrike">
              <a:solidFill>
                <a:srgbClr val="000000"/>
              </a:solidFill>
              <a:latin typeface="Arial"/>
              <a:ea typeface="Arial"/>
              <a:cs typeface="Arial"/>
              <a:sym typeface="Arial"/>
            </a:endParaRPr>
          </a:p>
        </p:txBody>
      </p:sp>
      <p:sp>
        <p:nvSpPr>
          <p:cNvPr id="314" name="Google Shape;314;p77"/>
          <p:cNvSpPr txBox="1"/>
          <p:nvPr/>
        </p:nvSpPr>
        <p:spPr>
          <a:xfrm>
            <a:off x="8079200" y="4371177"/>
            <a:ext cx="607178"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2</a:t>
            </a:r>
            <a:endParaRPr b="0" i="0" sz="1400" u="none" cap="none" strike="noStrike">
              <a:solidFill>
                <a:srgbClr val="000000"/>
              </a:solidFill>
              <a:latin typeface="Arial"/>
              <a:ea typeface="Arial"/>
              <a:cs typeface="Arial"/>
              <a:sym typeface="Arial"/>
            </a:endParaRPr>
          </a:p>
        </p:txBody>
      </p:sp>
      <p:sp>
        <p:nvSpPr>
          <p:cNvPr id="315" name="Google Shape;315;p77"/>
          <p:cNvSpPr txBox="1"/>
          <p:nvPr/>
        </p:nvSpPr>
        <p:spPr>
          <a:xfrm>
            <a:off x="15767772" y="4371177"/>
            <a:ext cx="607178"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3</a:t>
            </a:r>
            <a:endParaRPr b="0" i="0" sz="1400" u="none" cap="none" strike="noStrike">
              <a:solidFill>
                <a:srgbClr val="000000"/>
              </a:solidFill>
              <a:latin typeface="Arial"/>
              <a:ea typeface="Arial"/>
              <a:cs typeface="Arial"/>
              <a:sym typeface="Arial"/>
            </a:endParaRPr>
          </a:p>
        </p:txBody>
      </p:sp>
      <p:sp>
        <p:nvSpPr>
          <p:cNvPr id="316" name="Google Shape;316;p77"/>
          <p:cNvSpPr txBox="1"/>
          <p:nvPr>
            <p:ph idx="8" type="body"/>
          </p:nvPr>
        </p:nvSpPr>
        <p:spPr>
          <a:xfrm>
            <a:off x="1831775" y="8333727"/>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17" name="Google Shape;317;p77"/>
          <p:cNvSpPr txBox="1"/>
          <p:nvPr>
            <p:ph idx="9" type="body"/>
          </p:nvPr>
        </p:nvSpPr>
        <p:spPr>
          <a:xfrm>
            <a:off x="9054627" y="8333727"/>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18" name="Google Shape;318;p77"/>
          <p:cNvSpPr txBox="1"/>
          <p:nvPr>
            <p:ph idx="13" type="body"/>
          </p:nvPr>
        </p:nvSpPr>
        <p:spPr>
          <a:xfrm>
            <a:off x="16811060" y="8333727"/>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19" name="Google Shape;319;p77"/>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20" name="Google Shape;320;p77"/>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Content - 3 Numbers">
  <p:cSld name="Content - 3 Numbers">
    <p:spTree>
      <p:nvGrpSpPr>
        <p:cNvPr id="321" name="Shape 321"/>
        <p:cNvGrpSpPr/>
        <p:nvPr/>
      </p:nvGrpSpPr>
      <p:grpSpPr>
        <a:xfrm>
          <a:off x="0" y="0"/>
          <a:ext cx="0" cy="0"/>
          <a:chOff x="0" y="0"/>
          <a:chExt cx="0" cy="0"/>
        </a:xfrm>
      </p:grpSpPr>
      <p:pic>
        <p:nvPicPr>
          <p:cNvPr descr="Image" id="322" name="Google Shape;322;p78"/>
          <p:cNvPicPr preferRelativeResize="0"/>
          <p:nvPr/>
        </p:nvPicPr>
        <p:blipFill rotWithShape="1">
          <a:blip r:embed="rId2">
            <a:alphaModFix amt="25000"/>
          </a:blip>
          <a:srcRect b="9" l="0" r="0" t="12"/>
          <a:stretch/>
        </p:blipFill>
        <p:spPr>
          <a:xfrm>
            <a:off x="19856949" y="815931"/>
            <a:ext cx="4902205" cy="12315870"/>
          </a:xfrm>
          <a:prstGeom prst="rect">
            <a:avLst/>
          </a:prstGeom>
          <a:noFill/>
          <a:ln>
            <a:noFill/>
          </a:ln>
        </p:spPr>
      </p:pic>
      <p:grpSp>
        <p:nvGrpSpPr>
          <p:cNvPr id="323" name="Google Shape;323;p78"/>
          <p:cNvGrpSpPr/>
          <p:nvPr/>
        </p:nvGrpSpPr>
        <p:grpSpPr>
          <a:xfrm>
            <a:off x="313398" y="-641338"/>
            <a:ext cx="1926057" cy="2416205"/>
            <a:chOff x="0" y="0"/>
            <a:chExt cx="1926056" cy="2416204"/>
          </a:xfrm>
        </p:grpSpPr>
        <p:sp>
          <p:nvSpPr>
            <p:cNvPr id="324" name="Google Shape;324;p78"/>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325" name="Google Shape;325;p78"/>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326" name="Google Shape;326;p78"/>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27" name="Google Shape;327;p78"/>
          <p:cNvSpPr txBox="1"/>
          <p:nvPr>
            <p:ph idx="2" type="body"/>
          </p:nvPr>
        </p:nvSpPr>
        <p:spPr>
          <a:xfrm>
            <a:off x="1715859" y="5347556"/>
            <a:ext cx="6350001" cy="184665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1500"/>
              <a:buFont typeface="DM Sans"/>
              <a:buNone/>
              <a:defRPr b="0" i="0" sz="11500" u="none" cap="none" strike="noStrike">
                <a:solidFill>
                  <a:srgbClr val="EF8200"/>
                </a:solidFill>
                <a:latin typeface="DM Sans"/>
                <a:ea typeface="DM Sans"/>
                <a:cs typeface="DM Sans"/>
                <a:sym typeface="DM Sans"/>
              </a:defRPr>
            </a:lvl1pPr>
            <a:lvl2pPr indent="-478028" lvl="1" marL="9144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2pPr>
            <a:lvl3pPr indent="-478028" lvl="2" marL="13716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3pPr>
            <a:lvl4pPr indent="-478028" lvl="3" marL="18288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4pPr>
            <a:lvl5pPr indent="-478028" lvl="4" marL="22860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5pPr>
            <a:lvl6pPr indent="-478028" lvl="5" marL="27432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6pPr>
            <a:lvl7pPr indent="-478028" lvl="6" marL="32004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7pPr>
            <a:lvl8pPr indent="-478028" lvl="7" marL="36576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8pPr>
            <a:lvl9pPr indent="-478028" lvl="8" marL="41148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9pPr>
          </a:lstStyle>
          <a:p/>
        </p:txBody>
      </p:sp>
      <p:sp>
        <p:nvSpPr>
          <p:cNvPr id="328" name="Google Shape;328;p78"/>
          <p:cNvSpPr txBox="1"/>
          <p:nvPr>
            <p:ph idx="3" type="body"/>
          </p:nvPr>
        </p:nvSpPr>
        <p:spPr>
          <a:xfrm>
            <a:off x="1715859" y="7655821"/>
            <a:ext cx="6350001" cy="172354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29" name="Google Shape;329;p78"/>
          <p:cNvSpPr txBox="1"/>
          <p:nvPr>
            <p:ph idx="4" type="body"/>
          </p:nvPr>
        </p:nvSpPr>
        <p:spPr>
          <a:xfrm>
            <a:off x="9017000" y="5339088"/>
            <a:ext cx="6350001" cy="184665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1500"/>
              <a:buFont typeface="DM Sans"/>
              <a:buNone/>
              <a:defRPr b="0" i="0" sz="11500" u="none" cap="none" strike="noStrike">
                <a:solidFill>
                  <a:srgbClr val="EF8200"/>
                </a:solidFill>
                <a:latin typeface="DM Sans"/>
                <a:ea typeface="DM Sans"/>
                <a:cs typeface="DM Sans"/>
                <a:sym typeface="DM Sans"/>
              </a:defRPr>
            </a:lvl1pPr>
            <a:lvl2pPr indent="-478028" lvl="1" marL="9144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2pPr>
            <a:lvl3pPr indent="-478028" lvl="2" marL="13716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3pPr>
            <a:lvl4pPr indent="-478028" lvl="3" marL="18288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4pPr>
            <a:lvl5pPr indent="-478028" lvl="4" marL="22860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5pPr>
            <a:lvl6pPr indent="-478028" lvl="5" marL="27432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6pPr>
            <a:lvl7pPr indent="-478028" lvl="6" marL="32004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7pPr>
            <a:lvl8pPr indent="-478028" lvl="7" marL="36576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8pPr>
            <a:lvl9pPr indent="-478028" lvl="8" marL="41148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9pPr>
          </a:lstStyle>
          <a:p/>
        </p:txBody>
      </p:sp>
      <p:sp>
        <p:nvSpPr>
          <p:cNvPr id="330" name="Google Shape;330;p78"/>
          <p:cNvSpPr txBox="1"/>
          <p:nvPr>
            <p:ph idx="5" type="body"/>
          </p:nvPr>
        </p:nvSpPr>
        <p:spPr>
          <a:xfrm>
            <a:off x="9017000" y="7655821"/>
            <a:ext cx="6350001" cy="172354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31" name="Google Shape;331;p78"/>
          <p:cNvSpPr txBox="1"/>
          <p:nvPr>
            <p:ph idx="6" type="body"/>
          </p:nvPr>
        </p:nvSpPr>
        <p:spPr>
          <a:xfrm>
            <a:off x="16318140" y="5339088"/>
            <a:ext cx="6350001" cy="184665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1500"/>
              <a:buFont typeface="DM Sans"/>
              <a:buNone/>
              <a:defRPr b="0" i="0" sz="11500" u="none" cap="none" strike="noStrike">
                <a:solidFill>
                  <a:srgbClr val="EF8200"/>
                </a:solidFill>
                <a:latin typeface="DM Sans"/>
                <a:ea typeface="DM Sans"/>
                <a:cs typeface="DM Sans"/>
                <a:sym typeface="DM Sans"/>
              </a:defRPr>
            </a:lvl1pPr>
            <a:lvl2pPr indent="-478028" lvl="1" marL="9144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2pPr>
            <a:lvl3pPr indent="-478028" lvl="2" marL="13716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3pPr>
            <a:lvl4pPr indent="-478028" lvl="3" marL="18288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4pPr>
            <a:lvl5pPr indent="-478028" lvl="4" marL="22860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5pPr>
            <a:lvl6pPr indent="-478028" lvl="5" marL="27432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6pPr>
            <a:lvl7pPr indent="-478028" lvl="6" marL="32004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7pPr>
            <a:lvl8pPr indent="-478028" lvl="7" marL="36576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8pPr>
            <a:lvl9pPr indent="-478028" lvl="8" marL="4114800" marR="0" rtl="0" algn="ctr">
              <a:lnSpc>
                <a:spcPct val="100000"/>
              </a:lnSpc>
              <a:spcBef>
                <a:spcPts val="0"/>
              </a:spcBef>
              <a:spcAft>
                <a:spcPts val="0"/>
              </a:spcAft>
              <a:buClr>
                <a:srgbClr val="000000"/>
              </a:buClr>
              <a:buSzPts val="3928"/>
              <a:buFont typeface="DM Sans"/>
              <a:buChar char="•"/>
              <a:defRPr b="0" i="0" sz="3100" u="none" cap="none" strike="noStrike">
                <a:solidFill>
                  <a:srgbClr val="000000"/>
                </a:solidFill>
                <a:latin typeface="DM Sans"/>
                <a:ea typeface="DM Sans"/>
                <a:cs typeface="DM Sans"/>
                <a:sym typeface="DM Sans"/>
              </a:defRPr>
            </a:lvl9pPr>
          </a:lstStyle>
          <a:p/>
        </p:txBody>
      </p:sp>
      <p:sp>
        <p:nvSpPr>
          <p:cNvPr id="332" name="Google Shape;332;p78"/>
          <p:cNvSpPr txBox="1"/>
          <p:nvPr>
            <p:ph idx="7" type="body"/>
          </p:nvPr>
        </p:nvSpPr>
        <p:spPr>
          <a:xfrm>
            <a:off x="16318140" y="7655821"/>
            <a:ext cx="6350001" cy="172354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33" name="Google Shape;333;p78"/>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34" name="Google Shape;334;p78"/>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Content - 4 Numbers">
  <p:cSld name="Content - 4 Numbers">
    <p:spTree>
      <p:nvGrpSpPr>
        <p:cNvPr id="335" name="Shape 335"/>
        <p:cNvGrpSpPr/>
        <p:nvPr/>
      </p:nvGrpSpPr>
      <p:grpSpPr>
        <a:xfrm>
          <a:off x="0" y="0"/>
          <a:ext cx="0" cy="0"/>
          <a:chOff x="0" y="0"/>
          <a:chExt cx="0" cy="0"/>
        </a:xfrm>
      </p:grpSpPr>
      <p:pic>
        <p:nvPicPr>
          <p:cNvPr descr="Image" id="336" name="Google Shape;336;p79"/>
          <p:cNvPicPr preferRelativeResize="0"/>
          <p:nvPr/>
        </p:nvPicPr>
        <p:blipFill rotWithShape="1">
          <a:blip r:embed="rId2">
            <a:alphaModFix amt="25000"/>
          </a:blip>
          <a:srcRect b="9" l="0" r="0" t="12"/>
          <a:stretch/>
        </p:blipFill>
        <p:spPr>
          <a:xfrm>
            <a:off x="19856949" y="815931"/>
            <a:ext cx="4902205" cy="12315870"/>
          </a:xfrm>
          <a:prstGeom prst="rect">
            <a:avLst/>
          </a:prstGeom>
          <a:noFill/>
          <a:ln>
            <a:noFill/>
          </a:ln>
        </p:spPr>
      </p:pic>
      <p:grpSp>
        <p:nvGrpSpPr>
          <p:cNvPr id="337" name="Google Shape;337;p79"/>
          <p:cNvGrpSpPr/>
          <p:nvPr/>
        </p:nvGrpSpPr>
        <p:grpSpPr>
          <a:xfrm>
            <a:off x="313398" y="-641338"/>
            <a:ext cx="1926057" cy="2416205"/>
            <a:chOff x="0" y="0"/>
            <a:chExt cx="1926056" cy="2416204"/>
          </a:xfrm>
        </p:grpSpPr>
        <p:sp>
          <p:nvSpPr>
            <p:cNvPr id="338" name="Google Shape;338;p79"/>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339" name="Google Shape;339;p79"/>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340" name="Google Shape;340;p79"/>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41" name="Google Shape;341;p79"/>
          <p:cNvSpPr txBox="1"/>
          <p:nvPr>
            <p:ph idx="2" type="body"/>
          </p:nvPr>
        </p:nvSpPr>
        <p:spPr>
          <a:xfrm>
            <a:off x="497496" y="5703886"/>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342" name="Google Shape;342;p79"/>
          <p:cNvSpPr txBox="1"/>
          <p:nvPr>
            <p:ph idx="3" type="body"/>
          </p:nvPr>
        </p:nvSpPr>
        <p:spPr>
          <a:xfrm>
            <a:off x="497496" y="7516121"/>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43" name="Google Shape;343;p79"/>
          <p:cNvSpPr txBox="1"/>
          <p:nvPr>
            <p:ph idx="4" type="body"/>
          </p:nvPr>
        </p:nvSpPr>
        <p:spPr>
          <a:xfrm>
            <a:off x="6561331" y="5703886"/>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44" name="Google Shape;344;p79"/>
          <p:cNvSpPr txBox="1"/>
          <p:nvPr>
            <p:ph idx="5" type="body"/>
          </p:nvPr>
        </p:nvSpPr>
        <p:spPr>
          <a:xfrm>
            <a:off x="6561331" y="7516121"/>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45" name="Google Shape;345;p79"/>
          <p:cNvSpPr txBox="1"/>
          <p:nvPr>
            <p:ph idx="6" type="body"/>
          </p:nvPr>
        </p:nvSpPr>
        <p:spPr>
          <a:xfrm>
            <a:off x="12615666" y="5703886"/>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46" name="Google Shape;346;p79"/>
          <p:cNvSpPr txBox="1"/>
          <p:nvPr>
            <p:ph idx="7" type="body"/>
          </p:nvPr>
        </p:nvSpPr>
        <p:spPr>
          <a:xfrm>
            <a:off x="18679501" y="7516121"/>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47" name="Google Shape;347;p79"/>
          <p:cNvSpPr txBox="1"/>
          <p:nvPr>
            <p:ph idx="8" type="body"/>
          </p:nvPr>
        </p:nvSpPr>
        <p:spPr>
          <a:xfrm>
            <a:off x="18679501" y="5703886"/>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48" name="Google Shape;348;p79"/>
          <p:cNvSpPr txBox="1"/>
          <p:nvPr>
            <p:ph idx="9" type="body"/>
          </p:nvPr>
        </p:nvSpPr>
        <p:spPr>
          <a:xfrm>
            <a:off x="12615666" y="7516121"/>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49" name="Google Shape;349;p79"/>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50" name="Google Shape;350;p79"/>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Image - 2 Points and Images">
  <p:cSld name="Image - 2 Points and Images">
    <p:spTree>
      <p:nvGrpSpPr>
        <p:cNvPr id="29" name="Shape 29"/>
        <p:cNvGrpSpPr/>
        <p:nvPr/>
      </p:nvGrpSpPr>
      <p:grpSpPr>
        <a:xfrm>
          <a:off x="0" y="0"/>
          <a:ext cx="0" cy="0"/>
          <a:chOff x="0" y="0"/>
          <a:chExt cx="0" cy="0"/>
        </a:xfrm>
      </p:grpSpPr>
      <p:grpSp>
        <p:nvGrpSpPr>
          <p:cNvPr id="30" name="Google Shape;30;p53"/>
          <p:cNvGrpSpPr/>
          <p:nvPr/>
        </p:nvGrpSpPr>
        <p:grpSpPr>
          <a:xfrm>
            <a:off x="313398" y="-641338"/>
            <a:ext cx="1926057" cy="2416205"/>
            <a:chOff x="0" y="0"/>
            <a:chExt cx="1926056" cy="2416204"/>
          </a:xfrm>
        </p:grpSpPr>
        <p:sp>
          <p:nvSpPr>
            <p:cNvPr id="31" name="Google Shape;31;p53"/>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32" name="Google Shape;32;p53"/>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33" name="Google Shape;33;p53"/>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4" name="Google Shape;34;p53"/>
          <p:cNvSpPr/>
          <p:nvPr>
            <p:ph idx="2" type="pic"/>
          </p:nvPr>
        </p:nvSpPr>
        <p:spPr>
          <a:xfrm>
            <a:off x="1143097" y="2787537"/>
            <a:ext cx="5605862" cy="3790952"/>
          </a:xfrm>
          <a:prstGeom prst="roundRect">
            <a:avLst>
              <a:gd fmla="val 8781" name="adj"/>
            </a:avLst>
          </a:prstGeom>
          <a:noFill/>
          <a:ln>
            <a:noFill/>
          </a:ln>
        </p:spPr>
      </p:sp>
      <p:sp>
        <p:nvSpPr>
          <p:cNvPr id="35" name="Google Shape;35;p53"/>
          <p:cNvSpPr/>
          <p:nvPr>
            <p:ph idx="3" type="pic"/>
          </p:nvPr>
        </p:nvSpPr>
        <p:spPr>
          <a:xfrm>
            <a:off x="1143097" y="7781568"/>
            <a:ext cx="5605862" cy="3790952"/>
          </a:xfrm>
          <a:prstGeom prst="roundRect">
            <a:avLst>
              <a:gd fmla="val 8781" name="adj"/>
            </a:avLst>
          </a:prstGeom>
          <a:noFill/>
          <a:ln>
            <a:noFill/>
          </a:ln>
        </p:spPr>
      </p:sp>
      <p:sp>
        <p:nvSpPr>
          <p:cNvPr id="36" name="Google Shape;36;p53"/>
          <p:cNvSpPr txBox="1"/>
          <p:nvPr>
            <p:ph idx="4" type="body"/>
          </p:nvPr>
        </p:nvSpPr>
        <p:spPr>
          <a:xfrm>
            <a:off x="7896090" y="3213205"/>
            <a:ext cx="11366518"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7" name="Google Shape;37;p53"/>
          <p:cNvSpPr txBox="1"/>
          <p:nvPr>
            <p:ph idx="5" type="body"/>
          </p:nvPr>
        </p:nvSpPr>
        <p:spPr>
          <a:xfrm>
            <a:off x="7896090" y="4191000"/>
            <a:ext cx="11366400" cy="123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8" name="Google Shape;38;p53"/>
          <p:cNvSpPr txBox="1"/>
          <p:nvPr>
            <p:ph idx="6" type="body"/>
          </p:nvPr>
        </p:nvSpPr>
        <p:spPr>
          <a:xfrm>
            <a:off x="7896090" y="8259990"/>
            <a:ext cx="11366518"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9" name="Google Shape;39;p53"/>
          <p:cNvSpPr txBox="1"/>
          <p:nvPr>
            <p:ph idx="7" type="body"/>
          </p:nvPr>
        </p:nvSpPr>
        <p:spPr>
          <a:xfrm>
            <a:off x="7896090" y="9237785"/>
            <a:ext cx="11366400" cy="123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0" name="Google Shape;40;p53"/>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53"/>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Content - 6 Numbers">
  <p:cSld name="Content - 6 Numbers">
    <p:spTree>
      <p:nvGrpSpPr>
        <p:cNvPr id="351" name="Shape 351"/>
        <p:cNvGrpSpPr/>
        <p:nvPr/>
      </p:nvGrpSpPr>
      <p:grpSpPr>
        <a:xfrm>
          <a:off x="0" y="0"/>
          <a:ext cx="0" cy="0"/>
          <a:chOff x="0" y="0"/>
          <a:chExt cx="0" cy="0"/>
        </a:xfrm>
      </p:grpSpPr>
      <p:pic>
        <p:nvPicPr>
          <p:cNvPr descr="Image" id="352" name="Google Shape;352;p80"/>
          <p:cNvPicPr preferRelativeResize="0"/>
          <p:nvPr/>
        </p:nvPicPr>
        <p:blipFill rotWithShape="1">
          <a:blip r:embed="rId2">
            <a:alphaModFix amt="25000"/>
          </a:blip>
          <a:srcRect b="9" l="0" r="0" t="12"/>
          <a:stretch/>
        </p:blipFill>
        <p:spPr>
          <a:xfrm>
            <a:off x="19856949" y="815931"/>
            <a:ext cx="4902205" cy="12315870"/>
          </a:xfrm>
          <a:prstGeom prst="rect">
            <a:avLst/>
          </a:prstGeom>
          <a:noFill/>
          <a:ln>
            <a:noFill/>
          </a:ln>
        </p:spPr>
      </p:pic>
      <p:grpSp>
        <p:nvGrpSpPr>
          <p:cNvPr id="353" name="Google Shape;353;p80"/>
          <p:cNvGrpSpPr/>
          <p:nvPr/>
        </p:nvGrpSpPr>
        <p:grpSpPr>
          <a:xfrm>
            <a:off x="313398" y="-641338"/>
            <a:ext cx="1926057" cy="2416205"/>
            <a:chOff x="0" y="0"/>
            <a:chExt cx="1926056" cy="2416204"/>
          </a:xfrm>
        </p:grpSpPr>
        <p:sp>
          <p:nvSpPr>
            <p:cNvPr id="354" name="Google Shape;354;p80"/>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355" name="Google Shape;355;p80"/>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356" name="Google Shape;356;p80"/>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57" name="Google Shape;357;p80"/>
          <p:cNvSpPr txBox="1"/>
          <p:nvPr>
            <p:ph idx="2" type="body"/>
          </p:nvPr>
        </p:nvSpPr>
        <p:spPr>
          <a:xfrm>
            <a:off x="1990793" y="3335644"/>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58" name="Google Shape;358;p80"/>
          <p:cNvSpPr txBox="1"/>
          <p:nvPr>
            <p:ph idx="3" type="body"/>
          </p:nvPr>
        </p:nvSpPr>
        <p:spPr>
          <a:xfrm>
            <a:off x="1990793" y="5147878"/>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59" name="Google Shape;359;p80"/>
          <p:cNvSpPr txBox="1"/>
          <p:nvPr>
            <p:ph idx="4" type="body"/>
          </p:nvPr>
        </p:nvSpPr>
        <p:spPr>
          <a:xfrm>
            <a:off x="9588499" y="3335644"/>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60" name="Google Shape;360;p80"/>
          <p:cNvSpPr txBox="1"/>
          <p:nvPr>
            <p:ph idx="5" type="body"/>
          </p:nvPr>
        </p:nvSpPr>
        <p:spPr>
          <a:xfrm>
            <a:off x="9588497" y="5147878"/>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61" name="Google Shape;361;p80"/>
          <p:cNvSpPr txBox="1"/>
          <p:nvPr>
            <p:ph idx="6" type="body"/>
          </p:nvPr>
        </p:nvSpPr>
        <p:spPr>
          <a:xfrm>
            <a:off x="17186205" y="3335644"/>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62" name="Google Shape;362;p80"/>
          <p:cNvSpPr txBox="1"/>
          <p:nvPr>
            <p:ph idx="7" type="body"/>
          </p:nvPr>
        </p:nvSpPr>
        <p:spPr>
          <a:xfrm>
            <a:off x="17186205" y="5147878"/>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63" name="Google Shape;363;p80"/>
          <p:cNvSpPr txBox="1"/>
          <p:nvPr>
            <p:ph idx="8" type="body"/>
          </p:nvPr>
        </p:nvSpPr>
        <p:spPr>
          <a:xfrm>
            <a:off x="1990793" y="7910837"/>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64" name="Google Shape;364;p80"/>
          <p:cNvSpPr txBox="1"/>
          <p:nvPr>
            <p:ph idx="9" type="body"/>
          </p:nvPr>
        </p:nvSpPr>
        <p:spPr>
          <a:xfrm>
            <a:off x="1990793" y="9723072"/>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65" name="Google Shape;365;p80"/>
          <p:cNvSpPr txBox="1"/>
          <p:nvPr>
            <p:ph idx="13" type="body"/>
          </p:nvPr>
        </p:nvSpPr>
        <p:spPr>
          <a:xfrm>
            <a:off x="9588499" y="7910837"/>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66" name="Google Shape;366;p80"/>
          <p:cNvSpPr txBox="1"/>
          <p:nvPr>
            <p:ph idx="14" type="body"/>
          </p:nvPr>
        </p:nvSpPr>
        <p:spPr>
          <a:xfrm>
            <a:off x="9588497" y="9723072"/>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67" name="Google Shape;367;p80"/>
          <p:cNvSpPr txBox="1"/>
          <p:nvPr>
            <p:ph idx="15" type="body"/>
          </p:nvPr>
        </p:nvSpPr>
        <p:spPr>
          <a:xfrm>
            <a:off x="17186203" y="7910837"/>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68" name="Google Shape;368;p80"/>
          <p:cNvSpPr txBox="1"/>
          <p:nvPr>
            <p:ph idx="16" type="body"/>
          </p:nvPr>
        </p:nvSpPr>
        <p:spPr>
          <a:xfrm>
            <a:off x="17186203" y="9723072"/>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69" name="Google Shape;369;p80"/>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70" name="Google Shape;370;p80"/>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Light - Contact" showMasterSp="0">
  <p:cSld name="Light - Contact">
    <p:bg>
      <p:bgPr>
        <a:solidFill>
          <a:srgbClr val="FFFFFF"/>
        </a:solidFill>
      </p:bgPr>
    </p:bg>
    <p:spTree>
      <p:nvGrpSpPr>
        <p:cNvPr id="371" name="Shape 371"/>
        <p:cNvGrpSpPr/>
        <p:nvPr/>
      </p:nvGrpSpPr>
      <p:grpSpPr>
        <a:xfrm>
          <a:off x="0" y="0"/>
          <a:ext cx="0" cy="0"/>
          <a:chOff x="0" y="0"/>
          <a:chExt cx="0" cy="0"/>
        </a:xfrm>
      </p:grpSpPr>
      <p:sp>
        <p:nvSpPr>
          <p:cNvPr id="372" name="Google Shape;372;p81"/>
          <p:cNvSpPr/>
          <p:nvPr/>
        </p:nvSpPr>
        <p:spPr>
          <a:xfrm>
            <a:off x="1119253" y="10552007"/>
            <a:ext cx="6321242" cy="1270004"/>
          </a:xfrm>
          <a:prstGeom prst="roundRect">
            <a:avLst>
              <a:gd fmla="val 7600" name="adj"/>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DM Sans"/>
              <a:buNone/>
            </a:pPr>
            <a:r>
              <a:t/>
            </a:r>
            <a:endParaRPr b="1" i="0" sz="2400" u="none" cap="none" strike="noStrike">
              <a:solidFill>
                <a:srgbClr val="5E5E5E"/>
              </a:solidFill>
              <a:latin typeface="DM Sans"/>
              <a:ea typeface="DM Sans"/>
              <a:cs typeface="DM Sans"/>
              <a:sym typeface="DM Sans"/>
            </a:endParaRPr>
          </a:p>
        </p:txBody>
      </p:sp>
      <p:sp>
        <p:nvSpPr>
          <p:cNvPr id="373" name="Google Shape;373;p81"/>
          <p:cNvSpPr txBox="1"/>
          <p:nvPr>
            <p:ph idx="1" type="body"/>
          </p:nvPr>
        </p:nvSpPr>
        <p:spPr>
          <a:xfrm>
            <a:off x="1147521" y="10858712"/>
            <a:ext cx="6264705" cy="656590"/>
          </a:xfrm>
          <a:prstGeom prst="rect">
            <a:avLst/>
          </a:prstGeom>
          <a:noFill/>
          <a:ln>
            <a:noFill/>
          </a:ln>
        </p:spPr>
        <p:txBody>
          <a:bodyPr anchorCtr="0" anchor="ctr" bIns="50800" lIns="50800" spcFirstLastPara="1" rIns="50800" wrap="square" tIns="50800">
            <a:spAutoFit/>
          </a:bodyPr>
          <a:lstStyle>
            <a:lvl1pPr indent="-228600" lvl="0" marL="457200" marR="0" rtl="0" algn="ctr">
              <a:lnSpc>
                <a:spcPct val="100000"/>
              </a:lnSpc>
              <a:spcBef>
                <a:spcPts val="0"/>
              </a:spcBef>
              <a:spcAft>
                <a:spcPts val="0"/>
              </a:spcAft>
              <a:buClr>
                <a:srgbClr val="FFFFFF"/>
              </a:buClr>
              <a:buSzPts val="3600"/>
              <a:buFont typeface="DM Sans"/>
              <a:buNone/>
              <a:defRPr b="0" i="0" sz="3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74" name="Google Shape;374;p81"/>
          <p:cNvSpPr txBox="1"/>
          <p:nvPr>
            <p:ph idx="2" type="body"/>
          </p:nvPr>
        </p:nvSpPr>
        <p:spPr>
          <a:xfrm>
            <a:off x="1185056" y="5747995"/>
            <a:ext cx="13433369" cy="3127587"/>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005FAA"/>
              </a:buClr>
              <a:buSzPts val="12000"/>
              <a:buFont typeface="DM Sans"/>
              <a:buNone/>
              <a:defRPr b="0" i="0" sz="1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75" name="Google Shape;375;p81"/>
          <p:cNvSpPr txBox="1"/>
          <p:nvPr>
            <p:ph idx="3" type="body"/>
          </p:nvPr>
        </p:nvSpPr>
        <p:spPr>
          <a:xfrm>
            <a:off x="1185056" y="9264484"/>
            <a:ext cx="13433369"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800"/>
              <a:buFont typeface="DM Sans"/>
              <a:buNone/>
              <a:defRPr b="0" i="0" sz="4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76" name="Google Shape;376;p81"/>
          <p:cNvSpPr txBox="1"/>
          <p:nvPr>
            <p:ph idx="4" type="body"/>
          </p:nvPr>
        </p:nvSpPr>
        <p:spPr>
          <a:xfrm>
            <a:off x="1185055" y="4376604"/>
            <a:ext cx="13433369" cy="948978"/>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EF8200"/>
              </a:buClr>
              <a:buSzPts val="5500"/>
              <a:buFont typeface="DM Sans"/>
              <a:buNone/>
              <a:defRPr b="0" i="0" sz="55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377" name="Google Shape;377;p81">
            <a:hlinkClick r:id="rId2"/>
          </p:cNvPr>
          <p:cNvSpPr/>
          <p:nvPr>
            <p:ph idx="5" type="pic"/>
          </p:nvPr>
        </p:nvSpPr>
        <p:spPr>
          <a:xfrm>
            <a:off x="8032346" y="10882207"/>
            <a:ext cx="609602" cy="609602"/>
          </a:xfrm>
          <a:prstGeom prst="rect">
            <a:avLst/>
          </a:prstGeom>
          <a:noFill/>
          <a:ln>
            <a:noFill/>
          </a:ln>
        </p:spPr>
      </p:sp>
      <p:sp>
        <p:nvSpPr>
          <p:cNvPr id="378" name="Google Shape;378;p81">
            <a:hlinkClick r:id="rId3"/>
          </p:cNvPr>
          <p:cNvSpPr/>
          <p:nvPr>
            <p:ph idx="6" type="pic"/>
          </p:nvPr>
        </p:nvSpPr>
        <p:spPr>
          <a:xfrm>
            <a:off x="9152770" y="10882207"/>
            <a:ext cx="609602" cy="609602"/>
          </a:xfrm>
          <a:prstGeom prst="rect">
            <a:avLst/>
          </a:prstGeom>
          <a:noFill/>
          <a:ln>
            <a:noFill/>
          </a:ln>
        </p:spPr>
      </p:sp>
      <p:pic>
        <p:nvPicPr>
          <p:cNvPr descr="img 6@4x.png" id="379" name="Google Shape;379;p81"/>
          <p:cNvPicPr preferRelativeResize="0"/>
          <p:nvPr/>
        </p:nvPicPr>
        <p:blipFill rotWithShape="1">
          <a:blip r:embed="rId4">
            <a:alphaModFix/>
          </a:blip>
          <a:srcRect b="0" l="0" r="0" t="0"/>
          <a:stretch/>
        </p:blipFill>
        <p:spPr>
          <a:xfrm>
            <a:off x="10122410" y="-1225251"/>
            <a:ext cx="15642027" cy="8633423"/>
          </a:xfrm>
          <a:prstGeom prst="rect">
            <a:avLst/>
          </a:prstGeom>
          <a:noFill/>
          <a:ln>
            <a:noFill/>
          </a:ln>
        </p:spPr>
      </p:pic>
      <p:sp>
        <p:nvSpPr>
          <p:cNvPr id="380" name="Google Shape;380;p81">
            <a:hlinkClick r:id="rId5"/>
          </p:cNvPr>
          <p:cNvSpPr/>
          <p:nvPr>
            <p:ph idx="7" type="pic"/>
          </p:nvPr>
        </p:nvSpPr>
        <p:spPr>
          <a:xfrm>
            <a:off x="10273193" y="10882207"/>
            <a:ext cx="609602" cy="609602"/>
          </a:xfrm>
          <a:prstGeom prst="rect">
            <a:avLst/>
          </a:prstGeom>
          <a:noFill/>
          <a:ln>
            <a:noFill/>
          </a:ln>
        </p:spPr>
      </p:sp>
      <p:sp>
        <p:nvSpPr>
          <p:cNvPr id="381" name="Google Shape;381;p81"/>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82" name="Google Shape;382;p81"/>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383" name="Google Shape;383;p81"/>
          <p:cNvPicPr preferRelativeResize="0"/>
          <p:nvPr/>
        </p:nvPicPr>
        <p:blipFill rotWithShape="1">
          <a:blip r:embed="rId6">
            <a:alphaModFix/>
          </a:blip>
          <a:srcRect b="0" l="0" r="0" t="0"/>
          <a:stretch/>
        </p:blipFill>
        <p:spPr>
          <a:xfrm>
            <a:off x="1799975" y="489575"/>
            <a:ext cx="2267000" cy="17313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Dark - Contact" showMasterSp="0">
  <p:cSld name="Dark - Contact">
    <p:bg>
      <p:bgPr>
        <a:solidFill>
          <a:srgbClr val="09142E"/>
        </a:solidFill>
      </p:bgPr>
    </p:bg>
    <p:spTree>
      <p:nvGrpSpPr>
        <p:cNvPr id="384" name="Shape 384"/>
        <p:cNvGrpSpPr/>
        <p:nvPr/>
      </p:nvGrpSpPr>
      <p:grpSpPr>
        <a:xfrm>
          <a:off x="0" y="0"/>
          <a:ext cx="0" cy="0"/>
          <a:chOff x="0" y="0"/>
          <a:chExt cx="0" cy="0"/>
        </a:xfrm>
      </p:grpSpPr>
      <p:sp>
        <p:nvSpPr>
          <p:cNvPr id="385" name="Google Shape;385;p82"/>
          <p:cNvSpPr/>
          <p:nvPr/>
        </p:nvSpPr>
        <p:spPr>
          <a:xfrm>
            <a:off x="1119253" y="10552007"/>
            <a:ext cx="6321242" cy="1270004"/>
          </a:xfrm>
          <a:prstGeom prst="roundRect">
            <a:avLst>
              <a:gd fmla="val 7600" name="adj"/>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DM Sans"/>
              <a:buNone/>
            </a:pPr>
            <a:r>
              <a:t/>
            </a:r>
            <a:endParaRPr b="1" i="0" sz="2400" u="none" cap="none" strike="noStrike">
              <a:solidFill>
                <a:srgbClr val="5E5E5E"/>
              </a:solidFill>
              <a:latin typeface="DM Sans"/>
              <a:ea typeface="DM Sans"/>
              <a:cs typeface="DM Sans"/>
              <a:sym typeface="DM Sans"/>
            </a:endParaRPr>
          </a:p>
        </p:txBody>
      </p:sp>
      <p:sp>
        <p:nvSpPr>
          <p:cNvPr id="386" name="Google Shape;386;p82"/>
          <p:cNvSpPr txBox="1"/>
          <p:nvPr>
            <p:ph idx="1" type="body"/>
          </p:nvPr>
        </p:nvSpPr>
        <p:spPr>
          <a:xfrm>
            <a:off x="1147521" y="10858712"/>
            <a:ext cx="6264705" cy="656590"/>
          </a:xfrm>
          <a:prstGeom prst="rect">
            <a:avLst/>
          </a:prstGeom>
          <a:noFill/>
          <a:ln>
            <a:noFill/>
          </a:ln>
        </p:spPr>
        <p:txBody>
          <a:bodyPr anchorCtr="0" anchor="ctr" bIns="50800" lIns="50800" spcFirstLastPara="1" rIns="50800" wrap="square" tIns="50800">
            <a:spAutoFit/>
          </a:bodyPr>
          <a:lstStyle>
            <a:lvl1pPr indent="-228600" lvl="0" marL="457200" marR="0" rtl="0" algn="ctr">
              <a:lnSpc>
                <a:spcPct val="100000"/>
              </a:lnSpc>
              <a:spcBef>
                <a:spcPts val="0"/>
              </a:spcBef>
              <a:spcAft>
                <a:spcPts val="0"/>
              </a:spcAft>
              <a:buClr>
                <a:srgbClr val="FFFFFF"/>
              </a:buClr>
              <a:buSzPts val="3600"/>
              <a:buFont typeface="DM Sans"/>
              <a:buNone/>
              <a:defRPr b="0" i="0" sz="3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87" name="Google Shape;387;p82"/>
          <p:cNvSpPr txBox="1"/>
          <p:nvPr>
            <p:ph idx="2" type="body"/>
          </p:nvPr>
        </p:nvSpPr>
        <p:spPr>
          <a:xfrm>
            <a:off x="1078896" y="5747995"/>
            <a:ext cx="13781891" cy="3127587"/>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FFFFFF"/>
              </a:buClr>
              <a:buSzPts val="12000"/>
              <a:buFont typeface="DM Sans"/>
              <a:buNone/>
              <a:defRPr b="0" i="0" sz="12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88" name="Google Shape;388;p82"/>
          <p:cNvSpPr txBox="1"/>
          <p:nvPr>
            <p:ph idx="3" type="body"/>
          </p:nvPr>
        </p:nvSpPr>
        <p:spPr>
          <a:xfrm>
            <a:off x="1078897" y="9264487"/>
            <a:ext cx="1378189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89" name="Google Shape;389;p82"/>
          <p:cNvSpPr txBox="1"/>
          <p:nvPr>
            <p:ph idx="4" type="body"/>
          </p:nvPr>
        </p:nvSpPr>
        <p:spPr>
          <a:xfrm>
            <a:off x="1078896" y="4376604"/>
            <a:ext cx="13781891" cy="948978"/>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EF8200"/>
              </a:buClr>
              <a:buSzPts val="5500"/>
              <a:buFont typeface="DM Sans"/>
              <a:buNone/>
              <a:defRPr b="0" i="0" sz="55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390" name="Google Shape;390;p82">
            <a:hlinkClick r:id="rId2"/>
          </p:cNvPr>
          <p:cNvSpPr/>
          <p:nvPr>
            <p:ph idx="5" type="pic"/>
          </p:nvPr>
        </p:nvSpPr>
        <p:spPr>
          <a:xfrm>
            <a:off x="8032346" y="10882207"/>
            <a:ext cx="609602" cy="609602"/>
          </a:xfrm>
          <a:prstGeom prst="rect">
            <a:avLst/>
          </a:prstGeom>
          <a:noFill/>
          <a:ln>
            <a:noFill/>
          </a:ln>
        </p:spPr>
      </p:sp>
      <p:sp>
        <p:nvSpPr>
          <p:cNvPr id="391" name="Google Shape;391;p82">
            <a:hlinkClick r:id="rId3"/>
          </p:cNvPr>
          <p:cNvSpPr/>
          <p:nvPr>
            <p:ph idx="6" type="pic"/>
          </p:nvPr>
        </p:nvSpPr>
        <p:spPr>
          <a:xfrm>
            <a:off x="9152770" y="10882207"/>
            <a:ext cx="609602" cy="609602"/>
          </a:xfrm>
          <a:prstGeom prst="rect">
            <a:avLst/>
          </a:prstGeom>
          <a:noFill/>
          <a:ln>
            <a:noFill/>
          </a:ln>
        </p:spPr>
      </p:sp>
      <p:pic>
        <p:nvPicPr>
          <p:cNvPr descr="img 6@4x.png" id="392" name="Google Shape;392;p82"/>
          <p:cNvPicPr preferRelativeResize="0"/>
          <p:nvPr/>
        </p:nvPicPr>
        <p:blipFill rotWithShape="1">
          <a:blip r:embed="rId4">
            <a:alphaModFix/>
          </a:blip>
          <a:srcRect b="0" l="0" r="0" t="0"/>
          <a:stretch/>
        </p:blipFill>
        <p:spPr>
          <a:xfrm>
            <a:off x="10122410" y="-1225251"/>
            <a:ext cx="15642027" cy="8633423"/>
          </a:xfrm>
          <a:prstGeom prst="rect">
            <a:avLst/>
          </a:prstGeom>
          <a:noFill/>
          <a:ln>
            <a:noFill/>
          </a:ln>
        </p:spPr>
      </p:pic>
      <p:sp>
        <p:nvSpPr>
          <p:cNvPr id="393" name="Google Shape;393;p82">
            <a:hlinkClick r:id="rId5"/>
          </p:cNvPr>
          <p:cNvSpPr/>
          <p:nvPr>
            <p:ph idx="7" type="pic"/>
          </p:nvPr>
        </p:nvSpPr>
        <p:spPr>
          <a:xfrm>
            <a:off x="10273193" y="10882207"/>
            <a:ext cx="609602" cy="609602"/>
          </a:xfrm>
          <a:prstGeom prst="rect">
            <a:avLst/>
          </a:prstGeom>
          <a:noFill/>
          <a:ln>
            <a:noFill/>
          </a:ln>
        </p:spPr>
      </p:sp>
      <p:sp>
        <p:nvSpPr>
          <p:cNvPr id="394" name="Google Shape;394;p82"/>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95" name="Google Shape;395;p82"/>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396" name="Google Shape;396;p82"/>
          <p:cNvPicPr preferRelativeResize="0"/>
          <p:nvPr/>
        </p:nvPicPr>
        <p:blipFill rotWithShape="1">
          <a:blip r:embed="rId6">
            <a:alphaModFix/>
          </a:blip>
          <a:srcRect b="0" l="0" r="0" t="0"/>
          <a:stretch/>
        </p:blipFill>
        <p:spPr>
          <a:xfrm>
            <a:off x="1799975" y="489575"/>
            <a:ext cx="2267000" cy="17313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Image - 2 Content Left">
  <p:cSld name="Image - 2 Content Left">
    <p:spTree>
      <p:nvGrpSpPr>
        <p:cNvPr id="397" name="Shape 397"/>
        <p:cNvGrpSpPr/>
        <p:nvPr/>
      </p:nvGrpSpPr>
      <p:grpSpPr>
        <a:xfrm>
          <a:off x="0" y="0"/>
          <a:ext cx="0" cy="0"/>
          <a:chOff x="0" y="0"/>
          <a:chExt cx="0" cy="0"/>
        </a:xfrm>
      </p:grpSpPr>
      <p:grpSp>
        <p:nvGrpSpPr>
          <p:cNvPr id="398" name="Google Shape;398;p83"/>
          <p:cNvGrpSpPr/>
          <p:nvPr/>
        </p:nvGrpSpPr>
        <p:grpSpPr>
          <a:xfrm>
            <a:off x="313398" y="-641338"/>
            <a:ext cx="1926057" cy="2416205"/>
            <a:chOff x="0" y="0"/>
            <a:chExt cx="1926056" cy="2416204"/>
          </a:xfrm>
        </p:grpSpPr>
        <p:sp>
          <p:nvSpPr>
            <p:cNvPr id="399" name="Google Shape;399;p83"/>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400" name="Google Shape;400;p83"/>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401" name="Google Shape;401;p83"/>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02" name="Google Shape;402;p83"/>
          <p:cNvSpPr txBox="1"/>
          <p:nvPr>
            <p:ph idx="2" type="body"/>
          </p:nvPr>
        </p:nvSpPr>
        <p:spPr>
          <a:xfrm>
            <a:off x="2086903" y="3637208"/>
            <a:ext cx="7543363"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03" name="Google Shape;403;p83"/>
          <p:cNvSpPr txBox="1"/>
          <p:nvPr>
            <p:ph idx="3" type="body"/>
          </p:nvPr>
        </p:nvSpPr>
        <p:spPr>
          <a:xfrm>
            <a:off x="2086903" y="5246215"/>
            <a:ext cx="7543363"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04" name="Google Shape;404;p83"/>
          <p:cNvSpPr txBox="1"/>
          <p:nvPr>
            <p:ph idx="4" type="body"/>
          </p:nvPr>
        </p:nvSpPr>
        <p:spPr>
          <a:xfrm>
            <a:off x="2086903" y="8408578"/>
            <a:ext cx="7543363"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05" name="Google Shape;405;p83"/>
          <p:cNvSpPr txBox="1"/>
          <p:nvPr>
            <p:ph idx="5" type="body"/>
          </p:nvPr>
        </p:nvSpPr>
        <p:spPr>
          <a:xfrm>
            <a:off x="2086903" y="10017586"/>
            <a:ext cx="7543363"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cxnSp>
        <p:nvCxnSpPr>
          <p:cNvPr id="406" name="Google Shape;406;p83"/>
          <p:cNvCxnSpPr/>
          <p:nvPr/>
        </p:nvCxnSpPr>
        <p:spPr>
          <a:xfrm>
            <a:off x="1925729" y="7256795"/>
            <a:ext cx="7865707" cy="1"/>
          </a:xfrm>
          <a:prstGeom prst="straightConnector1">
            <a:avLst/>
          </a:prstGeom>
          <a:noFill/>
          <a:ln cap="rnd" cmpd="sng" w="88900">
            <a:solidFill>
              <a:srgbClr val="EF8200"/>
            </a:solidFill>
            <a:prstDash val="dashDot"/>
            <a:round/>
            <a:headEnd len="sm" w="sm" type="none"/>
            <a:tailEnd len="sm" w="sm" type="none"/>
          </a:ln>
        </p:spPr>
      </p:cxnSp>
      <p:pic>
        <p:nvPicPr>
          <p:cNvPr descr="Image" id="407" name="Google Shape;407;p83"/>
          <p:cNvPicPr preferRelativeResize="0"/>
          <p:nvPr/>
        </p:nvPicPr>
        <p:blipFill rotWithShape="1">
          <a:blip r:embed="rId3">
            <a:alphaModFix/>
          </a:blip>
          <a:srcRect b="0" l="0" r="0" t="0"/>
          <a:stretch/>
        </p:blipFill>
        <p:spPr>
          <a:xfrm>
            <a:off x="9324760" y="6062738"/>
            <a:ext cx="507462" cy="400628"/>
          </a:xfrm>
          <a:prstGeom prst="rect">
            <a:avLst/>
          </a:prstGeom>
          <a:noFill/>
          <a:ln>
            <a:noFill/>
          </a:ln>
        </p:spPr>
      </p:pic>
      <p:pic>
        <p:nvPicPr>
          <p:cNvPr descr="Image" id="408" name="Google Shape;408;p83"/>
          <p:cNvPicPr preferRelativeResize="0"/>
          <p:nvPr/>
        </p:nvPicPr>
        <p:blipFill rotWithShape="1">
          <a:blip r:embed="rId3">
            <a:alphaModFix/>
          </a:blip>
          <a:srcRect b="0" l="0" r="0" t="0"/>
          <a:stretch/>
        </p:blipFill>
        <p:spPr>
          <a:xfrm>
            <a:off x="9324760" y="10810761"/>
            <a:ext cx="507462" cy="400629"/>
          </a:xfrm>
          <a:prstGeom prst="rect">
            <a:avLst/>
          </a:prstGeom>
          <a:noFill/>
          <a:ln>
            <a:noFill/>
          </a:ln>
        </p:spPr>
      </p:pic>
      <p:sp>
        <p:nvSpPr>
          <p:cNvPr id="409" name="Google Shape;409;p83"/>
          <p:cNvSpPr/>
          <p:nvPr>
            <p:ph idx="6" type="pic"/>
          </p:nvPr>
        </p:nvSpPr>
        <p:spPr>
          <a:xfrm>
            <a:off x="15135246" y="-975654"/>
            <a:ext cx="11121134" cy="13333083"/>
          </a:xfrm>
          <a:prstGeom prst="roundRect">
            <a:avLst>
              <a:gd fmla="val 5757" name="adj"/>
            </a:avLst>
          </a:prstGeom>
          <a:noFill/>
          <a:ln>
            <a:noFill/>
          </a:ln>
        </p:spPr>
      </p:sp>
      <p:pic>
        <p:nvPicPr>
          <p:cNvPr descr="Image" id="410" name="Google Shape;410;p83"/>
          <p:cNvPicPr preferRelativeResize="0"/>
          <p:nvPr/>
        </p:nvPicPr>
        <p:blipFill rotWithShape="1">
          <a:blip r:embed="rId4">
            <a:alphaModFix/>
          </a:blip>
          <a:srcRect b="0" l="0" r="0" t="0"/>
          <a:stretch/>
        </p:blipFill>
        <p:spPr>
          <a:xfrm rot="-5400000">
            <a:off x="14842049" y="3151514"/>
            <a:ext cx="13097614" cy="6223129"/>
          </a:xfrm>
          <a:prstGeom prst="rect">
            <a:avLst/>
          </a:prstGeom>
          <a:noFill/>
          <a:ln>
            <a:noFill/>
          </a:ln>
        </p:spPr>
      </p:pic>
      <p:sp>
        <p:nvSpPr>
          <p:cNvPr id="411" name="Google Shape;411;p83"/>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12" name="Google Shape;412;p83"/>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Image - 3 Points with Images &amp; Box">
  <p:cSld name="Image - 3 Points with Images &amp; Box">
    <p:spTree>
      <p:nvGrpSpPr>
        <p:cNvPr id="413" name="Shape 413"/>
        <p:cNvGrpSpPr/>
        <p:nvPr/>
      </p:nvGrpSpPr>
      <p:grpSpPr>
        <a:xfrm>
          <a:off x="0" y="0"/>
          <a:ext cx="0" cy="0"/>
          <a:chOff x="0" y="0"/>
          <a:chExt cx="0" cy="0"/>
        </a:xfrm>
      </p:grpSpPr>
      <p:sp>
        <p:nvSpPr>
          <p:cNvPr id="414" name="Google Shape;414;p84"/>
          <p:cNvSpPr/>
          <p:nvPr/>
        </p:nvSpPr>
        <p:spPr>
          <a:xfrm>
            <a:off x="869684" y="2587215"/>
            <a:ext cx="7335688" cy="10160001"/>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415" name="Google Shape;415;p84"/>
          <p:cNvSpPr/>
          <p:nvPr/>
        </p:nvSpPr>
        <p:spPr>
          <a:xfrm>
            <a:off x="8607335" y="2587214"/>
            <a:ext cx="7335688" cy="10160001"/>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416" name="Google Shape;416;p84"/>
          <p:cNvSpPr/>
          <p:nvPr/>
        </p:nvSpPr>
        <p:spPr>
          <a:xfrm>
            <a:off x="16344985" y="2587214"/>
            <a:ext cx="7335688" cy="10160001"/>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417" name="Google Shape;417;p84"/>
          <p:cNvSpPr txBox="1"/>
          <p:nvPr>
            <p:ph idx="1" type="body"/>
          </p:nvPr>
        </p:nvSpPr>
        <p:spPr>
          <a:xfrm>
            <a:off x="1363387" y="7403909"/>
            <a:ext cx="6096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18" name="Google Shape;418;p84"/>
          <p:cNvSpPr txBox="1"/>
          <p:nvPr>
            <p:ph idx="2" type="body"/>
          </p:nvPr>
        </p:nvSpPr>
        <p:spPr>
          <a:xfrm>
            <a:off x="1363387" y="9207677"/>
            <a:ext cx="6096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19" name="Google Shape;419;p84"/>
          <p:cNvSpPr txBox="1"/>
          <p:nvPr>
            <p:ph idx="3" type="body"/>
          </p:nvPr>
        </p:nvSpPr>
        <p:spPr>
          <a:xfrm>
            <a:off x="9095877" y="7281036"/>
            <a:ext cx="6096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20" name="Google Shape;420;p84"/>
          <p:cNvSpPr txBox="1"/>
          <p:nvPr>
            <p:ph idx="4" type="body"/>
          </p:nvPr>
        </p:nvSpPr>
        <p:spPr>
          <a:xfrm>
            <a:off x="9095877" y="9207677"/>
            <a:ext cx="6096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21" name="Google Shape;421;p84"/>
          <p:cNvSpPr txBox="1"/>
          <p:nvPr>
            <p:ph idx="5" type="body"/>
          </p:nvPr>
        </p:nvSpPr>
        <p:spPr>
          <a:xfrm>
            <a:off x="16831806" y="7281036"/>
            <a:ext cx="6096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22" name="Google Shape;422;p84"/>
          <p:cNvSpPr txBox="1"/>
          <p:nvPr>
            <p:ph idx="6" type="body"/>
          </p:nvPr>
        </p:nvSpPr>
        <p:spPr>
          <a:xfrm>
            <a:off x="16831806" y="9207677"/>
            <a:ext cx="6096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grpSp>
        <p:nvGrpSpPr>
          <p:cNvPr id="423" name="Google Shape;423;p84"/>
          <p:cNvGrpSpPr/>
          <p:nvPr/>
        </p:nvGrpSpPr>
        <p:grpSpPr>
          <a:xfrm>
            <a:off x="313398" y="-641338"/>
            <a:ext cx="1926057" cy="2416205"/>
            <a:chOff x="0" y="0"/>
            <a:chExt cx="1926056" cy="2416204"/>
          </a:xfrm>
        </p:grpSpPr>
        <p:sp>
          <p:nvSpPr>
            <p:cNvPr id="424" name="Google Shape;424;p84"/>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425" name="Google Shape;425;p84"/>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426" name="Google Shape;426;p84"/>
          <p:cNvSpPr txBox="1"/>
          <p:nvPr>
            <p:ph idx="7"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27" name="Google Shape;427;p84"/>
          <p:cNvSpPr/>
          <p:nvPr>
            <p:ph idx="8" type="pic"/>
          </p:nvPr>
        </p:nvSpPr>
        <p:spPr>
          <a:xfrm>
            <a:off x="1363387" y="2961517"/>
            <a:ext cx="6355008" cy="4051699"/>
          </a:xfrm>
          <a:prstGeom prst="roundRect">
            <a:avLst>
              <a:gd fmla="val 6685" name="adj"/>
            </a:avLst>
          </a:prstGeom>
          <a:noFill/>
          <a:ln>
            <a:noFill/>
          </a:ln>
        </p:spPr>
      </p:sp>
      <p:sp>
        <p:nvSpPr>
          <p:cNvPr id="428" name="Google Shape;428;p84"/>
          <p:cNvSpPr/>
          <p:nvPr>
            <p:ph idx="9" type="pic"/>
          </p:nvPr>
        </p:nvSpPr>
        <p:spPr>
          <a:xfrm>
            <a:off x="9095877" y="2961517"/>
            <a:ext cx="6355008" cy="4051699"/>
          </a:xfrm>
          <a:prstGeom prst="roundRect">
            <a:avLst>
              <a:gd fmla="val 6685" name="adj"/>
            </a:avLst>
          </a:prstGeom>
          <a:noFill/>
          <a:ln>
            <a:noFill/>
          </a:ln>
        </p:spPr>
      </p:sp>
      <p:sp>
        <p:nvSpPr>
          <p:cNvPr id="429" name="Google Shape;429;p84"/>
          <p:cNvSpPr/>
          <p:nvPr>
            <p:ph idx="13" type="pic"/>
          </p:nvPr>
        </p:nvSpPr>
        <p:spPr>
          <a:xfrm>
            <a:off x="16831806" y="2961517"/>
            <a:ext cx="6355008" cy="4051699"/>
          </a:xfrm>
          <a:prstGeom prst="roundRect">
            <a:avLst>
              <a:gd fmla="val 6685" name="adj"/>
            </a:avLst>
          </a:prstGeom>
          <a:noFill/>
          <a:ln>
            <a:noFill/>
          </a:ln>
        </p:spPr>
      </p:sp>
      <p:sp>
        <p:nvSpPr>
          <p:cNvPr id="430" name="Google Shape;430;p84"/>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31" name="Google Shape;431;p84"/>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Image - 2 Points and Images (Right)">
  <p:cSld name="Image - 2 Points and Images (Right)">
    <p:spTree>
      <p:nvGrpSpPr>
        <p:cNvPr id="432" name="Shape 432"/>
        <p:cNvGrpSpPr/>
        <p:nvPr/>
      </p:nvGrpSpPr>
      <p:grpSpPr>
        <a:xfrm>
          <a:off x="0" y="0"/>
          <a:ext cx="0" cy="0"/>
          <a:chOff x="0" y="0"/>
          <a:chExt cx="0" cy="0"/>
        </a:xfrm>
      </p:grpSpPr>
      <p:grpSp>
        <p:nvGrpSpPr>
          <p:cNvPr id="433" name="Google Shape;433;p85"/>
          <p:cNvGrpSpPr/>
          <p:nvPr/>
        </p:nvGrpSpPr>
        <p:grpSpPr>
          <a:xfrm>
            <a:off x="313398" y="-641338"/>
            <a:ext cx="1926057" cy="2416205"/>
            <a:chOff x="0" y="0"/>
            <a:chExt cx="1926056" cy="2416204"/>
          </a:xfrm>
        </p:grpSpPr>
        <p:sp>
          <p:nvSpPr>
            <p:cNvPr id="434" name="Google Shape;434;p85"/>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435" name="Google Shape;435;p85"/>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436" name="Google Shape;436;p85"/>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37" name="Google Shape;437;p85"/>
          <p:cNvSpPr/>
          <p:nvPr>
            <p:ph idx="2" type="pic"/>
          </p:nvPr>
        </p:nvSpPr>
        <p:spPr>
          <a:xfrm>
            <a:off x="17373697" y="2787537"/>
            <a:ext cx="5605862" cy="3790952"/>
          </a:xfrm>
          <a:prstGeom prst="roundRect">
            <a:avLst>
              <a:gd fmla="val 8781" name="adj"/>
            </a:avLst>
          </a:prstGeom>
          <a:noFill/>
          <a:ln>
            <a:noFill/>
          </a:ln>
        </p:spPr>
      </p:sp>
      <p:sp>
        <p:nvSpPr>
          <p:cNvPr id="438" name="Google Shape;438;p85"/>
          <p:cNvSpPr/>
          <p:nvPr>
            <p:ph idx="3" type="pic"/>
          </p:nvPr>
        </p:nvSpPr>
        <p:spPr>
          <a:xfrm>
            <a:off x="17373697" y="7781568"/>
            <a:ext cx="5605862" cy="3790952"/>
          </a:xfrm>
          <a:prstGeom prst="roundRect">
            <a:avLst>
              <a:gd fmla="val 8781" name="adj"/>
            </a:avLst>
          </a:prstGeom>
          <a:noFill/>
          <a:ln>
            <a:noFill/>
          </a:ln>
        </p:spPr>
      </p:sp>
      <p:sp>
        <p:nvSpPr>
          <p:cNvPr id="439" name="Google Shape;439;p85"/>
          <p:cNvSpPr txBox="1"/>
          <p:nvPr>
            <p:ph idx="4" type="body"/>
          </p:nvPr>
        </p:nvSpPr>
        <p:spPr>
          <a:xfrm>
            <a:off x="1143096" y="3213205"/>
            <a:ext cx="1450721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40" name="Google Shape;440;p85"/>
          <p:cNvSpPr txBox="1"/>
          <p:nvPr>
            <p:ph idx="5" type="body"/>
          </p:nvPr>
        </p:nvSpPr>
        <p:spPr>
          <a:xfrm>
            <a:off x="1143097" y="4938653"/>
            <a:ext cx="14507210"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41" name="Google Shape;441;p85"/>
          <p:cNvSpPr txBox="1"/>
          <p:nvPr>
            <p:ph idx="6" type="body"/>
          </p:nvPr>
        </p:nvSpPr>
        <p:spPr>
          <a:xfrm>
            <a:off x="1143096" y="8259990"/>
            <a:ext cx="14507209"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42" name="Google Shape;442;p85"/>
          <p:cNvSpPr txBox="1"/>
          <p:nvPr>
            <p:ph idx="7" type="body"/>
          </p:nvPr>
        </p:nvSpPr>
        <p:spPr>
          <a:xfrm>
            <a:off x="1143097" y="9985438"/>
            <a:ext cx="14507208"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43" name="Google Shape;443;p85"/>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44" name="Google Shape;444;p85"/>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Light - Quote" showMasterSp="0">
  <p:cSld name="Light - Quote">
    <p:bg>
      <p:bgPr>
        <a:solidFill>
          <a:srgbClr val="FFFFFF"/>
        </a:solidFill>
      </p:bgPr>
    </p:bg>
    <p:spTree>
      <p:nvGrpSpPr>
        <p:cNvPr id="445" name="Shape 445"/>
        <p:cNvGrpSpPr/>
        <p:nvPr/>
      </p:nvGrpSpPr>
      <p:grpSpPr>
        <a:xfrm>
          <a:off x="0" y="0"/>
          <a:ext cx="0" cy="0"/>
          <a:chOff x="0" y="0"/>
          <a:chExt cx="0" cy="0"/>
        </a:xfrm>
      </p:grpSpPr>
      <p:pic>
        <p:nvPicPr>
          <p:cNvPr descr="Image" id="446" name="Google Shape;446;p86"/>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sp>
        <p:nvSpPr>
          <p:cNvPr id="447" name="Google Shape;447;p86"/>
          <p:cNvSpPr txBox="1"/>
          <p:nvPr>
            <p:ph idx="1" type="body"/>
          </p:nvPr>
        </p:nvSpPr>
        <p:spPr>
          <a:xfrm>
            <a:off x="2438050" y="5738098"/>
            <a:ext cx="12751449" cy="1333698"/>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005FAA"/>
              </a:buClr>
              <a:buSzPts val="8000"/>
              <a:buFont typeface="DM Sans"/>
              <a:buNone/>
              <a:defRPr b="0" i="0" sz="8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48" name="Google Shape;448;p86"/>
          <p:cNvSpPr/>
          <p:nvPr>
            <p:ph idx="2" type="pic"/>
          </p:nvPr>
        </p:nvSpPr>
        <p:spPr>
          <a:xfrm>
            <a:off x="2584376" y="8918881"/>
            <a:ext cx="1781375" cy="1781246"/>
          </a:xfrm>
          <a:prstGeom prst="ellipse">
            <a:avLst/>
          </a:prstGeom>
          <a:noFill/>
          <a:ln>
            <a:noFill/>
          </a:ln>
        </p:spPr>
      </p:sp>
      <p:sp>
        <p:nvSpPr>
          <p:cNvPr id="449" name="Google Shape;449;p86"/>
          <p:cNvSpPr/>
          <p:nvPr/>
        </p:nvSpPr>
        <p:spPr>
          <a:xfrm>
            <a:off x="2586281" y="8922124"/>
            <a:ext cx="1778003" cy="1778003"/>
          </a:xfrm>
          <a:prstGeom prst="ellipse">
            <a:avLst/>
          </a:prstGeom>
          <a:solidFill>
            <a:srgbClr val="005FAA">
              <a:alpha val="48627"/>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grpSp>
        <p:nvGrpSpPr>
          <p:cNvPr id="450" name="Google Shape;450;p86"/>
          <p:cNvGrpSpPr/>
          <p:nvPr/>
        </p:nvGrpSpPr>
        <p:grpSpPr>
          <a:xfrm>
            <a:off x="313398" y="-641338"/>
            <a:ext cx="1926057" cy="2416205"/>
            <a:chOff x="0" y="0"/>
            <a:chExt cx="1926056" cy="2416204"/>
          </a:xfrm>
        </p:grpSpPr>
        <p:sp>
          <p:nvSpPr>
            <p:cNvPr id="451" name="Google Shape;451;p86"/>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452" name="Google Shape;452;p86"/>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453" name="Google Shape;453;p86"/>
          <p:cNvSpPr txBox="1"/>
          <p:nvPr>
            <p:ph idx="3" type="body"/>
          </p:nvPr>
        </p:nvSpPr>
        <p:spPr>
          <a:xfrm>
            <a:off x="4944943" y="9173020"/>
            <a:ext cx="7737662"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61B0"/>
              </a:buClr>
              <a:buSzPts val="4800"/>
              <a:buFont typeface="DM Sans"/>
              <a:buNone/>
              <a:defRPr b="0" i="0" sz="4800" u="none" cap="none" strike="noStrike">
                <a:solidFill>
                  <a:srgbClr val="0061B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54" name="Google Shape;454;p86"/>
          <p:cNvSpPr txBox="1"/>
          <p:nvPr>
            <p:ph idx="4" type="body"/>
          </p:nvPr>
        </p:nvSpPr>
        <p:spPr>
          <a:xfrm>
            <a:off x="4944943" y="9953199"/>
            <a:ext cx="7737662" cy="615553"/>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55" name="Google Shape;455;p86"/>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Light - Quote No Image" showMasterSp="0">
  <p:cSld name="Light - Quote No Image">
    <p:bg>
      <p:bgPr>
        <a:solidFill>
          <a:srgbClr val="FFFFFF"/>
        </a:solidFill>
      </p:bgPr>
    </p:bg>
    <p:spTree>
      <p:nvGrpSpPr>
        <p:cNvPr id="456" name="Shape 456"/>
        <p:cNvGrpSpPr/>
        <p:nvPr/>
      </p:nvGrpSpPr>
      <p:grpSpPr>
        <a:xfrm>
          <a:off x="0" y="0"/>
          <a:ext cx="0" cy="0"/>
          <a:chOff x="0" y="0"/>
          <a:chExt cx="0" cy="0"/>
        </a:xfrm>
      </p:grpSpPr>
      <p:pic>
        <p:nvPicPr>
          <p:cNvPr descr="Image" id="457" name="Google Shape;457;p87"/>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sp>
        <p:nvSpPr>
          <p:cNvPr id="458" name="Google Shape;458;p87"/>
          <p:cNvSpPr txBox="1"/>
          <p:nvPr>
            <p:ph idx="1" type="body"/>
          </p:nvPr>
        </p:nvSpPr>
        <p:spPr>
          <a:xfrm>
            <a:off x="2589076" y="9777087"/>
            <a:ext cx="1270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59" name="Google Shape;459;p87"/>
          <p:cNvSpPr txBox="1"/>
          <p:nvPr>
            <p:ph idx="2" type="body"/>
          </p:nvPr>
        </p:nvSpPr>
        <p:spPr>
          <a:xfrm>
            <a:off x="2589076" y="10591560"/>
            <a:ext cx="12700001" cy="615553"/>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grpSp>
        <p:nvGrpSpPr>
          <p:cNvPr id="460" name="Google Shape;460;p87"/>
          <p:cNvGrpSpPr/>
          <p:nvPr/>
        </p:nvGrpSpPr>
        <p:grpSpPr>
          <a:xfrm>
            <a:off x="313398" y="-641338"/>
            <a:ext cx="1926057" cy="2416205"/>
            <a:chOff x="0" y="0"/>
            <a:chExt cx="1926056" cy="2416204"/>
          </a:xfrm>
        </p:grpSpPr>
        <p:sp>
          <p:nvSpPr>
            <p:cNvPr id="461" name="Google Shape;461;p87"/>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462" name="Google Shape;462;p87"/>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463" name="Google Shape;463;p87"/>
          <p:cNvSpPr txBox="1"/>
          <p:nvPr>
            <p:ph idx="3" type="body"/>
          </p:nvPr>
        </p:nvSpPr>
        <p:spPr>
          <a:xfrm>
            <a:off x="2589076" y="4997302"/>
            <a:ext cx="12700001" cy="422657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05FAA"/>
              </a:buClr>
              <a:buSzPts val="8000"/>
              <a:buFont typeface="DM Sans"/>
              <a:buNone/>
              <a:defRPr b="0" i="0" sz="8000" u="none" cap="none" strike="noStrike">
                <a:solidFill>
                  <a:srgbClr val="005FAA"/>
                </a:solidFill>
                <a:latin typeface="DM Sans"/>
                <a:ea typeface="DM Sans"/>
                <a:cs typeface="DM Sans"/>
                <a:sym typeface="DM Sans"/>
              </a:defRPr>
            </a:lvl1pPr>
            <a:lvl2pPr indent="-853439" lvl="1" marL="9144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2pPr>
            <a:lvl3pPr indent="-853439" lvl="2" marL="13716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3pPr>
            <a:lvl4pPr indent="-853439" lvl="3" marL="18288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4pPr>
            <a:lvl5pPr indent="-853439" lvl="4" marL="22860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64" name="Google Shape;464;p87"/>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65" name="Google Shape;465;p87"/>
          <p:cNvSpPr txBox="1"/>
          <p:nvPr/>
        </p:nvSpPr>
        <p:spPr>
          <a:xfrm>
            <a:off x="2151116" y="1939012"/>
            <a:ext cx="6828900" cy="4720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0000"/>
              <a:buFont typeface="Arial"/>
              <a:buNone/>
            </a:pPr>
            <a:r>
              <a:rPr b="1" i="0" lang="en" sz="30000" u="none" cap="none" strike="noStrike">
                <a:solidFill>
                  <a:schemeClr val="accent2"/>
                </a:solidFill>
                <a:latin typeface="Arial"/>
                <a:ea typeface="Arial"/>
                <a:cs typeface="Arial"/>
                <a:sym typeface="Arial"/>
              </a:rPr>
              <a:t>“</a:t>
            </a:r>
            <a:endParaRPr b="0" i="0" sz="1400" u="none" cap="none" strike="noStrike">
              <a:solidFill>
                <a:schemeClr val="accent2"/>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Blue - Quote No Image" showMasterSp="0">
  <p:cSld name="Blue - Quote No Image">
    <p:bg>
      <p:bgPr>
        <a:solidFill>
          <a:srgbClr val="005FAA"/>
        </a:solidFill>
      </p:bgPr>
    </p:bg>
    <p:spTree>
      <p:nvGrpSpPr>
        <p:cNvPr id="466" name="Shape 466"/>
        <p:cNvGrpSpPr/>
        <p:nvPr/>
      </p:nvGrpSpPr>
      <p:grpSpPr>
        <a:xfrm>
          <a:off x="0" y="0"/>
          <a:ext cx="0" cy="0"/>
          <a:chOff x="0" y="0"/>
          <a:chExt cx="0" cy="0"/>
        </a:xfrm>
      </p:grpSpPr>
      <p:pic>
        <p:nvPicPr>
          <p:cNvPr descr="Image" id="467" name="Google Shape;467;p88"/>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sp>
        <p:nvSpPr>
          <p:cNvPr id="468" name="Google Shape;468;p88"/>
          <p:cNvSpPr txBox="1"/>
          <p:nvPr>
            <p:ph idx="1" type="body"/>
          </p:nvPr>
        </p:nvSpPr>
        <p:spPr>
          <a:xfrm>
            <a:off x="2589076" y="9777087"/>
            <a:ext cx="1270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69" name="Google Shape;469;p88"/>
          <p:cNvSpPr txBox="1"/>
          <p:nvPr>
            <p:ph idx="2" type="body"/>
          </p:nvPr>
        </p:nvSpPr>
        <p:spPr>
          <a:xfrm>
            <a:off x="2589076" y="10591560"/>
            <a:ext cx="12700001" cy="615553"/>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grpSp>
        <p:nvGrpSpPr>
          <p:cNvPr id="470" name="Google Shape;470;p88"/>
          <p:cNvGrpSpPr/>
          <p:nvPr/>
        </p:nvGrpSpPr>
        <p:grpSpPr>
          <a:xfrm>
            <a:off x="313398" y="-641338"/>
            <a:ext cx="1926057" cy="2416205"/>
            <a:chOff x="0" y="0"/>
            <a:chExt cx="1926056" cy="2416204"/>
          </a:xfrm>
        </p:grpSpPr>
        <p:sp>
          <p:nvSpPr>
            <p:cNvPr id="471" name="Google Shape;471;p88"/>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472" name="Google Shape;472;p88"/>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473" name="Google Shape;473;p88"/>
          <p:cNvSpPr txBox="1"/>
          <p:nvPr>
            <p:ph idx="3" type="body"/>
          </p:nvPr>
        </p:nvSpPr>
        <p:spPr>
          <a:xfrm>
            <a:off x="2589076" y="4997302"/>
            <a:ext cx="12700001" cy="422657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8000"/>
              <a:buFont typeface="DM Sans"/>
              <a:buNone/>
              <a:defRPr b="0" i="0" sz="8000" u="none" cap="none" strike="noStrike">
                <a:solidFill>
                  <a:schemeClr val="lt1"/>
                </a:solidFill>
                <a:latin typeface="DM Sans"/>
                <a:ea typeface="DM Sans"/>
                <a:cs typeface="DM Sans"/>
                <a:sym typeface="DM Sans"/>
              </a:defRPr>
            </a:lvl1pPr>
            <a:lvl2pPr indent="-853439" lvl="1" marL="914400" marR="0" rtl="0" algn="l">
              <a:lnSpc>
                <a:spcPct val="100000"/>
              </a:lnSpc>
              <a:spcBef>
                <a:spcPts val="0"/>
              </a:spcBef>
              <a:spcAft>
                <a:spcPts val="0"/>
              </a:spcAft>
              <a:buClr>
                <a:srgbClr val="005FAA"/>
              </a:buClr>
              <a:buSzPts val="9840"/>
              <a:buFont typeface="DM Sans"/>
              <a:buChar char="•"/>
              <a:defRPr b="0" i="0" sz="8000" u="none" cap="none" strike="noStrike">
                <a:solidFill>
                  <a:srgbClr val="005FAA"/>
                </a:solidFill>
                <a:latin typeface="DM Sans"/>
                <a:ea typeface="DM Sans"/>
                <a:cs typeface="DM Sans"/>
                <a:sym typeface="DM Sans"/>
              </a:defRPr>
            </a:lvl2pPr>
            <a:lvl3pPr indent="-853439" lvl="2" marL="13716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3pPr>
            <a:lvl4pPr indent="-853439" lvl="3" marL="18288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4pPr>
            <a:lvl5pPr indent="-853439" lvl="4" marL="22860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74" name="Google Shape;474;p88"/>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75" name="Google Shape;475;p88"/>
          <p:cNvSpPr txBox="1"/>
          <p:nvPr/>
        </p:nvSpPr>
        <p:spPr>
          <a:xfrm>
            <a:off x="2151116" y="1939012"/>
            <a:ext cx="6828900" cy="4720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0000"/>
              <a:buFont typeface="Arial"/>
              <a:buNone/>
            </a:pPr>
            <a:r>
              <a:rPr b="1" i="0" lang="en" sz="30000" u="none" cap="none" strike="noStrike">
                <a:solidFill>
                  <a:schemeClr val="accent2"/>
                </a:solidFill>
                <a:latin typeface="Arial"/>
                <a:ea typeface="Arial"/>
                <a:cs typeface="Arial"/>
                <a:sym typeface="Arial"/>
              </a:rPr>
              <a:t>“</a:t>
            </a:r>
            <a:endParaRPr b="0" i="0" sz="1400" u="none" cap="none" strike="noStrike">
              <a:solidFill>
                <a:schemeClr val="accent2"/>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Light - Closing" showMasterSp="0">
  <p:cSld name="Light - Closing">
    <p:bg>
      <p:bgPr>
        <a:solidFill>
          <a:srgbClr val="FFFFFF"/>
        </a:solidFill>
      </p:bgPr>
    </p:bg>
    <p:spTree>
      <p:nvGrpSpPr>
        <p:cNvPr id="476" name="Shape 476"/>
        <p:cNvGrpSpPr/>
        <p:nvPr/>
      </p:nvGrpSpPr>
      <p:grpSpPr>
        <a:xfrm>
          <a:off x="0" y="0"/>
          <a:ext cx="0" cy="0"/>
          <a:chOff x="0" y="0"/>
          <a:chExt cx="0" cy="0"/>
        </a:xfrm>
      </p:grpSpPr>
      <p:pic>
        <p:nvPicPr>
          <p:cNvPr descr="Image" id="477" name="Google Shape;477;p89"/>
          <p:cNvPicPr preferRelativeResize="0"/>
          <p:nvPr/>
        </p:nvPicPr>
        <p:blipFill rotWithShape="1">
          <a:blip r:embed="rId2">
            <a:alphaModFix/>
          </a:blip>
          <a:srcRect b="0" l="0" r="0" t="0"/>
          <a:stretch/>
        </p:blipFill>
        <p:spPr>
          <a:xfrm>
            <a:off x="-3974408" y="5242843"/>
            <a:ext cx="17939063" cy="8523463"/>
          </a:xfrm>
          <a:prstGeom prst="rect">
            <a:avLst/>
          </a:prstGeom>
          <a:noFill/>
          <a:ln>
            <a:noFill/>
          </a:ln>
        </p:spPr>
      </p:pic>
      <p:sp>
        <p:nvSpPr>
          <p:cNvPr id="478" name="Google Shape;478;p89"/>
          <p:cNvSpPr txBox="1"/>
          <p:nvPr>
            <p:ph idx="1" type="body"/>
          </p:nvPr>
        </p:nvSpPr>
        <p:spPr>
          <a:xfrm>
            <a:off x="13019212" y="2334101"/>
            <a:ext cx="8958299" cy="1231106"/>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8000"/>
              <a:buFont typeface="DM Sans"/>
              <a:buNone/>
              <a:defRPr b="0" i="0" sz="8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79" name="Google Shape;479;p89"/>
          <p:cNvSpPr txBox="1"/>
          <p:nvPr>
            <p:ph idx="2" type="body"/>
          </p:nvPr>
        </p:nvSpPr>
        <p:spPr>
          <a:xfrm>
            <a:off x="13019213" y="5761760"/>
            <a:ext cx="8972038" cy="861774"/>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80" name="Google Shape;480;p89"/>
          <p:cNvSpPr txBox="1"/>
          <p:nvPr>
            <p:ph idx="3" type="body"/>
          </p:nvPr>
        </p:nvSpPr>
        <p:spPr>
          <a:xfrm>
            <a:off x="13019212" y="8750802"/>
            <a:ext cx="8972037" cy="963277"/>
          </a:xfrm>
          <a:prstGeom prst="rect">
            <a:avLst/>
          </a:prstGeom>
          <a:noFill/>
          <a:ln>
            <a:noFill/>
          </a:ln>
        </p:spPr>
        <p:txBody>
          <a:bodyPr anchorCtr="0" anchor="ctr" bIns="0" lIns="0" spcFirstLastPara="1" rIns="0" wrap="square" tIns="0">
            <a:spAutoFit/>
          </a:bodyPr>
          <a:lstStyle>
            <a:lvl1pPr indent="-228600" lvl="0" marL="457200" marR="0" rtl="0" algn="l">
              <a:lnSpc>
                <a:spcPct val="120000"/>
              </a:lnSpc>
              <a:spcBef>
                <a:spcPts val="0"/>
              </a:spcBef>
              <a:spcAft>
                <a:spcPts val="0"/>
              </a:spcAft>
              <a:buClr>
                <a:srgbClr val="EF8200"/>
              </a:buClr>
              <a:buSzPts val="5500"/>
              <a:buFont typeface="DM Sans"/>
              <a:buNone/>
              <a:defRPr b="0" i="0" sz="55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pic>
        <p:nvPicPr>
          <p:cNvPr descr="Image" id="481" name="Google Shape;481;p89"/>
          <p:cNvPicPr preferRelativeResize="0"/>
          <p:nvPr/>
        </p:nvPicPr>
        <p:blipFill rotWithShape="1">
          <a:blip r:embed="rId3">
            <a:alphaModFix/>
          </a:blip>
          <a:srcRect b="0" l="0" r="0" t="0"/>
          <a:stretch/>
        </p:blipFill>
        <p:spPr>
          <a:xfrm>
            <a:off x="13019213" y="10402830"/>
            <a:ext cx="728239" cy="486708"/>
          </a:xfrm>
          <a:prstGeom prst="rect">
            <a:avLst/>
          </a:prstGeom>
          <a:noFill/>
          <a:ln>
            <a:noFill/>
          </a:ln>
        </p:spPr>
      </p:pic>
      <p:sp>
        <p:nvSpPr>
          <p:cNvPr id="482" name="Google Shape;482;p89"/>
          <p:cNvSpPr txBox="1"/>
          <p:nvPr/>
        </p:nvSpPr>
        <p:spPr>
          <a:xfrm>
            <a:off x="14251179" y="10252484"/>
            <a:ext cx="6895618" cy="7874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 sz="2400" u="none" cap="none" strike="noStrike">
                <a:solidFill>
                  <a:srgbClr val="999999"/>
                </a:solidFill>
                <a:latin typeface="DM Sans"/>
                <a:ea typeface="DM Sans"/>
                <a:cs typeface="DM Sans"/>
                <a:sym typeface="DM Sans"/>
              </a:rPr>
              <a:t>This work is partially funded by the EU research and innovation programme</a:t>
            </a:r>
            <a:endParaRPr b="0" i="0" sz="1400" u="none" cap="none" strike="noStrike">
              <a:solidFill>
                <a:srgbClr val="000000"/>
              </a:solidFill>
              <a:latin typeface="Arial"/>
              <a:ea typeface="Arial"/>
              <a:cs typeface="Arial"/>
              <a:sym typeface="Arial"/>
            </a:endParaRPr>
          </a:p>
        </p:txBody>
      </p:sp>
      <p:sp>
        <p:nvSpPr>
          <p:cNvPr id="483" name="Google Shape;483;p89"/>
          <p:cNvSpPr txBox="1"/>
          <p:nvPr/>
        </p:nvSpPr>
        <p:spPr>
          <a:xfrm>
            <a:off x="13019213" y="6714498"/>
            <a:ext cx="287935" cy="9271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5FAA"/>
              </a:buClr>
              <a:buSzPts val="5600"/>
              <a:buFont typeface="DM Sans"/>
              <a:buNone/>
            </a:pPr>
            <a:r>
              <a:rPr b="0" i="0" lang="en" sz="5600" u="none" cap="none" strike="noStrike">
                <a:solidFill>
                  <a:srgbClr val="005FAA"/>
                </a:solidFill>
                <a:latin typeface="DM Sans"/>
                <a:ea typeface="DM Sans"/>
                <a:cs typeface="DM Sans"/>
                <a:sym typeface="DM Sans"/>
              </a:rPr>
              <a:t>t</a:t>
            </a:r>
            <a:endParaRPr b="0" i="0" sz="1400" u="none" cap="none" strike="noStrike">
              <a:solidFill>
                <a:srgbClr val="000000"/>
              </a:solidFill>
              <a:latin typeface="Arial"/>
              <a:ea typeface="Arial"/>
              <a:cs typeface="Arial"/>
              <a:sym typeface="Arial"/>
            </a:endParaRPr>
          </a:p>
        </p:txBody>
      </p:sp>
      <p:sp>
        <p:nvSpPr>
          <p:cNvPr id="484" name="Google Shape;484;p89"/>
          <p:cNvSpPr txBox="1"/>
          <p:nvPr/>
        </p:nvSpPr>
        <p:spPr>
          <a:xfrm>
            <a:off x="13019213" y="7641598"/>
            <a:ext cx="417373" cy="9271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5FAA"/>
              </a:buClr>
              <a:buSzPts val="5600"/>
              <a:buFont typeface="DM Sans"/>
              <a:buNone/>
            </a:pPr>
            <a:r>
              <a:rPr b="0" i="0" lang="en" sz="5600" u="none" cap="none" strike="noStrike">
                <a:solidFill>
                  <a:srgbClr val="005FAA"/>
                </a:solidFill>
                <a:latin typeface="DM Sans"/>
                <a:ea typeface="DM Sans"/>
                <a:cs typeface="DM Sans"/>
                <a:sym typeface="DM Sans"/>
              </a:rPr>
              <a:t>e</a:t>
            </a:r>
            <a:endParaRPr b="0" i="0" sz="1400" u="none" cap="none" strike="noStrike">
              <a:solidFill>
                <a:srgbClr val="000000"/>
              </a:solidFill>
              <a:latin typeface="Arial"/>
              <a:ea typeface="Arial"/>
              <a:cs typeface="Arial"/>
              <a:sym typeface="Arial"/>
            </a:endParaRPr>
          </a:p>
        </p:txBody>
      </p:sp>
      <p:sp>
        <p:nvSpPr>
          <p:cNvPr id="485" name="Google Shape;485;p89"/>
          <p:cNvSpPr txBox="1"/>
          <p:nvPr>
            <p:ph idx="4" type="body"/>
          </p:nvPr>
        </p:nvSpPr>
        <p:spPr>
          <a:xfrm>
            <a:off x="13682636" y="6747161"/>
            <a:ext cx="8294876" cy="861774"/>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86" name="Google Shape;486;p89"/>
          <p:cNvSpPr txBox="1"/>
          <p:nvPr>
            <p:ph idx="5" type="body"/>
          </p:nvPr>
        </p:nvSpPr>
        <p:spPr>
          <a:xfrm>
            <a:off x="13682636" y="7674261"/>
            <a:ext cx="8294876" cy="861774"/>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87" name="Google Shape;487;p89"/>
          <p:cNvSpPr/>
          <p:nvPr/>
        </p:nvSpPr>
        <p:spPr>
          <a:xfrm>
            <a:off x="1336227" y="-2443695"/>
            <a:ext cx="6300900" cy="79041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488" name="Google Shape;488;p89"/>
          <p:cNvPicPr preferRelativeResize="0"/>
          <p:nvPr/>
        </p:nvPicPr>
        <p:blipFill rotWithShape="1">
          <a:blip r:embed="rId4">
            <a:alphaModFix/>
          </a:blip>
          <a:srcRect b="0" l="0" r="0" t="0"/>
          <a:stretch/>
        </p:blipFill>
        <p:spPr>
          <a:xfrm>
            <a:off x="2441637" y="1115272"/>
            <a:ext cx="4067122" cy="310613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lank - Title with Background">
  <p:cSld name="Blank - Title with Background">
    <p:spTree>
      <p:nvGrpSpPr>
        <p:cNvPr id="42" name="Shape 42"/>
        <p:cNvGrpSpPr/>
        <p:nvPr/>
      </p:nvGrpSpPr>
      <p:grpSpPr>
        <a:xfrm>
          <a:off x="0" y="0"/>
          <a:ext cx="0" cy="0"/>
          <a:chOff x="0" y="0"/>
          <a:chExt cx="0" cy="0"/>
        </a:xfrm>
      </p:grpSpPr>
      <p:pic>
        <p:nvPicPr>
          <p:cNvPr descr="Image" id="43" name="Google Shape;43;p55"/>
          <p:cNvPicPr preferRelativeResize="0"/>
          <p:nvPr/>
        </p:nvPicPr>
        <p:blipFill rotWithShape="1">
          <a:blip r:embed="rId2">
            <a:alphaModFix amt="25000"/>
          </a:blip>
          <a:srcRect b="9" l="0" r="0" t="12"/>
          <a:stretch/>
        </p:blipFill>
        <p:spPr>
          <a:xfrm>
            <a:off x="19856949" y="815931"/>
            <a:ext cx="4902205" cy="12315870"/>
          </a:xfrm>
          <a:prstGeom prst="rect">
            <a:avLst/>
          </a:prstGeom>
          <a:noFill/>
          <a:ln>
            <a:noFill/>
          </a:ln>
        </p:spPr>
      </p:pic>
      <p:sp>
        <p:nvSpPr>
          <p:cNvPr id="44" name="Google Shape;44;p55"/>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5" name="Google Shape;45;p55"/>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55"/>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Dark - Closing" showMasterSp="0">
  <p:cSld name="Dark - Closing">
    <p:bg>
      <p:bgPr>
        <a:solidFill>
          <a:srgbClr val="09142E"/>
        </a:solidFill>
      </p:bgPr>
    </p:bg>
    <p:spTree>
      <p:nvGrpSpPr>
        <p:cNvPr id="489" name="Shape 489"/>
        <p:cNvGrpSpPr/>
        <p:nvPr/>
      </p:nvGrpSpPr>
      <p:grpSpPr>
        <a:xfrm>
          <a:off x="0" y="0"/>
          <a:ext cx="0" cy="0"/>
          <a:chOff x="0" y="0"/>
          <a:chExt cx="0" cy="0"/>
        </a:xfrm>
      </p:grpSpPr>
      <p:sp>
        <p:nvSpPr>
          <p:cNvPr id="490" name="Google Shape;490;p90"/>
          <p:cNvSpPr txBox="1"/>
          <p:nvPr>
            <p:ph idx="1" type="body"/>
          </p:nvPr>
        </p:nvSpPr>
        <p:spPr>
          <a:xfrm>
            <a:off x="2438050" y="4854090"/>
            <a:ext cx="9378290" cy="1231106"/>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8000"/>
              <a:buFont typeface="DM Sans"/>
              <a:buNone/>
              <a:defRPr b="0" i="0" sz="8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91" name="Google Shape;491;p90"/>
          <p:cNvSpPr txBox="1"/>
          <p:nvPr>
            <p:ph idx="2" type="body"/>
          </p:nvPr>
        </p:nvSpPr>
        <p:spPr>
          <a:xfrm>
            <a:off x="2438050" y="6909472"/>
            <a:ext cx="9378290" cy="861774"/>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5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92" name="Google Shape;492;p90"/>
          <p:cNvSpPr txBox="1"/>
          <p:nvPr>
            <p:ph idx="3" type="body"/>
          </p:nvPr>
        </p:nvSpPr>
        <p:spPr>
          <a:xfrm>
            <a:off x="2438050" y="10646726"/>
            <a:ext cx="6012491" cy="927101"/>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EF8200"/>
              </a:buClr>
              <a:buSzPts val="5600"/>
              <a:buFont typeface="DM Sans"/>
              <a:buNone/>
              <a:defRPr b="0" i="0" sz="5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pic>
        <p:nvPicPr>
          <p:cNvPr descr="Image" id="493" name="Google Shape;493;p90"/>
          <p:cNvPicPr preferRelativeResize="0"/>
          <p:nvPr/>
        </p:nvPicPr>
        <p:blipFill rotWithShape="1">
          <a:blip r:embed="rId2">
            <a:alphaModFix/>
          </a:blip>
          <a:srcRect b="0" l="0" r="0" t="0"/>
          <a:stretch/>
        </p:blipFill>
        <p:spPr>
          <a:xfrm>
            <a:off x="2438050" y="8180185"/>
            <a:ext cx="622303" cy="622303"/>
          </a:xfrm>
          <a:prstGeom prst="rect">
            <a:avLst/>
          </a:prstGeom>
          <a:noFill/>
          <a:ln>
            <a:noFill/>
          </a:ln>
        </p:spPr>
      </p:pic>
      <p:pic>
        <p:nvPicPr>
          <p:cNvPr descr="Image" id="494" name="Google Shape;494;p90"/>
          <p:cNvPicPr preferRelativeResize="0"/>
          <p:nvPr/>
        </p:nvPicPr>
        <p:blipFill rotWithShape="1">
          <a:blip r:embed="rId3">
            <a:alphaModFix/>
          </a:blip>
          <a:srcRect b="0" l="0" r="0" t="0"/>
          <a:stretch/>
        </p:blipFill>
        <p:spPr>
          <a:xfrm>
            <a:off x="2438050" y="9127962"/>
            <a:ext cx="622303" cy="622303"/>
          </a:xfrm>
          <a:prstGeom prst="rect">
            <a:avLst/>
          </a:prstGeom>
          <a:noFill/>
          <a:ln>
            <a:noFill/>
          </a:ln>
        </p:spPr>
      </p:pic>
      <p:pic>
        <p:nvPicPr>
          <p:cNvPr descr="Image" id="495" name="Google Shape;495;p90"/>
          <p:cNvPicPr preferRelativeResize="0"/>
          <p:nvPr/>
        </p:nvPicPr>
        <p:blipFill rotWithShape="1">
          <a:blip r:embed="rId4">
            <a:alphaModFix/>
          </a:blip>
          <a:srcRect b="0" l="0" r="0" t="0"/>
          <a:stretch/>
        </p:blipFill>
        <p:spPr>
          <a:xfrm>
            <a:off x="2539674" y="12602216"/>
            <a:ext cx="728240" cy="486708"/>
          </a:xfrm>
          <a:prstGeom prst="rect">
            <a:avLst/>
          </a:prstGeom>
          <a:noFill/>
          <a:ln>
            <a:noFill/>
          </a:ln>
        </p:spPr>
      </p:pic>
      <p:sp>
        <p:nvSpPr>
          <p:cNvPr id="496" name="Google Shape;496;p90"/>
          <p:cNvSpPr txBox="1"/>
          <p:nvPr/>
        </p:nvSpPr>
        <p:spPr>
          <a:xfrm>
            <a:off x="3771641" y="12648720"/>
            <a:ext cx="11318423" cy="3937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 sz="2400" u="none" cap="none" strike="noStrike">
                <a:solidFill>
                  <a:srgbClr val="999999"/>
                </a:solidFill>
                <a:latin typeface="DM Sans"/>
                <a:ea typeface="DM Sans"/>
                <a:cs typeface="DM Sans"/>
                <a:sym typeface="DM Sans"/>
              </a:rPr>
              <a:t>This work is partially funded by the EU research and innovation programme</a:t>
            </a:r>
            <a:endParaRPr b="0" i="0" sz="1400" u="none" cap="none" strike="noStrike">
              <a:solidFill>
                <a:srgbClr val="000000"/>
              </a:solidFill>
              <a:latin typeface="Arial"/>
              <a:ea typeface="Arial"/>
              <a:cs typeface="Arial"/>
              <a:sym typeface="Arial"/>
            </a:endParaRPr>
          </a:p>
        </p:txBody>
      </p:sp>
      <p:pic>
        <p:nvPicPr>
          <p:cNvPr descr="img 32x.png" id="497" name="Google Shape;497;p90"/>
          <p:cNvPicPr preferRelativeResize="0"/>
          <p:nvPr/>
        </p:nvPicPr>
        <p:blipFill rotWithShape="1">
          <a:blip r:embed="rId5">
            <a:alphaModFix/>
          </a:blip>
          <a:srcRect b="0" l="0" r="0" t="0"/>
          <a:stretch/>
        </p:blipFill>
        <p:spPr>
          <a:xfrm rot="-5400000">
            <a:off x="14519096" y="-5088052"/>
            <a:ext cx="8811388" cy="18493362"/>
          </a:xfrm>
          <a:prstGeom prst="rect">
            <a:avLst/>
          </a:prstGeom>
          <a:noFill/>
          <a:ln>
            <a:noFill/>
          </a:ln>
        </p:spPr>
      </p:pic>
      <p:pic>
        <p:nvPicPr>
          <p:cNvPr descr="Image" id="498" name="Google Shape;498;p90">
            <a:hlinkClick r:id="rId6"/>
          </p:cNvPr>
          <p:cNvPicPr preferRelativeResize="0"/>
          <p:nvPr/>
        </p:nvPicPr>
        <p:blipFill rotWithShape="1">
          <a:blip r:embed="rId7">
            <a:alphaModFix/>
          </a:blip>
          <a:srcRect b="0" l="0" r="0" t="0"/>
          <a:stretch/>
        </p:blipFill>
        <p:spPr>
          <a:xfrm>
            <a:off x="8005629" y="10805475"/>
            <a:ext cx="609602" cy="609602"/>
          </a:xfrm>
          <a:prstGeom prst="rect">
            <a:avLst/>
          </a:prstGeom>
          <a:noFill/>
          <a:ln>
            <a:noFill/>
          </a:ln>
        </p:spPr>
      </p:pic>
      <p:pic>
        <p:nvPicPr>
          <p:cNvPr descr="Image" id="499" name="Google Shape;499;p90">
            <a:hlinkClick r:id="rId8"/>
          </p:cNvPr>
          <p:cNvPicPr preferRelativeResize="0"/>
          <p:nvPr/>
        </p:nvPicPr>
        <p:blipFill rotWithShape="1">
          <a:blip r:embed="rId9">
            <a:alphaModFix/>
          </a:blip>
          <a:srcRect b="0" l="0" r="0" t="0"/>
          <a:stretch/>
        </p:blipFill>
        <p:spPr>
          <a:xfrm>
            <a:off x="9126052" y="10805475"/>
            <a:ext cx="609602" cy="609602"/>
          </a:xfrm>
          <a:prstGeom prst="rect">
            <a:avLst/>
          </a:prstGeom>
          <a:noFill/>
          <a:ln>
            <a:noFill/>
          </a:ln>
        </p:spPr>
      </p:pic>
      <p:pic>
        <p:nvPicPr>
          <p:cNvPr descr="Image" id="500" name="Google Shape;500;p90">
            <a:hlinkClick r:id="rId10"/>
          </p:cNvPr>
          <p:cNvPicPr preferRelativeResize="0"/>
          <p:nvPr/>
        </p:nvPicPr>
        <p:blipFill rotWithShape="1">
          <a:blip r:embed="rId11">
            <a:alphaModFix/>
          </a:blip>
          <a:srcRect b="0" l="0" r="0" t="0"/>
          <a:stretch/>
        </p:blipFill>
        <p:spPr>
          <a:xfrm>
            <a:off x="10246475" y="10805475"/>
            <a:ext cx="609602" cy="609602"/>
          </a:xfrm>
          <a:prstGeom prst="rect">
            <a:avLst/>
          </a:prstGeom>
          <a:noFill/>
          <a:ln>
            <a:noFill/>
          </a:ln>
        </p:spPr>
      </p:pic>
      <p:cxnSp>
        <p:nvCxnSpPr>
          <p:cNvPr id="501" name="Google Shape;501;p90"/>
          <p:cNvCxnSpPr/>
          <p:nvPr/>
        </p:nvCxnSpPr>
        <p:spPr>
          <a:xfrm flipH="1" rot="10800000">
            <a:off x="7306906" y="10695622"/>
            <a:ext cx="2" cy="829307"/>
          </a:xfrm>
          <a:prstGeom prst="straightConnector1">
            <a:avLst/>
          </a:prstGeom>
          <a:noFill/>
          <a:ln cap="flat" cmpd="sng" w="25400">
            <a:solidFill>
              <a:srgbClr val="FFFFFF"/>
            </a:solidFill>
            <a:prstDash val="solid"/>
            <a:round/>
            <a:headEnd len="sm" w="sm" type="none"/>
            <a:tailEnd len="sm" w="sm" type="none"/>
          </a:ln>
        </p:spPr>
      </p:cxnSp>
      <p:sp>
        <p:nvSpPr>
          <p:cNvPr id="502" name="Google Shape;502;p90"/>
          <p:cNvSpPr txBox="1"/>
          <p:nvPr>
            <p:ph idx="4" type="body"/>
          </p:nvPr>
        </p:nvSpPr>
        <p:spPr>
          <a:xfrm>
            <a:off x="3523239" y="8010452"/>
            <a:ext cx="8293101" cy="86177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5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03" name="Google Shape;503;p90"/>
          <p:cNvSpPr txBox="1"/>
          <p:nvPr>
            <p:ph idx="5" type="body"/>
          </p:nvPr>
        </p:nvSpPr>
        <p:spPr>
          <a:xfrm>
            <a:off x="3523239" y="8958494"/>
            <a:ext cx="8293101" cy="861774"/>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5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04" name="Google Shape;504;p90"/>
          <p:cNvSpPr/>
          <p:nvPr/>
        </p:nvSpPr>
        <p:spPr>
          <a:xfrm>
            <a:off x="2438225" y="-1835475"/>
            <a:ext cx="4614900" cy="5788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505" name="Google Shape;505;p90"/>
          <p:cNvPicPr preferRelativeResize="0"/>
          <p:nvPr/>
        </p:nvPicPr>
        <p:blipFill rotWithShape="1">
          <a:blip r:embed="rId12">
            <a:alphaModFix/>
          </a:blip>
          <a:srcRect b="0" l="0" r="0" t="0"/>
          <a:stretch/>
        </p:blipFill>
        <p:spPr>
          <a:xfrm>
            <a:off x="3247822" y="771092"/>
            <a:ext cx="2978738" cy="227491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Light - Divider (Title)" showMasterSp="0">
  <p:cSld name="Light - Divider (Title)">
    <p:bg>
      <p:bgPr>
        <a:solidFill>
          <a:srgbClr val="FFFFFF"/>
        </a:solidFill>
      </p:bgPr>
    </p:bg>
    <p:spTree>
      <p:nvGrpSpPr>
        <p:cNvPr id="506" name="Shape 506"/>
        <p:cNvGrpSpPr/>
        <p:nvPr/>
      </p:nvGrpSpPr>
      <p:grpSpPr>
        <a:xfrm>
          <a:off x="0" y="0"/>
          <a:ext cx="0" cy="0"/>
          <a:chOff x="0" y="0"/>
          <a:chExt cx="0" cy="0"/>
        </a:xfrm>
      </p:grpSpPr>
      <p:sp>
        <p:nvSpPr>
          <p:cNvPr id="507" name="Google Shape;507;p91"/>
          <p:cNvSpPr txBox="1"/>
          <p:nvPr>
            <p:ph idx="1" type="body"/>
          </p:nvPr>
        </p:nvSpPr>
        <p:spPr>
          <a:xfrm>
            <a:off x="1198153" y="5934669"/>
            <a:ext cx="13402702" cy="1846659"/>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12000"/>
              <a:buFont typeface="DM Sans"/>
              <a:buNone/>
              <a:defRPr b="0" i="0" sz="1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pic>
        <p:nvPicPr>
          <p:cNvPr descr="Image" id="508" name="Google Shape;508;p91"/>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sp>
        <p:nvSpPr>
          <p:cNvPr id="509" name="Google Shape;509;p91"/>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510" name="Google Shape;510;p91"/>
          <p:cNvSpPr/>
          <p:nvPr/>
        </p:nvSpPr>
        <p:spPr>
          <a:xfrm>
            <a:off x="1031425" y="-1646575"/>
            <a:ext cx="3512100" cy="44055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511" name="Google Shape;511;p91"/>
          <p:cNvPicPr preferRelativeResize="0"/>
          <p:nvPr/>
        </p:nvPicPr>
        <p:blipFill rotWithShape="1">
          <a:blip r:embed="rId3">
            <a:alphaModFix/>
          </a:blip>
          <a:srcRect b="0" l="0" r="0" t="0"/>
          <a:stretch/>
        </p:blipFill>
        <p:spPr>
          <a:xfrm>
            <a:off x="1647541" y="337063"/>
            <a:ext cx="2266868" cy="1731248"/>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extra) Content - 3 Horizontal with Two Bullets">
  <p:cSld name="Content - 3 Horizontal with Two Bullets">
    <p:spTree>
      <p:nvGrpSpPr>
        <p:cNvPr id="512" name="Shape 512"/>
        <p:cNvGrpSpPr/>
        <p:nvPr/>
      </p:nvGrpSpPr>
      <p:grpSpPr>
        <a:xfrm>
          <a:off x="0" y="0"/>
          <a:ext cx="0" cy="0"/>
          <a:chOff x="0" y="0"/>
          <a:chExt cx="0" cy="0"/>
        </a:xfrm>
      </p:grpSpPr>
      <p:pic>
        <p:nvPicPr>
          <p:cNvPr descr="Image" id="513" name="Google Shape;513;p92"/>
          <p:cNvPicPr preferRelativeResize="0"/>
          <p:nvPr/>
        </p:nvPicPr>
        <p:blipFill rotWithShape="1">
          <a:blip r:embed="rId2">
            <a:alphaModFix amt="25000"/>
          </a:blip>
          <a:srcRect b="9" l="0" r="0" t="12"/>
          <a:stretch/>
        </p:blipFill>
        <p:spPr>
          <a:xfrm>
            <a:off x="19856949" y="815931"/>
            <a:ext cx="4902205" cy="12315870"/>
          </a:xfrm>
          <a:prstGeom prst="rect">
            <a:avLst/>
          </a:prstGeom>
          <a:noFill/>
          <a:ln>
            <a:noFill/>
          </a:ln>
        </p:spPr>
      </p:pic>
      <p:grpSp>
        <p:nvGrpSpPr>
          <p:cNvPr id="514" name="Google Shape;514;p92"/>
          <p:cNvGrpSpPr/>
          <p:nvPr/>
        </p:nvGrpSpPr>
        <p:grpSpPr>
          <a:xfrm>
            <a:off x="313398" y="-641338"/>
            <a:ext cx="1926057" cy="2416205"/>
            <a:chOff x="0" y="0"/>
            <a:chExt cx="1926056" cy="2416204"/>
          </a:xfrm>
        </p:grpSpPr>
        <p:sp>
          <p:nvSpPr>
            <p:cNvPr id="515" name="Google Shape;515;p92"/>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516" name="Google Shape;516;p92"/>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517" name="Google Shape;517;p92"/>
          <p:cNvSpPr txBox="1"/>
          <p:nvPr/>
        </p:nvSpPr>
        <p:spPr>
          <a:xfrm>
            <a:off x="20867075" y="13045341"/>
            <a:ext cx="2516597" cy="330201"/>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000"/>
              <a:buFont typeface="DM Sans"/>
              <a:buNone/>
            </a:pPr>
            <a:r>
              <a:rPr b="0" i="0" lang="en" sz="2000" u="none" cap="none" strike="noStrike">
                <a:solidFill>
                  <a:srgbClr val="EF8200"/>
                </a:solidFill>
                <a:latin typeface="DM Sans"/>
                <a:ea typeface="DM Sans"/>
                <a:cs typeface="DM Sans"/>
                <a:sym typeface="DM Sans"/>
              </a:rPr>
              <a:t>www.egi.eu  |</a:t>
            </a:r>
            <a:endParaRPr b="0" i="0" sz="1400" u="none" cap="none" strike="noStrike">
              <a:solidFill>
                <a:srgbClr val="000000"/>
              </a:solidFill>
              <a:latin typeface="Arial"/>
              <a:ea typeface="Arial"/>
              <a:cs typeface="Arial"/>
              <a:sym typeface="Arial"/>
            </a:endParaRPr>
          </a:p>
        </p:txBody>
      </p:sp>
      <p:sp>
        <p:nvSpPr>
          <p:cNvPr id="518" name="Google Shape;518;p92"/>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19" name="Google Shape;519;p92"/>
          <p:cNvSpPr txBox="1"/>
          <p:nvPr>
            <p:ph idx="2" type="body"/>
          </p:nvPr>
        </p:nvSpPr>
        <p:spPr>
          <a:xfrm>
            <a:off x="1831774" y="3108471"/>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20" name="Google Shape;520;p92"/>
          <p:cNvSpPr txBox="1"/>
          <p:nvPr>
            <p:ph idx="3" type="body"/>
          </p:nvPr>
        </p:nvSpPr>
        <p:spPr>
          <a:xfrm>
            <a:off x="1831773" y="4887897"/>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21" name="Google Shape;521;p92"/>
          <p:cNvSpPr txBox="1"/>
          <p:nvPr>
            <p:ph idx="4" type="body"/>
          </p:nvPr>
        </p:nvSpPr>
        <p:spPr>
          <a:xfrm>
            <a:off x="9055918" y="3108471"/>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22" name="Google Shape;522;p92"/>
          <p:cNvSpPr txBox="1"/>
          <p:nvPr>
            <p:ph idx="5" type="body"/>
          </p:nvPr>
        </p:nvSpPr>
        <p:spPr>
          <a:xfrm>
            <a:off x="9055918" y="4887897"/>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23" name="Google Shape;523;p92"/>
          <p:cNvSpPr txBox="1"/>
          <p:nvPr>
            <p:ph idx="6" type="body"/>
          </p:nvPr>
        </p:nvSpPr>
        <p:spPr>
          <a:xfrm>
            <a:off x="16786860" y="3108471"/>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24" name="Google Shape;524;p92"/>
          <p:cNvSpPr txBox="1"/>
          <p:nvPr>
            <p:ph idx="7" type="body"/>
          </p:nvPr>
        </p:nvSpPr>
        <p:spPr>
          <a:xfrm>
            <a:off x="16811059" y="4887897"/>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25" name="Google Shape;525;p92"/>
          <p:cNvSpPr txBox="1"/>
          <p:nvPr/>
        </p:nvSpPr>
        <p:spPr>
          <a:xfrm>
            <a:off x="1015862" y="3045651"/>
            <a:ext cx="607177"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1</a:t>
            </a:r>
            <a:endParaRPr b="0" i="0" sz="1400" u="none" cap="none" strike="noStrike">
              <a:solidFill>
                <a:srgbClr val="000000"/>
              </a:solidFill>
              <a:latin typeface="Arial"/>
              <a:ea typeface="Arial"/>
              <a:cs typeface="Arial"/>
              <a:sym typeface="Arial"/>
            </a:endParaRPr>
          </a:p>
        </p:txBody>
      </p:sp>
      <p:sp>
        <p:nvSpPr>
          <p:cNvPr id="526" name="Google Shape;526;p92"/>
          <p:cNvSpPr txBox="1"/>
          <p:nvPr/>
        </p:nvSpPr>
        <p:spPr>
          <a:xfrm>
            <a:off x="8079200" y="3045651"/>
            <a:ext cx="607178"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2</a:t>
            </a:r>
            <a:endParaRPr b="0" i="0" sz="1400" u="none" cap="none" strike="noStrike">
              <a:solidFill>
                <a:srgbClr val="000000"/>
              </a:solidFill>
              <a:latin typeface="Arial"/>
              <a:ea typeface="Arial"/>
              <a:cs typeface="Arial"/>
              <a:sym typeface="Arial"/>
            </a:endParaRPr>
          </a:p>
        </p:txBody>
      </p:sp>
      <p:sp>
        <p:nvSpPr>
          <p:cNvPr id="527" name="Google Shape;527;p92"/>
          <p:cNvSpPr txBox="1"/>
          <p:nvPr/>
        </p:nvSpPr>
        <p:spPr>
          <a:xfrm>
            <a:off x="15767772" y="3045651"/>
            <a:ext cx="607178"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3</a:t>
            </a:r>
            <a:endParaRPr b="0" i="0" sz="1400" u="none" cap="none" strike="noStrike">
              <a:solidFill>
                <a:srgbClr val="000000"/>
              </a:solidFill>
              <a:latin typeface="Arial"/>
              <a:ea typeface="Arial"/>
              <a:cs typeface="Arial"/>
              <a:sym typeface="Arial"/>
            </a:endParaRPr>
          </a:p>
        </p:txBody>
      </p:sp>
      <p:sp>
        <p:nvSpPr>
          <p:cNvPr id="528" name="Google Shape;528;p92"/>
          <p:cNvSpPr txBox="1"/>
          <p:nvPr>
            <p:ph idx="8" type="body"/>
          </p:nvPr>
        </p:nvSpPr>
        <p:spPr>
          <a:xfrm>
            <a:off x="1831775" y="7008201"/>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29" name="Google Shape;529;p92"/>
          <p:cNvSpPr txBox="1"/>
          <p:nvPr>
            <p:ph idx="9" type="body"/>
          </p:nvPr>
        </p:nvSpPr>
        <p:spPr>
          <a:xfrm>
            <a:off x="9054627" y="7008201"/>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30" name="Google Shape;530;p92"/>
          <p:cNvSpPr txBox="1"/>
          <p:nvPr>
            <p:ph idx="13" type="body"/>
          </p:nvPr>
        </p:nvSpPr>
        <p:spPr>
          <a:xfrm>
            <a:off x="16811060" y="7008201"/>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31" name="Google Shape;531;p92"/>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cxnSp>
        <p:nvCxnSpPr>
          <p:cNvPr id="532" name="Google Shape;532;p92"/>
          <p:cNvCxnSpPr/>
          <p:nvPr/>
        </p:nvCxnSpPr>
        <p:spPr>
          <a:xfrm>
            <a:off x="1128823" y="9257413"/>
            <a:ext cx="22126354" cy="0"/>
          </a:xfrm>
          <a:prstGeom prst="straightConnector1">
            <a:avLst/>
          </a:prstGeom>
          <a:noFill/>
          <a:ln cap="flat" cmpd="sng" w="38100">
            <a:solidFill>
              <a:srgbClr val="0061B0"/>
            </a:solidFill>
            <a:prstDash val="solid"/>
            <a:round/>
            <a:headEnd len="sm" w="sm" type="none"/>
            <a:tailEnd len="sm" w="sm" type="none"/>
          </a:ln>
        </p:spPr>
      </p:cxnSp>
      <p:sp>
        <p:nvSpPr>
          <p:cNvPr id="533" name="Google Shape;533;p92"/>
          <p:cNvSpPr txBox="1"/>
          <p:nvPr>
            <p:ph idx="14" type="body"/>
          </p:nvPr>
        </p:nvSpPr>
        <p:spPr>
          <a:xfrm>
            <a:off x="2324417" y="9560757"/>
            <a:ext cx="5095358"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34" name="Google Shape;534;p92"/>
          <p:cNvSpPr txBox="1"/>
          <p:nvPr>
            <p:ph idx="15" type="body"/>
          </p:nvPr>
        </p:nvSpPr>
        <p:spPr>
          <a:xfrm>
            <a:off x="9547269" y="9560757"/>
            <a:ext cx="5095358"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35" name="Google Shape;535;p92"/>
          <p:cNvSpPr txBox="1"/>
          <p:nvPr>
            <p:ph idx="16" type="body"/>
          </p:nvPr>
        </p:nvSpPr>
        <p:spPr>
          <a:xfrm>
            <a:off x="17303702" y="9560757"/>
            <a:ext cx="5095358"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36" name="Google Shape;536;p92"/>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extra) Image - Big Title (Right)" showMasterSp="0">
  <p:cSld name="Image - Big Title (Right)">
    <p:spTree>
      <p:nvGrpSpPr>
        <p:cNvPr id="537" name="Shape 537"/>
        <p:cNvGrpSpPr/>
        <p:nvPr/>
      </p:nvGrpSpPr>
      <p:grpSpPr>
        <a:xfrm>
          <a:off x="0" y="0"/>
          <a:ext cx="0" cy="0"/>
          <a:chOff x="0" y="0"/>
          <a:chExt cx="0" cy="0"/>
        </a:xfrm>
      </p:grpSpPr>
      <p:sp>
        <p:nvSpPr>
          <p:cNvPr id="538" name="Google Shape;538;p93"/>
          <p:cNvSpPr/>
          <p:nvPr>
            <p:ph idx="2" type="pic"/>
          </p:nvPr>
        </p:nvSpPr>
        <p:spPr>
          <a:xfrm>
            <a:off x="-1512277" y="955533"/>
            <a:ext cx="13404678" cy="11679778"/>
          </a:xfrm>
          <a:prstGeom prst="roundRect">
            <a:avLst>
              <a:gd fmla="val 6128" name="adj"/>
            </a:avLst>
          </a:prstGeom>
          <a:noFill/>
          <a:ln>
            <a:noFill/>
          </a:ln>
        </p:spPr>
      </p:sp>
      <p:sp>
        <p:nvSpPr>
          <p:cNvPr id="539" name="Google Shape;539;p93"/>
          <p:cNvSpPr txBox="1"/>
          <p:nvPr>
            <p:ph idx="1" type="body"/>
          </p:nvPr>
        </p:nvSpPr>
        <p:spPr>
          <a:xfrm>
            <a:off x="13035190" y="6443141"/>
            <a:ext cx="10156110" cy="130805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8500"/>
              <a:buFont typeface="DM Sans"/>
              <a:buNone/>
              <a:defRPr b="0" i="0" sz="85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40" name="Google Shape;540;p93"/>
          <p:cNvSpPr txBox="1"/>
          <p:nvPr>
            <p:ph idx="3" type="body"/>
          </p:nvPr>
        </p:nvSpPr>
        <p:spPr>
          <a:xfrm>
            <a:off x="13035190" y="7894938"/>
            <a:ext cx="101600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pic>
        <p:nvPicPr>
          <p:cNvPr descr="Image" id="541" name="Google Shape;541;p93"/>
          <p:cNvPicPr preferRelativeResize="0"/>
          <p:nvPr/>
        </p:nvPicPr>
        <p:blipFill rotWithShape="1">
          <a:blip r:embed="rId2">
            <a:alphaModFix/>
          </a:blip>
          <a:srcRect b="0" l="0" r="0" t="0"/>
          <a:stretch/>
        </p:blipFill>
        <p:spPr>
          <a:xfrm>
            <a:off x="-10374232" y="2136913"/>
            <a:ext cx="22092041" cy="10496687"/>
          </a:xfrm>
          <a:prstGeom prst="rect">
            <a:avLst/>
          </a:prstGeom>
          <a:noFill/>
          <a:ln>
            <a:noFill/>
          </a:ln>
        </p:spPr>
      </p:pic>
      <p:sp>
        <p:nvSpPr>
          <p:cNvPr id="542" name="Google Shape;542;p93"/>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543" name="Shape 543"/>
        <p:cNvGrpSpPr/>
        <p:nvPr/>
      </p:nvGrpSpPr>
      <p:grpSpPr>
        <a:xfrm>
          <a:off x="0" y="0"/>
          <a:ext cx="0" cy="0"/>
          <a:chOff x="0" y="0"/>
          <a:chExt cx="0" cy="0"/>
        </a:xfrm>
      </p:grpSpPr>
      <p:sp>
        <p:nvSpPr>
          <p:cNvPr id="544" name="Google Shape;544;p94"/>
          <p:cNvSpPr txBox="1"/>
          <p:nvPr>
            <p:ph idx="1" type="subTitle"/>
          </p:nvPr>
        </p:nvSpPr>
        <p:spPr>
          <a:xfrm>
            <a:off x="879784" y="6642157"/>
            <a:ext cx="12116700" cy="1280100"/>
          </a:xfrm>
          <a:prstGeom prst="rect">
            <a:avLst/>
          </a:prstGeom>
          <a:noFill/>
          <a:ln>
            <a:noFill/>
          </a:ln>
        </p:spPr>
        <p:txBody>
          <a:bodyPr anchorCtr="0" anchor="t" bIns="121875" lIns="243800" spcFirstLastPara="1" rIns="243800" wrap="square" tIns="121875">
            <a:spAutoFit/>
          </a:bodyPr>
          <a:lstStyle>
            <a:lvl1pPr lvl="0" marR="0" rtl="0" algn="l">
              <a:lnSpc>
                <a:spcPct val="90000"/>
              </a:lnSpc>
              <a:spcBef>
                <a:spcPts val="2000"/>
              </a:spcBef>
              <a:spcAft>
                <a:spcPts val="0"/>
              </a:spcAft>
              <a:buClr>
                <a:schemeClr val="lt1"/>
              </a:buClr>
              <a:buSzPts val="7200"/>
              <a:buFont typeface="Arial"/>
              <a:buNone/>
              <a:defRPr b="0" i="1" sz="7200" u="none" cap="none" strike="noStrike">
                <a:solidFill>
                  <a:schemeClr val="lt1"/>
                </a:solidFill>
                <a:latin typeface="Calibri"/>
                <a:ea typeface="Calibri"/>
                <a:cs typeface="Calibri"/>
                <a:sym typeface="Calibri"/>
              </a:defRPr>
            </a:lvl1pPr>
            <a:lvl2pPr lvl="1" marR="0" rtl="0" algn="ctr">
              <a:lnSpc>
                <a:spcPct val="90000"/>
              </a:lnSpc>
              <a:spcBef>
                <a:spcPts val="1000"/>
              </a:spcBef>
              <a:spcAft>
                <a:spcPts val="0"/>
              </a:spcAft>
              <a:buClr>
                <a:schemeClr val="dk1"/>
              </a:buClr>
              <a:buSzPts val="4000"/>
              <a:buFont typeface="Arial"/>
              <a:buNone/>
              <a:defRPr b="0" i="0" sz="4000" u="none" cap="none" strike="noStrike">
                <a:solidFill>
                  <a:schemeClr val="dk1"/>
                </a:solidFill>
                <a:latin typeface="Calibri"/>
                <a:ea typeface="Calibri"/>
                <a:cs typeface="Calibri"/>
                <a:sym typeface="Calibri"/>
              </a:defRPr>
            </a:lvl2pPr>
            <a:lvl3pPr lvl="2" marR="0" rtl="0" algn="ctr">
              <a:lnSpc>
                <a:spcPct val="90000"/>
              </a:lnSpc>
              <a:spcBef>
                <a:spcPts val="10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3pPr>
            <a:lvl4pPr lvl="3"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4pPr>
            <a:lvl5pPr lvl="4"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5pPr>
            <a:lvl6pPr lvl="5"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6pPr>
            <a:lvl7pPr lvl="6"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7pPr>
            <a:lvl8pPr lvl="7"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8pPr>
            <a:lvl9pPr lvl="8"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9pPr>
          </a:lstStyle>
          <a:p/>
        </p:txBody>
      </p:sp>
      <p:sp>
        <p:nvSpPr>
          <p:cNvPr id="545" name="Google Shape;545;p94"/>
          <p:cNvSpPr txBox="1"/>
          <p:nvPr>
            <p:ph type="title"/>
          </p:nvPr>
        </p:nvSpPr>
        <p:spPr>
          <a:xfrm>
            <a:off x="879784" y="5196571"/>
            <a:ext cx="12840900" cy="1391100"/>
          </a:xfrm>
          <a:prstGeom prst="rect">
            <a:avLst/>
          </a:prstGeom>
          <a:noFill/>
          <a:ln>
            <a:noFill/>
          </a:ln>
        </p:spPr>
        <p:txBody>
          <a:bodyPr anchorCtr="0" anchor="t" bIns="121875" lIns="243800" spcFirstLastPara="1" rIns="243800" wrap="square" tIns="121875">
            <a:spAutoFit/>
          </a:bodyPr>
          <a:lstStyle>
            <a:lvl1pPr lvl="0" marR="0" algn="l">
              <a:lnSpc>
                <a:spcPct val="90000"/>
              </a:lnSpc>
              <a:spcBef>
                <a:spcPts val="0"/>
              </a:spcBef>
              <a:spcAft>
                <a:spcPts val="0"/>
              </a:spcAft>
              <a:buClr>
                <a:schemeClr val="lt1"/>
              </a:buClr>
              <a:buSzPts val="8000"/>
              <a:buFont typeface="Calibri"/>
              <a:buNone/>
              <a:defRPr b="1" i="0" sz="80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9pPr>
          </a:lstStyle>
          <a:p/>
        </p:txBody>
      </p:sp>
      <p:sp>
        <p:nvSpPr>
          <p:cNvPr id="546" name="Google Shape;546;p94"/>
          <p:cNvSpPr txBox="1"/>
          <p:nvPr>
            <p:ph idx="2" type="body"/>
          </p:nvPr>
        </p:nvSpPr>
        <p:spPr>
          <a:xfrm>
            <a:off x="945691" y="9696544"/>
            <a:ext cx="5163900" cy="669600"/>
          </a:xfrm>
          <a:prstGeom prst="rect">
            <a:avLst/>
          </a:prstGeom>
          <a:noFill/>
          <a:ln>
            <a:noFill/>
          </a:ln>
        </p:spPr>
        <p:txBody>
          <a:bodyPr anchorCtr="0" anchor="t" bIns="121875" lIns="243800" spcFirstLastPara="1" rIns="243800" wrap="square" tIns="121875">
            <a:noAutofit/>
          </a:bodyPr>
          <a:lstStyle>
            <a:lvl1pPr indent="-228600" lvl="0" marL="457200" marR="0" rtl="0" algn="l">
              <a:lnSpc>
                <a:spcPct val="90000"/>
              </a:lnSpc>
              <a:spcBef>
                <a:spcPts val="2000"/>
              </a:spcBef>
              <a:spcAft>
                <a:spcPts val="0"/>
              </a:spcAft>
              <a:buClr>
                <a:schemeClr val="lt1"/>
              </a:buClr>
              <a:buSzPts val="3200"/>
              <a:buFont typeface="Arial"/>
              <a:buNone/>
              <a:defRPr b="0" i="1" sz="3200" u="none" cap="none" strike="noStrike">
                <a:solidFill>
                  <a:schemeClr val="lt1"/>
                </a:solidFill>
                <a:latin typeface="Calibri"/>
                <a:ea typeface="Calibri"/>
                <a:cs typeface="Calibri"/>
                <a:sym typeface="Calibri"/>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547" name="Google Shape;547;p94"/>
          <p:cNvSpPr txBox="1"/>
          <p:nvPr>
            <p:ph idx="3" type="body"/>
          </p:nvPr>
        </p:nvSpPr>
        <p:spPr>
          <a:xfrm>
            <a:off x="945691" y="8942814"/>
            <a:ext cx="5163900" cy="669600"/>
          </a:xfrm>
          <a:prstGeom prst="rect">
            <a:avLst/>
          </a:prstGeom>
          <a:noFill/>
          <a:ln>
            <a:noFill/>
          </a:ln>
        </p:spPr>
        <p:txBody>
          <a:bodyPr anchorCtr="0" anchor="t" bIns="121875" lIns="243800" spcFirstLastPara="1" rIns="243800" wrap="square" tIns="121875">
            <a:noAutofit/>
          </a:bodyPr>
          <a:lstStyle>
            <a:lvl1pPr indent="-228600" lvl="0" marL="457200" marR="0" rtl="0" algn="l">
              <a:lnSpc>
                <a:spcPct val="90000"/>
              </a:lnSpc>
              <a:spcBef>
                <a:spcPts val="2000"/>
              </a:spcBef>
              <a:spcAft>
                <a:spcPts val="0"/>
              </a:spcAft>
              <a:buClr>
                <a:schemeClr val="lt1"/>
              </a:buClr>
              <a:buSzPts val="5300"/>
              <a:buFont typeface="Arial"/>
              <a:buNone/>
              <a:defRPr b="1" i="0" sz="5300" u="none" cap="none" strike="noStrike">
                <a:solidFill>
                  <a:schemeClr val="lt1"/>
                </a:solidFill>
                <a:latin typeface="Calibri"/>
                <a:ea typeface="Calibri"/>
                <a:cs typeface="Calibri"/>
                <a:sym typeface="Calibri"/>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1">
  <p:cSld name="Text_1">
    <p:spTree>
      <p:nvGrpSpPr>
        <p:cNvPr id="548" name="Shape 548"/>
        <p:cNvGrpSpPr/>
        <p:nvPr/>
      </p:nvGrpSpPr>
      <p:grpSpPr>
        <a:xfrm>
          <a:off x="0" y="0"/>
          <a:ext cx="0" cy="0"/>
          <a:chOff x="0" y="0"/>
          <a:chExt cx="0" cy="0"/>
        </a:xfrm>
      </p:grpSpPr>
      <p:sp>
        <p:nvSpPr>
          <p:cNvPr id="549" name="Google Shape;549;p95"/>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lvl1pPr indent="-565150" lvl="0" marL="457200" marR="0" rtl="0" algn="l">
              <a:lnSpc>
                <a:spcPct val="90000"/>
              </a:lnSpc>
              <a:spcBef>
                <a:spcPts val="2000"/>
              </a:spcBef>
              <a:spcAft>
                <a:spcPts val="0"/>
              </a:spcAft>
              <a:buClr>
                <a:schemeClr val="dk1"/>
              </a:buClr>
              <a:buSzPts val="5300"/>
              <a:buFont typeface="Arial"/>
              <a:buChar char="•"/>
              <a:defRPr b="0" i="0" sz="5300" u="none" cap="none" strike="noStrike">
                <a:solidFill>
                  <a:schemeClr val="dk1"/>
                </a:solidFill>
                <a:latin typeface="Calibri"/>
                <a:ea typeface="Calibri"/>
                <a:cs typeface="Calibri"/>
                <a:sym typeface="Calibri"/>
              </a:defRPr>
            </a:lvl1pPr>
            <a:lvl2pPr indent="-533400" lvl="1" marL="914400" marR="0" rtl="0" algn="l">
              <a:lnSpc>
                <a:spcPct val="90000"/>
              </a:lnSpc>
              <a:spcBef>
                <a:spcPts val="1000"/>
              </a:spcBef>
              <a:spcAft>
                <a:spcPts val="0"/>
              </a:spcAft>
              <a:buClr>
                <a:schemeClr val="dk1"/>
              </a:buClr>
              <a:buSzPts val="4800"/>
              <a:buFont typeface="Noto Sans Symbols"/>
              <a:buChar char="▪"/>
              <a:defRPr b="0" i="0" sz="4800" u="none" cap="none" strike="noStrike">
                <a:solidFill>
                  <a:schemeClr val="dk1"/>
                </a:solidFill>
                <a:latin typeface="Calibri"/>
                <a:ea typeface="Calibri"/>
                <a:cs typeface="Calibri"/>
                <a:sym typeface="Calibri"/>
              </a:defRPr>
            </a:lvl2pPr>
            <a:lvl3pPr indent="-501650" lvl="2" marL="1371600" marR="0" rtl="0" algn="l">
              <a:lnSpc>
                <a:spcPct val="90000"/>
              </a:lnSpc>
              <a:spcBef>
                <a:spcPts val="1000"/>
              </a:spcBef>
              <a:spcAft>
                <a:spcPts val="0"/>
              </a:spcAft>
              <a:buClr>
                <a:schemeClr val="dk1"/>
              </a:buClr>
              <a:buSzPts val="4300"/>
              <a:buFont typeface="Courier New"/>
              <a:buChar char="o"/>
              <a:defRPr b="0" i="0" sz="4300" u="none" cap="none" strike="noStrike">
                <a:solidFill>
                  <a:schemeClr val="dk1"/>
                </a:solidFill>
                <a:latin typeface="Calibri"/>
                <a:ea typeface="Calibri"/>
                <a:cs typeface="Calibri"/>
                <a:sym typeface="Calibri"/>
              </a:defRPr>
            </a:lvl3pPr>
            <a:lvl4pPr indent="-393700" lvl="3" marL="1828800" marR="0" rtl="0" algn="l">
              <a:lnSpc>
                <a:spcPct val="90000"/>
              </a:lnSpc>
              <a:spcBef>
                <a:spcPts val="1000"/>
              </a:spcBef>
              <a:spcAft>
                <a:spcPts val="0"/>
              </a:spcAft>
              <a:buClr>
                <a:schemeClr val="dk1"/>
              </a:buClr>
              <a:buSzPts val="2600"/>
              <a:buFont typeface="Noto Sans Symbols"/>
              <a:buChar char="⮚"/>
              <a:defRPr b="0" i="0" sz="3700" u="none" cap="none" strike="noStrike">
                <a:solidFill>
                  <a:schemeClr val="dk1"/>
                </a:solidFill>
                <a:latin typeface="Calibri"/>
                <a:ea typeface="Calibri"/>
                <a:cs typeface="Calibri"/>
                <a:sym typeface="Calibri"/>
              </a:defRPr>
            </a:lvl4pPr>
            <a:lvl5pPr indent="-463550" lvl="4" marL="2286000" marR="0" rtl="0" algn="l">
              <a:lnSpc>
                <a:spcPct val="90000"/>
              </a:lnSpc>
              <a:spcBef>
                <a:spcPts val="10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550" name="Google Shape;550;p95"/>
          <p:cNvSpPr txBox="1"/>
          <p:nvPr>
            <p:ph type="title"/>
          </p:nvPr>
        </p:nvSpPr>
        <p:spPr>
          <a:xfrm>
            <a:off x="6877536" y="451053"/>
            <a:ext cx="16938300" cy="911100"/>
          </a:xfrm>
          <a:prstGeom prst="rect">
            <a:avLst/>
          </a:prstGeom>
          <a:noFill/>
          <a:ln>
            <a:noFill/>
          </a:ln>
        </p:spPr>
        <p:txBody>
          <a:bodyPr anchorCtr="0" anchor="t" bIns="121875" lIns="243800" spcFirstLastPara="1" rIns="243800" wrap="square" tIns="121875">
            <a:noAutofit/>
          </a:bodyPr>
          <a:lstStyle>
            <a:lvl1pPr lvl="0" marR="0" algn="l">
              <a:lnSpc>
                <a:spcPct val="90000"/>
              </a:lnSpc>
              <a:spcBef>
                <a:spcPts val="0"/>
              </a:spcBef>
              <a:spcAft>
                <a:spcPts val="0"/>
              </a:spcAft>
              <a:buClr>
                <a:srgbClr val="0E67AD"/>
              </a:buClr>
              <a:buSzPts val="6700"/>
              <a:buFont typeface="Calibri"/>
              <a:buNone/>
              <a:defRPr b="1" i="0" sz="6700" u="none" cap="none" strike="noStrike">
                <a:solidFill>
                  <a:srgbClr val="0E67AD"/>
                </a:solidFill>
                <a:latin typeface="Calibri"/>
                <a:ea typeface="Calibri"/>
                <a:cs typeface="Calibri"/>
                <a:sym typeface="Calibri"/>
              </a:defRPr>
            </a:lvl1pPr>
            <a:lvl2pPr lvl="1"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9pPr>
          </a:lstStyle>
          <a:p/>
        </p:txBody>
      </p:sp>
      <p:sp>
        <p:nvSpPr>
          <p:cNvPr id="551" name="Google Shape;551;p95"/>
          <p:cNvSpPr txBox="1"/>
          <p:nvPr>
            <p:ph idx="2" type="subTitle"/>
          </p:nvPr>
        </p:nvSpPr>
        <p:spPr>
          <a:xfrm>
            <a:off x="6877536" y="1675621"/>
            <a:ext cx="16938300" cy="984900"/>
          </a:xfrm>
          <a:prstGeom prst="rect">
            <a:avLst/>
          </a:prstGeom>
          <a:noFill/>
          <a:ln>
            <a:noFill/>
          </a:ln>
        </p:spPr>
        <p:txBody>
          <a:bodyPr anchorCtr="0" anchor="t" bIns="121875" lIns="243800" spcFirstLastPara="1" rIns="243800" wrap="square" tIns="121875">
            <a:spAutoFit/>
          </a:bodyPr>
          <a:lstStyle>
            <a:lvl1pPr lvl="0" marR="0" rtl="0" algn="l">
              <a:lnSpc>
                <a:spcPct val="90000"/>
              </a:lnSpc>
              <a:spcBef>
                <a:spcPts val="2000"/>
              </a:spcBef>
              <a:spcAft>
                <a:spcPts val="0"/>
              </a:spcAft>
              <a:buClr>
                <a:srgbClr val="7F7F7F"/>
              </a:buClr>
              <a:buSzPts val="5300"/>
              <a:buFont typeface="Arial"/>
              <a:buNone/>
              <a:defRPr b="0" i="1" sz="5300" u="none" cap="none" strike="noStrike">
                <a:solidFill>
                  <a:srgbClr val="7F7F7F"/>
                </a:solidFill>
                <a:latin typeface="Calibri"/>
                <a:ea typeface="Calibri"/>
                <a:cs typeface="Calibri"/>
                <a:sym typeface="Calibri"/>
              </a:defRPr>
            </a:lvl1pPr>
            <a:lvl2pPr lvl="1" marR="0" rtl="0" algn="ctr">
              <a:lnSpc>
                <a:spcPct val="90000"/>
              </a:lnSpc>
              <a:spcBef>
                <a:spcPts val="1000"/>
              </a:spcBef>
              <a:spcAft>
                <a:spcPts val="0"/>
              </a:spcAft>
              <a:buClr>
                <a:schemeClr val="dk1"/>
              </a:buClr>
              <a:buSzPts val="4000"/>
              <a:buFont typeface="Arial"/>
              <a:buNone/>
              <a:defRPr b="0" i="0" sz="4000" u="none" cap="none" strike="noStrike">
                <a:solidFill>
                  <a:schemeClr val="dk1"/>
                </a:solidFill>
                <a:latin typeface="Calibri"/>
                <a:ea typeface="Calibri"/>
                <a:cs typeface="Calibri"/>
                <a:sym typeface="Calibri"/>
              </a:defRPr>
            </a:lvl2pPr>
            <a:lvl3pPr lvl="2" marR="0" rtl="0" algn="ctr">
              <a:lnSpc>
                <a:spcPct val="90000"/>
              </a:lnSpc>
              <a:spcBef>
                <a:spcPts val="10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3pPr>
            <a:lvl4pPr lvl="3"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4pPr>
            <a:lvl5pPr lvl="4"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5pPr>
            <a:lvl6pPr lvl="5"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6pPr>
            <a:lvl7pPr lvl="6"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7pPr>
            <a:lvl8pPr lvl="7"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8pPr>
            <a:lvl9pPr lvl="8"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spTree>
      <p:nvGrpSpPr>
        <p:cNvPr id="552" name="Shape 552"/>
        <p:cNvGrpSpPr/>
        <p:nvPr/>
      </p:nvGrpSpPr>
      <p:grpSpPr>
        <a:xfrm>
          <a:off x="0" y="0"/>
          <a:ext cx="0" cy="0"/>
          <a:chOff x="0" y="0"/>
          <a:chExt cx="0" cy="0"/>
        </a:xfrm>
      </p:grpSpPr>
      <p:sp>
        <p:nvSpPr>
          <p:cNvPr id="553" name="Google Shape;553;p96"/>
          <p:cNvSpPr txBox="1"/>
          <p:nvPr/>
        </p:nvSpPr>
        <p:spPr>
          <a:xfrm>
            <a:off x="1928267" y="12156821"/>
            <a:ext cx="5796900" cy="824100"/>
          </a:xfrm>
          <a:prstGeom prst="rect">
            <a:avLst/>
          </a:prstGeom>
          <a:noFill/>
          <a:ln>
            <a:noFill/>
          </a:ln>
        </p:spPr>
        <p:txBody>
          <a:bodyPr anchorCtr="0" anchor="ctr" bIns="121875" lIns="240000" spcFirstLastPara="1" rIns="243800" wrap="square" tIns="121875">
            <a:noAutofit/>
          </a:bodyPr>
          <a:lstStyle/>
          <a:p>
            <a:pPr indent="0" lvl="0" marL="0" marR="0" rtl="0" algn="l">
              <a:lnSpc>
                <a:spcPct val="100000"/>
              </a:lnSpc>
              <a:spcBef>
                <a:spcPts val="0"/>
              </a:spcBef>
              <a:spcAft>
                <a:spcPts val="0"/>
              </a:spcAft>
              <a:buClr>
                <a:srgbClr val="0E67AD"/>
              </a:buClr>
              <a:buSzPts val="1900"/>
              <a:buFont typeface="Arial"/>
              <a:buNone/>
            </a:pPr>
            <a:r>
              <a:rPr b="1" i="0" lang="en" sz="1900" u="none" cap="none" strike="noStrike">
                <a:solidFill>
                  <a:srgbClr val="0E67AD"/>
                </a:solidFill>
                <a:latin typeface="Calibri"/>
                <a:ea typeface="Calibri"/>
                <a:cs typeface="Calibri"/>
                <a:sym typeface="Calibri"/>
              </a:rPr>
              <a:t>The work of the EGI Foundation</a:t>
            </a:r>
            <a:endParaRPr b="0" i="0" sz="3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E67AD"/>
              </a:buClr>
              <a:buSzPts val="1900"/>
              <a:buFont typeface="Arial"/>
              <a:buNone/>
            </a:pPr>
            <a:r>
              <a:rPr b="0" i="1" lang="en" sz="1900" u="none" cap="none" strike="noStrike">
                <a:solidFill>
                  <a:srgbClr val="0E67AD"/>
                </a:solidFill>
                <a:latin typeface="Calibri"/>
                <a:ea typeface="Calibri"/>
                <a:cs typeface="Calibri"/>
                <a:sym typeface="Calibri"/>
              </a:rPr>
              <a:t>is partly funded by the European Commission</a:t>
            </a:r>
            <a:endParaRPr b="0" i="0" sz="3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E67AD"/>
              </a:buClr>
              <a:buSzPts val="1900"/>
              <a:buFont typeface="Arial"/>
              <a:buNone/>
            </a:pPr>
            <a:r>
              <a:rPr b="0" i="1" lang="en" sz="1900" u="none" cap="none" strike="noStrike">
                <a:solidFill>
                  <a:srgbClr val="0E67AD"/>
                </a:solidFill>
                <a:latin typeface="Calibri"/>
                <a:ea typeface="Calibri"/>
                <a:cs typeface="Calibri"/>
                <a:sym typeface="Calibri"/>
              </a:rPr>
              <a:t>under H2020 Framework Programme</a:t>
            </a:r>
            <a:endParaRPr b="0" i="0" sz="3700" u="none" cap="none" strike="noStrike">
              <a:solidFill>
                <a:srgbClr val="000000"/>
              </a:solidFill>
              <a:latin typeface="Arial"/>
              <a:ea typeface="Arial"/>
              <a:cs typeface="Arial"/>
              <a:sym typeface="Arial"/>
            </a:endParaRPr>
          </a:p>
        </p:txBody>
      </p:sp>
      <p:pic>
        <p:nvPicPr>
          <p:cNvPr id="554" name="Google Shape;554;p96"/>
          <p:cNvPicPr preferRelativeResize="0"/>
          <p:nvPr/>
        </p:nvPicPr>
        <p:blipFill rotWithShape="1">
          <a:blip r:embed="rId2">
            <a:alphaModFix/>
          </a:blip>
          <a:srcRect b="0" l="0" r="0" t="0"/>
          <a:stretch/>
        </p:blipFill>
        <p:spPr>
          <a:xfrm>
            <a:off x="471363" y="12156821"/>
            <a:ext cx="1256841" cy="82402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p:cSld name="1_Text">
    <p:spTree>
      <p:nvGrpSpPr>
        <p:cNvPr id="47" name="Shape 47"/>
        <p:cNvGrpSpPr/>
        <p:nvPr/>
      </p:nvGrpSpPr>
      <p:grpSpPr>
        <a:xfrm>
          <a:off x="0" y="0"/>
          <a:ext cx="0" cy="0"/>
          <a:chOff x="0" y="0"/>
          <a:chExt cx="0" cy="0"/>
        </a:xfrm>
      </p:grpSpPr>
      <p:sp>
        <p:nvSpPr>
          <p:cNvPr id="48" name="Google Shape;48;p56"/>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lvl1pPr indent="-228600" lvl="0" marL="457200" marR="0" rtl="0" algn="l">
              <a:lnSpc>
                <a:spcPct val="100000"/>
              </a:lnSpc>
              <a:spcBef>
                <a:spcPts val="0"/>
              </a:spcBef>
              <a:spcAft>
                <a:spcPts val="0"/>
              </a:spcAft>
              <a:buClr>
                <a:srgbClr val="000000"/>
              </a:buClr>
              <a:buSzPts val="3700"/>
              <a:buFont typeface="Arial"/>
              <a:buNone/>
              <a:defRPr b="0" i="0" sz="5300" u="none" cap="none" strike="noStrike">
                <a:solidFill>
                  <a:schemeClr val="dk1"/>
                </a:solidFill>
                <a:latin typeface="Calibri"/>
                <a:ea typeface="Calibri"/>
                <a:cs typeface="Calibri"/>
                <a:sym typeface="Calibri"/>
              </a:defRPr>
            </a:lvl1pPr>
            <a:lvl2pPr indent="-533400" lvl="1" marL="914400" marR="0" rtl="0" algn="l">
              <a:lnSpc>
                <a:spcPct val="100000"/>
              </a:lnSpc>
              <a:spcBef>
                <a:spcPts val="0"/>
              </a:spcBef>
              <a:spcAft>
                <a:spcPts val="0"/>
              </a:spcAft>
              <a:buClr>
                <a:srgbClr val="000000"/>
              </a:buClr>
              <a:buSzPts val="4800"/>
              <a:buFont typeface="Noto Sans Symbols"/>
              <a:buChar char="▪"/>
              <a:defRPr b="0" i="0" sz="4800" u="none" cap="none" strike="noStrike">
                <a:solidFill>
                  <a:srgbClr val="000000"/>
                </a:solidFill>
                <a:latin typeface="Calibri"/>
                <a:ea typeface="Calibri"/>
                <a:cs typeface="Calibri"/>
                <a:sym typeface="Calibri"/>
              </a:defRPr>
            </a:lvl2pPr>
            <a:lvl3pPr indent="-501650" lvl="2" marL="1371600" marR="0" rtl="0" algn="l">
              <a:lnSpc>
                <a:spcPct val="100000"/>
              </a:lnSpc>
              <a:spcBef>
                <a:spcPts val="0"/>
              </a:spcBef>
              <a:spcAft>
                <a:spcPts val="0"/>
              </a:spcAft>
              <a:buClr>
                <a:srgbClr val="000000"/>
              </a:buClr>
              <a:buSzPts val="4300"/>
              <a:buFont typeface="Courier New"/>
              <a:buChar char="o"/>
              <a:defRPr b="0" i="0" sz="4300" u="none" cap="none" strike="noStrike">
                <a:solidFill>
                  <a:srgbClr val="000000"/>
                </a:solidFill>
                <a:latin typeface="Calibri"/>
                <a:ea typeface="Calibri"/>
                <a:cs typeface="Calibri"/>
                <a:sym typeface="Calibri"/>
              </a:defRPr>
            </a:lvl3pPr>
            <a:lvl4pPr indent="-393700" lvl="3" marL="1828800" marR="0" rtl="0" algn="l">
              <a:lnSpc>
                <a:spcPct val="100000"/>
              </a:lnSpc>
              <a:spcBef>
                <a:spcPts val="0"/>
              </a:spcBef>
              <a:spcAft>
                <a:spcPts val="0"/>
              </a:spcAft>
              <a:buClr>
                <a:srgbClr val="000000"/>
              </a:buClr>
              <a:buSzPts val="2600"/>
              <a:buFont typeface="Noto Sans Symbols"/>
              <a:buChar char="⮚"/>
              <a:defRPr b="0" i="0" sz="37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49" name="Google Shape;49;p56"/>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lvl1pPr lvl="0" marR="0" algn="l">
              <a:lnSpc>
                <a:spcPct val="100000"/>
              </a:lnSpc>
              <a:spcBef>
                <a:spcPts val="0"/>
              </a:spcBef>
              <a:spcAft>
                <a:spcPts val="0"/>
              </a:spcAft>
              <a:buClr>
                <a:srgbClr val="000000"/>
              </a:buClr>
              <a:buSzPts val="3700"/>
              <a:buFont typeface="Arial"/>
              <a:buNone/>
              <a:defRPr b="1" i="0" sz="6700" u="none" cap="none" strike="noStrike">
                <a:solidFill>
                  <a:srgbClr val="0E67AD"/>
                </a:solidFill>
                <a:latin typeface="Calibri"/>
                <a:ea typeface="Calibri"/>
                <a:cs typeface="Calibri"/>
                <a:sym typeface="Calibri"/>
              </a:defRPr>
            </a:lvl1pPr>
            <a:lvl2pPr lvl="1"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50" name="Google Shape;50;p56"/>
          <p:cNvSpPr txBox="1"/>
          <p:nvPr>
            <p:ph idx="2" type="subTitle"/>
          </p:nvPr>
        </p:nvSpPr>
        <p:spPr>
          <a:xfrm>
            <a:off x="6877536" y="1675621"/>
            <a:ext cx="12610500" cy="984900"/>
          </a:xfrm>
          <a:prstGeom prst="rect">
            <a:avLst/>
          </a:prstGeom>
          <a:noFill/>
          <a:ln>
            <a:noFill/>
          </a:ln>
        </p:spPr>
        <p:txBody>
          <a:bodyPr anchorCtr="0" anchor="t" bIns="121875" lIns="243800" spcFirstLastPara="1" rIns="243800" wrap="square" tIns="121875">
            <a:spAutoFit/>
          </a:bodyPr>
          <a:lstStyle>
            <a:lvl1pPr lvl="0" marR="0" rtl="0" algn="l">
              <a:lnSpc>
                <a:spcPct val="100000"/>
              </a:lnSpc>
              <a:spcBef>
                <a:spcPts val="0"/>
              </a:spcBef>
              <a:spcAft>
                <a:spcPts val="0"/>
              </a:spcAft>
              <a:buClr>
                <a:srgbClr val="000000"/>
              </a:buClr>
              <a:buSzPts val="5300"/>
              <a:buFont typeface="Arial"/>
              <a:buNone/>
              <a:defRPr b="0" i="1" sz="53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000"/>
              <a:buFont typeface="Arial"/>
              <a:buNone/>
              <a:defRPr b="0" i="0" sz="4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Content - Text bullet">
  <p:cSld name="Content - Text Only (v2)">
    <p:spTree>
      <p:nvGrpSpPr>
        <p:cNvPr id="51" name="Shape 51"/>
        <p:cNvGrpSpPr/>
        <p:nvPr/>
      </p:nvGrpSpPr>
      <p:grpSpPr>
        <a:xfrm>
          <a:off x="0" y="0"/>
          <a:ext cx="0" cy="0"/>
          <a:chOff x="0" y="0"/>
          <a:chExt cx="0" cy="0"/>
        </a:xfrm>
      </p:grpSpPr>
      <p:pic>
        <p:nvPicPr>
          <p:cNvPr descr="Image" id="52" name="Google Shape;52;p70"/>
          <p:cNvPicPr preferRelativeResize="0"/>
          <p:nvPr/>
        </p:nvPicPr>
        <p:blipFill rotWithShape="1">
          <a:blip r:embed="rId2">
            <a:alphaModFix amt="25000"/>
          </a:blip>
          <a:srcRect b="9" l="0" r="0" t="12"/>
          <a:stretch/>
        </p:blipFill>
        <p:spPr>
          <a:xfrm>
            <a:off x="19856949" y="815931"/>
            <a:ext cx="4902205" cy="12315870"/>
          </a:xfrm>
          <a:prstGeom prst="rect">
            <a:avLst/>
          </a:prstGeom>
          <a:noFill/>
          <a:ln>
            <a:noFill/>
          </a:ln>
        </p:spPr>
      </p:pic>
      <p:grpSp>
        <p:nvGrpSpPr>
          <p:cNvPr id="53" name="Google Shape;53;p70"/>
          <p:cNvGrpSpPr/>
          <p:nvPr/>
        </p:nvGrpSpPr>
        <p:grpSpPr>
          <a:xfrm>
            <a:off x="313398" y="-641338"/>
            <a:ext cx="1926057" cy="2416205"/>
            <a:chOff x="0" y="0"/>
            <a:chExt cx="1926056" cy="2416204"/>
          </a:xfrm>
        </p:grpSpPr>
        <p:sp>
          <p:nvSpPr>
            <p:cNvPr id="54" name="Google Shape;54;p70"/>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55" name="Google Shape;55;p70"/>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56" name="Google Shape;56;p70"/>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7" name="Google Shape;57;p70"/>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70"/>
          <p:cNvSpPr txBox="1"/>
          <p:nvPr>
            <p:ph idx="2" type="body"/>
          </p:nvPr>
        </p:nvSpPr>
        <p:spPr>
          <a:xfrm>
            <a:off x="1016000" y="2903618"/>
            <a:ext cx="22579013" cy="8277142"/>
          </a:xfrm>
          <a:prstGeom prst="rect">
            <a:avLst/>
          </a:prstGeom>
          <a:noFill/>
          <a:ln>
            <a:noFill/>
          </a:ln>
        </p:spPr>
        <p:txBody>
          <a:bodyPr anchorCtr="0" anchor="t" bIns="45700" lIns="91425" spcFirstLastPara="1" rIns="91425" wrap="square" tIns="45700">
            <a:noAutofit/>
          </a:bodyPr>
          <a:lstStyle>
            <a:lvl1pPr indent="-425450" lvl="0" marL="457200" marR="0" rtl="0" algn="l">
              <a:lnSpc>
                <a:spcPct val="115000"/>
              </a:lnSpc>
              <a:spcBef>
                <a:spcPts val="0"/>
              </a:spcBef>
              <a:spcAft>
                <a:spcPts val="0"/>
              </a:spcAft>
              <a:buClr>
                <a:schemeClr val="accent2"/>
              </a:buClr>
              <a:buSzPts val="3100"/>
              <a:buFont typeface="Arial"/>
              <a:buChar char="•"/>
              <a:defRPr b="1" i="0" sz="4300" u="none" cap="none" strike="noStrike">
                <a:solidFill>
                  <a:srgbClr val="0061B0"/>
                </a:solidFill>
                <a:latin typeface="DM Sans"/>
                <a:ea typeface="DM Sans"/>
                <a:cs typeface="DM Sans"/>
                <a:sym typeface="DM Sans"/>
              </a:defRPr>
            </a:lvl1pPr>
            <a:lvl2pPr indent="-431800" lvl="1" marL="914400" marR="0" rtl="0" algn="l">
              <a:lnSpc>
                <a:spcPct val="115000"/>
              </a:lnSpc>
              <a:spcBef>
                <a:spcPts val="0"/>
              </a:spcBef>
              <a:spcAft>
                <a:spcPts val="0"/>
              </a:spcAft>
              <a:buClr>
                <a:srgbClr val="828282"/>
              </a:buClr>
              <a:buSzPts val="3200"/>
              <a:buFont typeface="Arial"/>
              <a:buChar char="•"/>
              <a:defRPr b="1" i="0" sz="3200" u="none" cap="none" strike="noStrike">
                <a:solidFill>
                  <a:srgbClr val="828282"/>
                </a:solidFill>
                <a:latin typeface="DM Sans"/>
                <a:ea typeface="DM Sans"/>
                <a:cs typeface="DM Sans"/>
                <a:sym typeface="DM Sans"/>
              </a:defRPr>
            </a:lvl2pPr>
            <a:lvl3pPr indent="-370839" lvl="2" marL="1371600" marR="0" rtl="0" algn="l">
              <a:lnSpc>
                <a:spcPct val="115000"/>
              </a:lnSpc>
              <a:spcBef>
                <a:spcPts val="0"/>
              </a:spcBef>
              <a:spcAft>
                <a:spcPts val="0"/>
              </a:spcAft>
              <a:buClr>
                <a:srgbClr val="F07E13"/>
              </a:buClr>
              <a:buSzPts val="2240"/>
              <a:buFont typeface="Courier New"/>
              <a:buChar char="o"/>
              <a:defRPr b="0" i="0" sz="3200" u="none" cap="none" strike="noStrike">
                <a:solidFill>
                  <a:srgbClr val="828282"/>
                </a:solidFill>
                <a:latin typeface="DM Sans"/>
                <a:ea typeface="DM Sans"/>
                <a:cs typeface="DM Sans"/>
                <a:sym typeface="DM Sans"/>
              </a:defRPr>
            </a:lvl3pPr>
            <a:lvl4pPr indent="-431800" lvl="3" marL="1828800" marR="0" rtl="0" algn="l">
              <a:lnSpc>
                <a:spcPct val="100000"/>
              </a:lnSpc>
              <a:spcBef>
                <a:spcPts val="0"/>
              </a:spcBef>
              <a:spcAft>
                <a:spcPts val="0"/>
              </a:spcAft>
              <a:buClr>
                <a:srgbClr val="828282"/>
              </a:buClr>
              <a:buSzPts val="3200"/>
              <a:buFont typeface="DM Sans"/>
              <a:buChar char="•"/>
              <a:defRPr b="0" i="0" sz="3200" u="none" cap="none" strike="noStrike">
                <a:solidFill>
                  <a:srgbClr val="828282"/>
                </a:solidFill>
                <a:latin typeface="DM Sans"/>
                <a:ea typeface="DM Sans"/>
                <a:cs typeface="DM Sans"/>
                <a:sym typeface="DM Sans"/>
              </a:defRPr>
            </a:lvl4pPr>
            <a:lvl5pPr indent="-431800" lvl="4" marL="2286000" marR="0" rtl="0" algn="l">
              <a:lnSpc>
                <a:spcPct val="100000"/>
              </a:lnSpc>
              <a:spcBef>
                <a:spcPts val="0"/>
              </a:spcBef>
              <a:spcAft>
                <a:spcPts val="0"/>
              </a:spcAft>
              <a:buClr>
                <a:srgbClr val="828282"/>
              </a:buClr>
              <a:buSzPts val="3200"/>
              <a:buFont typeface="DM Sans"/>
              <a:buChar char="•"/>
              <a:defRPr b="0" i="0" sz="32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59" name="Google Shape;59;p70"/>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Image - 3 Points with Images">
  <p:cSld name="Image - 3 Points with Images">
    <p:spTree>
      <p:nvGrpSpPr>
        <p:cNvPr id="60" name="Shape 60"/>
        <p:cNvGrpSpPr/>
        <p:nvPr/>
      </p:nvGrpSpPr>
      <p:grpSpPr>
        <a:xfrm>
          <a:off x="0" y="0"/>
          <a:ext cx="0" cy="0"/>
          <a:chOff x="0" y="0"/>
          <a:chExt cx="0" cy="0"/>
        </a:xfrm>
      </p:grpSpPr>
      <p:sp>
        <p:nvSpPr>
          <p:cNvPr id="61" name="Google Shape;61;p57"/>
          <p:cNvSpPr txBox="1"/>
          <p:nvPr>
            <p:ph idx="1" type="body"/>
          </p:nvPr>
        </p:nvSpPr>
        <p:spPr>
          <a:xfrm>
            <a:off x="1363387" y="7642791"/>
            <a:ext cx="60960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62" name="Google Shape;62;p57"/>
          <p:cNvSpPr txBox="1"/>
          <p:nvPr>
            <p:ph idx="2" type="body"/>
          </p:nvPr>
        </p:nvSpPr>
        <p:spPr>
          <a:xfrm>
            <a:off x="1363387" y="9446560"/>
            <a:ext cx="60960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63" name="Google Shape;63;p57"/>
          <p:cNvSpPr txBox="1"/>
          <p:nvPr>
            <p:ph idx="3" type="body"/>
          </p:nvPr>
        </p:nvSpPr>
        <p:spPr>
          <a:xfrm>
            <a:off x="9095877" y="7642791"/>
            <a:ext cx="60960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64" name="Google Shape;64;p57"/>
          <p:cNvSpPr txBox="1"/>
          <p:nvPr>
            <p:ph idx="4" type="body"/>
          </p:nvPr>
        </p:nvSpPr>
        <p:spPr>
          <a:xfrm>
            <a:off x="9095877" y="9446560"/>
            <a:ext cx="60960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65" name="Google Shape;65;p57"/>
          <p:cNvSpPr txBox="1"/>
          <p:nvPr>
            <p:ph idx="5" type="body"/>
          </p:nvPr>
        </p:nvSpPr>
        <p:spPr>
          <a:xfrm>
            <a:off x="16831806" y="7642791"/>
            <a:ext cx="60960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66" name="Google Shape;66;p57"/>
          <p:cNvSpPr txBox="1"/>
          <p:nvPr>
            <p:ph idx="6" type="body"/>
          </p:nvPr>
        </p:nvSpPr>
        <p:spPr>
          <a:xfrm>
            <a:off x="16831806" y="9446560"/>
            <a:ext cx="60960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67" name="Google Shape;67;p57"/>
          <p:cNvSpPr/>
          <p:nvPr>
            <p:ph idx="7" type="pic"/>
          </p:nvPr>
        </p:nvSpPr>
        <p:spPr>
          <a:xfrm>
            <a:off x="1363387" y="3200400"/>
            <a:ext cx="6354900" cy="4051800"/>
          </a:xfrm>
          <a:prstGeom prst="roundRect">
            <a:avLst>
              <a:gd fmla="val 6685" name="adj"/>
            </a:avLst>
          </a:prstGeom>
          <a:noFill/>
          <a:ln>
            <a:noFill/>
          </a:ln>
        </p:spPr>
      </p:sp>
      <p:sp>
        <p:nvSpPr>
          <p:cNvPr id="68" name="Google Shape;68;p57"/>
          <p:cNvSpPr txBox="1"/>
          <p:nvPr>
            <p:ph idx="8"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3600" u="none" cap="none" strike="noStrike">
                <a:solidFill>
                  <a:srgbClr val="000000"/>
                </a:solidFill>
                <a:latin typeface="DM Sans"/>
                <a:ea typeface="DM Sans"/>
                <a:cs typeface="DM Sans"/>
                <a:sym typeface="DM Sans"/>
              </a:defRPr>
            </a:lvl9pPr>
          </a:lstStyle>
          <a:p/>
        </p:txBody>
      </p:sp>
      <p:sp>
        <p:nvSpPr>
          <p:cNvPr id="69" name="Google Shape;69;p57"/>
          <p:cNvSpPr/>
          <p:nvPr>
            <p:ph idx="9" type="pic"/>
          </p:nvPr>
        </p:nvSpPr>
        <p:spPr>
          <a:xfrm>
            <a:off x="9095877" y="3200400"/>
            <a:ext cx="6354900" cy="4051800"/>
          </a:xfrm>
          <a:prstGeom prst="roundRect">
            <a:avLst>
              <a:gd fmla="val 6685" name="adj"/>
            </a:avLst>
          </a:prstGeom>
          <a:noFill/>
          <a:ln>
            <a:noFill/>
          </a:ln>
        </p:spPr>
      </p:sp>
      <p:sp>
        <p:nvSpPr>
          <p:cNvPr id="70" name="Google Shape;70;p57"/>
          <p:cNvSpPr/>
          <p:nvPr>
            <p:ph idx="13" type="pic"/>
          </p:nvPr>
        </p:nvSpPr>
        <p:spPr>
          <a:xfrm>
            <a:off x="16831806" y="3200400"/>
            <a:ext cx="6354900" cy="4051800"/>
          </a:xfrm>
          <a:prstGeom prst="roundRect">
            <a:avLst>
              <a:gd fmla="val 6685" name="adj"/>
            </a:avLst>
          </a:prstGeom>
          <a:noFill/>
          <a:ln>
            <a:noFill/>
          </a:ln>
        </p:spPr>
      </p:sp>
      <p:sp>
        <p:nvSpPr>
          <p:cNvPr id="71" name="Google Shape;71;p57"/>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72" name="Google Shape;72;p57"/>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Image - Big Title">
  <p:cSld name="Image - Big Title">
    <p:spTree>
      <p:nvGrpSpPr>
        <p:cNvPr id="73" name="Shape 73"/>
        <p:cNvGrpSpPr/>
        <p:nvPr/>
      </p:nvGrpSpPr>
      <p:grpSpPr>
        <a:xfrm>
          <a:off x="0" y="0"/>
          <a:ext cx="0" cy="0"/>
          <a:chOff x="0" y="0"/>
          <a:chExt cx="0" cy="0"/>
        </a:xfrm>
      </p:grpSpPr>
      <p:grpSp>
        <p:nvGrpSpPr>
          <p:cNvPr id="74" name="Google Shape;74;p59"/>
          <p:cNvGrpSpPr/>
          <p:nvPr/>
        </p:nvGrpSpPr>
        <p:grpSpPr>
          <a:xfrm>
            <a:off x="313398" y="-641338"/>
            <a:ext cx="1926057" cy="2416205"/>
            <a:chOff x="0" y="0"/>
            <a:chExt cx="1926056" cy="2416204"/>
          </a:xfrm>
        </p:grpSpPr>
        <p:sp>
          <p:nvSpPr>
            <p:cNvPr id="75" name="Google Shape;75;p59"/>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76" name="Google Shape;76;p59"/>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77" name="Google Shape;77;p59"/>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78" name="Google Shape;78;p59"/>
          <p:cNvSpPr/>
          <p:nvPr>
            <p:ph idx="2" type="pic"/>
          </p:nvPr>
        </p:nvSpPr>
        <p:spPr>
          <a:xfrm>
            <a:off x="15135246" y="-975655"/>
            <a:ext cx="11121134" cy="13333084"/>
          </a:xfrm>
          <a:prstGeom prst="roundRect">
            <a:avLst>
              <a:gd fmla="val 5598" name="adj"/>
            </a:avLst>
          </a:prstGeom>
          <a:noFill/>
          <a:ln>
            <a:noFill/>
          </a:ln>
        </p:spPr>
      </p:sp>
      <p:pic>
        <p:nvPicPr>
          <p:cNvPr descr="Image" id="79" name="Google Shape;79;p59"/>
          <p:cNvPicPr preferRelativeResize="0"/>
          <p:nvPr/>
        </p:nvPicPr>
        <p:blipFill rotWithShape="1">
          <a:blip r:embed="rId3">
            <a:alphaModFix/>
          </a:blip>
          <a:srcRect b="0" l="0" r="0" t="0"/>
          <a:stretch/>
        </p:blipFill>
        <p:spPr>
          <a:xfrm rot="-5400000">
            <a:off x="14842049" y="3151514"/>
            <a:ext cx="13097614" cy="6223129"/>
          </a:xfrm>
          <a:prstGeom prst="rect">
            <a:avLst/>
          </a:prstGeom>
          <a:noFill/>
          <a:ln>
            <a:noFill/>
          </a:ln>
        </p:spPr>
      </p:pic>
      <p:sp>
        <p:nvSpPr>
          <p:cNvPr id="80" name="Google Shape;80;p59"/>
          <p:cNvSpPr txBox="1"/>
          <p:nvPr>
            <p:ph idx="3" type="body"/>
          </p:nvPr>
        </p:nvSpPr>
        <p:spPr>
          <a:xfrm>
            <a:off x="1406240" y="7682375"/>
            <a:ext cx="10160001" cy="1795363"/>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828282"/>
              </a:buClr>
              <a:buSzPts val="5500"/>
              <a:buFont typeface="Arial"/>
              <a:buNone/>
              <a:defRPr b="0" i="0" sz="55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81" name="Google Shape;81;p59"/>
          <p:cNvSpPr txBox="1"/>
          <p:nvPr>
            <p:ph idx="4" type="body"/>
          </p:nvPr>
        </p:nvSpPr>
        <p:spPr>
          <a:xfrm>
            <a:off x="1406240" y="5117113"/>
            <a:ext cx="10160001" cy="1410643"/>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005FAA"/>
              </a:buClr>
              <a:buSzPts val="8500"/>
              <a:buFont typeface="DM Sans"/>
              <a:buNone/>
              <a:defRPr b="0" i="0" sz="85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82" name="Google Shape;82;p59"/>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83" name="Google Shape;83;p59"/>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 Dark - Closing (Simple)" showMasterSp="0">
  <p:cSld name="Dark - Closing (Simple)">
    <p:bg>
      <p:bgPr>
        <a:solidFill>
          <a:srgbClr val="09142E"/>
        </a:solidFill>
      </p:bgPr>
    </p:bg>
    <p:spTree>
      <p:nvGrpSpPr>
        <p:cNvPr id="84" name="Shape 84"/>
        <p:cNvGrpSpPr/>
        <p:nvPr/>
      </p:nvGrpSpPr>
      <p:grpSpPr>
        <a:xfrm>
          <a:off x="0" y="0"/>
          <a:ext cx="0" cy="0"/>
          <a:chOff x="0" y="0"/>
          <a:chExt cx="0" cy="0"/>
        </a:xfrm>
      </p:grpSpPr>
      <p:sp>
        <p:nvSpPr>
          <p:cNvPr id="85" name="Google Shape;85;p60"/>
          <p:cNvSpPr txBox="1"/>
          <p:nvPr>
            <p:ph idx="1" type="body"/>
          </p:nvPr>
        </p:nvSpPr>
        <p:spPr>
          <a:xfrm>
            <a:off x="2438050" y="5092234"/>
            <a:ext cx="12319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8000"/>
              <a:buFont typeface="DM Sans"/>
              <a:buNone/>
              <a:defRPr b="0" i="0" sz="8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86" name="Google Shape;86;p60"/>
          <p:cNvSpPr txBox="1"/>
          <p:nvPr>
            <p:ph idx="2" type="body"/>
          </p:nvPr>
        </p:nvSpPr>
        <p:spPr>
          <a:xfrm>
            <a:off x="2438049" y="6667500"/>
            <a:ext cx="1231702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pic>
        <p:nvPicPr>
          <p:cNvPr descr="Image" id="87" name="Google Shape;87;p60"/>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pic>
        <p:nvPicPr>
          <p:cNvPr descr="Image" id="88" name="Google Shape;88;p60"/>
          <p:cNvPicPr preferRelativeResize="0"/>
          <p:nvPr/>
        </p:nvPicPr>
        <p:blipFill rotWithShape="1">
          <a:blip r:embed="rId3">
            <a:alphaModFix/>
          </a:blip>
          <a:srcRect b="0" l="0" r="0" t="0"/>
          <a:stretch/>
        </p:blipFill>
        <p:spPr>
          <a:xfrm>
            <a:off x="2539674" y="12602216"/>
            <a:ext cx="728240" cy="486708"/>
          </a:xfrm>
          <a:prstGeom prst="rect">
            <a:avLst/>
          </a:prstGeom>
          <a:noFill/>
          <a:ln>
            <a:noFill/>
          </a:ln>
        </p:spPr>
      </p:pic>
      <p:sp>
        <p:nvSpPr>
          <p:cNvPr id="89" name="Google Shape;89;p60"/>
          <p:cNvSpPr txBox="1"/>
          <p:nvPr/>
        </p:nvSpPr>
        <p:spPr>
          <a:xfrm>
            <a:off x="3771641" y="12648720"/>
            <a:ext cx="11318423" cy="3937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 sz="2400" u="none" cap="none" strike="noStrike">
                <a:solidFill>
                  <a:srgbClr val="999999"/>
                </a:solidFill>
                <a:latin typeface="DM Sans"/>
                <a:ea typeface="DM Sans"/>
                <a:cs typeface="DM Sans"/>
                <a:sym typeface="DM Sans"/>
              </a:rPr>
              <a:t>This work is partially funded by the EU research and innovation programme</a:t>
            </a:r>
            <a:endParaRPr b="0" i="0" sz="1400" u="none" cap="none" strike="noStrike">
              <a:solidFill>
                <a:srgbClr val="000000"/>
              </a:solidFill>
              <a:latin typeface="Arial"/>
              <a:ea typeface="Arial"/>
              <a:cs typeface="Arial"/>
              <a:sym typeface="Arial"/>
            </a:endParaRPr>
          </a:p>
        </p:txBody>
      </p:sp>
      <p:pic>
        <p:nvPicPr>
          <p:cNvPr descr="Image" id="90" name="Google Shape;90;p60">
            <a:hlinkClick r:id="rId4"/>
          </p:cNvPr>
          <p:cNvPicPr preferRelativeResize="0"/>
          <p:nvPr/>
        </p:nvPicPr>
        <p:blipFill rotWithShape="1">
          <a:blip r:embed="rId5">
            <a:alphaModFix/>
          </a:blip>
          <a:srcRect b="0" l="0" r="0" t="0"/>
          <a:stretch/>
        </p:blipFill>
        <p:spPr>
          <a:xfrm>
            <a:off x="8005629" y="10805475"/>
            <a:ext cx="609602" cy="609602"/>
          </a:xfrm>
          <a:prstGeom prst="rect">
            <a:avLst/>
          </a:prstGeom>
          <a:noFill/>
          <a:ln>
            <a:noFill/>
          </a:ln>
        </p:spPr>
      </p:pic>
      <p:pic>
        <p:nvPicPr>
          <p:cNvPr descr="Image" id="91" name="Google Shape;91;p60">
            <a:hlinkClick r:id="rId6"/>
          </p:cNvPr>
          <p:cNvPicPr preferRelativeResize="0"/>
          <p:nvPr/>
        </p:nvPicPr>
        <p:blipFill rotWithShape="1">
          <a:blip r:embed="rId7">
            <a:alphaModFix/>
          </a:blip>
          <a:srcRect b="0" l="0" r="0" t="0"/>
          <a:stretch/>
        </p:blipFill>
        <p:spPr>
          <a:xfrm>
            <a:off x="9126052" y="10805475"/>
            <a:ext cx="609602" cy="609602"/>
          </a:xfrm>
          <a:prstGeom prst="rect">
            <a:avLst/>
          </a:prstGeom>
          <a:noFill/>
          <a:ln>
            <a:noFill/>
          </a:ln>
        </p:spPr>
      </p:pic>
      <p:pic>
        <p:nvPicPr>
          <p:cNvPr descr="Image" id="92" name="Google Shape;92;p60">
            <a:hlinkClick r:id="rId8"/>
          </p:cNvPr>
          <p:cNvPicPr preferRelativeResize="0"/>
          <p:nvPr/>
        </p:nvPicPr>
        <p:blipFill rotWithShape="1">
          <a:blip r:embed="rId9">
            <a:alphaModFix/>
          </a:blip>
          <a:srcRect b="0" l="0" r="0" t="0"/>
          <a:stretch/>
        </p:blipFill>
        <p:spPr>
          <a:xfrm>
            <a:off x="10246475" y="10805475"/>
            <a:ext cx="609602" cy="609602"/>
          </a:xfrm>
          <a:prstGeom prst="rect">
            <a:avLst/>
          </a:prstGeom>
          <a:noFill/>
          <a:ln>
            <a:noFill/>
          </a:ln>
        </p:spPr>
      </p:pic>
      <p:cxnSp>
        <p:nvCxnSpPr>
          <p:cNvPr id="93" name="Google Shape;93;p60"/>
          <p:cNvCxnSpPr/>
          <p:nvPr/>
        </p:nvCxnSpPr>
        <p:spPr>
          <a:xfrm flipH="1" rot="10800000">
            <a:off x="7306906" y="10695622"/>
            <a:ext cx="2" cy="829307"/>
          </a:xfrm>
          <a:prstGeom prst="straightConnector1">
            <a:avLst/>
          </a:prstGeom>
          <a:noFill/>
          <a:ln cap="flat" cmpd="sng" w="25400">
            <a:solidFill>
              <a:srgbClr val="FFFFFF"/>
            </a:solidFill>
            <a:prstDash val="solid"/>
            <a:round/>
            <a:headEnd len="sm" w="sm" type="none"/>
            <a:tailEnd len="sm" w="sm" type="none"/>
          </a:ln>
        </p:spPr>
      </p:cxnSp>
      <p:sp>
        <p:nvSpPr>
          <p:cNvPr id="94" name="Google Shape;94;p60"/>
          <p:cNvSpPr txBox="1"/>
          <p:nvPr/>
        </p:nvSpPr>
        <p:spPr>
          <a:xfrm>
            <a:off x="2438049" y="10646726"/>
            <a:ext cx="6012600" cy="86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EF8200"/>
              </a:buClr>
              <a:buSzPts val="5600"/>
              <a:buFont typeface="DM Sans"/>
              <a:buNone/>
            </a:pPr>
            <a:r>
              <a:rPr b="0" i="0" lang="en" sz="5600" u="none" cap="none" strike="noStrike">
                <a:solidFill>
                  <a:srgbClr val="EF8200"/>
                </a:solidFill>
                <a:latin typeface="DM Sans"/>
                <a:ea typeface="DM Sans"/>
                <a:cs typeface="DM Sans"/>
                <a:sym typeface="DM Sans"/>
              </a:rPr>
              <a:t>www.egi.eu</a:t>
            </a:r>
            <a:endParaRPr b="0" i="0" sz="1400" u="none" cap="none" strike="noStrike">
              <a:solidFill>
                <a:srgbClr val="000000"/>
              </a:solidFill>
              <a:latin typeface="Arial"/>
              <a:ea typeface="Arial"/>
              <a:cs typeface="Arial"/>
              <a:sym typeface="Arial"/>
            </a:endParaRPr>
          </a:p>
        </p:txBody>
      </p:sp>
      <p:sp>
        <p:nvSpPr>
          <p:cNvPr id="95" name="Google Shape;95;p60"/>
          <p:cNvSpPr/>
          <p:nvPr/>
        </p:nvSpPr>
        <p:spPr>
          <a:xfrm>
            <a:off x="2438225" y="-1835475"/>
            <a:ext cx="4614900" cy="5788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96" name="Google Shape;96;p60"/>
          <p:cNvPicPr preferRelativeResize="0"/>
          <p:nvPr/>
        </p:nvPicPr>
        <p:blipFill rotWithShape="1">
          <a:blip r:embed="rId10">
            <a:alphaModFix/>
          </a:blip>
          <a:srcRect b="0" l="0" r="0" t="0"/>
          <a:stretch/>
        </p:blipFill>
        <p:spPr>
          <a:xfrm>
            <a:off x="3247822" y="771092"/>
            <a:ext cx="2978738" cy="227491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44" Type="http://schemas.openxmlformats.org/officeDocument/2006/relationships/slideLayout" Target="../slideLayouts/slideLayout43.xml"/><Relationship Id="rId21" Type="http://schemas.openxmlformats.org/officeDocument/2006/relationships/slideLayout" Target="../slideLayouts/slideLayout20.xml"/><Relationship Id="rId43" Type="http://schemas.openxmlformats.org/officeDocument/2006/relationships/slideLayout" Target="../slideLayouts/slideLayout42.xml"/><Relationship Id="rId24" Type="http://schemas.openxmlformats.org/officeDocument/2006/relationships/slideLayout" Target="../slideLayouts/slideLayout23.xml"/><Relationship Id="rId46" Type="http://schemas.openxmlformats.org/officeDocument/2006/relationships/slideLayout" Target="../slideLayouts/slideLayout45.xml"/><Relationship Id="rId23" Type="http://schemas.openxmlformats.org/officeDocument/2006/relationships/slideLayout" Target="../slideLayouts/slideLayout22.xml"/><Relationship Id="rId45" Type="http://schemas.openxmlformats.org/officeDocument/2006/relationships/slideLayout" Target="../slideLayouts/slideLayout44.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48" Type="http://schemas.openxmlformats.org/officeDocument/2006/relationships/theme" Target="../theme/theme2.xml"/><Relationship Id="rId25" Type="http://schemas.openxmlformats.org/officeDocument/2006/relationships/slideLayout" Target="../slideLayouts/slideLayout24.xml"/><Relationship Id="rId47" Type="http://schemas.openxmlformats.org/officeDocument/2006/relationships/slideLayout" Target="../slideLayouts/slideLayout46.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50"/>
          <p:cNvSpPr/>
          <p:nvPr/>
        </p:nvSpPr>
        <p:spPr>
          <a:xfrm>
            <a:off x="313398" y="-641338"/>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7" name="Google Shape;7;p50"/>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marR="0" rtl="0" algn="l">
              <a:lnSpc>
                <a:spcPct val="100000"/>
              </a:lnSpc>
              <a:spcBef>
                <a:spcPts val="0"/>
              </a:spcBef>
              <a:spcAft>
                <a:spcPts val="0"/>
              </a:spcAft>
              <a:buClr>
                <a:srgbClr val="005FAA"/>
              </a:buClr>
              <a:buSzPts val="5400"/>
              <a:buFont typeface="DM Sans"/>
              <a:buNone/>
              <a:defRPr b="0" i="0" sz="5400" u="none" cap="none" strike="noStrike">
                <a:solidFill>
                  <a:srgbClr val="005FAA"/>
                </a:solidFill>
                <a:latin typeface="DM Sans"/>
                <a:ea typeface="DM Sans"/>
                <a:cs typeface="DM Sans"/>
                <a:sym typeface="DM Sans"/>
              </a:defRPr>
            </a:lvl1pPr>
            <a:lvl2pPr lvl="1"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2pPr>
            <a:lvl3pPr lvl="2"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3pPr>
            <a:lvl4pPr lvl="3"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4pPr>
            <a:lvl5pPr lvl="4"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5pPr>
            <a:lvl6pPr lvl="5"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6pPr>
            <a:lvl7pPr lvl="6"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7pPr>
            <a:lvl8pPr lvl="7"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8pPr>
            <a:lvl9pPr lvl="8"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9pPr>
          </a:lstStyle>
          <a:p/>
        </p:txBody>
      </p:sp>
      <p:sp>
        <p:nvSpPr>
          <p:cNvPr id="8" name="Google Shape;8;p50"/>
          <p:cNvSpPr txBox="1"/>
          <p:nvPr/>
        </p:nvSpPr>
        <p:spPr>
          <a:xfrm>
            <a:off x="487718" y="13036990"/>
            <a:ext cx="9652800" cy="3387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999999"/>
              </a:buClr>
              <a:buSzPts val="2200"/>
              <a:buFont typeface="DM Sans"/>
              <a:buNone/>
            </a:pPr>
            <a:r>
              <a:rPr lang="en" sz="2200">
                <a:solidFill>
                  <a:srgbClr val="999999"/>
                </a:solidFill>
                <a:latin typeface="DM Sans"/>
                <a:ea typeface="DM Sans"/>
                <a:cs typeface="DM Sans"/>
                <a:sym typeface="DM Sans"/>
              </a:rPr>
              <a:t>19.-23 June </a:t>
            </a:r>
            <a:r>
              <a:rPr b="0" i="0" lang="en" sz="2200" u="none" cap="none" strike="noStrike">
                <a:solidFill>
                  <a:srgbClr val="999999"/>
                </a:solidFill>
                <a:latin typeface="DM Sans"/>
                <a:ea typeface="DM Sans"/>
                <a:cs typeface="DM Sans"/>
                <a:sym typeface="DM Sans"/>
              </a:rPr>
              <a:t>2023 | EGI 2023 Confe</a:t>
            </a:r>
            <a:r>
              <a:rPr lang="en" sz="2200">
                <a:solidFill>
                  <a:srgbClr val="999999"/>
                </a:solidFill>
                <a:latin typeface="DM Sans"/>
                <a:ea typeface="DM Sans"/>
                <a:cs typeface="DM Sans"/>
                <a:sym typeface="DM Sans"/>
              </a:rPr>
              <a:t>rence , Poznań (PL)</a:t>
            </a:r>
            <a:endParaRPr b="0" i="0" sz="1400" u="none" cap="none" strike="noStrike">
              <a:solidFill>
                <a:srgbClr val="000000"/>
              </a:solidFill>
              <a:latin typeface="Arial"/>
              <a:ea typeface="Arial"/>
              <a:cs typeface="Arial"/>
              <a:sym typeface="Arial"/>
            </a:endParaRPr>
          </a:p>
        </p:txBody>
      </p:sp>
      <p:sp>
        <p:nvSpPr>
          <p:cNvPr id="9" name="Google Shape;9;p50"/>
          <p:cNvSpPr txBox="1"/>
          <p:nvPr/>
        </p:nvSpPr>
        <p:spPr>
          <a:xfrm>
            <a:off x="20960202" y="13036989"/>
            <a:ext cx="2287815" cy="338554"/>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200"/>
              <a:buFont typeface="DM Sans"/>
              <a:buNone/>
            </a:pPr>
            <a:r>
              <a:rPr b="0" i="0" lang="en" sz="2200" u="none" cap="none" strike="noStrike">
                <a:solidFill>
                  <a:srgbClr val="EF8200"/>
                </a:solidFill>
                <a:latin typeface="DM Sans"/>
                <a:ea typeface="DM Sans"/>
                <a:cs typeface="DM Sans"/>
                <a:sym typeface="DM Sans"/>
              </a:rPr>
              <a:t>www.egi.eu  |</a:t>
            </a:r>
            <a:endParaRPr b="0" i="0" sz="1400" u="none" cap="none" strike="noStrike">
              <a:solidFill>
                <a:srgbClr val="000000"/>
              </a:solidFill>
              <a:latin typeface="Arial"/>
              <a:ea typeface="Arial"/>
              <a:cs typeface="Arial"/>
              <a:sym typeface="Arial"/>
            </a:endParaRPr>
          </a:p>
        </p:txBody>
      </p:sp>
      <p:sp>
        <p:nvSpPr>
          <p:cNvPr id="10" name="Google Shape;10;p50"/>
          <p:cNvSpPr txBox="1"/>
          <p:nvPr>
            <p:ph idx="11" type="ftr"/>
          </p:nvPr>
        </p:nvSpPr>
        <p:spPr>
          <a:xfrm>
            <a:off x="8077200" y="12712700"/>
            <a:ext cx="8229600" cy="73025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C"/>
              </a:buClr>
              <a:buSzPts val="1200"/>
              <a:buFont typeface="DM Sans"/>
              <a:buNone/>
              <a:defRPr b="1" i="0" sz="1200" u="none" cap="none" strike="noStrike">
                <a:solidFill>
                  <a:srgbClr val="88888C"/>
                </a:solidFill>
                <a:latin typeface="DM Sans"/>
                <a:ea typeface="DM Sans"/>
                <a:cs typeface="DM Sans"/>
                <a:sym typeface="DM Sans"/>
              </a:defRPr>
            </a:lvl1pPr>
            <a:lvl2pPr lvl="1"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2pPr>
            <a:lvl3pPr lvl="2"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3pPr>
            <a:lvl4pPr lvl="3"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4pPr>
            <a:lvl5pPr lvl="4"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5pPr>
            <a:lvl6pPr lvl="5"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6pPr>
            <a:lvl7pPr lvl="6"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7pPr>
            <a:lvl8pPr lvl="7"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8pPr>
            <a:lvl9pPr lvl="8"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9pPr>
          </a:lstStyle>
          <a:p/>
        </p:txBody>
      </p:sp>
      <p:sp>
        <p:nvSpPr>
          <p:cNvPr id="11" name="Google Shape;11;p50"/>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pic>
        <p:nvPicPr>
          <p:cNvPr id="12" name="Google Shape;12;p50"/>
          <p:cNvPicPr preferRelativeResize="0"/>
          <p:nvPr/>
        </p:nvPicPr>
        <p:blipFill rotWithShape="1">
          <a:blip r:embed="rId1">
            <a:alphaModFix/>
          </a:blip>
          <a:srcRect b="0" l="0" r="0" t="0"/>
          <a:stretch/>
        </p:blipFill>
        <p:spPr>
          <a:xfrm>
            <a:off x="638100" y="471123"/>
            <a:ext cx="1276649" cy="97500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36.png"/><Relationship Id="rId9" Type="http://schemas.openxmlformats.org/officeDocument/2006/relationships/image" Target="../media/image49.png"/><Relationship Id="rId5" Type="http://schemas.openxmlformats.org/officeDocument/2006/relationships/image" Target="../media/image45.png"/><Relationship Id="rId6" Type="http://schemas.openxmlformats.org/officeDocument/2006/relationships/image" Target="../media/image47.png"/><Relationship Id="rId7" Type="http://schemas.openxmlformats.org/officeDocument/2006/relationships/image" Target="../media/image54.png"/><Relationship Id="rId8" Type="http://schemas.openxmlformats.org/officeDocument/2006/relationships/image" Target="../media/image46.png"/><Relationship Id="rId11" Type="http://schemas.openxmlformats.org/officeDocument/2006/relationships/image" Target="../media/image38.png"/><Relationship Id="rId10" Type="http://schemas.openxmlformats.org/officeDocument/2006/relationships/image" Target="../media/image44.png"/><Relationship Id="rId13" Type="http://schemas.openxmlformats.org/officeDocument/2006/relationships/image" Target="../media/image55.png"/><Relationship Id="rId12"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50.png"/><Relationship Id="rId4" Type="http://schemas.openxmlformats.org/officeDocument/2006/relationships/image" Target="../media/image57.png"/><Relationship Id="rId5" Type="http://schemas.openxmlformats.org/officeDocument/2006/relationships/image" Target="../media/image59.png"/><Relationship Id="rId6" Type="http://schemas.openxmlformats.org/officeDocument/2006/relationships/image" Target="../media/image60.jpg"/><Relationship Id="rId7" Type="http://schemas.openxmlformats.org/officeDocument/2006/relationships/image" Target="../media/image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6.png"/><Relationship Id="rId4" Type="http://schemas.openxmlformats.org/officeDocument/2006/relationships/image" Target="../media/image63.png"/><Relationship Id="rId5" Type="http://schemas.openxmlformats.org/officeDocument/2006/relationships/image" Target="../media/image6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4.png"/><Relationship Id="rId4" Type="http://schemas.openxmlformats.org/officeDocument/2006/relationships/image" Target="../media/image67.png"/><Relationship Id="rId5" Type="http://schemas.openxmlformats.org/officeDocument/2006/relationships/image" Target="../media/image75.png"/><Relationship Id="rId6" Type="http://schemas.openxmlformats.org/officeDocument/2006/relationships/image" Target="../media/image7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6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4.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notebooks.egi.eu/" TargetMode="External"/><Relationship Id="rId4" Type="http://schemas.openxmlformats.org/officeDocument/2006/relationships/hyperlink" Target="https://binder.notebooks.egi.eu/" TargetMode="External"/><Relationship Id="rId5" Type="http://schemas.openxmlformats.org/officeDocument/2006/relationships/image" Target="../media/image78.png"/><Relationship Id="rId6"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76.png"/><Relationship Id="rId4" Type="http://schemas.openxmlformats.org/officeDocument/2006/relationships/image" Target="../media/image103.png"/><Relationship Id="rId5" Type="http://schemas.openxmlformats.org/officeDocument/2006/relationships/image" Target="../media/image8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mailto:giuseppe.larocca@egi.eu" TargetMode="External"/><Relationship Id="rId4" Type="http://schemas.openxmlformats.org/officeDocument/2006/relationships/hyperlink" Target="https://orcid.org/0000-0002-8011-1450" TargetMode="External"/><Relationship Id="rId5" Type="http://schemas.openxmlformats.org/officeDocument/2006/relationships/image" Target="../media/image3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1.gif"/><Relationship Id="rId4" Type="http://schemas.openxmlformats.org/officeDocument/2006/relationships/image" Target="../media/image68.gif"/><Relationship Id="rId5" Type="http://schemas.openxmlformats.org/officeDocument/2006/relationships/hyperlink" Target="https://www.egi.eu/services/" TargetMode="External"/><Relationship Id="rId6" Type="http://schemas.openxmlformats.org/officeDocument/2006/relationships/hyperlink" Target="https://docs.egi.eu/" TargetMode="External"/><Relationship Id="rId7" Type="http://schemas.openxmlformats.org/officeDocument/2006/relationships/image" Target="../media/image7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3.jpg"/><Relationship Id="rId4" Type="http://schemas.openxmlformats.org/officeDocument/2006/relationships/image" Target="../media/image80.jpg"/><Relationship Id="rId5" Type="http://schemas.openxmlformats.org/officeDocument/2006/relationships/image" Target="../media/image91.png"/><Relationship Id="rId6" Type="http://schemas.openxmlformats.org/officeDocument/2006/relationships/image" Target="../media/image8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8.png"/><Relationship Id="rId4" Type="http://schemas.openxmlformats.org/officeDocument/2006/relationships/image" Target="../media/image87.png"/><Relationship Id="rId5" Type="http://schemas.openxmlformats.org/officeDocument/2006/relationships/image" Target="../media/image99.png"/><Relationship Id="rId6" Type="http://schemas.openxmlformats.org/officeDocument/2006/relationships/image" Target="../media/image92.png"/><Relationship Id="rId7" Type="http://schemas.openxmlformats.org/officeDocument/2006/relationships/hyperlink" Target="https://www.egi.eu/case-study/emso-eric/"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4.png"/><Relationship Id="rId4" Type="http://schemas.openxmlformats.org/officeDocument/2006/relationships/image" Target="../media/image86.png"/><Relationship Id="rId5" Type="http://schemas.openxmlformats.org/officeDocument/2006/relationships/image" Target="../media/image8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0.png"/><Relationship Id="rId4" Type="http://schemas.openxmlformats.org/officeDocument/2006/relationships/image" Target="../media/image104.png"/><Relationship Id="rId5" Type="http://schemas.openxmlformats.org/officeDocument/2006/relationships/image" Target="../media/image95.png"/><Relationship Id="rId6" Type="http://schemas.openxmlformats.org/officeDocument/2006/relationships/image" Target="../media/image9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0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www.egi.eu/case-study/wenmr/" TargetMode="External"/><Relationship Id="rId4" Type="http://schemas.openxmlformats.org/officeDocument/2006/relationships/image" Target="../media/image96.png"/><Relationship Id="rId5" Type="http://schemas.openxmlformats.org/officeDocument/2006/relationships/image" Target="../media/image9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16.png"/><Relationship Id="rId5" Type="http://schemas.openxmlformats.org/officeDocument/2006/relationships/image" Target="../media/image105.png"/><Relationship Id="rId6" Type="http://schemas.openxmlformats.org/officeDocument/2006/relationships/hyperlink" Target="https://www.egi.eu/case-study/enes/" TargetMode="External"/><Relationship Id="rId7" Type="http://schemas.openxmlformats.org/officeDocument/2006/relationships/image" Target="../media/image102.png"/><Relationship Id="rId8" Type="http://schemas.openxmlformats.org/officeDocument/2006/relationships/image" Target="../media/image117.png"/><Relationship Id="rId10" Type="http://schemas.openxmlformats.org/officeDocument/2006/relationships/image" Target="../media/image10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0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76.png"/><Relationship Id="rId4" Type="http://schemas.openxmlformats.org/officeDocument/2006/relationships/image" Target="../media/image103.png"/><Relationship Id="rId5" Type="http://schemas.openxmlformats.org/officeDocument/2006/relationships/image" Target="../media/image8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1.gif"/><Relationship Id="rId4" Type="http://schemas.openxmlformats.org/officeDocument/2006/relationships/image" Target="../media/image68.gif"/><Relationship Id="rId5" Type="http://schemas.openxmlformats.org/officeDocument/2006/relationships/hyperlink" Target="https://www.egi.eu/services/federation/"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15.png"/><Relationship Id="rId4" Type="http://schemas.openxmlformats.org/officeDocument/2006/relationships/image" Target="../media/image1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76.png"/><Relationship Id="rId4" Type="http://schemas.openxmlformats.org/officeDocument/2006/relationships/image" Target="../media/image103.png"/><Relationship Id="rId5" Type="http://schemas.openxmlformats.org/officeDocument/2006/relationships/image" Target="../media/image8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hyperlink" Target="https://www.egi.eu/egi-dih/" TargetMode="External"/><Relationship Id="rId4" Type="http://schemas.openxmlformats.org/officeDocument/2006/relationships/image" Target="../media/image120.png"/><Relationship Id="rId5" Type="http://schemas.openxmlformats.org/officeDocument/2006/relationships/image" Target="../media/image112.png"/><Relationship Id="rId6" Type="http://schemas.openxmlformats.org/officeDocument/2006/relationships/image" Target="../media/image109.png"/><Relationship Id="rId7" Type="http://schemas.openxmlformats.org/officeDocument/2006/relationships/image" Target="../media/image113.png"/><Relationship Id="rId8" Type="http://schemas.openxmlformats.org/officeDocument/2006/relationships/image" Target="../media/image1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25.png"/><Relationship Id="rId4" Type="http://schemas.openxmlformats.org/officeDocument/2006/relationships/image" Target="../media/image124.png"/><Relationship Id="rId5" Type="http://schemas.openxmlformats.org/officeDocument/2006/relationships/image" Target="../media/image126.png"/><Relationship Id="rId6" Type="http://schemas.openxmlformats.org/officeDocument/2006/relationships/image" Target="../media/image1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2.jp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8.png"/><Relationship Id="rId4" Type="http://schemas.openxmlformats.org/officeDocument/2006/relationships/image" Target="../media/image28.png"/><Relationship Id="rId5"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56.png"/><Relationship Id="rId5" Type="http://schemas.openxmlformats.org/officeDocument/2006/relationships/image" Target="../media/image53.png"/><Relationship Id="rId6"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1"/>
          <p:cNvSpPr txBox="1"/>
          <p:nvPr>
            <p:ph idx="3" type="body"/>
          </p:nvPr>
        </p:nvSpPr>
        <p:spPr>
          <a:xfrm>
            <a:off x="1132982" y="9205563"/>
            <a:ext cx="113184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Giuseppe La Rocca</a:t>
            </a:r>
            <a:endParaRPr/>
          </a:p>
        </p:txBody>
      </p:sp>
      <p:sp>
        <p:nvSpPr>
          <p:cNvPr id="560" name="Google Shape;560;p1"/>
          <p:cNvSpPr txBox="1"/>
          <p:nvPr>
            <p:ph idx="4" type="body"/>
          </p:nvPr>
        </p:nvSpPr>
        <p:spPr>
          <a:xfrm>
            <a:off x="1132975" y="9972234"/>
            <a:ext cx="11318400" cy="1231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t>Community Support Team Lead</a:t>
            </a:r>
            <a:endParaRPr/>
          </a:p>
          <a:p>
            <a:pPr indent="0" lvl="0" marL="0" rtl="0" algn="l">
              <a:lnSpc>
                <a:spcPct val="100000"/>
              </a:lnSpc>
              <a:spcBef>
                <a:spcPts val="0"/>
              </a:spcBef>
              <a:spcAft>
                <a:spcPts val="0"/>
              </a:spcAft>
              <a:buSzPts val="4000"/>
              <a:buNone/>
            </a:pPr>
            <a:r>
              <a:rPr lang="en"/>
              <a:t>giuseppe.larocca@egi.eu</a:t>
            </a:r>
            <a:endParaRPr/>
          </a:p>
        </p:txBody>
      </p:sp>
      <p:sp>
        <p:nvSpPr>
          <p:cNvPr id="561" name="Google Shape;561;p1"/>
          <p:cNvSpPr txBox="1"/>
          <p:nvPr>
            <p:ph idx="7" type="body"/>
          </p:nvPr>
        </p:nvSpPr>
        <p:spPr>
          <a:xfrm>
            <a:off x="7932279" y="12746850"/>
            <a:ext cx="9983400" cy="369300"/>
          </a:xfrm>
          <a:prstGeom prst="rect">
            <a:avLst/>
          </a:prstGeom>
          <a:noFill/>
          <a:ln>
            <a:noFill/>
          </a:ln>
        </p:spPr>
        <p:txBody>
          <a:bodyPr anchorCtr="0" anchor="b" bIns="0" lIns="0" spcFirstLastPara="1" rIns="0" wrap="square" tIns="0">
            <a:spAutoFit/>
          </a:bodyPr>
          <a:lstStyle/>
          <a:p>
            <a:pPr indent="0" lvl="0" marL="0" rtl="0" algn="ctr">
              <a:lnSpc>
                <a:spcPct val="100000"/>
              </a:lnSpc>
              <a:spcBef>
                <a:spcPts val="0"/>
              </a:spcBef>
              <a:spcAft>
                <a:spcPts val="0"/>
              </a:spcAft>
              <a:buSzPts val="2400"/>
              <a:buNone/>
            </a:pPr>
            <a:r>
              <a:rPr lang="en"/>
              <a:t>EGI 2023 Conference - </a:t>
            </a:r>
            <a:r>
              <a:rPr lang="en"/>
              <a:t>Poznań, Poland</a:t>
            </a:r>
            <a:endParaRPr/>
          </a:p>
        </p:txBody>
      </p:sp>
      <p:sp>
        <p:nvSpPr>
          <p:cNvPr id="562" name="Google Shape;562;p1"/>
          <p:cNvSpPr txBox="1"/>
          <p:nvPr>
            <p:ph idx="8" type="body"/>
          </p:nvPr>
        </p:nvSpPr>
        <p:spPr>
          <a:xfrm>
            <a:off x="1210140" y="12746860"/>
            <a:ext cx="4320000" cy="369300"/>
          </a:xfrm>
          <a:prstGeom prst="rect">
            <a:avLst/>
          </a:prstGeom>
          <a:noFill/>
          <a:ln>
            <a:noFill/>
          </a:ln>
        </p:spPr>
        <p:txBody>
          <a:bodyPr anchorCtr="0" anchor="b" bIns="0" lIns="0" spcFirstLastPara="1" rIns="0" wrap="square" tIns="0">
            <a:spAutoFit/>
          </a:bodyPr>
          <a:lstStyle/>
          <a:p>
            <a:pPr indent="0" lvl="0" marL="0" rtl="0" algn="l">
              <a:lnSpc>
                <a:spcPct val="100000"/>
              </a:lnSpc>
              <a:spcBef>
                <a:spcPts val="0"/>
              </a:spcBef>
              <a:spcAft>
                <a:spcPts val="0"/>
              </a:spcAft>
              <a:buSzPts val="2400"/>
              <a:buNone/>
            </a:pPr>
            <a:r>
              <a:t/>
            </a:r>
            <a:endParaRPr/>
          </a:p>
        </p:txBody>
      </p:sp>
      <p:grpSp>
        <p:nvGrpSpPr>
          <p:cNvPr id="563" name="Google Shape;563;p1"/>
          <p:cNvGrpSpPr/>
          <p:nvPr/>
        </p:nvGrpSpPr>
        <p:grpSpPr>
          <a:xfrm>
            <a:off x="1079500" y="11411283"/>
            <a:ext cx="5760000" cy="754500"/>
            <a:chOff x="0" y="0"/>
            <a:chExt cx="5760000" cy="754500"/>
          </a:xfrm>
        </p:grpSpPr>
        <p:sp>
          <p:nvSpPr>
            <p:cNvPr id="564" name="Google Shape;564;p1"/>
            <p:cNvSpPr/>
            <p:nvPr/>
          </p:nvSpPr>
          <p:spPr>
            <a:xfrm>
              <a:off x="0" y="0"/>
              <a:ext cx="5760000" cy="754500"/>
            </a:xfrm>
            <a:prstGeom prst="roundRect">
              <a:avLst>
                <a:gd fmla="val 16667" name="adj"/>
              </a:avLst>
            </a:prstGeom>
            <a:solidFill>
              <a:srgbClr val="1C8E3D"/>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400"/>
                <a:buFont typeface="DM Sans"/>
                <a:buNone/>
              </a:pPr>
              <a:r>
                <a:t/>
              </a:r>
              <a:endParaRPr b="1" i="0" sz="2400" u="none" cap="none" strike="noStrike">
                <a:solidFill>
                  <a:srgbClr val="5E5E5E"/>
                </a:solidFill>
                <a:latin typeface="DM Sans"/>
                <a:ea typeface="DM Sans"/>
                <a:cs typeface="DM Sans"/>
                <a:sym typeface="DM Sans"/>
              </a:endParaRPr>
            </a:p>
          </p:txBody>
        </p:sp>
        <p:sp>
          <p:nvSpPr>
            <p:cNvPr id="565" name="Google Shape;565;p1"/>
            <p:cNvSpPr txBox="1"/>
            <p:nvPr/>
          </p:nvSpPr>
          <p:spPr>
            <a:xfrm>
              <a:off x="359999" y="123290"/>
              <a:ext cx="5040000" cy="431100"/>
            </a:xfrm>
            <a:prstGeom prst="rect">
              <a:avLst/>
            </a:prstGeom>
            <a:noFill/>
            <a:ln>
              <a:noFill/>
            </a:ln>
          </p:spPr>
          <p:txBody>
            <a:bodyPr anchorCtr="0" anchor="b" bIns="0" lIns="0" spcFirstLastPara="1" rIns="0" wrap="square" tIns="0">
              <a:spAutoFit/>
            </a:bodyPr>
            <a:lstStyle/>
            <a:p>
              <a:pPr indent="0" lvl="0" marL="0" marR="0" rtl="0" algn="ctr">
                <a:lnSpc>
                  <a:spcPct val="100000"/>
                </a:lnSpc>
                <a:spcBef>
                  <a:spcPts val="0"/>
                </a:spcBef>
                <a:spcAft>
                  <a:spcPts val="0"/>
                </a:spcAft>
                <a:buClr>
                  <a:srgbClr val="FFFFFF"/>
                </a:buClr>
                <a:buSzPts val="2800"/>
                <a:buFont typeface="DM Sans"/>
                <a:buNone/>
              </a:pPr>
              <a:r>
                <a:rPr b="0" i="0" lang="en" sz="2800" u="none" cap="none" strike="noStrike">
                  <a:solidFill>
                    <a:srgbClr val="FFFFFF"/>
                  </a:solidFill>
                  <a:latin typeface="DM Sans"/>
                  <a:ea typeface="DM Sans"/>
                  <a:cs typeface="DM Sans"/>
                  <a:sym typeface="DM Sans"/>
                </a:rPr>
                <a:t>TLP: GREEN Limited disclosure</a:t>
              </a:r>
              <a:endParaRPr b="0" i="0" sz="1400" u="none" cap="none" strike="noStrike">
                <a:solidFill>
                  <a:srgbClr val="000000"/>
                </a:solidFill>
                <a:latin typeface="Arial"/>
                <a:ea typeface="Arial"/>
                <a:cs typeface="Arial"/>
                <a:sym typeface="Arial"/>
              </a:endParaRPr>
            </a:p>
          </p:txBody>
        </p:sp>
      </p:grpSp>
      <p:sp>
        <p:nvSpPr>
          <p:cNvPr id="566" name="Google Shape;566;p1"/>
          <p:cNvSpPr txBox="1"/>
          <p:nvPr/>
        </p:nvSpPr>
        <p:spPr>
          <a:xfrm>
            <a:off x="1295400" y="5486400"/>
            <a:ext cx="22179900" cy="163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400">
                <a:solidFill>
                  <a:schemeClr val="lt1"/>
                </a:solidFill>
                <a:latin typeface="DM Sans"/>
                <a:ea typeface="DM Sans"/>
                <a:cs typeface="DM Sans"/>
                <a:sym typeface="DM Sans"/>
              </a:rPr>
              <a:t>EGI101 - EGI Introduction to newbies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g251dc51e205_1_0"/>
          <p:cNvSpPr txBox="1"/>
          <p:nvPr>
            <p:ph type="title"/>
          </p:nvPr>
        </p:nvSpPr>
        <p:spPr>
          <a:xfrm>
            <a:off x="2637327" y="712675"/>
            <a:ext cx="219039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sz="5400">
                <a:latin typeface="DM Sans"/>
                <a:ea typeface="DM Sans"/>
                <a:cs typeface="DM Sans"/>
                <a:sym typeface="DM Sans"/>
                <a:extLst>
                  <a:ext uri="http://customooxmlschemas.google.com/">
                    <go:slidesCustomData xmlns:go="http://customooxmlschemas.google.com/" textRoundtripDataId="0"/>
                  </a:ext>
                </a:extLst>
              </a:rPr>
              <a:t>EGI </a:t>
            </a:r>
            <a:r>
              <a:rPr b="0" lang="en" sz="5400">
                <a:latin typeface="DM Sans"/>
                <a:ea typeface="DM Sans"/>
                <a:cs typeface="DM Sans"/>
                <a:sym typeface="DM Sans"/>
                <a:extLst>
                  <a:ext uri="http://customooxmlschemas.google.com/">
                    <go:slidesCustomData xmlns:go="http://customooxmlschemas.google.com/" textRoundtripDataId="1"/>
                  </a:ext>
                </a:extLst>
              </a:rPr>
              <a:t>Federation</a:t>
            </a:r>
            <a:r>
              <a:rPr b="0" lang="en" sz="5400">
                <a:latin typeface="DM Sans"/>
                <a:ea typeface="DM Sans"/>
                <a:cs typeface="DM Sans"/>
                <a:sym typeface="DM Sans"/>
              </a:rPr>
              <a:t> </a:t>
            </a:r>
            <a:r>
              <a:rPr b="0" lang="en" sz="5400">
                <a:latin typeface="DM Sans"/>
                <a:ea typeface="DM Sans"/>
                <a:cs typeface="DM Sans"/>
                <a:sym typeface="DM Sans"/>
                <a:extLst>
                  <a:ext uri="http://customooxmlschemas.google.com/">
                    <go:slidesCustomData xmlns:go="http://customooxmlschemas.google.com/" textRoundtripDataId="2"/>
                  </a:ext>
                </a:extLst>
              </a:rPr>
              <a:t>services</a:t>
            </a:r>
            <a:endParaRPr b="0" sz="5400">
              <a:latin typeface="DM Sans"/>
              <a:ea typeface="DM Sans"/>
              <a:cs typeface="DM Sans"/>
              <a:sym typeface="DM Sans"/>
            </a:endParaRPr>
          </a:p>
        </p:txBody>
      </p:sp>
      <p:sp>
        <p:nvSpPr>
          <p:cNvPr id="672" name="Google Shape;672;g251dc51e205_1_0"/>
          <p:cNvSpPr/>
          <p:nvPr/>
        </p:nvSpPr>
        <p:spPr>
          <a:xfrm>
            <a:off x="771150" y="1983050"/>
            <a:ext cx="10713900" cy="857100"/>
          </a:xfrm>
          <a:prstGeom prst="roundRect">
            <a:avLst>
              <a:gd fmla="val 16667" name="adj"/>
            </a:avLst>
          </a:prstGeom>
          <a:solidFill>
            <a:srgbClr val="0067B2"/>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3000"/>
              <a:buFont typeface="Arial"/>
              <a:buNone/>
            </a:pPr>
            <a:r>
              <a:rPr b="0" i="0" lang="en" sz="3000" u="none" cap="none" strike="noStrike">
                <a:solidFill>
                  <a:schemeClr val="lt1"/>
                </a:solidFill>
                <a:latin typeface="DM Sans Medium"/>
                <a:ea typeface="DM Sans Medium"/>
                <a:cs typeface="DM Sans Medium"/>
                <a:sym typeface="DM Sans Medium"/>
              </a:rPr>
              <a:t>Configuration Database</a:t>
            </a:r>
            <a:endParaRPr b="0" i="0" sz="3000" u="none" cap="none" strike="noStrike">
              <a:solidFill>
                <a:schemeClr val="lt1"/>
              </a:solidFill>
              <a:latin typeface="DM Sans Medium"/>
              <a:ea typeface="DM Sans Medium"/>
              <a:cs typeface="DM Sans Medium"/>
              <a:sym typeface="DM Sans Medium"/>
            </a:endParaRPr>
          </a:p>
        </p:txBody>
      </p:sp>
      <p:sp>
        <p:nvSpPr>
          <p:cNvPr id="673" name="Google Shape;673;g251dc51e205_1_0"/>
          <p:cNvSpPr/>
          <p:nvPr/>
        </p:nvSpPr>
        <p:spPr>
          <a:xfrm>
            <a:off x="771150" y="3246131"/>
            <a:ext cx="10713900" cy="857100"/>
          </a:xfrm>
          <a:prstGeom prst="roundRect">
            <a:avLst>
              <a:gd fmla="val 16667" name="adj"/>
            </a:avLst>
          </a:prstGeom>
          <a:solidFill>
            <a:srgbClr val="0067B2"/>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3000"/>
              <a:buFont typeface="Arial"/>
              <a:buNone/>
            </a:pPr>
            <a:r>
              <a:rPr b="0" i="0" lang="en" sz="3000" u="none" cap="none" strike="noStrike">
                <a:solidFill>
                  <a:schemeClr val="lt1"/>
                </a:solidFill>
                <a:latin typeface="DM Sans Medium"/>
                <a:ea typeface="DM Sans Medium"/>
                <a:cs typeface="DM Sans Medium"/>
                <a:sym typeface="DM Sans Medium"/>
              </a:rPr>
              <a:t>Validated Software and Repository</a:t>
            </a:r>
            <a:endParaRPr b="0" i="0" sz="3000" u="none" cap="none" strike="noStrike">
              <a:solidFill>
                <a:schemeClr val="lt1"/>
              </a:solidFill>
              <a:latin typeface="DM Sans Medium"/>
              <a:ea typeface="DM Sans Medium"/>
              <a:cs typeface="DM Sans Medium"/>
              <a:sym typeface="DM Sans Medium"/>
            </a:endParaRPr>
          </a:p>
        </p:txBody>
      </p:sp>
      <p:sp>
        <p:nvSpPr>
          <p:cNvPr id="674" name="Google Shape;674;g251dc51e205_1_0"/>
          <p:cNvSpPr/>
          <p:nvPr/>
        </p:nvSpPr>
        <p:spPr>
          <a:xfrm>
            <a:off x="771150" y="4509213"/>
            <a:ext cx="10713900" cy="857100"/>
          </a:xfrm>
          <a:prstGeom prst="roundRect">
            <a:avLst>
              <a:gd fmla="val 16667" name="adj"/>
            </a:avLst>
          </a:prstGeom>
          <a:solidFill>
            <a:srgbClr val="0067B2"/>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3000"/>
              <a:buFont typeface="Arial"/>
              <a:buNone/>
            </a:pPr>
            <a:r>
              <a:rPr b="0" i="0" lang="en" sz="3000" u="none" cap="none" strike="noStrike">
                <a:solidFill>
                  <a:schemeClr val="lt1"/>
                </a:solidFill>
                <a:latin typeface="DM Sans Medium"/>
                <a:ea typeface="DM Sans Medium"/>
                <a:cs typeface="DM Sans Medium"/>
                <a:sym typeface="DM Sans Medium"/>
              </a:rPr>
              <a:t>Usage Accounting</a:t>
            </a:r>
            <a:endParaRPr b="0" i="0" sz="3000" u="none" cap="none" strike="noStrike">
              <a:solidFill>
                <a:schemeClr val="lt1"/>
              </a:solidFill>
              <a:latin typeface="DM Sans Medium"/>
              <a:ea typeface="DM Sans Medium"/>
              <a:cs typeface="DM Sans Medium"/>
              <a:sym typeface="DM Sans Medium"/>
            </a:endParaRPr>
          </a:p>
        </p:txBody>
      </p:sp>
      <p:sp>
        <p:nvSpPr>
          <p:cNvPr id="675" name="Google Shape;675;g251dc51e205_1_0"/>
          <p:cNvSpPr/>
          <p:nvPr/>
        </p:nvSpPr>
        <p:spPr>
          <a:xfrm>
            <a:off x="771150" y="5772294"/>
            <a:ext cx="10713900" cy="857100"/>
          </a:xfrm>
          <a:prstGeom prst="roundRect">
            <a:avLst>
              <a:gd fmla="val 16667" name="adj"/>
            </a:avLst>
          </a:prstGeom>
          <a:solidFill>
            <a:srgbClr val="0067B2"/>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3000"/>
              <a:buFont typeface="Arial"/>
              <a:buNone/>
            </a:pPr>
            <a:r>
              <a:rPr b="0" i="0" lang="en" sz="3000" u="none" cap="none" strike="noStrike">
                <a:solidFill>
                  <a:schemeClr val="lt1"/>
                </a:solidFill>
                <a:latin typeface="DM Sans Medium"/>
                <a:ea typeface="DM Sans Medium"/>
                <a:cs typeface="DM Sans Medium"/>
                <a:sym typeface="DM Sans Medium"/>
              </a:rPr>
              <a:t>Monitoring</a:t>
            </a:r>
            <a:endParaRPr b="0" i="0" sz="3000" u="none" cap="none" strike="noStrike">
              <a:solidFill>
                <a:schemeClr val="lt1"/>
              </a:solidFill>
              <a:latin typeface="DM Sans Medium"/>
              <a:ea typeface="DM Sans Medium"/>
              <a:cs typeface="DM Sans Medium"/>
              <a:sym typeface="DM Sans Medium"/>
            </a:endParaRPr>
          </a:p>
        </p:txBody>
      </p:sp>
      <p:sp>
        <p:nvSpPr>
          <p:cNvPr id="676" name="Google Shape;676;g251dc51e205_1_0"/>
          <p:cNvSpPr/>
          <p:nvPr/>
        </p:nvSpPr>
        <p:spPr>
          <a:xfrm>
            <a:off x="771150" y="7035375"/>
            <a:ext cx="10713900" cy="857100"/>
          </a:xfrm>
          <a:prstGeom prst="roundRect">
            <a:avLst>
              <a:gd fmla="val 16667" name="adj"/>
            </a:avLst>
          </a:prstGeom>
          <a:solidFill>
            <a:srgbClr val="0067B2"/>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3000"/>
              <a:buFont typeface="Arial"/>
              <a:buNone/>
            </a:pPr>
            <a:r>
              <a:rPr b="0" i="0" lang="en" sz="3000" u="none" cap="none" strike="noStrike">
                <a:solidFill>
                  <a:schemeClr val="lt1"/>
                </a:solidFill>
                <a:latin typeface="DM Sans Medium"/>
                <a:ea typeface="DM Sans Medium"/>
                <a:cs typeface="DM Sans Medium"/>
                <a:sym typeface="DM Sans Medium"/>
              </a:rPr>
              <a:t>Operations Tools</a:t>
            </a:r>
            <a:endParaRPr b="0" i="0" sz="3000" u="none" cap="none" strike="noStrike">
              <a:solidFill>
                <a:schemeClr val="lt1"/>
              </a:solidFill>
              <a:latin typeface="DM Sans Medium"/>
              <a:ea typeface="DM Sans Medium"/>
              <a:cs typeface="DM Sans Medium"/>
              <a:sym typeface="DM Sans Medium"/>
            </a:endParaRPr>
          </a:p>
        </p:txBody>
      </p:sp>
      <p:sp>
        <p:nvSpPr>
          <p:cNvPr id="677" name="Google Shape;677;g251dc51e205_1_0"/>
          <p:cNvSpPr/>
          <p:nvPr/>
        </p:nvSpPr>
        <p:spPr>
          <a:xfrm>
            <a:off x="771150" y="8298456"/>
            <a:ext cx="10713900" cy="857100"/>
          </a:xfrm>
          <a:prstGeom prst="roundRect">
            <a:avLst>
              <a:gd fmla="val 16667" name="adj"/>
            </a:avLst>
          </a:prstGeom>
          <a:solidFill>
            <a:srgbClr val="0067B2"/>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3000"/>
              <a:buFont typeface="Arial"/>
              <a:buNone/>
            </a:pPr>
            <a:r>
              <a:rPr b="0" i="0" lang="en" sz="3000" u="none" cap="none" strike="noStrike">
                <a:solidFill>
                  <a:schemeClr val="lt1"/>
                </a:solidFill>
                <a:latin typeface="DM Sans Medium"/>
                <a:ea typeface="DM Sans Medium"/>
                <a:cs typeface="DM Sans Medium"/>
                <a:sym typeface="DM Sans Medium"/>
              </a:rPr>
              <a:t>Helpdesk</a:t>
            </a:r>
            <a:endParaRPr b="0" i="0" sz="3000" u="none" cap="none" strike="noStrike">
              <a:solidFill>
                <a:schemeClr val="lt1"/>
              </a:solidFill>
              <a:latin typeface="DM Sans Medium"/>
              <a:ea typeface="DM Sans Medium"/>
              <a:cs typeface="DM Sans Medium"/>
              <a:sym typeface="DM Sans Medium"/>
            </a:endParaRPr>
          </a:p>
        </p:txBody>
      </p:sp>
      <p:sp>
        <p:nvSpPr>
          <p:cNvPr id="678" name="Google Shape;678;g251dc51e205_1_0"/>
          <p:cNvSpPr/>
          <p:nvPr/>
        </p:nvSpPr>
        <p:spPr>
          <a:xfrm>
            <a:off x="771150" y="9561537"/>
            <a:ext cx="10713900" cy="857100"/>
          </a:xfrm>
          <a:prstGeom prst="roundRect">
            <a:avLst>
              <a:gd fmla="val 16667" name="adj"/>
            </a:avLst>
          </a:prstGeom>
          <a:solidFill>
            <a:srgbClr val="0067B2"/>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3000"/>
              <a:buFont typeface="Arial"/>
              <a:buNone/>
            </a:pPr>
            <a:r>
              <a:rPr b="0" i="0" lang="en" sz="3000" u="none" cap="none" strike="noStrike">
                <a:solidFill>
                  <a:schemeClr val="lt1"/>
                </a:solidFill>
                <a:latin typeface="DM Sans Medium"/>
                <a:ea typeface="DM Sans Medium"/>
                <a:cs typeface="DM Sans Medium"/>
                <a:sym typeface="DM Sans Medium"/>
              </a:rPr>
              <a:t>Collaboration Tools</a:t>
            </a:r>
            <a:endParaRPr b="0" i="0" sz="3000" u="none" cap="none" strike="noStrike">
              <a:solidFill>
                <a:schemeClr val="lt1"/>
              </a:solidFill>
              <a:latin typeface="DM Sans Medium"/>
              <a:ea typeface="DM Sans Medium"/>
              <a:cs typeface="DM Sans Medium"/>
              <a:sym typeface="DM Sans Medium"/>
            </a:endParaRPr>
          </a:p>
        </p:txBody>
      </p:sp>
      <p:sp>
        <p:nvSpPr>
          <p:cNvPr id="679" name="Google Shape;679;g251dc51e205_1_0"/>
          <p:cNvSpPr/>
          <p:nvPr/>
        </p:nvSpPr>
        <p:spPr>
          <a:xfrm>
            <a:off x="771150" y="10824619"/>
            <a:ext cx="10713900" cy="857100"/>
          </a:xfrm>
          <a:prstGeom prst="roundRect">
            <a:avLst>
              <a:gd fmla="val 16667" name="adj"/>
            </a:avLst>
          </a:prstGeom>
          <a:solidFill>
            <a:srgbClr val="0067B2"/>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3000"/>
              <a:buFont typeface="Arial"/>
              <a:buNone/>
            </a:pPr>
            <a:r>
              <a:rPr b="0" i="0" lang="en" sz="3000" u="none" cap="none" strike="noStrike">
                <a:solidFill>
                  <a:schemeClr val="lt1"/>
                </a:solidFill>
                <a:latin typeface="DM Sans Medium"/>
                <a:ea typeface="DM Sans Medium"/>
                <a:cs typeface="DM Sans Medium"/>
                <a:sym typeface="DM Sans Medium"/>
              </a:rPr>
              <a:t>Marketplace</a:t>
            </a:r>
            <a:endParaRPr b="0" i="0" sz="3000" u="none" cap="none" strike="noStrike">
              <a:solidFill>
                <a:schemeClr val="lt1"/>
              </a:solidFill>
              <a:latin typeface="DM Sans Medium"/>
              <a:ea typeface="DM Sans Medium"/>
              <a:cs typeface="DM Sans Medium"/>
              <a:sym typeface="DM Sans Medium"/>
            </a:endParaRPr>
          </a:p>
        </p:txBody>
      </p:sp>
      <p:sp>
        <p:nvSpPr>
          <p:cNvPr id="680" name="Google Shape;680;g251dc51e205_1_0"/>
          <p:cNvSpPr/>
          <p:nvPr/>
        </p:nvSpPr>
        <p:spPr>
          <a:xfrm>
            <a:off x="771150" y="12087700"/>
            <a:ext cx="10713900" cy="857100"/>
          </a:xfrm>
          <a:prstGeom prst="roundRect">
            <a:avLst>
              <a:gd fmla="val 16667" name="adj"/>
            </a:avLst>
          </a:prstGeom>
          <a:solidFill>
            <a:srgbClr val="0067B2"/>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3000"/>
              <a:buFont typeface="Arial"/>
              <a:buNone/>
            </a:pPr>
            <a:r>
              <a:rPr b="0" i="0" lang="en" sz="3000" u="none" cap="none" strike="noStrike">
                <a:solidFill>
                  <a:schemeClr val="lt1"/>
                </a:solidFill>
                <a:latin typeface="DM Sans Medium"/>
                <a:ea typeface="DM Sans Medium"/>
                <a:cs typeface="DM Sans Medium"/>
                <a:sym typeface="DM Sans Medium"/>
              </a:rPr>
              <a:t>Check-In</a:t>
            </a:r>
            <a:endParaRPr b="0" i="0" sz="3000" u="none" cap="none" strike="noStrike">
              <a:solidFill>
                <a:schemeClr val="lt1"/>
              </a:solidFill>
              <a:latin typeface="DM Sans Medium"/>
              <a:ea typeface="DM Sans Medium"/>
              <a:cs typeface="DM Sans Medium"/>
              <a:sym typeface="DM Sans Medium"/>
            </a:endParaRPr>
          </a:p>
        </p:txBody>
      </p:sp>
      <p:sp>
        <p:nvSpPr>
          <p:cNvPr id="681" name="Google Shape;681;g251dc51e205_1_0"/>
          <p:cNvSpPr/>
          <p:nvPr/>
        </p:nvSpPr>
        <p:spPr>
          <a:xfrm>
            <a:off x="13385500" y="1983050"/>
            <a:ext cx="9970200" cy="857100"/>
          </a:xfrm>
          <a:prstGeom prst="roundRect">
            <a:avLst>
              <a:gd fmla="val 16667" name="adj"/>
            </a:avLst>
          </a:prstGeom>
          <a:noFill/>
          <a:ln cap="flat" cmpd="sng" w="19050">
            <a:solidFill>
              <a:srgbClr val="0067B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DM Sans"/>
                <a:ea typeface="DM Sans"/>
                <a:cs typeface="DM Sans"/>
                <a:sym typeface="DM Sans"/>
              </a:rPr>
              <a:t>Information about sites and hosted services</a:t>
            </a:r>
            <a:endParaRPr b="0" i="0" sz="3000" u="none" cap="none" strike="noStrike">
              <a:solidFill>
                <a:srgbClr val="000000"/>
              </a:solidFill>
              <a:latin typeface="DM Sans"/>
              <a:ea typeface="DM Sans"/>
              <a:cs typeface="DM Sans"/>
              <a:sym typeface="DM Sans"/>
            </a:endParaRPr>
          </a:p>
        </p:txBody>
      </p:sp>
      <p:sp>
        <p:nvSpPr>
          <p:cNvPr id="682" name="Google Shape;682;g251dc51e205_1_0"/>
          <p:cNvSpPr/>
          <p:nvPr/>
        </p:nvSpPr>
        <p:spPr>
          <a:xfrm>
            <a:off x="13385500" y="3246131"/>
            <a:ext cx="9970200" cy="857100"/>
          </a:xfrm>
          <a:prstGeom prst="roundRect">
            <a:avLst>
              <a:gd fmla="val 16667" name="adj"/>
            </a:avLst>
          </a:prstGeom>
          <a:noFill/>
          <a:ln cap="flat" cmpd="sng" w="19050">
            <a:solidFill>
              <a:srgbClr val="0067B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DM Sans"/>
                <a:ea typeface="DM Sans"/>
                <a:cs typeface="DM Sans"/>
                <a:sym typeface="DM Sans"/>
              </a:rPr>
              <a:t>Unified Middleware Distribution</a:t>
            </a:r>
            <a:endParaRPr b="0" i="0" sz="3000" u="none" cap="none" strike="noStrike">
              <a:solidFill>
                <a:srgbClr val="000000"/>
              </a:solidFill>
              <a:latin typeface="DM Sans"/>
              <a:ea typeface="DM Sans"/>
              <a:cs typeface="DM Sans"/>
              <a:sym typeface="DM Sans"/>
            </a:endParaRPr>
          </a:p>
        </p:txBody>
      </p:sp>
      <p:sp>
        <p:nvSpPr>
          <p:cNvPr id="683" name="Google Shape;683;g251dc51e205_1_0"/>
          <p:cNvSpPr/>
          <p:nvPr/>
        </p:nvSpPr>
        <p:spPr>
          <a:xfrm>
            <a:off x="13385500" y="4509213"/>
            <a:ext cx="9970200" cy="857100"/>
          </a:xfrm>
          <a:prstGeom prst="roundRect">
            <a:avLst>
              <a:gd fmla="val 16667" name="adj"/>
            </a:avLst>
          </a:prstGeom>
          <a:noFill/>
          <a:ln cap="flat" cmpd="sng" w="19050">
            <a:solidFill>
              <a:srgbClr val="0067B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DM Sans"/>
                <a:ea typeface="DM Sans"/>
                <a:cs typeface="DM Sans"/>
                <a:sym typeface="DM Sans"/>
              </a:rPr>
              <a:t>Compute usage records (accounting.egi.eu) </a:t>
            </a:r>
            <a:endParaRPr b="0" i="0" sz="3000" u="none" cap="none" strike="noStrike">
              <a:solidFill>
                <a:srgbClr val="000000"/>
              </a:solidFill>
              <a:latin typeface="DM Sans"/>
              <a:ea typeface="DM Sans"/>
              <a:cs typeface="DM Sans"/>
              <a:sym typeface="DM Sans"/>
            </a:endParaRPr>
          </a:p>
        </p:txBody>
      </p:sp>
      <p:sp>
        <p:nvSpPr>
          <p:cNvPr id="684" name="Google Shape;684;g251dc51e205_1_0"/>
          <p:cNvSpPr/>
          <p:nvPr/>
        </p:nvSpPr>
        <p:spPr>
          <a:xfrm>
            <a:off x="13385500" y="5772294"/>
            <a:ext cx="9970200" cy="857100"/>
          </a:xfrm>
          <a:prstGeom prst="roundRect">
            <a:avLst>
              <a:gd fmla="val 16667" name="adj"/>
            </a:avLst>
          </a:prstGeom>
          <a:noFill/>
          <a:ln cap="flat" cmpd="sng" w="19050">
            <a:solidFill>
              <a:srgbClr val="0067B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DM Sans"/>
                <a:ea typeface="DM Sans"/>
                <a:cs typeface="DM Sans"/>
                <a:sym typeface="DM Sans"/>
              </a:rPr>
              <a:t>Healthiness of our services </a:t>
            </a:r>
            <a:endParaRPr b="0" i="0" sz="3000" u="none" cap="none" strike="noStrike">
              <a:solidFill>
                <a:srgbClr val="000000"/>
              </a:solidFill>
              <a:latin typeface="DM Sans"/>
              <a:ea typeface="DM Sans"/>
              <a:cs typeface="DM Sans"/>
              <a:sym typeface="DM Sans"/>
            </a:endParaRPr>
          </a:p>
        </p:txBody>
      </p:sp>
      <p:sp>
        <p:nvSpPr>
          <p:cNvPr id="685" name="Google Shape;685;g251dc51e205_1_0"/>
          <p:cNvSpPr/>
          <p:nvPr/>
        </p:nvSpPr>
        <p:spPr>
          <a:xfrm>
            <a:off x="13385500" y="7035375"/>
            <a:ext cx="9970200" cy="857100"/>
          </a:xfrm>
          <a:prstGeom prst="roundRect">
            <a:avLst>
              <a:gd fmla="val 16667" name="adj"/>
            </a:avLst>
          </a:prstGeom>
          <a:noFill/>
          <a:ln cap="flat" cmpd="sng" w="19050">
            <a:solidFill>
              <a:srgbClr val="0067B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DM Sans"/>
                <a:ea typeface="DM Sans"/>
                <a:cs typeface="DM Sans"/>
                <a:sym typeface="DM Sans"/>
              </a:rPr>
              <a:t>Essential toolkit to run a core infrastructure platform in a federated ecosystem</a:t>
            </a:r>
            <a:endParaRPr b="0" i="0" sz="3000" u="none" cap="none" strike="noStrike">
              <a:solidFill>
                <a:srgbClr val="000000"/>
              </a:solidFill>
              <a:latin typeface="DM Sans"/>
              <a:ea typeface="DM Sans"/>
              <a:cs typeface="DM Sans"/>
              <a:sym typeface="DM Sans"/>
            </a:endParaRPr>
          </a:p>
        </p:txBody>
      </p:sp>
      <p:sp>
        <p:nvSpPr>
          <p:cNvPr id="686" name="Google Shape;686;g251dc51e205_1_0"/>
          <p:cNvSpPr/>
          <p:nvPr/>
        </p:nvSpPr>
        <p:spPr>
          <a:xfrm>
            <a:off x="13385500" y="8298456"/>
            <a:ext cx="9970200" cy="857100"/>
          </a:xfrm>
          <a:prstGeom prst="roundRect">
            <a:avLst>
              <a:gd fmla="val 16667" name="adj"/>
            </a:avLst>
          </a:prstGeom>
          <a:noFill/>
          <a:ln cap="flat" cmpd="sng" w="19050">
            <a:solidFill>
              <a:srgbClr val="0067B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highlight>
                  <a:srgbClr val="FFFFFF"/>
                </a:highlight>
                <a:latin typeface="DM Sans"/>
                <a:ea typeface="DM Sans"/>
                <a:cs typeface="DM Sans"/>
                <a:sym typeface="DM Sans"/>
              </a:rPr>
              <a:t>Point of contact to ask for support at EGI</a:t>
            </a:r>
            <a:endParaRPr b="0" i="0" sz="3000" u="none" cap="none" strike="noStrike">
              <a:solidFill>
                <a:srgbClr val="000000"/>
              </a:solidFill>
              <a:latin typeface="DM Sans"/>
              <a:ea typeface="DM Sans"/>
              <a:cs typeface="DM Sans"/>
              <a:sym typeface="DM Sans"/>
            </a:endParaRPr>
          </a:p>
        </p:txBody>
      </p:sp>
      <p:sp>
        <p:nvSpPr>
          <p:cNvPr id="687" name="Google Shape;687;g251dc51e205_1_0"/>
          <p:cNvSpPr/>
          <p:nvPr/>
        </p:nvSpPr>
        <p:spPr>
          <a:xfrm>
            <a:off x="13385500" y="9561538"/>
            <a:ext cx="9970200" cy="857100"/>
          </a:xfrm>
          <a:prstGeom prst="roundRect">
            <a:avLst>
              <a:gd fmla="val 16667" name="adj"/>
            </a:avLst>
          </a:prstGeom>
          <a:noFill/>
          <a:ln cap="flat" cmpd="sng" w="19050">
            <a:solidFill>
              <a:srgbClr val="0067B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66666"/>
              </a:lnSpc>
              <a:spcBef>
                <a:spcPts val="0"/>
              </a:spcBef>
              <a:spcAft>
                <a:spcPts val="0"/>
              </a:spcAft>
              <a:buClr>
                <a:srgbClr val="000000"/>
              </a:buClr>
              <a:buSzPts val="3000"/>
              <a:buFont typeface="Arial"/>
              <a:buNone/>
            </a:pPr>
            <a:r>
              <a:rPr b="0" i="0" lang="en" sz="3000" u="none" cap="none" strike="noStrike">
                <a:solidFill>
                  <a:srgbClr val="000000"/>
                </a:solidFill>
                <a:highlight>
                  <a:srgbClr val="FFFFFF"/>
                </a:highlight>
                <a:latin typeface="DM Sans"/>
                <a:ea typeface="DM Sans"/>
                <a:cs typeface="DM Sans"/>
                <a:sym typeface="DM Sans"/>
              </a:rPr>
              <a:t>IT tools for better coordination</a:t>
            </a:r>
            <a:endParaRPr b="0" i="0" sz="3000" u="none" cap="none" strike="noStrike">
              <a:solidFill>
                <a:srgbClr val="000000"/>
              </a:solidFill>
              <a:latin typeface="DM Sans"/>
              <a:ea typeface="DM Sans"/>
              <a:cs typeface="DM Sans"/>
              <a:sym typeface="DM Sans"/>
            </a:endParaRPr>
          </a:p>
        </p:txBody>
      </p:sp>
      <p:sp>
        <p:nvSpPr>
          <p:cNvPr id="688" name="Google Shape;688;g251dc51e205_1_0"/>
          <p:cNvSpPr/>
          <p:nvPr/>
        </p:nvSpPr>
        <p:spPr>
          <a:xfrm>
            <a:off x="13385500" y="10824619"/>
            <a:ext cx="9970200" cy="857100"/>
          </a:xfrm>
          <a:prstGeom prst="roundRect">
            <a:avLst>
              <a:gd fmla="val 16667" name="adj"/>
            </a:avLst>
          </a:prstGeom>
          <a:noFill/>
          <a:ln cap="flat" cmpd="sng" w="19050">
            <a:solidFill>
              <a:srgbClr val="0067B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highlight>
                  <a:srgbClr val="FFFFFF"/>
                </a:highlight>
                <a:latin typeface="DM Sans"/>
                <a:ea typeface="DM Sans"/>
                <a:cs typeface="DM Sans"/>
                <a:sym typeface="DM Sans"/>
              </a:rPr>
              <a:t>Expose your services to a broader audience</a:t>
            </a:r>
            <a:endParaRPr b="0" i="0" sz="3000" u="none" cap="none" strike="noStrike">
              <a:solidFill>
                <a:srgbClr val="000000"/>
              </a:solidFill>
              <a:latin typeface="DM Sans"/>
              <a:ea typeface="DM Sans"/>
              <a:cs typeface="DM Sans"/>
              <a:sym typeface="DM Sans"/>
            </a:endParaRPr>
          </a:p>
        </p:txBody>
      </p:sp>
      <p:sp>
        <p:nvSpPr>
          <p:cNvPr id="689" name="Google Shape;689;g251dc51e205_1_0"/>
          <p:cNvSpPr/>
          <p:nvPr/>
        </p:nvSpPr>
        <p:spPr>
          <a:xfrm>
            <a:off x="13385500" y="12087700"/>
            <a:ext cx="9970200" cy="857100"/>
          </a:xfrm>
          <a:prstGeom prst="roundRect">
            <a:avLst>
              <a:gd fmla="val 16667" name="adj"/>
            </a:avLst>
          </a:prstGeom>
          <a:noFill/>
          <a:ln cap="flat" cmpd="sng" w="19050">
            <a:solidFill>
              <a:srgbClr val="0067B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highlight>
                  <a:srgbClr val="FFFFFF"/>
                </a:highlight>
                <a:latin typeface="DM Sans"/>
                <a:ea typeface="DM Sans"/>
                <a:cs typeface="DM Sans"/>
                <a:sym typeface="DM Sans"/>
              </a:rPr>
              <a:t>Login with your own credentials</a:t>
            </a:r>
            <a:endParaRPr b="0" i="0" sz="3000" u="none" cap="none" strike="noStrike">
              <a:solidFill>
                <a:srgbClr val="000000"/>
              </a:solidFill>
              <a:latin typeface="DM Sans"/>
              <a:ea typeface="DM Sans"/>
              <a:cs typeface="DM Sans"/>
              <a:sym typeface="DM Sans"/>
            </a:endParaRPr>
          </a:p>
        </p:txBody>
      </p:sp>
      <p:cxnSp>
        <p:nvCxnSpPr>
          <p:cNvPr id="690" name="Google Shape;690;g251dc51e205_1_0"/>
          <p:cNvCxnSpPr>
            <a:stCxn id="672" idx="3"/>
          </p:cNvCxnSpPr>
          <p:nvPr/>
        </p:nvCxnSpPr>
        <p:spPr>
          <a:xfrm>
            <a:off x="11485050" y="2411600"/>
            <a:ext cx="1900500" cy="0"/>
          </a:xfrm>
          <a:prstGeom prst="straightConnector1">
            <a:avLst/>
          </a:prstGeom>
          <a:noFill/>
          <a:ln cap="flat" cmpd="sng" w="28575">
            <a:solidFill>
              <a:srgbClr val="0067B2"/>
            </a:solidFill>
            <a:prstDash val="solid"/>
            <a:round/>
            <a:headEnd len="sm" w="sm" type="none"/>
            <a:tailEnd len="sm" w="sm" type="none"/>
          </a:ln>
        </p:spPr>
      </p:cxnSp>
      <p:cxnSp>
        <p:nvCxnSpPr>
          <p:cNvPr id="691" name="Google Shape;691;g251dc51e205_1_0"/>
          <p:cNvCxnSpPr/>
          <p:nvPr/>
        </p:nvCxnSpPr>
        <p:spPr>
          <a:xfrm>
            <a:off x="11485050" y="3674681"/>
            <a:ext cx="1900500" cy="0"/>
          </a:xfrm>
          <a:prstGeom prst="straightConnector1">
            <a:avLst/>
          </a:prstGeom>
          <a:noFill/>
          <a:ln cap="flat" cmpd="sng" w="28575">
            <a:solidFill>
              <a:srgbClr val="0067B2"/>
            </a:solidFill>
            <a:prstDash val="solid"/>
            <a:round/>
            <a:headEnd len="sm" w="sm" type="none"/>
            <a:tailEnd len="sm" w="sm" type="none"/>
          </a:ln>
        </p:spPr>
      </p:cxnSp>
      <p:cxnSp>
        <p:nvCxnSpPr>
          <p:cNvPr id="692" name="Google Shape;692;g251dc51e205_1_0"/>
          <p:cNvCxnSpPr>
            <a:stCxn id="674" idx="3"/>
          </p:cNvCxnSpPr>
          <p:nvPr/>
        </p:nvCxnSpPr>
        <p:spPr>
          <a:xfrm>
            <a:off x="11485050" y="4937763"/>
            <a:ext cx="1900500" cy="0"/>
          </a:xfrm>
          <a:prstGeom prst="straightConnector1">
            <a:avLst/>
          </a:prstGeom>
          <a:noFill/>
          <a:ln cap="flat" cmpd="sng" w="28575">
            <a:solidFill>
              <a:srgbClr val="0067B2"/>
            </a:solidFill>
            <a:prstDash val="solid"/>
            <a:round/>
            <a:headEnd len="sm" w="sm" type="none"/>
            <a:tailEnd len="sm" w="sm" type="none"/>
          </a:ln>
        </p:spPr>
      </p:cxnSp>
      <p:cxnSp>
        <p:nvCxnSpPr>
          <p:cNvPr id="693" name="Google Shape;693;g251dc51e205_1_0"/>
          <p:cNvCxnSpPr/>
          <p:nvPr/>
        </p:nvCxnSpPr>
        <p:spPr>
          <a:xfrm>
            <a:off x="11485050" y="6200844"/>
            <a:ext cx="1900500" cy="0"/>
          </a:xfrm>
          <a:prstGeom prst="straightConnector1">
            <a:avLst/>
          </a:prstGeom>
          <a:noFill/>
          <a:ln cap="flat" cmpd="sng" w="28575">
            <a:solidFill>
              <a:srgbClr val="0067B2"/>
            </a:solidFill>
            <a:prstDash val="solid"/>
            <a:round/>
            <a:headEnd len="sm" w="sm" type="none"/>
            <a:tailEnd len="sm" w="sm" type="none"/>
          </a:ln>
        </p:spPr>
      </p:cxnSp>
      <p:cxnSp>
        <p:nvCxnSpPr>
          <p:cNvPr id="694" name="Google Shape;694;g251dc51e205_1_0"/>
          <p:cNvCxnSpPr>
            <a:stCxn id="676" idx="3"/>
          </p:cNvCxnSpPr>
          <p:nvPr/>
        </p:nvCxnSpPr>
        <p:spPr>
          <a:xfrm>
            <a:off x="11485050" y="7463925"/>
            <a:ext cx="1900500" cy="0"/>
          </a:xfrm>
          <a:prstGeom prst="straightConnector1">
            <a:avLst/>
          </a:prstGeom>
          <a:noFill/>
          <a:ln cap="flat" cmpd="sng" w="28575">
            <a:solidFill>
              <a:srgbClr val="0067B2"/>
            </a:solidFill>
            <a:prstDash val="solid"/>
            <a:round/>
            <a:headEnd len="sm" w="sm" type="none"/>
            <a:tailEnd len="sm" w="sm" type="none"/>
          </a:ln>
        </p:spPr>
      </p:cxnSp>
      <p:cxnSp>
        <p:nvCxnSpPr>
          <p:cNvPr id="695" name="Google Shape;695;g251dc51e205_1_0"/>
          <p:cNvCxnSpPr>
            <a:stCxn id="677" idx="3"/>
          </p:cNvCxnSpPr>
          <p:nvPr/>
        </p:nvCxnSpPr>
        <p:spPr>
          <a:xfrm>
            <a:off x="11485050" y="8727006"/>
            <a:ext cx="1900500" cy="0"/>
          </a:xfrm>
          <a:prstGeom prst="straightConnector1">
            <a:avLst/>
          </a:prstGeom>
          <a:noFill/>
          <a:ln cap="flat" cmpd="sng" w="28575">
            <a:solidFill>
              <a:srgbClr val="0067B2"/>
            </a:solidFill>
            <a:prstDash val="solid"/>
            <a:round/>
            <a:headEnd len="sm" w="sm" type="none"/>
            <a:tailEnd len="sm" w="sm" type="none"/>
          </a:ln>
        </p:spPr>
      </p:cxnSp>
      <p:cxnSp>
        <p:nvCxnSpPr>
          <p:cNvPr id="696" name="Google Shape;696;g251dc51e205_1_0"/>
          <p:cNvCxnSpPr>
            <a:stCxn id="678" idx="3"/>
          </p:cNvCxnSpPr>
          <p:nvPr/>
        </p:nvCxnSpPr>
        <p:spPr>
          <a:xfrm>
            <a:off x="11485050" y="9990087"/>
            <a:ext cx="1900500" cy="0"/>
          </a:xfrm>
          <a:prstGeom prst="straightConnector1">
            <a:avLst/>
          </a:prstGeom>
          <a:noFill/>
          <a:ln cap="flat" cmpd="sng" w="28575">
            <a:solidFill>
              <a:srgbClr val="0067B2"/>
            </a:solidFill>
            <a:prstDash val="solid"/>
            <a:round/>
            <a:headEnd len="sm" w="sm" type="none"/>
            <a:tailEnd len="sm" w="sm" type="none"/>
          </a:ln>
        </p:spPr>
      </p:cxnSp>
      <p:cxnSp>
        <p:nvCxnSpPr>
          <p:cNvPr id="697" name="Google Shape;697;g251dc51e205_1_0"/>
          <p:cNvCxnSpPr/>
          <p:nvPr/>
        </p:nvCxnSpPr>
        <p:spPr>
          <a:xfrm>
            <a:off x="11485050" y="11253169"/>
            <a:ext cx="1900500" cy="0"/>
          </a:xfrm>
          <a:prstGeom prst="straightConnector1">
            <a:avLst/>
          </a:prstGeom>
          <a:noFill/>
          <a:ln cap="flat" cmpd="sng" w="28575">
            <a:solidFill>
              <a:srgbClr val="0067B2"/>
            </a:solidFill>
            <a:prstDash val="solid"/>
            <a:round/>
            <a:headEnd len="sm" w="sm" type="none"/>
            <a:tailEnd len="sm" w="sm" type="none"/>
          </a:ln>
        </p:spPr>
      </p:cxnSp>
      <p:cxnSp>
        <p:nvCxnSpPr>
          <p:cNvPr id="698" name="Google Shape;698;g251dc51e205_1_0"/>
          <p:cNvCxnSpPr/>
          <p:nvPr/>
        </p:nvCxnSpPr>
        <p:spPr>
          <a:xfrm>
            <a:off x="11485050" y="12516250"/>
            <a:ext cx="1900500" cy="0"/>
          </a:xfrm>
          <a:prstGeom prst="straightConnector1">
            <a:avLst/>
          </a:prstGeom>
          <a:noFill/>
          <a:ln cap="flat" cmpd="sng" w="28575">
            <a:solidFill>
              <a:srgbClr val="0067B2"/>
            </a:solidFill>
            <a:prstDash val="solid"/>
            <a:round/>
            <a:headEnd len="sm" w="sm" type="none"/>
            <a:tailEnd len="sm" w="sm" type="none"/>
          </a:ln>
        </p:spPr>
      </p:cxnSp>
      <p:sp>
        <p:nvSpPr>
          <p:cNvPr id="699" name="Google Shape;699;g251dc51e205_1_0"/>
          <p:cNvSpPr/>
          <p:nvPr/>
        </p:nvSpPr>
        <p:spPr>
          <a:xfrm>
            <a:off x="1101700" y="1859025"/>
            <a:ext cx="3828300" cy="112098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0" name="Google Shape;700;g251dc51e205_1_0"/>
          <p:cNvPicPr preferRelativeResize="0"/>
          <p:nvPr/>
        </p:nvPicPr>
        <p:blipFill rotWithShape="1">
          <a:blip r:embed="rId3">
            <a:alphaModFix/>
          </a:blip>
          <a:srcRect b="0" l="0" r="0" t="0"/>
          <a:stretch/>
        </p:blipFill>
        <p:spPr>
          <a:xfrm>
            <a:off x="1423050" y="3367855"/>
            <a:ext cx="1607291" cy="634125"/>
          </a:xfrm>
          <a:prstGeom prst="rect">
            <a:avLst/>
          </a:prstGeom>
          <a:noFill/>
          <a:ln>
            <a:noFill/>
          </a:ln>
        </p:spPr>
      </p:pic>
      <p:pic>
        <p:nvPicPr>
          <p:cNvPr id="701" name="Google Shape;701;g251dc51e205_1_0"/>
          <p:cNvPicPr preferRelativeResize="0"/>
          <p:nvPr/>
        </p:nvPicPr>
        <p:blipFill rotWithShape="1">
          <a:blip r:embed="rId4">
            <a:alphaModFix/>
          </a:blip>
          <a:srcRect b="0" l="0" r="0" t="0"/>
          <a:stretch/>
        </p:blipFill>
        <p:spPr>
          <a:xfrm>
            <a:off x="3590875" y="3339597"/>
            <a:ext cx="582650" cy="634141"/>
          </a:xfrm>
          <a:prstGeom prst="rect">
            <a:avLst/>
          </a:prstGeom>
          <a:noFill/>
          <a:ln>
            <a:noFill/>
          </a:ln>
        </p:spPr>
      </p:pic>
      <p:pic>
        <p:nvPicPr>
          <p:cNvPr id="702" name="Google Shape;702;g251dc51e205_1_0"/>
          <p:cNvPicPr preferRelativeResize="0"/>
          <p:nvPr/>
        </p:nvPicPr>
        <p:blipFill rotWithShape="1">
          <a:blip r:embed="rId5">
            <a:alphaModFix/>
          </a:blip>
          <a:srcRect b="0" l="0" r="0" t="0"/>
          <a:stretch/>
        </p:blipFill>
        <p:spPr>
          <a:xfrm>
            <a:off x="1101700" y="4723339"/>
            <a:ext cx="1850400" cy="428848"/>
          </a:xfrm>
          <a:prstGeom prst="rect">
            <a:avLst/>
          </a:prstGeom>
          <a:noFill/>
          <a:ln>
            <a:noFill/>
          </a:ln>
        </p:spPr>
      </p:pic>
      <p:pic>
        <p:nvPicPr>
          <p:cNvPr id="703" name="Google Shape;703;g251dc51e205_1_0"/>
          <p:cNvPicPr preferRelativeResize="0"/>
          <p:nvPr/>
        </p:nvPicPr>
        <p:blipFill rotWithShape="1">
          <a:blip r:embed="rId6">
            <a:alphaModFix/>
          </a:blip>
          <a:srcRect b="0" l="0" r="0" t="0"/>
          <a:stretch/>
        </p:blipFill>
        <p:spPr>
          <a:xfrm>
            <a:off x="3078550" y="4746938"/>
            <a:ext cx="1607300" cy="381681"/>
          </a:xfrm>
          <a:prstGeom prst="rect">
            <a:avLst/>
          </a:prstGeom>
          <a:noFill/>
          <a:ln>
            <a:noFill/>
          </a:ln>
        </p:spPr>
      </p:pic>
      <p:pic>
        <p:nvPicPr>
          <p:cNvPr id="704" name="Google Shape;704;g251dc51e205_1_0"/>
          <p:cNvPicPr preferRelativeResize="0"/>
          <p:nvPr/>
        </p:nvPicPr>
        <p:blipFill rotWithShape="1">
          <a:blip r:embed="rId5">
            <a:alphaModFix/>
          </a:blip>
          <a:srcRect b="0" l="0" r="0" t="0"/>
          <a:stretch/>
        </p:blipFill>
        <p:spPr>
          <a:xfrm>
            <a:off x="1870325" y="2220527"/>
            <a:ext cx="1850400" cy="428848"/>
          </a:xfrm>
          <a:prstGeom prst="rect">
            <a:avLst/>
          </a:prstGeom>
          <a:noFill/>
          <a:ln>
            <a:noFill/>
          </a:ln>
        </p:spPr>
      </p:pic>
      <p:pic>
        <p:nvPicPr>
          <p:cNvPr id="705" name="Google Shape;705;g251dc51e205_1_0"/>
          <p:cNvPicPr preferRelativeResize="0"/>
          <p:nvPr/>
        </p:nvPicPr>
        <p:blipFill rotWithShape="1">
          <a:blip r:embed="rId7">
            <a:alphaModFix/>
          </a:blip>
          <a:srcRect b="0" l="0" r="0" t="0"/>
          <a:stretch/>
        </p:blipFill>
        <p:spPr>
          <a:xfrm>
            <a:off x="2216294" y="5944250"/>
            <a:ext cx="1343005" cy="634125"/>
          </a:xfrm>
          <a:prstGeom prst="rect">
            <a:avLst/>
          </a:prstGeom>
          <a:noFill/>
          <a:ln>
            <a:noFill/>
          </a:ln>
        </p:spPr>
      </p:pic>
      <p:pic>
        <p:nvPicPr>
          <p:cNvPr id="706" name="Google Shape;706;g251dc51e205_1_0"/>
          <p:cNvPicPr preferRelativeResize="0"/>
          <p:nvPr/>
        </p:nvPicPr>
        <p:blipFill rotWithShape="1">
          <a:blip r:embed="rId8">
            <a:alphaModFix/>
          </a:blip>
          <a:srcRect b="0" l="0" r="0" t="0"/>
          <a:stretch/>
        </p:blipFill>
        <p:spPr>
          <a:xfrm>
            <a:off x="2504888" y="7249513"/>
            <a:ext cx="765825" cy="765825"/>
          </a:xfrm>
          <a:prstGeom prst="rect">
            <a:avLst/>
          </a:prstGeom>
          <a:noFill/>
          <a:ln>
            <a:noFill/>
          </a:ln>
        </p:spPr>
      </p:pic>
      <p:pic>
        <p:nvPicPr>
          <p:cNvPr id="707" name="Google Shape;707;g251dc51e205_1_0"/>
          <p:cNvPicPr preferRelativeResize="0"/>
          <p:nvPr/>
        </p:nvPicPr>
        <p:blipFill rotWithShape="1">
          <a:blip r:embed="rId9">
            <a:alphaModFix/>
          </a:blip>
          <a:srcRect b="0" l="0" r="0" t="0"/>
          <a:stretch/>
        </p:blipFill>
        <p:spPr>
          <a:xfrm>
            <a:off x="2420263" y="8554663"/>
            <a:ext cx="935100" cy="467550"/>
          </a:xfrm>
          <a:prstGeom prst="rect">
            <a:avLst/>
          </a:prstGeom>
          <a:noFill/>
          <a:ln>
            <a:noFill/>
          </a:ln>
        </p:spPr>
      </p:pic>
      <p:pic>
        <p:nvPicPr>
          <p:cNvPr id="708" name="Google Shape;708;g251dc51e205_1_0"/>
          <p:cNvPicPr preferRelativeResize="0"/>
          <p:nvPr/>
        </p:nvPicPr>
        <p:blipFill rotWithShape="1">
          <a:blip r:embed="rId10">
            <a:alphaModFix/>
          </a:blip>
          <a:srcRect b="0" l="0" r="0" t="0"/>
          <a:stretch/>
        </p:blipFill>
        <p:spPr>
          <a:xfrm>
            <a:off x="1423050" y="9695549"/>
            <a:ext cx="765825" cy="589096"/>
          </a:xfrm>
          <a:prstGeom prst="rect">
            <a:avLst/>
          </a:prstGeom>
          <a:noFill/>
          <a:ln>
            <a:noFill/>
          </a:ln>
        </p:spPr>
      </p:pic>
      <p:pic>
        <p:nvPicPr>
          <p:cNvPr id="709" name="Google Shape;709;g251dc51e205_1_0"/>
          <p:cNvPicPr preferRelativeResize="0"/>
          <p:nvPr/>
        </p:nvPicPr>
        <p:blipFill rotWithShape="1">
          <a:blip r:embed="rId11">
            <a:alphaModFix/>
          </a:blip>
          <a:srcRect b="23060" l="19147" r="18504" t="31193"/>
          <a:stretch/>
        </p:blipFill>
        <p:spPr>
          <a:xfrm>
            <a:off x="2978900" y="9712975"/>
            <a:ext cx="1536612" cy="634124"/>
          </a:xfrm>
          <a:prstGeom prst="rect">
            <a:avLst/>
          </a:prstGeom>
          <a:noFill/>
          <a:ln>
            <a:noFill/>
          </a:ln>
        </p:spPr>
      </p:pic>
      <p:pic>
        <p:nvPicPr>
          <p:cNvPr id="710" name="Google Shape;710;g251dc51e205_1_0"/>
          <p:cNvPicPr preferRelativeResize="0"/>
          <p:nvPr/>
        </p:nvPicPr>
        <p:blipFill rotWithShape="1">
          <a:blip r:embed="rId7">
            <a:alphaModFix/>
          </a:blip>
          <a:srcRect b="0" l="0" r="0" t="0"/>
          <a:stretch/>
        </p:blipFill>
        <p:spPr>
          <a:xfrm>
            <a:off x="2216294" y="12159250"/>
            <a:ext cx="1343005" cy="634125"/>
          </a:xfrm>
          <a:prstGeom prst="rect">
            <a:avLst/>
          </a:prstGeom>
          <a:noFill/>
          <a:ln>
            <a:noFill/>
          </a:ln>
        </p:spPr>
      </p:pic>
      <p:pic>
        <p:nvPicPr>
          <p:cNvPr id="711" name="Google Shape;711;g251dc51e205_1_0"/>
          <p:cNvPicPr preferRelativeResize="0"/>
          <p:nvPr/>
        </p:nvPicPr>
        <p:blipFill rotWithShape="1">
          <a:blip r:embed="rId8">
            <a:alphaModFix/>
          </a:blip>
          <a:srcRect b="0" l="0" r="0" t="0"/>
          <a:stretch/>
        </p:blipFill>
        <p:spPr>
          <a:xfrm>
            <a:off x="3720713" y="5893638"/>
            <a:ext cx="765825" cy="765825"/>
          </a:xfrm>
          <a:prstGeom prst="rect">
            <a:avLst/>
          </a:prstGeom>
          <a:noFill/>
          <a:ln>
            <a:noFill/>
          </a:ln>
        </p:spPr>
      </p:pic>
      <p:pic>
        <p:nvPicPr>
          <p:cNvPr id="712" name="Google Shape;712;g251dc51e205_1_0"/>
          <p:cNvPicPr preferRelativeResize="0"/>
          <p:nvPr/>
        </p:nvPicPr>
        <p:blipFill rotWithShape="1">
          <a:blip r:embed="rId12">
            <a:alphaModFix/>
          </a:blip>
          <a:srcRect b="0" l="0" r="0" t="0"/>
          <a:stretch/>
        </p:blipFill>
        <p:spPr>
          <a:xfrm>
            <a:off x="1119799" y="5937872"/>
            <a:ext cx="935076" cy="525962"/>
          </a:xfrm>
          <a:prstGeom prst="rect">
            <a:avLst/>
          </a:prstGeom>
          <a:noFill/>
          <a:ln>
            <a:noFill/>
          </a:ln>
        </p:spPr>
      </p:pic>
      <p:pic>
        <p:nvPicPr>
          <p:cNvPr id="713" name="Google Shape;713;g251dc51e205_1_0"/>
          <p:cNvPicPr preferRelativeResize="0"/>
          <p:nvPr/>
        </p:nvPicPr>
        <p:blipFill rotWithShape="1">
          <a:blip r:embed="rId13">
            <a:alphaModFix/>
          </a:blip>
          <a:srcRect b="19490" l="0" r="4552" t="19448"/>
          <a:stretch/>
        </p:blipFill>
        <p:spPr>
          <a:xfrm>
            <a:off x="1727400" y="10957950"/>
            <a:ext cx="2136250" cy="9111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g239841d5f60_0_0"/>
          <p:cNvSpPr txBox="1"/>
          <p:nvPr>
            <p:ph type="title"/>
          </p:nvPr>
        </p:nvSpPr>
        <p:spPr>
          <a:xfrm>
            <a:off x="2322351" y="690000"/>
            <a:ext cx="169875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sz="5400">
                <a:latin typeface="DM Sans"/>
                <a:ea typeface="DM Sans"/>
                <a:cs typeface="DM Sans"/>
                <a:sym typeface="DM Sans"/>
              </a:rPr>
              <a:t>The EGI HTC Federation</a:t>
            </a:r>
            <a:endParaRPr b="0" sz="5400">
              <a:latin typeface="DM Sans"/>
              <a:ea typeface="DM Sans"/>
              <a:cs typeface="DM Sans"/>
              <a:sym typeface="DM Sans"/>
            </a:endParaRPr>
          </a:p>
        </p:txBody>
      </p:sp>
      <p:grpSp>
        <p:nvGrpSpPr>
          <p:cNvPr id="720" name="Google Shape;720;g239841d5f60_0_0"/>
          <p:cNvGrpSpPr/>
          <p:nvPr/>
        </p:nvGrpSpPr>
        <p:grpSpPr>
          <a:xfrm>
            <a:off x="18918264" y="1736013"/>
            <a:ext cx="5221689" cy="9357776"/>
            <a:chOff x="1041310" y="554735"/>
            <a:chExt cx="1958109" cy="3509122"/>
          </a:xfrm>
        </p:grpSpPr>
        <p:sp>
          <p:nvSpPr>
            <p:cNvPr id="721" name="Google Shape;721;g239841d5f60_0_0"/>
            <p:cNvSpPr/>
            <p:nvPr/>
          </p:nvSpPr>
          <p:spPr>
            <a:xfrm>
              <a:off x="1805343" y="554735"/>
              <a:ext cx="855300" cy="427500"/>
            </a:xfrm>
            <a:prstGeom prst="rect">
              <a:avLst/>
            </a:prstGeom>
            <a:no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722" name="Google Shape;722;g239841d5f60_0_0"/>
            <p:cNvSpPr/>
            <p:nvPr/>
          </p:nvSpPr>
          <p:spPr>
            <a:xfrm>
              <a:off x="1041310" y="880668"/>
              <a:ext cx="1532400" cy="1532400"/>
            </a:xfrm>
            <a:custGeom>
              <a:rect b="b" l="l" r="r" t="t"/>
              <a:pathLst>
                <a:path extrusionOk="0" h="120000" w="120000">
                  <a:moveTo>
                    <a:pt x="96480" y="23523"/>
                  </a:moveTo>
                  <a:lnTo>
                    <a:pt x="87164" y="32839"/>
                  </a:lnTo>
                  <a:lnTo>
                    <a:pt x="87164" y="32839"/>
                  </a:lnTo>
                  <a:cubicBezTo>
                    <a:pt x="75944" y="21617"/>
                    <a:pt x="58979" y="18450"/>
                    <a:pt x="44466" y="24867"/>
                  </a:cubicBezTo>
                  <a:cubicBezTo>
                    <a:pt x="29954" y="31284"/>
                    <a:pt x="20880" y="45966"/>
                    <a:pt x="21631" y="61817"/>
                  </a:cubicBezTo>
                  <a:cubicBezTo>
                    <a:pt x="22382" y="77668"/>
                    <a:pt x="32801" y="91427"/>
                    <a:pt x="47856" y="96444"/>
                  </a:cubicBezTo>
                  <a:lnTo>
                    <a:pt x="47295" y="88507"/>
                  </a:lnTo>
                  <a:lnTo>
                    <a:pt x="63170" y="104890"/>
                  </a:lnTo>
                  <a:lnTo>
                    <a:pt x="49408" y="118429"/>
                  </a:lnTo>
                  <a:lnTo>
                    <a:pt x="48839" y="110367"/>
                  </a:lnTo>
                  <a:lnTo>
                    <a:pt x="48839" y="110367"/>
                  </a:lnTo>
                  <a:cubicBezTo>
                    <a:pt x="27395" y="105615"/>
                    <a:pt x="11312" y="87807"/>
                    <a:pt x="8761" y="65991"/>
                  </a:cubicBezTo>
                  <a:cubicBezTo>
                    <a:pt x="6210" y="44176"/>
                    <a:pt x="17752" y="23137"/>
                    <a:pt x="37521" y="13566"/>
                  </a:cubicBezTo>
                  <a:cubicBezTo>
                    <a:pt x="57290" y="3996"/>
                    <a:pt x="80951" y="7991"/>
                    <a:pt x="96480" y="23523"/>
                  </a:cubicBezTo>
                  <a:close/>
                </a:path>
              </a:pathLst>
            </a:custGeom>
            <a:solidFill>
              <a:schemeClr val="lt1"/>
            </a:solidFill>
            <a:ln cap="flat" cmpd="sng" w="12700">
              <a:solidFill>
                <a:srgbClr val="528CBE"/>
              </a:solidFill>
              <a:prstDash val="solid"/>
              <a:miter lim="800000"/>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723" name="Google Shape;723;g239841d5f60_0_0"/>
            <p:cNvSpPr/>
            <p:nvPr/>
          </p:nvSpPr>
          <p:spPr>
            <a:xfrm>
              <a:off x="1377910" y="1437030"/>
              <a:ext cx="855300" cy="427500"/>
            </a:xfrm>
            <a:prstGeom prst="rect">
              <a:avLst/>
            </a:prstGeom>
            <a:no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724" name="Google Shape;724;g239841d5f60_0_0"/>
            <p:cNvSpPr txBox="1"/>
            <p:nvPr/>
          </p:nvSpPr>
          <p:spPr>
            <a:xfrm>
              <a:off x="1377910" y="1437030"/>
              <a:ext cx="855300" cy="427500"/>
            </a:xfrm>
            <a:prstGeom prst="rect">
              <a:avLst/>
            </a:prstGeom>
            <a:noFill/>
            <a:ln>
              <a:noFill/>
            </a:ln>
          </p:spPr>
          <p:txBody>
            <a:bodyPr anchorCtr="0" anchor="ctr" bIns="20275" lIns="20275" spcFirstLastPara="1" rIns="20275" wrap="square" tIns="20275">
              <a:noAutofit/>
            </a:bodyPr>
            <a:lstStyle/>
            <a:p>
              <a:pPr indent="0" lvl="0" marL="0" marR="0" rtl="0" algn="ctr">
                <a:lnSpc>
                  <a:spcPct val="90000"/>
                </a:lnSpc>
                <a:spcBef>
                  <a:spcPts val="0"/>
                </a:spcBef>
                <a:spcAft>
                  <a:spcPts val="0"/>
                </a:spcAft>
                <a:buClr>
                  <a:schemeClr val="dk1"/>
                </a:buClr>
                <a:buSzPts val="3200"/>
                <a:buFont typeface="Calibri"/>
                <a:buNone/>
              </a:pPr>
              <a:r>
                <a:rPr b="1" i="0" lang="en" sz="3200" u="none" cap="none" strike="noStrike">
                  <a:solidFill>
                    <a:schemeClr val="accent5"/>
                  </a:solidFill>
                  <a:latin typeface="Calibri"/>
                  <a:ea typeface="Calibri"/>
                  <a:cs typeface="Calibri"/>
                  <a:sym typeface="Calibri"/>
                </a:rPr>
                <a:t>&gt;1.2 Million computing cores</a:t>
              </a:r>
              <a:endParaRPr b="0" i="0" sz="3700" u="none" cap="none" strike="noStrike">
                <a:solidFill>
                  <a:schemeClr val="accent5"/>
                </a:solidFill>
                <a:latin typeface="Arial"/>
                <a:ea typeface="Arial"/>
                <a:cs typeface="Arial"/>
                <a:sym typeface="Arial"/>
              </a:endParaRPr>
            </a:p>
          </p:txBody>
        </p:sp>
        <p:sp>
          <p:nvSpPr>
            <p:cNvPr id="725" name="Google Shape;725;g239841d5f60_0_0"/>
            <p:cNvSpPr/>
            <p:nvPr/>
          </p:nvSpPr>
          <p:spPr>
            <a:xfrm>
              <a:off x="1467019" y="1764588"/>
              <a:ext cx="1532400" cy="1532400"/>
            </a:xfrm>
            <a:custGeom>
              <a:rect b="b" l="l" r="r" t="t"/>
              <a:pathLst>
                <a:path extrusionOk="0" h="120000" w="120000">
                  <a:moveTo>
                    <a:pt x="23520" y="23523"/>
                  </a:moveTo>
                  <a:lnTo>
                    <a:pt x="23520" y="23523"/>
                  </a:lnTo>
                  <a:cubicBezTo>
                    <a:pt x="39049" y="7991"/>
                    <a:pt x="62710" y="3996"/>
                    <a:pt x="82479" y="13566"/>
                  </a:cubicBezTo>
                  <a:cubicBezTo>
                    <a:pt x="102248" y="23137"/>
                    <a:pt x="113790" y="44176"/>
                    <a:pt x="111239" y="65991"/>
                  </a:cubicBezTo>
                  <a:cubicBezTo>
                    <a:pt x="108688" y="87807"/>
                    <a:pt x="92605" y="105615"/>
                    <a:pt x="71161" y="110367"/>
                  </a:cubicBezTo>
                  <a:lnTo>
                    <a:pt x="70592" y="118429"/>
                  </a:lnTo>
                  <a:lnTo>
                    <a:pt x="56830" y="104890"/>
                  </a:lnTo>
                  <a:lnTo>
                    <a:pt x="72705" y="88507"/>
                  </a:lnTo>
                  <a:lnTo>
                    <a:pt x="72144" y="96444"/>
                  </a:lnTo>
                  <a:cubicBezTo>
                    <a:pt x="87199" y="91427"/>
                    <a:pt x="97618" y="77668"/>
                    <a:pt x="98369" y="61817"/>
                  </a:cubicBezTo>
                  <a:cubicBezTo>
                    <a:pt x="99120" y="45966"/>
                    <a:pt x="90046" y="31284"/>
                    <a:pt x="75534" y="24867"/>
                  </a:cubicBezTo>
                  <a:cubicBezTo>
                    <a:pt x="61021" y="18450"/>
                    <a:pt x="44056" y="21617"/>
                    <a:pt x="32836" y="32839"/>
                  </a:cubicBezTo>
                  <a:close/>
                </a:path>
              </a:pathLst>
            </a:custGeom>
            <a:solidFill>
              <a:schemeClr val="lt1"/>
            </a:solidFill>
            <a:ln cap="flat" cmpd="sng" w="12700">
              <a:solidFill>
                <a:srgbClr val="528CBE"/>
              </a:solidFill>
              <a:prstDash val="solid"/>
              <a:miter lim="800000"/>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726" name="Google Shape;726;g239841d5f60_0_0"/>
            <p:cNvSpPr/>
            <p:nvPr/>
          </p:nvSpPr>
          <p:spPr>
            <a:xfrm>
              <a:off x="1805343" y="2319324"/>
              <a:ext cx="855300" cy="427500"/>
            </a:xfrm>
            <a:prstGeom prst="rect">
              <a:avLst/>
            </a:prstGeom>
            <a:no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727" name="Google Shape;727;g239841d5f60_0_0"/>
            <p:cNvSpPr txBox="1"/>
            <p:nvPr/>
          </p:nvSpPr>
          <p:spPr>
            <a:xfrm>
              <a:off x="1805343" y="2319324"/>
              <a:ext cx="855300" cy="427500"/>
            </a:xfrm>
            <a:prstGeom prst="rect">
              <a:avLst/>
            </a:prstGeom>
            <a:noFill/>
            <a:ln>
              <a:noFill/>
            </a:ln>
          </p:spPr>
          <p:txBody>
            <a:bodyPr anchorCtr="0" anchor="ctr" bIns="20275" lIns="20275" spcFirstLastPara="1" rIns="20275" wrap="square" tIns="20275">
              <a:noAutofit/>
            </a:bodyPr>
            <a:lstStyle/>
            <a:p>
              <a:pPr indent="0" lvl="0" marL="0" marR="0" rtl="0" algn="ctr">
                <a:lnSpc>
                  <a:spcPct val="90000"/>
                </a:lnSpc>
                <a:spcBef>
                  <a:spcPts val="0"/>
                </a:spcBef>
                <a:spcAft>
                  <a:spcPts val="0"/>
                </a:spcAft>
                <a:buClr>
                  <a:schemeClr val="dk1"/>
                </a:buClr>
                <a:buSzPts val="3200"/>
                <a:buFont typeface="Calibri"/>
                <a:buNone/>
              </a:pPr>
              <a:r>
                <a:rPr b="1" i="0" lang="en" sz="3200" u="none" cap="none" strike="noStrike">
                  <a:solidFill>
                    <a:schemeClr val="accent5"/>
                  </a:solidFill>
                  <a:latin typeface="Calibri"/>
                  <a:ea typeface="Calibri"/>
                  <a:cs typeface="Calibri"/>
                  <a:sym typeface="Calibri"/>
                </a:rPr>
                <a:t>&gt; 1 EB disk &amp; tape </a:t>
              </a:r>
              <a:endParaRPr b="0" i="0" sz="3700" u="none" cap="none" strike="noStrike">
                <a:solidFill>
                  <a:schemeClr val="accent5"/>
                </a:solidFill>
                <a:latin typeface="Arial"/>
                <a:ea typeface="Arial"/>
                <a:cs typeface="Arial"/>
                <a:sym typeface="Arial"/>
              </a:endParaRPr>
            </a:p>
          </p:txBody>
        </p:sp>
        <p:sp>
          <p:nvSpPr>
            <p:cNvPr id="728" name="Google Shape;728;g239841d5f60_0_0"/>
            <p:cNvSpPr/>
            <p:nvPr/>
          </p:nvSpPr>
          <p:spPr>
            <a:xfrm>
              <a:off x="1150540" y="2746857"/>
              <a:ext cx="1316400" cy="1317000"/>
            </a:xfrm>
            <a:prstGeom prst="blockArc">
              <a:avLst>
                <a:gd fmla="val 0" name="adj1"/>
                <a:gd fmla="val 18900000" name="adj2"/>
                <a:gd fmla="val 12740" name="adj3"/>
              </a:avLst>
            </a:prstGeom>
            <a:solidFill>
              <a:schemeClr val="lt1"/>
            </a:solidFill>
            <a:ln cap="flat" cmpd="sng" w="12700">
              <a:solidFill>
                <a:srgbClr val="528CBE"/>
              </a:solidFill>
              <a:prstDash val="solid"/>
              <a:miter lim="800000"/>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729" name="Google Shape;729;g239841d5f60_0_0"/>
            <p:cNvSpPr/>
            <p:nvPr/>
          </p:nvSpPr>
          <p:spPr>
            <a:xfrm>
              <a:off x="1377910" y="3201619"/>
              <a:ext cx="855300" cy="427500"/>
            </a:xfrm>
            <a:prstGeom prst="rect">
              <a:avLst/>
            </a:prstGeom>
            <a:no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730" name="Google Shape;730;g239841d5f60_0_0"/>
            <p:cNvSpPr txBox="1"/>
            <p:nvPr/>
          </p:nvSpPr>
          <p:spPr>
            <a:xfrm>
              <a:off x="1377910" y="3201619"/>
              <a:ext cx="855300" cy="427500"/>
            </a:xfrm>
            <a:prstGeom prst="rect">
              <a:avLst/>
            </a:prstGeom>
            <a:noFill/>
            <a:ln>
              <a:noFill/>
            </a:ln>
          </p:spPr>
          <p:txBody>
            <a:bodyPr anchorCtr="0" anchor="ctr" bIns="20275" lIns="20275" spcFirstLastPara="1" rIns="20275" wrap="square" tIns="20275">
              <a:noAutofit/>
            </a:bodyPr>
            <a:lstStyle/>
            <a:p>
              <a:pPr indent="0" lvl="0" marL="0" marR="0" rtl="0" algn="ctr">
                <a:lnSpc>
                  <a:spcPct val="90000"/>
                </a:lnSpc>
                <a:spcBef>
                  <a:spcPts val="0"/>
                </a:spcBef>
                <a:spcAft>
                  <a:spcPts val="0"/>
                </a:spcAft>
                <a:buClr>
                  <a:schemeClr val="dk1"/>
                </a:buClr>
                <a:buSzPts val="3200"/>
                <a:buFont typeface="Calibri"/>
                <a:buNone/>
              </a:pPr>
              <a:r>
                <a:rPr b="1" i="0" lang="en" sz="3200" u="none" cap="none" strike="noStrike">
                  <a:solidFill>
                    <a:schemeClr val="accent5"/>
                  </a:solidFill>
                  <a:latin typeface="Calibri"/>
                  <a:ea typeface="Calibri"/>
                  <a:cs typeface="Calibri"/>
                  <a:sym typeface="Calibri"/>
                </a:rPr>
                <a:t>816 service end-points</a:t>
              </a:r>
              <a:endParaRPr b="0" i="0" sz="3700" u="none" cap="none" strike="noStrike">
                <a:solidFill>
                  <a:schemeClr val="accent5"/>
                </a:solidFill>
                <a:latin typeface="Arial"/>
                <a:ea typeface="Arial"/>
                <a:cs typeface="Arial"/>
                <a:sym typeface="Arial"/>
              </a:endParaRPr>
            </a:p>
          </p:txBody>
        </p:sp>
      </p:grpSp>
      <p:pic>
        <p:nvPicPr>
          <p:cNvPr id="731" name="Google Shape;731;g239841d5f60_0_0"/>
          <p:cNvPicPr preferRelativeResize="0"/>
          <p:nvPr/>
        </p:nvPicPr>
        <p:blipFill rotWithShape="1">
          <a:blip r:embed="rId3">
            <a:alphaModFix/>
          </a:blip>
          <a:srcRect b="0" l="0" r="0" t="0"/>
          <a:stretch/>
        </p:blipFill>
        <p:spPr>
          <a:xfrm>
            <a:off x="531649" y="2630350"/>
            <a:ext cx="18049000" cy="8217775"/>
          </a:xfrm>
          <a:prstGeom prst="rect">
            <a:avLst/>
          </a:prstGeom>
          <a:noFill/>
          <a:ln>
            <a:noFill/>
          </a:ln>
        </p:spPr>
      </p:pic>
      <p:sp>
        <p:nvSpPr>
          <p:cNvPr id="732" name="Google Shape;732;g239841d5f60_0_0"/>
          <p:cNvSpPr txBox="1"/>
          <p:nvPr/>
        </p:nvSpPr>
        <p:spPr>
          <a:xfrm>
            <a:off x="553125" y="11019975"/>
            <a:ext cx="14043300" cy="153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4400" u="none" cap="none" strike="noStrike">
                <a:solidFill>
                  <a:schemeClr val="dk1"/>
                </a:solidFill>
                <a:latin typeface="DM Sans"/>
                <a:ea typeface="DM Sans"/>
                <a:cs typeface="DM Sans"/>
                <a:sym typeface="DM Sans"/>
              </a:rPr>
              <a:t>200+</a:t>
            </a:r>
            <a:r>
              <a:rPr b="0" i="0" lang="en" sz="4400" u="none" cap="none" strike="noStrike">
                <a:solidFill>
                  <a:schemeClr val="dk1"/>
                </a:solidFill>
                <a:latin typeface="DM Sans"/>
                <a:ea typeface="DM Sans"/>
                <a:cs typeface="DM Sans"/>
                <a:sym typeface="DM Sans"/>
              </a:rPr>
              <a:t> High Throughput Compute sites</a:t>
            </a:r>
            <a:endParaRPr b="0" i="0" sz="4400" u="none" cap="none" strike="noStrike">
              <a:solidFill>
                <a:schemeClr val="dk1"/>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3000"/>
              <a:buFont typeface="Arial"/>
              <a:buNone/>
            </a:pPr>
            <a:r>
              <a:rPr b="0" i="0" lang="en" sz="4400" u="none" cap="none" strike="noStrike">
                <a:solidFill>
                  <a:schemeClr val="dk1"/>
                </a:solidFill>
                <a:latin typeface="DM Sans"/>
                <a:ea typeface="DM Sans"/>
                <a:cs typeface="DM Sans"/>
                <a:sym typeface="DM Sans"/>
              </a:rPr>
              <a:t>(ARC-CE, HTCondorCE, SRM, webdav, XrootD)</a:t>
            </a:r>
            <a:endParaRPr b="0" i="0" sz="4400" u="none" cap="none" strike="noStrike">
              <a:solidFill>
                <a:schemeClr val="dk1"/>
              </a:solidFill>
              <a:latin typeface="DM Sans"/>
              <a:ea typeface="DM Sans"/>
              <a:cs typeface="DM Sans"/>
              <a:sym typeface="DM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g239841d5f60_0_18"/>
          <p:cNvSpPr txBox="1"/>
          <p:nvPr>
            <p:ph type="title"/>
          </p:nvPr>
        </p:nvSpPr>
        <p:spPr>
          <a:xfrm>
            <a:off x="2564146" y="790816"/>
            <a:ext cx="21971100" cy="8310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sz="5400">
                <a:latin typeface="DM Sans"/>
                <a:ea typeface="DM Sans"/>
                <a:cs typeface="DM Sans"/>
                <a:sym typeface="DM Sans"/>
              </a:rPr>
              <a:t>Federating </a:t>
            </a:r>
            <a:r>
              <a:rPr b="0" lang="en" sz="5400">
                <a:latin typeface="DM Sans"/>
                <a:ea typeface="DM Sans"/>
                <a:cs typeface="DM Sans"/>
                <a:sym typeface="DM Sans"/>
                <a:extLst>
                  <a:ext uri="http://customooxmlschemas.google.com/">
                    <go:slidesCustomData xmlns:go="http://customooxmlschemas.google.com/" textRoundtripDataId="3"/>
                  </a:ext>
                </a:extLst>
              </a:rPr>
              <a:t>HPC </a:t>
            </a:r>
            <a:r>
              <a:rPr b="0" lang="en" sz="5400">
                <a:latin typeface="DM Sans"/>
                <a:ea typeface="DM Sans"/>
                <a:cs typeface="DM Sans"/>
                <a:sym typeface="DM Sans"/>
              </a:rPr>
              <a:t>resources</a:t>
            </a:r>
            <a:endParaRPr b="0" sz="5400">
              <a:latin typeface="DM Sans"/>
              <a:ea typeface="DM Sans"/>
              <a:cs typeface="DM Sans"/>
              <a:sym typeface="DM Sans"/>
            </a:endParaRPr>
          </a:p>
        </p:txBody>
      </p:sp>
      <p:sp>
        <p:nvSpPr>
          <p:cNvPr id="739" name="Google Shape;739;g239841d5f60_0_18"/>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999999"/>
              </a:buClr>
              <a:buSzPts val="1800"/>
              <a:buFont typeface="DM Sans"/>
              <a:buNone/>
            </a:pPr>
            <a:fld id="{00000000-1234-1234-1234-123412341234}" type="slidenum">
              <a:rPr lang="en"/>
              <a:t>‹#›</a:t>
            </a:fld>
            <a:endParaRPr/>
          </a:p>
        </p:txBody>
      </p:sp>
      <p:sp>
        <p:nvSpPr>
          <p:cNvPr id="740" name="Google Shape;740;g239841d5f60_0_18"/>
          <p:cNvSpPr txBox="1"/>
          <p:nvPr>
            <p:ph idx="2" type="body"/>
          </p:nvPr>
        </p:nvSpPr>
        <p:spPr>
          <a:xfrm>
            <a:off x="406400" y="1836825"/>
            <a:ext cx="22998000" cy="8277000"/>
          </a:xfrm>
          <a:prstGeom prst="rect">
            <a:avLst/>
          </a:prstGeom>
          <a:noFill/>
          <a:ln>
            <a:noFill/>
          </a:ln>
        </p:spPr>
        <p:txBody>
          <a:bodyPr anchorCtr="0" anchor="t" bIns="45700" lIns="91425" spcFirstLastPara="1" rIns="91425" wrap="square" tIns="45700">
            <a:noAutofit/>
          </a:bodyPr>
          <a:lstStyle/>
          <a:p>
            <a:pPr indent="-457200" lvl="0" marL="685800" rtl="0" algn="l">
              <a:lnSpc>
                <a:spcPct val="100000"/>
              </a:lnSpc>
              <a:spcBef>
                <a:spcPts val="0"/>
              </a:spcBef>
              <a:spcAft>
                <a:spcPts val="0"/>
              </a:spcAft>
              <a:buClr>
                <a:schemeClr val="accent5"/>
              </a:buClr>
              <a:buSzPts val="3200"/>
              <a:buFont typeface="Arial"/>
              <a:buChar char="•"/>
            </a:pPr>
            <a:r>
              <a:rPr b="0" lang="en" sz="4000">
                <a:solidFill>
                  <a:schemeClr val="accent5"/>
                </a:solidFill>
              </a:rPr>
              <a:t>Pilot service offer that brings EuroCC HPC providers into the federation</a:t>
            </a:r>
            <a:endParaRPr b="0" sz="4000">
              <a:solidFill>
                <a:schemeClr val="accent5"/>
              </a:solidFill>
            </a:endParaRPr>
          </a:p>
          <a:p>
            <a:pPr indent="0" lvl="0" marL="0" rtl="0" algn="l">
              <a:lnSpc>
                <a:spcPct val="100000"/>
              </a:lnSpc>
              <a:spcBef>
                <a:spcPts val="0"/>
              </a:spcBef>
              <a:spcAft>
                <a:spcPts val="0"/>
              </a:spcAft>
              <a:buSzPts val="3100"/>
              <a:buNone/>
            </a:pPr>
            <a:r>
              <a:t/>
            </a:r>
            <a:endParaRPr b="0" sz="4000">
              <a:solidFill>
                <a:schemeClr val="accent5"/>
              </a:solidFill>
            </a:endParaRPr>
          </a:p>
          <a:p>
            <a:pPr indent="-457200" lvl="0" marL="685800" rtl="0" algn="l">
              <a:lnSpc>
                <a:spcPct val="100000"/>
              </a:lnSpc>
              <a:spcBef>
                <a:spcPts val="0"/>
              </a:spcBef>
              <a:spcAft>
                <a:spcPts val="0"/>
              </a:spcAft>
              <a:buClr>
                <a:schemeClr val="accent5"/>
              </a:buClr>
              <a:buSzPts val="3200"/>
              <a:buFont typeface="Arial"/>
              <a:buChar char="•"/>
            </a:pPr>
            <a:r>
              <a:rPr b="0" lang="en" sz="4000">
                <a:solidFill>
                  <a:schemeClr val="accent5"/>
                </a:solidFill>
              </a:rPr>
              <a:t>Access to cloud IaaS infrastructures and HPC </a:t>
            </a:r>
            <a:endParaRPr b="0" sz="3200">
              <a:solidFill>
                <a:schemeClr val="accent5"/>
              </a:solidFill>
            </a:endParaRPr>
          </a:p>
          <a:p>
            <a:pPr indent="-457200" lvl="1" marL="1143000" rtl="0" algn="l">
              <a:lnSpc>
                <a:spcPct val="100000"/>
              </a:lnSpc>
              <a:spcBef>
                <a:spcPts val="0"/>
              </a:spcBef>
              <a:spcAft>
                <a:spcPts val="0"/>
              </a:spcAft>
              <a:buClr>
                <a:schemeClr val="accent5"/>
              </a:buClr>
              <a:buSzPts val="3200"/>
              <a:buFont typeface="Arial"/>
              <a:buChar char="•"/>
            </a:pPr>
            <a:r>
              <a:rPr b="0" lang="en" sz="4000">
                <a:solidFill>
                  <a:schemeClr val="accent5"/>
                </a:solidFill>
              </a:rPr>
              <a:t>Hosting long-running services as cloud VM, data transfer using cloud storage, spawning jobs to HPC as needed</a:t>
            </a:r>
            <a:endParaRPr b="0" sz="4000">
              <a:solidFill>
                <a:schemeClr val="accent5"/>
              </a:solidFill>
            </a:endParaRPr>
          </a:p>
          <a:p>
            <a:pPr indent="-508000" lvl="1" marL="1143000" rtl="0" algn="l">
              <a:lnSpc>
                <a:spcPct val="100000"/>
              </a:lnSpc>
              <a:spcBef>
                <a:spcPts val="0"/>
              </a:spcBef>
              <a:spcAft>
                <a:spcPts val="0"/>
              </a:spcAft>
              <a:buClr>
                <a:schemeClr val="accent5"/>
              </a:buClr>
              <a:buSzPts val="4000"/>
              <a:buFont typeface="DM Sans"/>
              <a:buChar char="•"/>
            </a:pPr>
            <a:r>
              <a:rPr b="0" lang="en" sz="4000">
                <a:solidFill>
                  <a:schemeClr val="accent5"/>
                </a:solidFill>
              </a:rPr>
              <a:t>Access HPC with Check-in identities</a:t>
            </a:r>
            <a:endParaRPr b="0" sz="4000">
              <a:solidFill>
                <a:schemeClr val="accent5"/>
              </a:solidFill>
            </a:endParaRPr>
          </a:p>
          <a:p>
            <a:pPr indent="-254000" lvl="1" marL="1143000" rtl="0" algn="l">
              <a:lnSpc>
                <a:spcPct val="100000"/>
              </a:lnSpc>
              <a:spcBef>
                <a:spcPts val="0"/>
              </a:spcBef>
              <a:spcAft>
                <a:spcPts val="0"/>
              </a:spcAft>
              <a:buClr>
                <a:srgbClr val="000000"/>
              </a:buClr>
              <a:buSzPts val="3200"/>
              <a:buFont typeface="Arial"/>
              <a:buNone/>
            </a:pPr>
            <a:r>
              <a:t/>
            </a:r>
            <a:endParaRPr b="0" sz="4000">
              <a:solidFill>
                <a:schemeClr val="accent5"/>
              </a:solidFill>
            </a:endParaRPr>
          </a:p>
          <a:p>
            <a:pPr indent="-457200" lvl="0" marL="685800" rtl="0" algn="l">
              <a:lnSpc>
                <a:spcPct val="100000"/>
              </a:lnSpc>
              <a:spcBef>
                <a:spcPts val="0"/>
              </a:spcBef>
              <a:spcAft>
                <a:spcPts val="0"/>
              </a:spcAft>
              <a:buClr>
                <a:schemeClr val="accent5"/>
              </a:buClr>
              <a:buSzPts val="3200"/>
              <a:buFont typeface="Arial"/>
              <a:buChar char="•"/>
            </a:pPr>
            <a:r>
              <a:rPr lang="en" sz="4000">
                <a:solidFill>
                  <a:schemeClr val="accent5"/>
                </a:solidFill>
              </a:rPr>
              <a:t>4</a:t>
            </a:r>
            <a:r>
              <a:rPr b="0" lang="en" sz="4000">
                <a:solidFill>
                  <a:schemeClr val="accent5"/>
                </a:solidFill>
              </a:rPr>
              <a:t> initial providers:</a:t>
            </a:r>
            <a:endParaRPr b="0" sz="3200">
              <a:solidFill>
                <a:schemeClr val="accent5"/>
              </a:solidFill>
            </a:endParaRPr>
          </a:p>
          <a:p>
            <a:pPr indent="-457200" lvl="1" marL="1143000" rtl="0" algn="l">
              <a:lnSpc>
                <a:spcPct val="100000"/>
              </a:lnSpc>
              <a:spcBef>
                <a:spcPts val="0"/>
              </a:spcBef>
              <a:spcAft>
                <a:spcPts val="0"/>
              </a:spcAft>
              <a:buClr>
                <a:schemeClr val="accent5"/>
              </a:buClr>
              <a:buSzPts val="3200"/>
              <a:buFont typeface="Arial"/>
              <a:buChar char="•"/>
            </a:pPr>
            <a:r>
              <a:rPr lang="en" sz="4000">
                <a:solidFill>
                  <a:schemeClr val="accent5"/>
                </a:solidFill>
              </a:rPr>
              <a:t>LIP/INCD</a:t>
            </a:r>
            <a:r>
              <a:rPr b="0" lang="en" sz="4000">
                <a:solidFill>
                  <a:schemeClr val="accent5"/>
                </a:solidFill>
              </a:rPr>
              <a:t> (PT), </a:t>
            </a:r>
            <a:endParaRPr b="0" sz="4000">
              <a:solidFill>
                <a:schemeClr val="accent5"/>
              </a:solidFill>
            </a:endParaRPr>
          </a:p>
          <a:p>
            <a:pPr indent="-457200" lvl="1" marL="1143000" rtl="0" algn="l">
              <a:lnSpc>
                <a:spcPct val="100000"/>
              </a:lnSpc>
              <a:spcBef>
                <a:spcPts val="0"/>
              </a:spcBef>
              <a:spcAft>
                <a:spcPts val="0"/>
              </a:spcAft>
              <a:buClr>
                <a:schemeClr val="accent5"/>
              </a:buClr>
              <a:buSzPts val="3200"/>
              <a:buFont typeface="Arial"/>
              <a:buChar char="•"/>
            </a:pPr>
            <a:r>
              <a:rPr lang="en" sz="4000">
                <a:solidFill>
                  <a:schemeClr val="accent5"/>
                </a:solidFill>
              </a:rPr>
              <a:t>CESGA</a:t>
            </a:r>
            <a:r>
              <a:rPr b="0" lang="en" sz="4000">
                <a:solidFill>
                  <a:schemeClr val="accent5"/>
                </a:solidFill>
              </a:rPr>
              <a:t> (ES), </a:t>
            </a:r>
            <a:endParaRPr b="0" sz="4000">
              <a:solidFill>
                <a:schemeClr val="accent5"/>
              </a:solidFill>
            </a:endParaRPr>
          </a:p>
          <a:p>
            <a:pPr indent="-457200" lvl="1" marL="1143000" rtl="0" algn="l">
              <a:lnSpc>
                <a:spcPct val="100000"/>
              </a:lnSpc>
              <a:spcBef>
                <a:spcPts val="0"/>
              </a:spcBef>
              <a:spcAft>
                <a:spcPts val="0"/>
              </a:spcAft>
              <a:buClr>
                <a:schemeClr val="accent5"/>
              </a:buClr>
              <a:buSzPts val="3200"/>
              <a:buFont typeface="Arial"/>
              <a:buChar char="•"/>
            </a:pPr>
            <a:r>
              <a:rPr lang="en" sz="4000">
                <a:solidFill>
                  <a:schemeClr val="accent5"/>
                </a:solidFill>
              </a:rPr>
              <a:t>TUBITAK</a:t>
            </a:r>
            <a:r>
              <a:rPr b="0" lang="en" sz="4000">
                <a:solidFill>
                  <a:schemeClr val="accent5"/>
                </a:solidFill>
              </a:rPr>
              <a:t> (TR), </a:t>
            </a:r>
            <a:endParaRPr b="0" sz="4000">
              <a:solidFill>
                <a:schemeClr val="accent5"/>
              </a:solidFill>
            </a:endParaRPr>
          </a:p>
          <a:p>
            <a:pPr indent="-457200" lvl="1" marL="1143000" rtl="0" algn="l">
              <a:lnSpc>
                <a:spcPct val="100000"/>
              </a:lnSpc>
              <a:spcBef>
                <a:spcPts val="0"/>
              </a:spcBef>
              <a:spcAft>
                <a:spcPts val="0"/>
              </a:spcAft>
              <a:buClr>
                <a:schemeClr val="accent5"/>
              </a:buClr>
              <a:buSzPts val="3200"/>
              <a:buFont typeface="Arial"/>
              <a:buChar char="•"/>
            </a:pPr>
            <a:r>
              <a:rPr lang="en" sz="4000">
                <a:solidFill>
                  <a:schemeClr val="accent5"/>
                </a:solidFill>
              </a:rPr>
              <a:t>IICT-BAS</a:t>
            </a:r>
            <a:r>
              <a:rPr b="0" lang="en" sz="4000">
                <a:solidFill>
                  <a:schemeClr val="accent5"/>
                </a:solidFill>
              </a:rPr>
              <a:t> (BG)</a:t>
            </a:r>
            <a:endParaRPr b="0">
              <a:solidFill>
                <a:schemeClr val="accent5"/>
              </a:solidFill>
            </a:endParaRPr>
          </a:p>
          <a:p>
            <a:pPr indent="-254000" lvl="0" marL="685800" rtl="0" algn="l">
              <a:lnSpc>
                <a:spcPct val="100000"/>
              </a:lnSpc>
              <a:spcBef>
                <a:spcPts val="0"/>
              </a:spcBef>
              <a:spcAft>
                <a:spcPts val="0"/>
              </a:spcAft>
              <a:buClr>
                <a:srgbClr val="000000"/>
              </a:buClr>
              <a:buSzPts val="3200"/>
              <a:buFont typeface="Arial"/>
              <a:buNone/>
            </a:pPr>
            <a:r>
              <a:t/>
            </a:r>
            <a:endParaRPr b="0" sz="4000">
              <a:solidFill>
                <a:schemeClr val="accent5"/>
              </a:solidFill>
            </a:endParaRPr>
          </a:p>
          <a:p>
            <a:pPr indent="0" lvl="0" marL="0" rtl="0" algn="l">
              <a:lnSpc>
                <a:spcPct val="115000"/>
              </a:lnSpc>
              <a:spcBef>
                <a:spcPts val="0"/>
              </a:spcBef>
              <a:spcAft>
                <a:spcPts val="0"/>
              </a:spcAft>
              <a:buSzPts val="3100"/>
              <a:buNone/>
            </a:pPr>
            <a:r>
              <a:t/>
            </a:r>
            <a:endParaRPr/>
          </a:p>
        </p:txBody>
      </p:sp>
      <p:pic>
        <p:nvPicPr>
          <p:cNvPr id="741" name="Google Shape;741;g239841d5f60_0_18"/>
          <p:cNvPicPr preferRelativeResize="0"/>
          <p:nvPr/>
        </p:nvPicPr>
        <p:blipFill rotWithShape="1">
          <a:blip r:embed="rId3">
            <a:alphaModFix/>
          </a:blip>
          <a:srcRect b="6200" l="0" r="0" t="0"/>
          <a:stretch/>
        </p:blipFill>
        <p:spPr>
          <a:xfrm>
            <a:off x="11679373" y="5228000"/>
            <a:ext cx="12538999" cy="7682750"/>
          </a:xfrm>
          <a:prstGeom prst="rect">
            <a:avLst/>
          </a:prstGeom>
          <a:noFill/>
          <a:ln cap="flat" cmpd="sng" w="19050">
            <a:solidFill>
              <a:srgbClr val="09142E"/>
            </a:solidFill>
            <a:prstDash val="solid"/>
            <a:round/>
            <a:headEnd len="sm" w="sm" type="none"/>
            <a:tailEnd len="sm" w="sm" type="none"/>
          </a:ln>
        </p:spPr>
      </p:pic>
      <p:pic>
        <p:nvPicPr>
          <p:cNvPr descr="Scientific and Technological Research Council of Turkey - Wikipedia" id="742" name="Google Shape;742;g239841d5f60_0_18"/>
          <p:cNvPicPr preferRelativeResize="0"/>
          <p:nvPr/>
        </p:nvPicPr>
        <p:blipFill rotWithShape="1">
          <a:blip r:embed="rId4">
            <a:alphaModFix/>
          </a:blip>
          <a:srcRect b="0" l="0" r="0" t="0"/>
          <a:stretch/>
        </p:blipFill>
        <p:spPr>
          <a:xfrm>
            <a:off x="22061094" y="8723448"/>
            <a:ext cx="1532835" cy="2046416"/>
          </a:xfrm>
          <a:prstGeom prst="rect">
            <a:avLst/>
          </a:prstGeom>
          <a:noFill/>
          <a:ln>
            <a:noFill/>
          </a:ln>
        </p:spPr>
      </p:pic>
      <p:pic>
        <p:nvPicPr>
          <p:cNvPr descr="CESGA Logo Vector (.EPS) Free Download" id="743" name="Google Shape;743;g239841d5f60_0_18"/>
          <p:cNvPicPr preferRelativeResize="0"/>
          <p:nvPr/>
        </p:nvPicPr>
        <p:blipFill rotWithShape="1">
          <a:blip r:embed="rId5">
            <a:alphaModFix/>
          </a:blip>
          <a:srcRect b="0" l="0" r="0" t="0"/>
          <a:stretch/>
        </p:blipFill>
        <p:spPr>
          <a:xfrm>
            <a:off x="11971662" y="9067800"/>
            <a:ext cx="2026823" cy="831000"/>
          </a:xfrm>
          <a:prstGeom prst="rect">
            <a:avLst/>
          </a:prstGeom>
          <a:noFill/>
          <a:ln>
            <a:noFill/>
          </a:ln>
        </p:spPr>
      </p:pic>
      <p:pic>
        <p:nvPicPr>
          <p:cNvPr descr="Institute of Information and Communication Technologies - BAS" id="744" name="Google Shape;744;g239841d5f60_0_18"/>
          <p:cNvPicPr preferRelativeResize="0"/>
          <p:nvPr/>
        </p:nvPicPr>
        <p:blipFill rotWithShape="1">
          <a:blip r:embed="rId6">
            <a:alphaModFix/>
          </a:blip>
          <a:srcRect b="0" l="0" r="0" t="0"/>
          <a:stretch/>
        </p:blipFill>
        <p:spPr>
          <a:xfrm>
            <a:off x="19717251" y="8975250"/>
            <a:ext cx="1919675" cy="1012650"/>
          </a:xfrm>
          <a:prstGeom prst="rect">
            <a:avLst/>
          </a:prstGeom>
          <a:noFill/>
          <a:ln>
            <a:noFill/>
          </a:ln>
        </p:spPr>
      </p:pic>
      <p:pic>
        <p:nvPicPr>
          <p:cNvPr descr="LIP" id="745" name="Google Shape;745;g239841d5f60_0_18"/>
          <p:cNvPicPr preferRelativeResize="0"/>
          <p:nvPr/>
        </p:nvPicPr>
        <p:blipFill rotWithShape="1">
          <a:blip r:embed="rId7">
            <a:alphaModFix/>
          </a:blip>
          <a:srcRect b="0" l="0" r="0" t="0"/>
          <a:stretch/>
        </p:blipFill>
        <p:spPr>
          <a:xfrm>
            <a:off x="13651001" y="11416928"/>
            <a:ext cx="1532825" cy="1029346"/>
          </a:xfrm>
          <a:prstGeom prst="rect">
            <a:avLst/>
          </a:prstGeom>
          <a:noFill/>
          <a:ln>
            <a:noFill/>
          </a:ln>
        </p:spPr>
      </p:pic>
      <p:sp>
        <p:nvSpPr>
          <p:cNvPr id="746" name="Google Shape;746;g239841d5f60_0_18"/>
          <p:cNvSpPr txBox="1"/>
          <p:nvPr/>
        </p:nvSpPr>
        <p:spPr>
          <a:xfrm>
            <a:off x="623075" y="11138675"/>
            <a:ext cx="10794900" cy="1631400"/>
          </a:xfrm>
          <a:prstGeom prst="rect">
            <a:avLst/>
          </a:prstGeom>
          <a:solidFill>
            <a:srgbClr val="EF8200"/>
          </a:solidFill>
          <a:ln cap="flat" cmpd="sng" w="9525">
            <a:solidFill>
              <a:srgbClr val="09142E"/>
            </a:solidFill>
            <a:prstDash val="solid"/>
            <a:round/>
            <a:headEnd len="sm" w="sm" type="none"/>
            <a:tailEnd len="sm" w="sm" type="none"/>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3200"/>
              <a:buFont typeface="Arial"/>
              <a:buNone/>
            </a:pPr>
            <a:r>
              <a:rPr b="1" i="0" lang="en" sz="3000" u="none" cap="none" strike="noStrike">
                <a:solidFill>
                  <a:srgbClr val="09142E"/>
                </a:solidFill>
                <a:latin typeface="DM Sans"/>
                <a:ea typeface="DM Sans"/>
                <a:cs typeface="DM Sans"/>
                <a:sym typeface="DM Sans"/>
              </a:rPr>
              <a:t>TUTORIAL</a:t>
            </a:r>
            <a:r>
              <a:rPr b="0" i="0" lang="en" sz="3000" u="none" cap="none" strike="noStrike">
                <a:solidFill>
                  <a:srgbClr val="09142E"/>
                </a:solidFill>
                <a:latin typeface="DM Sans"/>
                <a:ea typeface="DM Sans"/>
                <a:cs typeface="DM Sans"/>
                <a:sym typeface="DM Sans"/>
              </a:rPr>
              <a:t>: </a:t>
            </a:r>
            <a:br>
              <a:rPr b="0" i="0" lang="en" sz="3000" u="none" cap="none" strike="noStrike">
                <a:solidFill>
                  <a:srgbClr val="09142E"/>
                </a:solidFill>
                <a:latin typeface="DM Sans"/>
                <a:ea typeface="DM Sans"/>
                <a:cs typeface="DM Sans"/>
                <a:sym typeface="DM Sans"/>
              </a:rPr>
            </a:br>
            <a:r>
              <a:rPr lang="en" sz="3000">
                <a:solidFill>
                  <a:srgbClr val="09142E"/>
                </a:solidFill>
                <a:latin typeface="DM Sans"/>
                <a:ea typeface="DM Sans"/>
                <a:cs typeface="DM Sans"/>
                <a:sym typeface="DM Sans"/>
              </a:rPr>
              <a:t>Installation and configuration of ARC-CE on HPC </a:t>
            </a:r>
            <a:br>
              <a:rPr lang="en" sz="3000">
                <a:solidFill>
                  <a:srgbClr val="09142E"/>
                </a:solidFill>
                <a:latin typeface="DM Sans"/>
                <a:ea typeface="DM Sans"/>
                <a:cs typeface="DM Sans"/>
                <a:sym typeface="DM Sans"/>
              </a:rPr>
            </a:br>
            <a:r>
              <a:rPr lang="en" sz="3000">
                <a:solidFill>
                  <a:srgbClr val="09142E"/>
                </a:solidFill>
                <a:latin typeface="DM Sans"/>
                <a:ea typeface="DM Sans"/>
                <a:cs typeface="DM Sans"/>
                <a:sym typeface="DM Sans"/>
              </a:rPr>
              <a:t>- Mon 19, 14:00 CEST</a:t>
            </a:r>
            <a:endParaRPr b="0" i="0" sz="3000" u="none" cap="none" strike="noStrike">
              <a:solidFill>
                <a:srgbClr val="09142E"/>
              </a:solidFill>
              <a:latin typeface="DM Sans"/>
              <a:ea typeface="DM Sans"/>
              <a:cs typeface="DM Sans"/>
              <a:sym typeface="D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g239841d5f60_0_31"/>
          <p:cNvSpPr txBox="1"/>
          <p:nvPr>
            <p:ph type="title"/>
          </p:nvPr>
        </p:nvSpPr>
        <p:spPr>
          <a:xfrm>
            <a:off x="2322351" y="690000"/>
            <a:ext cx="169875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sz="5400">
                <a:latin typeface="DM Sans"/>
                <a:ea typeface="DM Sans"/>
                <a:cs typeface="DM Sans"/>
                <a:sym typeface="DM Sans"/>
              </a:rPr>
              <a:t>The EGI Cloud Federation</a:t>
            </a:r>
            <a:endParaRPr b="0" sz="5400">
              <a:latin typeface="DM Sans"/>
              <a:ea typeface="DM Sans"/>
              <a:cs typeface="DM Sans"/>
              <a:sym typeface="DM Sans"/>
            </a:endParaRPr>
          </a:p>
        </p:txBody>
      </p:sp>
      <p:pic>
        <p:nvPicPr>
          <p:cNvPr id="753" name="Google Shape;753;g239841d5f60_0_31"/>
          <p:cNvPicPr preferRelativeResize="0"/>
          <p:nvPr/>
        </p:nvPicPr>
        <p:blipFill rotWithShape="1">
          <a:blip r:embed="rId3">
            <a:alphaModFix/>
          </a:blip>
          <a:srcRect b="0" l="0" r="0" t="0"/>
          <a:stretch/>
        </p:blipFill>
        <p:spPr>
          <a:xfrm>
            <a:off x="920425" y="2001000"/>
            <a:ext cx="9840926" cy="6642225"/>
          </a:xfrm>
          <a:prstGeom prst="rect">
            <a:avLst/>
          </a:prstGeom>
          <a:noFill/>
          <a:ln cap="flat" cmpd="sng" w="9525">
            <a:solidFill>
              <a:srgbClr val="4472C4"/>
            </a:solidFill>
            <a:prstDash val="solid"/>
            <a:round/>
            <a:headEnd len="sm" w="sm" type="none"/>
            <a:tailEnd len="sm" w="sm" type="none"/>
          </a:ln>
        </p:spPr>
      </p:pic>
      <p:pic>
        <p:nvPicPr>
          <p:cNvPr id="754" name="Google Shape;754;g239841d5f60_0_31"/>
          <p:cNvPicPr preferRelativeResize="0"/>
          <p:nvPr/>
        </p:nvPicPr>
        <p:blipFill rotWithShape="1">
          <a:blip r:embed="rId4">
            <a:alphaModFix/>
          </a:blip>
          <a:srcRect b="0" l="0" r="0" t="0"/>
          <a:stretch/>
        </p:blipFill>
        <p:spPr>
          <a:xfrm>
            <a:off x="10912339" y="5478656"/>
            <a:ext cx="5874100" cy="3173225"/>
          </a:xfrm>
          <a:prstGeom prst="rect">
            <a:avLst/>
          </a:prstGeom>
          <a:noFill/>
          <a:ln cap="flat" cmpd="sng" w="9525">
            <a:solidFill>
              <a:srgbClr val="4472C4"/>
            </a:solidFill>
            <a:prstDash val="solid"/>
            <a:round/>
            <a:headEnd len="sm" w="sm" type="none"/>
            <a:tailEnd len="sm" w="sm" type="none"/>
          </a:ln>
        </p:spPr>
      </p:pic>
      <p:pic>
        <p:nvPicPr>
          <p:cNvPr id="755" name="Google Shape;755;g239841d5f60_0_31"/>
          <p:cNvPicPr preferRelativeResize="0"/>
          <p:nvPr/>
        </p:nvPicPr>
        <p:blipFill rotWithShape="1">
          <a:blip r:embed="rId5">
            <a:alphaModFix/>
          </a:blip>
          <a:srcRect b="24166" l="0" r="0" t="0"/>
          <a:stretch/>
        </p:blipFill>
        <p:spPr>
          <a:xfrm>
            <a:off x="10910575" y="2001000"/>
            <a:ext cx="5874100" cy="3173229"/>
          </a:xfrm>
          <a:prstGeom prst="rect">
            <a:avLst/>
          </a:prstGeom>
          <a:noFill/>
          <a:ln cap="flat" cmpd="sng" w="9525">
            <a:solidFill>
              <a:srgbClr val="4472C4"/>
            </a:solidFill>
            <a:prstDash val="solid"/>
            <a:round/>
            <a:headEnd len="sm" w="sm" type="none"/>
            <a:tailEnd len="sm" w="sm" type="none"/>
          </a:ln>
        </p:spPr>
      </p:pic>
      <p:sp>
        <p:nvSpPr>
          <p:cNvPr id="756" name="Google Shape;756;g239841d5f60_0_31"/>
          <p:cNvSpPr txBox="1"/>
          <p:nvPr>
            <p:ph idx="1" type="body"/>
          </p:nvPr>
        </p:nvSpPr>
        <p:spPr>
          <a:xfrm>
            <a:off x="923375" y="8571400"/>
            <a:ext cx="21323100" cy="4337400"/>
          </a:xfrm>
          <a:prstGeom prst="rect">
            <a:avLst/>
          </a:prstGeom>
          <a:noFill/>
          <a:ln>
            <a:noFill/>
          </a:ln>
        </p:spPr>
        <p:txBody>
          <a:bodyPr anchorCtr="0" anchor="ctr" bIns="91425" lIns="91425" spcFirstLastPara="1" rIns="91425" wrap="square" tIns="91425">
            <a:noAutofit/>
          </a:bodyPr>
          <a:lstStyle/>
          <a:p>
            <a:pPr indent="-457200" lvl="0" marL="457200" rtl="0" algn="l">
              <a:lnSpc>
                <a:spcPct val="90000"/>
              </a:lnSpc>
              <a:spcBef>
                <a:spcPts val="0"/>
              </a:spcBef>
              <a:spcAft>
                <a:spcPts val="0"/>
              </a:spcAft>
              <a:buSzPts val="4400"/>
              <a:buFont typeface="DM Sans"/>
              <a:buChar char="●"/>
            </a:pPr>
            <a:r>
              <a:rPr lang="en" sz="4400">
                <a:latin typeface="DM Sans"/>
                <a:ea typeface="DM Sans"/>
                <a:cs typeface="DM Sans"/>
                <a:sym typeface="DM Sans"/>
              </a:rPr>
              <a:t>Operational since 2013</a:t>
            </a:r>
            <a:endParaRPr sz="4400">
              <a:latin typeface="DM Sans"/>
              <a:ea typeface="DM Sans"/>
              <a:cs typeface="DM Sans"/>
              <a:sym typeface="DM Sans"/>
            </a:endParaRPr>
          </a:p>
          <a:p>
            <a:pPr indent="-457200" lvl="0" marL="457200" rtl="0" algn="l">
              <a:lnSpc>
                <a:spcPct val="90000"/>
              </a:lnSpc>
              <a:spcBef>
                <a:spcPts val="0"/>
              </a:spcBef>
              <a:spcAft>
                <a:spcPts val="0"/>
              </a:spcAft>
              <a:buSzPts val="4400"/>
              <a:buFont typeface="DM Sans"/>
              <a:buChar char="●"/>
            </a:pPr>
            <a:r>
              <a:rPr b="1" lang="en" sz="4400">
                <a:latin typeface="DM Sans"/>
                <a:ea typeface="DM Sans"/>
                <a:cs typeface="DM Sans"/>
                <a:sym typeface="DM Sans"/>
              </a:rPr>
              <a:t>28</a:t>
            </a:r>
            <a:r>
              <a:rPr lang="en" sz="4400">
                <a:latin typeface="DM Sans"/>
                <a:ea typeface="DM Sans"/>
                <a:cs typeface="DM Sans"/>
                <a:sym typeface="DM Sans"/>
              </a:rPr>
              <a:t> Cloud Providers (OpenStack)</a:t>
            </a:r>
            <a:endParaRPr sz="4400">
              <a:latin typeface="DM Sans"/>
              <a:ea typeface="DM Sans"/>
              <a:cs typeface="DM Sans"/>
              <a:sym typeface="DM Sans"/>
            </a:endParaRPr>
          </a:p>
          <a:p>
            <a:pPr indent="-457200" lvl="0" marL="457200" rtl="0" algn="l">
              <a:lnSpc>
                <a:spcPct val="90000"/>
              </a:lnSpc>
              <a:spcBef>
                <a:spcPts val="0"/>
              </a:spcBef>
              <a:spcAft>
                <a:spcPts val="0"/>
              </a:spcAft>
              <a:buSzPts val="4400"/>
              <a:buFont typeface="DM Sans"/>
              <a:buChar char="●"/>
            </a:pPr>
            <a:r>
              <a:rPr lang="en" sz="4400">
                <a:latin typeface="DM Sans"/>
                <a:ea typeface="DM Sans"/>
                <a:cs typeface="DM Sans"/>
                <a:sym typeface="DM Sans"/>
              </a:rPr>
              <a:t>Providing different functionalities and more dynamic platforms for scientists</a:t>
            </a:r>
            <a:endParaRPr sz="4400">
              <a:latin typeface="DM Sans"/>
              <a:ea typeface="DM Sans"/>
              <a:cs typeface="DM Sans"/>
              <a:sym typeface="DM Sans"/>
            </a:endParaRPr>
          </a:p>
          <a:p>
            <a:pPr indent="-457200" lvl="0" marL="457200" rtl="0" algn="l">
              <a:lnSpc>
                <a:spcPct val="90000"/>
              </a:lnSpc>
              <a:spcBef>
                <a:spcPts val="0"/>
              </a:spcBef>
              <a:spcAft>
                <a:spcPts val="0"/>
              </a:spcAft>
              <a:buSzPts val="4400"/>
              <a:buFont typeface="DM Sans"/>
              <a:buChar char="●"/>
            </a:pPr>
            <a:r>
              <a:rPr b="1" lang="en" sz="4400">
                <a:latin typeface="DM Sans"/>
                <a:ea typeface="DM Sans"/>
                <a:cs typeface="DM Sans"/>
                <a:sym typeface="DM Sans"/>
              </a:rPr>
              <a:t>70,140,605</a:t>
            </a:r>
            <a:r>
              <a:rPr lang="en" sz="4400">
                <a:latin typeface="DM Sans"/>
                <a:ea typeface="DM Sans"/>
                <a:cs typeface="DM Sans"/>
                <a:sym typeface="DM Sans"/>
              </a:rPr>
              <a:t> Cloud CPU/h consumed in 2023</a:t>
            </a:r>
            <a:endParaRPr b="1" sz="4400">
              <a:latin typeface="DM Sans"/>
              <a:ea typeface="DM Sans"/>
              <a:cs typeface="DM Sans"/>
              <a:sym typeface="DM Sans"/>
            </a:endParaRPr>
          </a:p>
          <a:p>
            <a:pPr indent="-457200" lvl="0" marL="457200" rtl="0" algn="l">
              <a:lnSpc>
                <a:spcPct val="90000"/>
              </a:lnSpc>
              <a:spcBef>
                <a:spcPts val="0"/>
              </a:spcBef>
              <a:spcAft>
                <a:spcPts val="0"/>
              </a:spcAft>
              <a:buSzPts val="4400"/>
              <a:buFont typeface="DM Sans"/>
              <a:buChar char="●"/>
            </a:pPr>
            <a:r>
              <a:rPr b="1" lang="en" sz="4400">
                <a:latin typeface="DM Sans"/>
                <a:ea typeface="DM Sans"/>
                <a:cs typeface="DM Sans"/>
                <a:sym typeface="DM Sans"/>
              </a:rPr>
              <a:t>105</a:t>
            </a:r>
            <a:r>
              <a:rPr lang="en" sz="4400">
                <a:latin typeface="DM Sans"/>
                <a:ea typeface="DM Sans"/>
                <a:cs typeface="DM Sans"/>
                <a:sym typeface="DM Sans"/>
              </a:rPr>
              <a:t> Virtual Organisations supported  (Virtual Organisation = Resource pool)</a:t>
            </a:r>
            <a:endParaRPr sz="4400">
              <a:latin typeface="DM Sans"/>
              <a:ea typeface="DM Sans"/>
              <a:cs typeface="DM Sans"/>
              <a:sym typeface="DM Sans"/>
            </a:endParaRPr>
          </a:p>
          <a:p>
            <a:pPr indent="-457200" lvl="0" marL="457200" rtl="0" algn="l">
              <a:lnSpc>
                <a:spcPct val="90000"/>
              </a:lnSpc>
              <a:spcBef>
                <a:spcPts val="0"/>
              </a:spcBef>
              <a:spcAft>
                <a:spcPts val="0"/>
              </a:spcAft>
              <a:buSzPts val="4400"/>
              <a:buFont typeface="DM Sans"/>
              <a:buChar char="●"/>
            </a:pPr>
            <a:r>
              <a:rPr lang="en" sz="4400">
                <a:latin typeface="DM Sans"/>
                <a:ea typeface="DM Sans"/>
                <a:cs typeface="DM Sans"/>
                <a:sym typeface="DM Sans"/>
              </a:rPr>
              <a:t>Access via GUI, CLI, OpenStack native and libcloud APIs, Terraform</a:t>
            </a:r>
            <a:endParaRPr sz="4400">
              <a:latin typeface="DM Sans"/>
              <a:ea typeface="DM Sans"/>
              <a:cs typeface="DM Sans"/>
              <a:sym typeface="DM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g239841d5f60_0_40"/>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999999"/>
              </a:buClr>
              <a:buSzPts val="1800"/>
              <a:buFont typeface="DM Sans"/>
              <a:buNone/>
            </a:pPr>
            <a:fld id="{00000000-1234-1234-1234-123412341234}" type="slidenum">
              <a:rPr lang="en"/>
              <a:t>‹#›</a:t>
            </a:fld>
            <a:endParaRPr/>
          </a:p>
        </p:txBody>
      </p:sp>
      <p:sp>
        <p:nvSpPr>
          <p:cNvPr id="762" name="Google Shape;762;g239841d5f60_0_40"/>
          <p:cNvSpPr txBox="1"/>
          <p:nvPr>
            <p:ph idx="2" type="body"/>
          </p:nvPr>
        </p:nvSpPr>
        <p:spPr>
          <a:xfrm>
            <a:off x="1016000" y="2141618"/>
            <a:ext cx="22578900" cy="8277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3100"/>
              <a:buNone/>
            </a:pPr>
            <a:r>
              <a:rPr lang="en" sz="4600">
                <a:solidFill>
                  <a:schemeClr val="accent2"/>
                </a:solidFill>
              </a:rPr>
              <a:t>Self-deployed by users</a:t>
            </a:r>
            <a:endParaRPr sz="4600">
              <a:solidFill>
                <a:schemeClr val="accent2"/>
              </a:solidFill>
            </a:endParaRPr>
          </a:p>
          <a:p>
            <a:pPr indent="-444500" lvl="0" marL="457200" rtl="0" algn="l">
              <a:lnSpc>
                <a:spcPct val="115000"/>
              </a:lnSpc>
              <a:spcBef>
                <a:spcPts val="0"/>
              </a:spcBef>
              <a:spcAft>
                <a:spcPts val="0"/>
              </a:spcAft>
              <a:buSzPts val="3400"/>
              <a:buChar char="●"/>
            </a:pPr>
            <a:r>
              <a:rPr b="0" lang="en" sz="4600"/>
              <a:t>Spin up some VMs and deploy Kubernetes (works with existing tooling targeting OpenStack)</a:t>
            </a:r>
            <a:endParaRPr b="0" sz="4600"/>
          </a:p>
          <a:p>
            <a:pPr indent="0" lvl="0" marL="457200" rtl="0" algn="l">
              <a:lnSpc>
                <a:spcPct val="115000"/>
              </a:lnSpc>
              <a:spcBef>
                <a:spcPts val="0"/>
              </a:spcBef>
              <a:spcAft>
                <a:spcPts val="0"/>
              </a:spcAft>
              <a:buSzPts val="3100"/>
              <a:buNone/>
            </a:pPr>
            <a:r>
              <a:t/>
            </a:r>
            <a:endParaRPr b="0" sz="4600"/>
          </a:p>
          <a:p>
            <a:pPr indent="0" lvl="0" marL="0" rtl="0" algn="l">
              <a:lnSpc>
                <a:spcPct val="115000"/>
              </a:lnSpc>
              <a:spcBef>
                <a:spcPts val="0"/>
              </a:spcBef>
              <a:spcAft>
                <a:spcPts val="0"/>
              </a:spcAft>
              <a:buSzPts val="3100"/>
              <a:buNone/>
            </a:pPr>
            <a:r>
              <a:rPr lang="en" sz="4600">
                <a:solidFill>
                  <a:schemeClr val="accent2"/>
                </a:solidFill>
              </a:rPr>
              <a:t>Automated deployment with Infrastructure Manager (IM)</a:t>
            </a:r>
            <a:endParaRPr sz="4600">
              <a:solidFill>
                <a:schemeClr val="accent2"/>
              </a:solidFill>
            </a:endParaRPr>
          </a:p>
          <a:p>
            <a:pPr indent="-444500" lvl="0" marL="457200" rtl="0" algn="l">
              <a:lnSpc>
                <a:spcPct val="115000"/>
              </a:lnSpc>
              <a:spcBef>
                <a:spcPts val="0"/>
              </a:spcBef>
              <a:spcAft>
                <a:spcPts val="0"/>
              </a:spcAft>
              <a:buSzPts val="3400"/>
              <a:buChar char="●"/>
            </a:pPr>
            <a:r>
              <a:rPr b="0" lang="en" sz="4600"/>
              <a:t>Select site, size of VMs and go  </a:t>
            </a:r>
            <a:endParaRPr b="0" sz="4600"/>
          </a:p>
          <a:p>
            <a:pPr indent="0" lvl="0" marL="0" rtl="0" algn="l">
              <a:lnSpc>
                <a:spcPct val="115000"/>
              </a:lnSpc>
              <a:spcBef>
                <a:spcPts val="0"/>
              </a:spcBef>
              <a:spcAft>
                <a:spcPts val="0"/>
              </a:spcAft>
              <a:buSzPts val="3100"/>
              <a:buNone/>
            </a:pPr>
            <a:r>
              <a:t/>
            </a:r>
            <a:endParaRPr b="0" sz="4600"/>
          </a:p>
          <a:p>
            <a:pPr indent="0" lvl="0" marL="0" rtl="0" algn="l">
              <a:lnSpc>
                <a:spcPct val="115000"/>
              </a:lnSpc>
              <a:spcBef>
                <a:spcPts val="0"/>
              </a:spcBef>
              <a:spcAft>
                <a:spcPts val="0"/>
              </a:spcAft>
              <a:buSzPts val="3100"/>
              <a:buNone/>
            </a:pPr>
            <a:r>
              <a:rPr lang="en" sz="4600">
                <a:solidFill>
                  <a:schemeClr val="accent2"/>
                </a:solidFill>
              </a:rPr>
              <a:t>Rancher-based access to managed clusters (under development)</a:t>
            </a:r>
            <a:endParaRPr sz="4600">
              <a:solidFill>
                <a:schemeClr val="accent2"/>
              </a:solidFill>
            </a:endParaRPr>
          </a:p>
          <a:p>
            <a:pPr indent="-444500" lvl="0" marL="457200" rtl="0" algn="l">
              <a:lnSpc>
                <a:spcPct val="115000"/>
              </a:lnSpc>
              <a:spcBef>
                <a:spcPts val="0"/>
              </a:spcBef>
              <a:spcAft>
                <a:spcPts val="0"/>
              </a:spcAft>
              <a:buSzPts val="3400"/>
              <a:buChar char="●"/>
            </a:pPr>
            <a:r>
              <a:rPr b="0" lang="en" sz="4600"/>
              <a:t>Rancher integrated with EGI Check-in</a:t>
            </a:r>
            <a:endParaRPr b="0" sz="4600"/>
          </a:p>
          <a:p>
            <a:pPr indent="-444500" lvl="0" marL="457200" rtl="0" algn="l">
              <a:lnSpc>
                <a:spcPct val="115000"/>
              </a:lnSpc>
              <a:spcBef>
                <a:spcPts val="0"/>
              </a:spcBef>
              <a:spcAft>
                <a:spcPts val="0"/>
              </a:spcAft>
              <a:buSzPts val="3400"/>
              <a:buChar char="●"/>
            </a:pPr>
            <a:r>
              <a:rPr b="0" lang="en" sz="4600"/>
              <a:t>Access to pre-configured clusters managed by expert operators</a:t>
            </a:r>
            <a:endParaRPr b="0" sz="4600"/>
          </a:p>
          <a:p>
            <a:pPr indent="0" lvl="0" marL="0" rtl="0" algn="l">
              <a:lnSpc>
                <a:spcPct val="115000"/>
              </a:lnSpc>
              <a:spcBef>
                <a:spcPts val="0"/>
              </a:spcBef>
              <a:spcAft>
                <a:spcPts val="0"/>
              </a:spcAft>
              <a:buSzPts val="3100"/>
              <a:buNone/>
            </a:pPr>
            <a:r>
              <a:t/>
            </a:r>
            <a:endParaRPr b="0" sz="4600"/>
          </a:p>
          <a:p>
            <a:pPr indent="0" lvl="0" marL="0" rtl="0" algn="l">
              <a:lnSpc>
                <a:spcPct val="115000"/>
              </a:lnSpc>
              <a:spcBef>
                <a:spcPts val="0"/>
              </a:spcBef>
              <a:spcAft>
                <a:spcPts val="0"/>
              </a:spcAft>
              <a:buSzPts val="3100"/>
              <a:buNone/>
            </a:pPr>
            <a:r>
              <a:t/>
            </a:r>
            <a:endParaRPr b="0" sz="4600"/>
          </a:p>
        </p:txBody>
      </p:sp>
      <p:sp>
        <p:nvSpPr>
          <p:cNvPr id="763" name="Google Shape;763;g239841d5f60_0_40"/>
          <p:cNvSpPr txBox="1"/>
          <p:nvPr>
            <p:ph type="title"/>
          </p:nvPr>
        </p:nvSpPr>
        <p:spPr>
          <a:xfrm>
            <a:off x="2564146" y="790816"/>
            <a:ext cx="21971100" cy="8313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800"/>
              <a:buNone/>
            </a:pPr>
            <a:r>
              <a:rPr lang="en"/>
              <a:t>Kubernetes (Containers) in the EGI Cloud</a:t>
            </a:r>
            <a:endParaRPr/>
          </a:p>
        </p:txBody>
      </p:sp>
      <p:sp>
        <p:nvSpPr>
          <p:cNvPr id="764" name="Google Shape;764;g239841d5f60_0_40"/>
          <p:cNvSpPr txBox="1"/>
          <p:nvPr/>
        </p:nvSpPr>
        <p:spPr>
          <a:xfrm>
            <a:off x="1232675" y="11900675"/>
            <a:ext cx="15013500" cy="708000"/>
          </a:xfrm>
          <a:prstGeom prst="rect">
            <a:avLst/>
          </a:prstGeom>
          <a:solidFill>
            <a:srgbClr val="EF8200"/>
          </a:solidFill>
          <a:ln cap="flat" cmpd="sng" w="9525">
            <a:solidFill>
              <a:srgbClr val="09142E"/>
            </a:solidFill>
            <a:prstDash val="solid"/>
            <a:round/>
            <a:headEnd len="sm" w="sm" type="none"/>
            <a:tailEnd len="sm" w="sm" type="none"/>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3200"/>
              <a:buFont typeface="Arial"/>
              <a:buNone/>
            </a:pPr>
            <a:r>
              <a:rPr b="1" i="0" lang="en" sz="3000" u="none" cap="none" strike="noStrike">
                <a:solidFill>
                  <a:srgbClr val="09142E"/>
                </a:solidFill>
                <a:latin typeface="DM Sans"/>
                <a:ea typeface="DM Sans"/>
                <a:cs typeface="DM Sans"/>
                <a:sym typeface="DM Sans"/>
              </a:rPr>
              <a:t>TUTORIAL</a:t>
            </a:r>
            <a:r>
              <a:rPr b="0" i="0" lang="en" sz="3000" u="none" cap="none" strike="noStrike">
                <a:solidFill>
                  <a:srgbClr val="09142E"/>
                </a:solidFill>
                <a:latin typeface="DM Sans"/>
                <a:ea typeface="DM Sans"/>
                <a:cs typeface="DM Sans"/>
                <a:sym typeface="DM Sans"/>
              </a:rPr>
              <a:t>: </a:t>
            </a:r>
            <a:r>
              <a:rPr lang="en" sz="3000">
                <a:solidFill>
                  <a:srgbClr val="09142E"/>
                </a:solidFill>
                <a:latin typeface="DM Sans"/>
                <a:ea typeface="DM Sans"/>
                <a:cs typeface="DM Sans"/>
                <a:sym typeface="DM Sans"/>
              </a:rPr>
              <a:t>Get experience with computing on Kubernetes - </a:t>
            </a:r>
            <a:r>
              <a:rPr b="0" i="0" lang="en" sz="3000" u="none" cap="none" strike="noStrike">
                <a:solidFill>
                  <a:srgbClr val="09142E"/>
                </a:solidFill>
                <a:latin typeface="DM Sans"/>
                <a:ea typeface="DM Sans"/>
                <a:cs typeface="DM Sans"/>
                <a:sym typeface="DM Sans"/>
              </a:rPr>
              <a:t>Fri 23, </a:t>
            </a:r>
            <a:r>
              <a:rPr lang="en" sz="3000">
                <a:solidFill>
                  <a:srgbClr val="09142E"/>
                </a:solidFill>
                <a:latin typeface="DM Sans"/>
                <a:ea typeface="DM Sans"/>
                <a:cs typeface="DM Sans"/>
                <a:sym typeface="DM Sans"/>
              </a:rPr>
              <a:t>09</a:t>
            </a:r>
            <a:r>
              <a:rPr b="0" i="0" lang="en" sz="3000" u="none" cap="none" strike="noStrike">
                <a:solidFill>
                  <a:srgbClr val="09142E"/>
                </a:solidFill>
                <a:latin typeface="DM Sans"/>
                <a:ea typeface="DM Sans"/>
                <a:cs typeface="DM Sans"/>
                <a:sym typeface="DM Sans"/>
              </a:rPr>
              <a:t>:</a:t>
            </a:r>
            <a:r>
              <a:rPr lang="en" sz="3000">
                <a:solidFill>
                  <a:srgbClr val="09142E"/>
                </a:solidFill>
                <a:latin typeface="DM Sans"/>
                <a:ea typeface="DM Sans"/>
                <a:cs typeface="DM Sans"/>
                <a:sym typeface="DM Sans"/>
              </a:rPr>
              <a:t>0</a:t>
            </a:r>
            <a:r>
              <a:rPr b="0" i="0" lang="en" sz="3000" u="none" cap="none" strike="noStrike">
                <a:solidFill>
                  <a:srgbClr val="09142E"/>
                </a:solidFill>
                <a:latin typeface="DM Sans"/>
                <a:ea typeface="DM Sans"/>
                <a:cs typeface="DM Sans"/>
                <a:sym typeface="DM Sans"/>
              </a:rPr>
              <a:t>0 </a:t>
            </a:r>
            <a:r>
              <a:rPr lang="en" sz="3000">
                <a:solidFill>
                  <a:srgbClr val="09142E"/>
                </a:solidFill>
                <a:latin typeface="DM Sans"/>
                <a:ea typeface="DM Sans"/>
                <a:cs typeface="DM Sans"/>
                <a:sym typeface="DM Sans"/>
              </a:rPr>
              <a:t>CEST</a:t>
            </a:r>
            <a:endParaRPr b="0" i="0" sz="3000" u="none" cap="none" strike="noStrike">
              <a:solidFill>
                <a:srgbClr val="09142E"/>
              </a:solidFill>
              <a:latin typeface="DM Sans"/>
              <a:ea typeface="DM Sans"/>
              <a:cs typeface="DM Sans"/>
              <a:sym typeface="DM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g239841d5f60_0_46"/>
          <p:cNvSpPr txBox="1"/>
          <p:nvPr>
            <p:ph idx="1" type="body"/>
          </p:nvPr>
        </p:nvSpPr>
        <p:spPr>
          <a:xfrm>
            <a:off x="1076925" y="1861825"/>
            <a:ext cx="22615800" cy="41580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SzPts val="3700"/>
              <a:buNone/>
            </a:pPr>
            <a:r>
              <a:rPr lang="en" sz="4100" u="sng">
                <a:solidFill>
                  <a:srgbClr val="0061B0"/>
                </a:solidFill>
                <a:latin typeface="DM Sans"/>
                <a:ea typeface="DM Sans"/>
                <a:cs typeface="DM Sans"/>
                <a:sym typeface="DM Sans"/>
              </a:rPr>
              <a:t>Infrastructure Manager</a:t>
            </a:r>
            <a:r>
              <a:rPr lang="en" sz="4100">
                <a:solidFill>
                  <a:srgbClr val="0061B0"/>
                </a:solidFill>
                <a:latin typeface="DM Sans"/>
                <a:ea typeface="DM Sans"/>
                <a:cs typeface="DM Sans"/>
                <a:sym typeface="DM Sans"/>
              </a:rPr>
              <a:t> orchestrates deployment of Virtual Infrastructures</a:t>
            </a:r>
            <a:endParaRPr sz="4100">
              <a:solidFill>
                <a:srgbClr val="0061B0"/>
              </a:solidFill>
              <a:latin typeface="DM Sans"/>
              <a:ea typeface="DM Sans"/>
              <a:cs typeface="DM Sans"/>
              <a:sym typeface="DM Sans"/>
            </a:endParaRPr>
          </a:p>
          <a:p>
            <a:pPr indent="-882650" lvl="0" marL="914400" marR="0" rtl="0" algn="l">
              <a:lnSpc>
                <a:spcPct val="90000"/>
              </a:lnSpc>
              <a:spcBef>
                <a:spcPts val="0"/>
              </a:spcBef>
              <a:spcAft>
                <a:spcPts val="0"/>
              </a:spcAft>
              <a:buSzPts val="4900"/>
              <a:buChar char="•"/>
            </a:pPr>
            <a:r>
              <a:rPr lang="en" sz="4100">
                <a:solidFill>
                  <a:srgbClr val="0061B0"/>
                </a:solidFill>
                <a:latin typeface="DM Sans"/>
                <a:ea typeface="DM Sans"/>
                <a:cs typeface="DM Sans"/>
                <a:sym typeface="DM Sans"/>
              </a:rPr>
              <a:t>Multi-cloud following Infrastructure as a Code (IaC) paradigm </a:t>
            </a:r>
            <a:endParaRPr sz="4100">
              <a:solidFill>
                <a:srgbClr val="0061B0"/>
              </a:solidFill>
              <a:latin typeface="DM Sans"/>
              <a:ea typeface="DM Sans"/>
              <a:cs typeface="DM Sans"/>
              <a:sym typeface="DM Sans"/>
            </a:endParaRPr>
          </a:p>
          <a:p>
            <a:pPr indent="-882650" lvl="0" marL="914400" marR="0" rtl="0" algn="l">
              <a:lnSpc>
                <a:spcPct val="90000"/>
              </a:lnSpc>
              <a:spcBef>
                <a:spcPts val="0"/>
              </a:spcBef>
              <a:spcAft>
                <a:spcPts val="0"/>
              </a:spcAft>
              <a:buSzPts val="4900"/>
              <a:buChar char="•"/>
            </a:pPr>
            <a:r>
              <a:rPr lang="en" sz="4100">
                <a:solidFill>
                  <a:srgbClr val="0061B0"/>
                </a:solidFill>
                <a:latin typeface="DM Sans"/>
                <a:ea typeface="DM Sans"/>
                <a:cs typeface="DM Sans"/>
                <a:sym typeface="DM Sans"/>
              </a:rPr>
              <a:t>Rely on Ansible and Helm to manage definition of complex infrastructure</a:t>
            </a:r>
            <a:endParaRPr sz="4100">
              <a:solidFill>
                <a:srgbClr val="0061B0"/>
              </a:solidFill>
              <a:latin typeface="DM Sans"/>
              <a:ea typeface="DM Sans"/>
              <a:cs typeface="DM Sans"/>
              <a:sym typeface="DM Sans"/>
            </a:endParaRPr>
          </a:p>
          <a:p>
            <a:pPr indent="-882650" lvl="0" marL="914400" marR="0" rtl="0" algn="l">
              <a:lnSpc>
                <a:spcPct val="90000"/>
              </a:lnSpc>
              <a:spcBef>
                <a:spcPts val="0"/>
              </a:spcBef>
              <a:spcAft>
                <a:spcPts val="0"/>
              </a:spcAft>
              <a:buSzPts val="4900"/>
              <a:buChar char="•"/>
            </a:pPr>
            <a:r>
              <a:rPr lang="en" sz="4100">
                <a:solidFill>
                  <a:srgbClr val="0061B0"/>
                </a:solidFill>
                <a:latin typeface="DM Sans"/>
                <a:ea typeface="DM Sans"/>
                <a:cs typeface="DM Sans"/>
                <a:sym typeface="DM Sans"/>
              </a:rPr>
              <a:t>Manages whole life-cycle: deployment, monitoring, reconfiguration (such as scaling-up or down) and removal.</a:t>
            </a:r>
            <a:endParaRPr sz="4100">
              <a:solidFill>
                <a:srgbClr val="0061B0"/>
              </a:solidFill>
              <a:latin typeface="DM Sans"/>
              <a:ea typeface="DM Sans"/>
              <a:cs typeface="DM Sans"/>
              <a:sym typeface="DM Sans"/>
            </a:endParaRPr>
          </a:p>
          <a:p>
            <a:pPr indent="-882650" lvl="0" marL="914400" marR="0" rtl="0" algn="l">
              <a:lnSpc>
                <a:spcPct val="90000"/>
              </a:lnSpc>
              <a:spcBef>
                <a:spcPts val="0"/>
              </a:spcBef>
              <a:spcAft>
                <a:spcPts val="0"/>
              </a:spcAft>
              <a:buSzPts val="4900"/>
              <a:buChar char="•"/>
            </a:pPr>
            <a:r>
              <a:rPr lang="en" sz="4100">
                <a:solidFill>
                  <a:srgbClr val="0061B0"/>
                </a:solidFill>
                <a:latin typeface="DM Sans"/>
                <a:ea typeface="DM Sans"/>
                <a:cs typeface="DM Sans"/>
                <a:sym typeface="DM Sans"/>
              </a:rPr>
              <a:t>Support for TOSCA</a:t>
            </a:r>
            <a:endParaRPr sz="4100">
              <a:solidFill>
                <a:srgbClr val="0061B0"/>
              </a:solidFill>
              <a:latin typeface="DM Sans"/>
              <a:ea typeface="DM Sans"/>
              <a:cs typeface="DM Sans"/>
              <a:sym typeface="DM Sans"/>
            </a:endParaRPr>
          </a:p>
        </p:txBody>
      </p:sp>
      <p:sp>
        <p:nvSpPr>
          <p:cNvPr id="770" name="Google Shape;770;g239841d5f60_0_46"/>
          <p:cNvSpPr txBox="1"/>
          <p:nvPr>
            <p:ph type="title"/>
          </p:nvPr>
        </p:nvSpPr>
        <p:spPr>
          <a:xfrm>
            <a:off x="2259346" y="714616"/>
            <a:ext cx="21971100" cy="8313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SzPts val="6700"/>
              <a:buNone/>
            </a:pPr>
            <a:r>
              <a:rPr b="0" lang="en" sz="5400">
                <a:latin typeface="DM Sans"/>
                <a:ea typeface="DM Sans"/>
                <a:cs typeface="DM Sans"/>
                <a:sym typeface="DM Sans"/>
              </a:rPr>
              <a:t>Federation services for Cloud</a:t>
            </a:r>
            <a:endParaRPr b="0" sz="5400">
              <a:latin typeface="DM Sans"/>
              <a:ea typeface="DM Sans"/>
              <a:cs typeface="DM Sans"/>
              <a:sym typeface="DM Sans"/>
            </a:endParaRPr>
          </a:p>
        </p:txBody>
      </p:sp>
      <p:pic>
        <p:nvPicPr>
          <p:cNvPr id="771" name="Google Shape;771;g239841d5f60_0_46"/>
          <p:cNvPicPr preferRelativeResize="0"/>
          <p:nvPr/>
        </p:nvPicPr>
        <p:blipFill rotWithShape="1">
          <a:blip r:embed="rId3">
            <a:alphaModFix/>
          </a:blip>
          <a:srcRect b="0" l="0" r="0" t="0"/>
          <a:stretch/>
        </p:blipFill>
        <p:spPr>
          <a:xfrm>
            <a:off x="21238450" y="1490400"/>
            <a:ext cx="2828625" cy="2828625"/>
          </a:xfrm>
          <a:prstGeom prst="rect">
            <a:avLst/>
          </a:prstGeom>
          <a:noFill/>
          <a:ln>
            <a:noFill/>
          </a:ln>
        </p:spPr>
      </p:pic>
      <p:pic>
        <p:nvPicPr>
          <p:cNvPr id="772" name="Google Shape;772;g239841d5f60_0_46"/>
          <p:cNvPicPr preferRelativeResize="0"/>
          <p:nvPr/>
        </p:nvPicPr>
        <p:blipFill rotWithShape="1">
          <a:blip r:embed="rId4">
            <a:alphaModFix/>
          </a:blip>
          <a:srcRect b="0" l="0" r="0" t="0"/>
          <a:stretch/>
        </p:blipFill>
        <p:spPr>
          <a:xfrm>
            <a:off x="1227675" y="5791200"/>
            <a:ext cx="9230223" cy="5963475"/>
          </a:xfrm>
          <a:prstGeom prst="rect">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49803"/>
              </a:srgbClr>
            </a:outerShdw>
          </a:effectLst>
        </p:spPr>
      </p:pic>
      <p:pic>
        <p:nvPicPr>
          <p:cNvPr id="773" name="Google Shape;773;g239841d5f60_0_46"/>
          <p:cNvPicPr preferRelativeResize="0"/>
          <p:nvPr/>
        </p:nvPicPr>
        <p:blipFill rotWithShape="1">
          <a:blip r:embed="rId5">
            <a:alphaModFix/>
          </a:blip>
          <a:srcRect b="0" l="0" r="0" t="0"/>
          <a:stretch/>
        </p:blipFill>
        <p:spPr>
          <a:xfrm>
            <a:off x="4396925" y="6331699"/>
            <a:ext cx="10224973" cy="5756026"/>
          </a:xfrm>
          <a:prstGeom prst="rect">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49803"/>
              </a:srgbClr>
            </a:outerShdw>
          </a:effectLst>
        </p:spPr>
      </p:pic>
      <p:pic>
        <p:nvPicPr>
          <p:cNvPr id="774" name="Google Shape;774;g239841d5f60_0_46"/>
          <p:cNvPicPr preferRelativeResize="0"/>
          <p:nvPr/>
        </p:nvPicPr>
        <p:blipFill rotWithShape="1">
          <a:blip r:embed="rId6">
            <a:alphaModFix/>
          </a:blip>
          <a:srcRect b="0" l="0" r="0" t="0"/>
          <a:stretch/>
        </p:blipFill>
        <p:spPr>
          <a:xfrm>
            <a:off x="11925925" y="4953000"/>
            <a:ext cx="12005821" cy="6723198"/>
          </a:xfrm>
          <a:prstGeom prst="rect">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49803"/>
              </a:srgbClr>
            </a:outerShdw>
          </a:effectLst>
        </p:spPr>
      </p:pic>
      <p:sp>
        <p:nvSpPr>
          <p:cNvPr id="775" name="Google Shape;775;g239841d5f60_0_46"/>
          <p:cNvSpPr txBox="1"/>
          <p:nvPr/>
        </p:nvSpPr>
        <p:spPr>
          <a:xfrm>
            <a:off x="1232675" y="11976875"/>
            <a:ext cx="22615800" cy="708000"/>
          </a:xfrm>
          <a:prstGeom prst="rect">
            <a:avLst/>
          </a:prstGeom>
          <a:solidFill>
            <a:srgbClr val="EF8200"/>
          </a:solidFill>
          <a:ln cap="flat" cmpd="sng" w="9525">
            <a:solidFill>
              <a:srgbClr val="09142E"/>
            </a:solidFill>
            <a:prstDash val="solid"/>
            <a:round/>
            <a:headEnd len="sm" w="sm" type="none"/>
            <a:tailEnd len="sm" w="sm" type="none"/>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3200"/>
              <a:buFont typeface="Arial"/>
              <a:buNone/>
            </a:pPr>
            <a:r>
              <a:rPr b="1" lang="en" sz="3000">
                <a:solidFill>
                  <a:srgbClr val="09142E"/>
                </a:solidFill>
                <a:latin typeface="DM Sans"/>
                <a:ea typeface="DM Sans"/>
                <a:cs typeface="DM Sans"/>
                <a:sym typeface="DM Sans"/>
              </a:rPr>
              <a:t>DEMO</a:t>
            </a:r>
            <a:r>
              <a:rPr b="0" i="0" lang="en" sz="3000" u="none" cap="none" strike="noStrike">
                <a:solidFill>
                  <a:srgbClr val="09142E"/>
                </a:solidFill>
                <a:latin typeface="DM Sans"/>
                <a:ea typeface="DM Sans"/>
                <a:cs typeface="DM Sans"/>
                <a:sym typeface="DM Sans"/>
              </a:rPr>
              <a:t>: </a:t>
            </a:r>
            <a:r>
              <a:rPr lang="en" sz="3000">
                <a:solidFill>
                  <a:srgbClr val="09142E"/>
                </a:solidFill>
                <a:latin typeface="DM Sans"/>
                <a:ea typeface="DM Sans"/>
                <a:cs typeface="DM Sans"/>
                <a:sym typeface="DM Sans"/>
              </a:rPr>
              <a:t> Infrastructure Manager (IM): TOSCA deployment and orchestration in the Cloud Continuum - Wed. 21, 15:30 CEST</a:t>
            </a:r>
            <a:endParaRPr b="0" i="0" sz="3000" u="none" cap="none" strike="noStrike">
              <a:solidFill>
                <a:srgbClr val="09142E"/>
              </a:solidFill>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1000"/>
                                        <p:tgtEl>
                                          <p:spTgt spid="7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1000"/>
                                        <p:tgtEl>
                                          <p:spTgt spid="7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1000"/>
                                        <p:tgtEl>
                                          <p:spTgt spid="7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g239841d5f60_0_55"/>
          <p:cNvSpPr txBox="1"/>
          <p:nvPr>
            <p:ph idx="2" type="body"/>
          </p:nvPr>
        </p:nvSpPr>
        <p:spPr>
          <a:xfrm>
            <a:off x="726475" y="2903625"/>
            <a:ext cx="11617800" cy="8277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3100"/>
              <a:buNone/>
            </a:pPr>
            <a:r>
              <a:rPr b="0" lang="en"/>
              <a:t>Common registry for Virtual Appliances (VA)</a:t>
            </a:r>
            <a:endParaRPr b="0"/>
          </a:p>
          <a:p>
            <a:pPr indent="-425450" lvl="0" marL="457200" rtl="0" algn="l">
              <a:lnSpc>
                <a:spcPct val="115000"/>
              </a:lnSpc>
              <a:spcBef>
                <a:spcPts val="0"/>
              </a:spcBef>
              <a:spcAft>
                <a:spcPts val="0"/>
              </a:spcAft>
              <a:buSzPts val="3100"/>
              <a:buChar char="●"/>
            </a:pPr>
            <a:r>
              <a:rPr b="0" lang="en"/>
              <a:t>VM image + metadata</a:t>
            </a:r>
            <a:endParaRPr b="0"/>
          </a:p>
          <a:p>
            <a:pPr indent="0" lvl="0" marL="0" rtl="0" algn="l">
              <a:lnSpc>
                <a:spcPct val="115000"/>
              </a:lnSpc>
              <a:spcBef>
                <a:spcPts val="0"/>
              </a:spcBef>
              <a:spcAft>
                <a:spcPts val="0"/>
              </a:spcAft>
              <a:buSzPts val="3100"/>
              <a:buNone/>
            </a:pPr>
            <a:r>
              <a:t/>
            </a:r>
            <a:endParaRPr b="0"/>
          </a:p>
          <a:p>
            <a:pPr indent="0" lvl="0" marL="0" rtl="0" algn="l">
              <a:lnSpc>
                <a:spcPct val="115000"/>
              </a:lnSpc>
              <a:spcBef>
                <a:spcPts val="0"/>
              </a:spcBef>
              <a:spcAft>
                <a:spcPts val="0"/>
              </a:spcAft>
              <a:buSzPts val="3100"/>
              <a:buNone/>
            </a:pPr>
            <a:r>
              <a:rPr b="0" lang="en"/>
              <a:t>Available for running at the EGI cloud or on any hypervisor</a:t>
            </a:r>
            <a:endParaRPr b="0"/>
          </a:p>
          <a:p>
            <a:pPr indent="0" lvl="0" marL="0" rtl="0" algn="l">
              <a:lnSpc>
                <a:spcPct val="115000"/>
              </a:lnSpc>
              <a:spcBef>
                <a:spcPts val="0"/>
              </a:spcBef>
              <a:spcAft>
                <a:spcPts val="0"/>
              </a:spcAft>
              <a:buSzPts val="3100"/>
              <a:buNone/>
            </a:pPr>
            <a:r>
              <a:t/>
            </a:r>
            <a:endParaRPr b="0"/>
          </a:p>
          <a:p>
            <a:pPr indent="0" lvl="0" marL="0" rtl="0" algn="l">
              <a:lnSpc>
                <a:spcPct val="115000"/>
              </a:lnSpc>
              <a:spcBef>
                <a:spcPts val="0"/>
              </a:spcBef>
              <a:spcAft>
                <a:spcPts val="0"/>
              </a:spcAft>
              <a:buSzPts val="3100"/>
              <a:buNone/>
            </a:pPr>
            <a:r>
              <a:rPr b="0" lang="en"/>
              <a:t>Community-level management of VAs</a:t>
            </a:r>
            <a:endParaRPr b="0"/>
          </a:p>
          <a:p>
            <a:pPr indent="-425450" lvl="0" marL="457200" rtl="0" algn="l">
              <a:lnSpc>
                <a:spcPct val="115000"/>
              </a:lnSpc>
              <a:spcBef>
                <a:spcPts val="0"/>
              </a:spcBef>
              <a:spcAft>
                <a:spcPts val="0"/>
              </a:spcAft>
              <a:buSzPts val="3100"/>
              <a:buChar char="●"/>
            </a:pPr>
            <a:r>
              <a:rPr b="0" lang="en"/>
              <a:t>Automatic distribution to providers</a:t>
            </a:r>
            <a:endParaRPr b="0"/>
          </a:p>
          <a:p>
            <a:pPr indent="0" lvl="0" marL="457200" rtl="0" algn="l">
              <a:lnSpc>
                <a:spcPct val="115000"/>
              </a:lnSpc>
              <a:spcBef>
                <a:spcPts val="0"/>
              </a:spcBef>
              <a:spcAft>
                <a:spcPts val="0"/>
              </a:spcAft>
              <a:buSzPts val="3100"/>
              <a:buNone/>
            </a:pPr>
            <a:r>
              <a:t/>
            </a:r>
            <a:endParaRPr b="0"/>
          </a:p>
        </p:txBody>
      </p:sp>
      <p:sp>
        <p:nvSpPr>
          <p:cNvPr id="781" name="Google Shape;781;g239841d5f60_0_55"/>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999999"/>
              </a:buClr>
              <a:buSzPts val="1800"/>
              <a:buFont typeface="DM Sans"/>
              <a:buNone/>
            </a:pPr>
            <a:fld id="{00000000-1234-1234-1234-123412341234}" type="slidenum">
              <a:rPr lang="en"/>
              <a:t>‹#›</a:t>
            </a:fld>
            <a:endParaRPr/>
          </a:p>
        </p:txBody>
      </p:sp>
      <p:sp>
        <p:nvSpPr>
          <p:cNvPr id="782" name="Google Shape;782;g239841d5f60_0_55"/>
          <p:cNvSpPr txBox="1"/>
          <p:nvPr>
            <p:ph type="title"/>
          </p:nvPr>
        </p:nvSpPr>
        <p:spPr>
          <a:xfrm>
            <a:off x="2564146" y="790816"/>
            <a:ext cx="21971100" cy="8313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800"/>
              <a:buNone/>
            </a:pPr>
            <a:r>
              <a:rPr lang="en"/>
              <a:t>AppDB: an application store for EGI Cloud</a:t>
            </a:r>
            <a:endParaRPr/>
          </a:p>
        </p:txBody>
      </p:sp>
      <p:pic>
        <p:nvPicPr>
          <p:cNvPr descr="Graphical user interface, website&#10;&#10;Description automatically generated" id="783" name="Google Shape;783;g239841d5f60_0_55"/>
          <p:cNvPicPr preferRelativeResize="0"/>
          <p:nvPr/>
        </p:nvPicPr>
        <p:blipFill rotWithShape="1">
          <a:blip r:embed="rId3">
            <a:alphaModFix/>
          </a:blip>
          <a:srcRect b="0" l="0" r="0" t="0"/>
          <a:stretch/>
        </p:blipFill>
        <p:spPr>
          <a:xfrm>
            <a:off x="12147382" y="2289186"/>
            <a:ext cx="12387862" cy="1090093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g23ad71233cd_0_570"/>
          <p:cNvSpPr txBox="1"/>
          <p:nvPr>
            <p:ph idx="1" type="body"/>
          </p:nvPr>
        </p:nvSpPr>
        <p:spPr>
          <a:xfrm>
            <a:off x="775850" y="1822450"/>
            <a:ext cx="22897800" cy="97596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2000"/>
              </a:spcBef>
              <a:spcAft>
                <a:spcPts val="0"/>
              </a:spcAft>
              <a:buSzPts val="5300"/>
              <a:buNone/>
            </a:pPr>
            <a:r>
              <a:rPr lang="en" sz="4700">
                <a:latin typeface="DM Sans"/>
                <a:ea typeface="DM Sans"/>
                <a:cs typeface="DM Sans"/>
                <a:sym typeface="DM Sans"/>
              </a:rPr>
              <a:t>Service based on </a:t>
            </a:r>
            <a:r>
              <a:rPr b="1" lang="en" sz="4700">
                <a:latin typeface="DM Sans"/>
                <a:ea typeface="DM Sans"/>
                <a:cs typeface="DM Sans"/>
                <a:sym typeface="DM Sans"/>
              </a:rPr>
              <a:t>Onedata</a:t>
            </a:r>
            <a:r>
              <a:rPr lang="en" sz="4700">
                <a:latin typeface="DM Sans"/>
                <a:ea typeface="DM Sans"/>
                <a:cs typeface="DM Sans"/>
                <a:sym typeface="DM Sans"/>
              </a:rPr>
              <a:t> technology</a:t>
            </a:r>
            <a:endParaRPr sz="4700">
              <a:latin typeface="DM Sans"/>
              <a:ea typeface="DM Sans"/>
              <a:cs typeface="DM Sans"/>
              <a:sym typeface="DM Sans"/>
            </a:endParaRPr>
          </a:p>
          <a:p>
            <a:pPr indent="0" lvl="0" marL="0" rtl="0" algn="l">
              <a:lnSpc>
                <a:spcPct val="90000"/>
              </a:lnSpc>
              <a:spcBef>
                <a:spcPts val="2000"/>
              </a:spcBef>
              <a:spcAft>
                <a:spcPts val="0"/>
              </a:spcAft>
              <a:buSzPts val="5300"/>
              <a:buNone/>
            </a:pPr>
            <a:r>
              <a:rPr lang="en" sz="4700">
                <a:latin typeface="DM Sans"/>
                <a:ea typeface="DM Sans"/>
                <a:cs typeface="DM Sans"/>
                <a:sym typeface="DM Sans"/>
              </a:rPr>
              <a:t>It allows </a:t>
            </a:r>
            <a:r>
              <a:rPr b="1" lang="en" sz="4700">
                <a:latin typeface="DM Sans"/>
                <a:ea typeface="DM Sans"/>
                <a:cs typeface="DM Sans"/>
                <a:sym typeface="DM Sans"/>
              </a:rPr>
              <a:t>transparent data access</a:t>
            </a:r>
            <a:r>
              <a:rPr lang="en" sz="4700">
                <a:latin typeface="DM Sans"/>
                <a:ea typeface="DM Sans"/>
                <a:cs typeface="DM Sans"/>
                <a:sym typeface="DM Sans"/>
              </a:rPr>
              <a:t> under a common namespace </a:t>
            </a:r>
            <a:br>
              <a:rPr lang="en" sz="4700">
                <a:latin typeface="DM Sans"/>
                <a:ea typeface="DM Sans"/>
                <a:cs typeface="DM Sans"/>
                <a:sym typeface="DM Sans"/>
              </a:rPr>
            </a:br>
            <a:r>
              <a:rPr lang="en" sz="4700">
                <a:latin typeface="DM Sans"/>
                <a:ea typeface="DM Sans"/>
                <a:cs typeface="DM Sans"/>
                <a:sym typeface="DM Sans"/>
              </a:rPr>
              <a:t>regardless of the location open access </a:t>
            </a:r>
            <a:endParaRPr sz="4700">
              <a:latin typeface="DM Sans"/>
              <a:ea typeface="DM Sans"/>
              <a:cs typeface="DM Sans"/>
              <a:sym typeface="DM Sans"/>
            </a:endParaRPr>
          </a:p>
          <a:p>
            <a:pPr indent="0" lvl="0" marL="0" rtl="0" algn="l">
              <a:lnSpc>
                <a:spcPct val="90000"/>
              </a:lnSpc>
              <a:spcBef>
                <a:spcPts val="2000"/>
              </a:spcBef>
              <a:spcAft>
                <a:spcPts val="0"/>
              </a:spcAft>
              <a:buSzPts val="5300"/>
              <a:buNone/>
            </a:pPr>
            <a:r>
              <a:rPr lang="en" sz="4700">
                <a:latin typeface="DM Sans"/>
                <a:ea typeface="DM Sans"/>
                <a:cs typeface="DM Sans"/>
                <a:sym typeface="DM Sans"/>
              </a:rPr>
              <a:t>Access restricted to members of a Virtual Organization (VO)</a:t>
            </a:r>
            <a:endParaRPr sz="4700">
              <a:latin typeface="DM Sans"/>
              <a:ea typeface="DM Sans"/>
              <a:cs typeface="DM Sans"/>
              <a:sym typeface="DM Sans"/>
            </a:endParaRPr>
          </a:p>
          <a:p>
            <a:pPr indent="0" lvl="0" marL="0" rtl="0" algn="l">
              <a:lnSpc>
                <a:spcPct val="90000"/>
              </a:lnSpc>
              <a:spcBef>
                <a:spcPts val="2000"/>
              </a:spcBef>
              <a:spcAft>
                <a:spcPts val="0"/>
              </a:spcAft>
              <a:buSzPts val="5300"/>
              <a:buNone/>
            </a:pPr>
            <a:r>
              <a:rPr lang="en" sz="4700">
                <a:latin typeface="DM Sans"/>
                <a:ea typeface="DM Sans"/>
                <a:cs typeface="DM Sans"/>
                <a:sym typeface="DM Sans"/>
              </a:rPr>
              <a:t>Data can be accessed via a </a:t>
            </a:r>
            <a:r>
              <a:rPr b="1" lang="en" sz="4700">
                <a:latin typeface="DM Sans"/>
                <a:ea typeface="DM Sans"/>
                <a:cs typeface="DM Sans"/>
                <a:sym typeface="DM Sans"/>
              </a:rPr>
              <a:t>GUI</a:t>
            </a:r>
            <a:r>
              <a:rPr lang="en" sz="4700">
                <a:latin typeface="DM Sans"/>
                <a:ea typeface="DM Sans"/>
                <a:cs typeface="DM Sans"/>
                <a:sym typeface="DM Sans"/>
              </a:rPr>
              <a:t> or </a:t>
            </a:r>
            <a:r>
              <a:rPr b="1" lang="en" sz="4700">
                <a:latin typeface="DM Sans"/>
                <a:ea typeface="DM Sans"/>
                <a:cs typeface="DM Sans"/>
                <a:sym typeface="DM Sans"/>
              </a:rPr>
              <a:t>APIs</a:t>
            </a:r>
            <a:endParaRPr b="1" sz="4700">
              <a:latin typeface="DM Sans"/>
              <a:ea typeface="DM Sans"/>
              <a:cs typeface="DM Sans"/>
              <a:sym typeface="DM Sans"/>
            </a:endParaRPr>
          </a:p>
          <a:p>
            <a:pPr indent="0" lvl="0" marL="0" rtl="0" algn="l">
              <a:lnSpc>
                <a:spcPct val="90000"/>
              </a:lnSpc>
              <a:spcBef>
                <a:spcPts val="2000"/>
              </a:spcBef>
              <a:spcAft>
                <a:spcPts val="0"/>
              </a:spcAft>
              <a:buSzPts val="5300"/>
              <a:buNone/>
            </a:pPr>
            <a:r>
              <a:rPr lang="en" sz="4700">
                <a:latin typeface="DM Sans"/>
                <a:ea typeface="DM Sans"/>
                <a:cs typeface="DM Sans"/>
                <a:sym typeface="DM Sans"/>
              </a:rPr>
              <a:t>Allows </a:t>
            </a:r>
            <a:r>
              <a:rPr b="1" lang="en" sz="4700">
                <a:latin typeface="DM Sans"/>
                <a:ea typeface="DM Sans"/>
                <a:cs typeface="DM Sans"/>
                <a:sym typeface="DM Sans"/>
              </a:rPr>
              <a:t>replication</a:t>
            </a:r>
            <a:r>
              <a:rPr lang="en" sz="4700">
                <a:latin typeface="DM Sans"/>
                <a:ea typeface="DM Sans"/>
                <a:cs typeface="DM Sans"/>
                <a:sym typeface="DM Sans"/>
              </a:rPr>
              <a:t> of data from data providers for </a:t>
            </a:r>
            <a:r>
              <a:rPr b="1" lang="en" sz="4700">
                <a:latin typeface="DM Sans"/>
                <a:ea typeface="DM Sans"/>
                <a:cs typeface="DM Sans"/>
                <a:sym typeface="DM Sans"/>
              </a:rPr>
              <a:t>resiliency</a:t>
            </a:r>
            <a:r>
              <a:rPr lang="en" sz="4700">
                <a:latin typeface="DM Sans"/>
                <a:ea typeface="DM Sans"/>
                <a:cs typeface="DM Sans"/>
                <a:sym typeface="DM Sans"/>
              </a:rPr>
              <a:t> and </a:t>
            </a:r>
            <a:br>
              <a:rPr lang="en" sz="4700">
                <a:latin typeface="DM Sans"/>
                <a:ea typeface="DM Sans"/>
                <a:cs typeface="DM Sans"/>
                <a:sym typeface="DM Sans"/>
              </a:rPr>
            </a:br>
            <a:r>
              <a:rPr b="1" lang="en" sz="4700">
                <a:latin typeface="DM Sans"/>
                <a:ea typeface="DM Sans"/>
                <a:cs typeface="DM Sans"/>
                <a:sym typeface="DM Sans"/>
              </a:rPr>
              <a:t>availability</a:t>
            </a:r>
            <a:r>
              <a:rPr lang="en" sz="4700">
                <a:latin typeface="DM Sans"/>
                <a:ea typeface="DM Sans"/>
                <a:cs typeface="DM Sans"/>
                <a:sym typeface="DM Sans"/>
              </a:rPr>
              <a:t> purposes. Replication may take place either </a:t>
            </a:r>
            <a:r>
              <a:rPr b="1" lang="en" sz="4700">
                <a:latin typeface="DM Sans"/>
                <a:ea typeface="DM Sans"/>
                <a:cs typeface="DM Sans"/>
                <a:sym typeface="DM Sans"/>
              </a:rPr>
              <a:t>on­ demand</a:t>
            </a:r>
            <a:r>
              <a:rPr lang="en" sz="4700">
                <a:latin typeface="DM Sans"/>
                <a:ea typeface="DM Sans"/>
                <a:cs typeface="DM Sans"/>
                <a:sym typeface="DM Sans"/>
              </a:rPr>
              <a:t> or </a:t>
            </a:r>
            <a:r>
              <a:rPr b="1" lang="en" sz="4700">
                <a:latin typeface="DM Sans"/>
                <a:ea typeface="DM Sans"/>
                <a:cs typeface="DM Sans"/>
                <a:sym typeface="DM Sans"/>
              </a:rPr>
              <a:t>automatically</a:t>
            </a:r>
            <a:r>
              <a:rPr lang="en" sz="4700">
                <a:latin typeface="DM Sans"/>
                <a:ea typeface="DM Sans"/>
                <a:cs typeface="DM Sans"/>
                <a:sym typeface="DM Sans"/>
              </a:rPr>
              <a:t>. </a:t>
            </a:r>
            <a:endParaRPr sz="4700">
              <a:latin typeface="DM Sans"/>
              <a:ea typeface="DM Sans"/>
              <a:cs typeface="DM Sans"/>
              <a:sym typeface="DM Sans"/>
            </a:endParaRPr>
          </a:p>
          <a:p>
            <a:pPr indent="0" lvl="0" marL="0" rtl="0" algn="l">
              <a:lnSpc>
                <a:spcPct val="90000"/>
              </a:lnSpc>
              <a:spcBef>
                <a:spcPts val="2000"/>
              </a:spcBef>
              <a:spcAft>
                <a:spcPts val="0"/>
              </a:spcAft>
              <a:buSzPts val="5300"/>
              <a:buNone/>
            </a:pPr>
            <a:r>
              <a:rPr lang="en" sz="4700">
                <a:latin typeface="DM Sans"/>
                <a:ea typeface="DM Sans"/>
                <a:cs typeface="DM Sans"/>
                <a:sym typeface="DM Sans"/>
              </a:rPr>
              <a:t>Easy integration with other EGI components thanks to integration with </a:t>
            </a:r>
            <a:r>
              <a:rPr b="1" lang="en" sz="4700">
                <a:latin typeface="DM Sans"/>
                <a:ea typeface="DM Sans"/>
                <a:cs typeface="DM Sans"/>
                <a:sym typeface="DM Sans"/>
              </a:rPr>
              <a:t>EGI Check-in</a:t>
            </a:r>
            <a:r>
              <a:rPr lang="en" sz="4700">
                <a:latin typeface="DM Sans"/>
                <a:ea typeface="DM Sans"/>
                <a:cs typeface="DM Sans"/>
                <a:sym typeface="DM Sans"/>
              </a:rPr>
              <a:t> service, the EGI  Authentication and Authorization Infrastructure (AAI)</a:t>
            </a:r>
            <a:endParaRPr sz="4700">
              <a:latin typeface="DM Sans"/>
              <a:ea typeface="DM Sans"/>
              <a:cs typeface="DM Sans"/>
              <a:sym typeface="DM Sans"/>
            </a:endParaRPr>
          </a:p>
          <a:p>
            <a:pPr indent="0" lvl="0" marL="0" rtl="0" algn="l">
              <a:lnSpc>
                <a:spcPct val="90000"/>
              </a:lnSpc>
              <a:spcBef>
                <a:spcPts val="2000"/>
              </a:spcBef>
              <a:spcAft>
                <a:spcPts val="0"/>
              </a:spcAft>
              <a:buSzPts val="5300"/>
              <a:buNone/>
            </a:pPr>
            <a:r>
              <a:t/>
            </a:r>
            <a:endParaRPr sz="4700">
              <a:latin typeface="DM Sans"/>
              <a:ea typeface="DM Sans"/>
              <a:cs typeface="DM Sans"/>
              <a:sym typeface="DM Sans"/>
            </a:endParaRPr>
          </a:p>
        </p:txBody>
      </p:sp>
      <p:sp>
        <p:nvSpPr>
          <p:cNvPr id="789" name="Google Shape;789;g23ad71233cd_0_570"/>
          <p:cNvSpPr txBox="1"/>
          <p:nvPr>
            <p:ph type="title"/>
          </p:nvPr>
        </p:nvSpPr>
        <p:spPr>
          <a:xfrm>
            <a:off x="2915139" y="451053"/>
            <a:ext cx="126105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SzPts val="6700"/>
              <a:buNone/>
            </a:pPr>
            <a:r>
              <a:rPr b="0" lang="en" sz="5400">
                <a:latin typeface="DM Sans"/>
                <a:ea typeface="DM Sans"/>
                <a:cs typeface="DM Sans"/>
                <a:sym typeface="DM Sans"/>
              </a:rPr>
              <a:t>EGI DataHub</a:t>
            </a:r>
            <a:endParaRPr b="0" sz="5400">
              <a:latin typeface="DM Sans"/>
              <a:ea typeface="DM Sans"/>
              <a:cs typeface="DM Sans"/>
              <a:sym typeface="DM Sans"/>
            </a:endParaRPr>
          </a:p>
        </p:txBody>
      </p:sp>
      <p:pic>
        <p:nvPicPr>
          <p:cNvPr descr="A picture containing text, clipart&#10;&#10;Description automatically generated" id="790" name="Google Shape;790;g23ad71233cd_0_570"/>
          <p:cNvPicPr preferRelativeResize="0"/>
          <p:nvPr/>
        </p:nvPicPr>
        <p:blipFill rotWithShape="1">
          <a:blip r:embed="rId3">
            <a:alphaModFix/>
          </a:blip>
          <a:srcRect b="0" l="0" r="0" t="0"/>
          <a:stretch/>
        </p:blipFill>
        <p:spPr>
          <a:xfrm>
            <a:off x="16847158" y="9893714"/>
            <a:ext cx="6722999" cy="1187900"/>
          </a:xfrm>
          <a:prstGeom prst="rect">
            <a:avLst/>
          </a:prstGeom>
          <a:noFill/>
          <a:ln>
            <a:noFill/>
          </a:ln>
        </p:spPr>
      </p:pic>
      <p:pic>
        <p:nvPicPr>
          <p:cNvPr id="791" name="Google Shape;791;g23ad71233cd_0_570"/>
          <p:cNvPicPr preferRelativeResize="0"/>
          <p:nvPr/>
        </p:nvPicPr>
        <p:blipFill rotWithShape="1">
          <a:blip r:embed="rId4">
            <a:alphaModFix/>
          </a:blip>
          <a:srcRect b="0" l="0" r="0" t="0"/>
          <a:stretch/>
        </p:blipFill>
        <p:spPr>
          <a:xfrm>
            <a:off x="19139125" y="1198500"/>
            <a:ext cx="4943750" cy="5117050"/>
          </a:xfrm>
          <a:prstGeom prst="rect">
            <a:avLst/>
          </a:prstGeom>
          <a:noFill/>
          <a:ln>
            <a:noFill/>
          </a:ln>
        </p:spPr>
      </p:pic>
      <p:sp>
        <p:nvSpPr>
          <p:cNvPr id="792" name="Google Shape;792;g23ad71233cd_0_570"/>
          <p:cNvSpPr txBox="1"/>
          <p:nvPr/>
        </p:nvSpPr>
        <p:spPr>
          <a:xfrm>
            <a:off x="851675" y="11900675"/>
            <a:ext cx="22897800" cy="708000"/>
          </a:xfrm>
          <a:prstGeom prst="rect">
            <a:avLst/>
          </a:prstGeom>
          <a:solidFill>
            <a:srgbClr val="EF8200"/>
          </a:solidFill>
          <a:ln cap="flat" cmpd="sng" w="9525">
            <a:solidFill>
              <a:srgbClr val="09142E"/>
            </a:solidFill>
            <a:prstDash val="solid"/>
            <a:round/>
            <a:headEnd len="sm" w="sm" type="none"/>
            <a:tailEnd len="sm" w="sm" type="none"/>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3200"/>
              <a:buFont typeface="Arial"/>
              <a:buNone/>
            </a:pPr>
            <a:r>
              <a:rPr b="1" i="0" lang="en" sz="3000" u="none" cap="none" strike="noStrike">
                <a:solidFill>
                  <a:srgbClr val="09142E"/>
                </a:solidFill>
                <a:latin typeface="DM Sans"/>
                <a:ea typeface="DM Sans"/>
                <a:cs typeface="DM Sans"/>
                <a:sym typeface="DM Sans"/>
              </a:rPr>
              <a:t>TUTORIAL</a:t>
            </a:r>
            <a:r>
              <a:rPr b="0" i="0" lang="en" sz="3000" u="none" cap="none" strike="noStrike">
                <a:solidFill>
                  <a:srgbClr val="09142E"/>
                </a:solidFill>
                <a:latin typeface="DM Sans"/>
                <a:ea typeface="DM Sans"/>
                <a:cs typeface="DM Sans"/>
                <a:sym typeface="DM Sans"/>
              </a:rPr>
              <a:t>: </a:t>
            </a:r>
            <a:r>
              <a:rPr lang="en" sz="3000">
                <a:solidFill>
                  <a:srgbClr val="09142E"/>
                </a:solidFill>
                <a:latin typeface="DM Sans"/>
                <a:ea typeface="DM Sans"/>
                <a:cs typeface="DM Sans"/>
                <a:sym typeface="DM Sans"/>
              </a:rPr>
              <a:t>Onedata hands-on workshop: Workflow Processing, Dataset Management and Archiving - Fri 23, 09:00 CEST</a:t>
            </a:r>
            <a:endParaRPr sz="3000">
              <a:solidFill>
                <a:srgbClr val="09142E"/>
              </a:solidFill>
              <a:latin typeface="DM Sans"/>
              <a:ea typeface="DM Sans"/>
              <a:cs typeface="DM Sans"/>
              <a:sym typeface="DM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g239841d5f60_0_62"/>
          <p:cNvSpPr txBox="1"/>
          <p:nvPr>
            <p:ph idx="1" type="body"/>
          </p:nvPr>
        </p:nvSpPr>
        <p:spPr>
          <a:xfrm>
            <a:off x="269875" y="2832750"/>
            <a:ext cx="12645000" cy="8526300"/>
          </a:xfrm>
          <a:prstGeom prst="rect">
            <a:avLst/>
          </a:prstGeom>
          <a:noFill/>
          <a:ln>
            <a:noFill/>
          </a:ln>
        </p:spPr>
        <p:txBody>
          <a:bodyPr anchorCtr="0" anchor="t" bIns="121875" lIns="243800" spcFirstLastPara="1" rIns="243800" wrap="square" tIns="121875">
            <a:noAutofit/>
          </a:bodyPr>
          <a:lstStyle/>
          <a:p>
            <a:pPr indent="-400050" lvl="0" marL="457200" rtl="0" algn="l">
              <a:lnSpc>
                <a:spcPct val="90000"/>
              </a:lnSpc>
              <a:spcBef>
                <a:spcPts val="2000"/>
              </a:spcBef>
              <a:spcAft>
                <a:spcPts val="0"/>
              </a:spcAft>
              <a:buClr>
                <a:schemeClr val="accent5"/>
              </a:buClr>
              <a:buSzPts val="4500"/>
              <a:buFont typeface="DM Sans"/>
              <a:buChar char="•"/>
            </a:pPr>
            <a:r>
              <a:rPr lang="en" sz="4500">
                <a:solidFill>
                  <a:schemeClr val="accent5"/>
                </a:solidFill>
                <a:latin typeface="DM Sans"/>
                <a:ea typeface="DM Sans"/>
                <a:cs typeface="DM Sans"/>
                <a:sym typeface="DM Sans"/>
              </a:rPr>
              <a:t>Interactive environment to write, run and share applications, instructions, results. </a:t>
            </a:r>
            <a:endParaRPr sz="4500">
              <a:solidFill>
                <a:schemeClr val="accent5"/>
              </a:solidFill>
              <a:latin typeface="DM Sans"/>
              <a:ea typeface="DM Sans"/>
              <a:cs typeface="DM Sans"/>
              <a:sym typeface="DM Sans"/>
            </a:endParaRPr>
          </a:p>
          <a:p>
            <a:pPr indent="-400050" lvl="0" marL="457200" rtl="0" algn="l">
              <a:lnSpc>
                <a:spcPct val="90000"/>
              </a:lnSpc>
              <a:spcBef>
                <a:spcPts val="2000"/>
              </a:spcBef>
              <a:spcAft>
                <a:spcPts val="0"/>
              </a:spcAft>
              <a:buClr>
                <a:schemeClr val="accent5"/>
              </a:buClr>
              <a:buSzPts val="4500"/>
              <a:buFont typeface="DM Sans"/>
              <a:buChar char="•"/>
            </a:pPr>
            <a:r>
              <a:rPr lang="en" sz="4500">
                <a:solidFill>
                  <a:schemeClr val="accent5"/>
                </a:solidFill>
                <a:latin typeface="DM Sans"/>
                <a:ea typeface="DM Sans"/>
                <a:cs typeface="DM Sans"/>
                <a:sym typeface="DM Sans"/>
              </a:rPr>
              <a:t>Access after lightweight ID assessment</a:t>
            </a:r>
            <a:endParaRPr sz="4500">
              <a:solidFill>
                <a:schemeClr val="accent5"/>
              </a:solidFill>
              <a:latin typeface="DM Sans"/>
              <a:ea typeface="DM Sans"/>
              <a:cs typeface="DM Sans"/>
              <a:sym typeface="DM Sans"/>
            </a:endParaRPr>
          </a:p>
          <a:p>
            <a:pPr indent="-381000" lvl="1" marL="1371600" rtl="0" algn="l">
              <a:lnSpc>
                <a:spcPct val="90000"/>
              </a:lnSpc>
              <a:spcBef>
                <a:spcPts val="1000"/>
              </a:spcBef>
              <a:spcAft>
                <a:spcPts val="0"/>
              </a:spcAft>
              <a:buClr>
                <a:schemeClr val="accent5"/>
              </a:buClr>
              <a:buSzPts val="3600"/>
              <a:buFont typeface="DM Sans"/>
              <a:buChar char="▪"/>
            </a:pPr>
            <a:r>
              <a:rPr lang="en" sz="3600">
                <a:solidFill>
                  <a:schemeClr val="accent5"/>
                </a:solidFill>
                <a:latin typeface="DM Sans"/>
                <a:ea typeface="DM Sans"/>
                <a:cs typeface="DM Sans"/>
                <a:sym typeface="DM Sans"/>
              </a:rPr>
              <a:t>Login with EduGAIN, Google, Facebook, LinkedIn… </a:t>
            </a:r>
            <a:endParaRPr sz="3600">
              <a:solidFill>
                <a:schemeClr val="accent5"/>
              </a:solidFill>
              <a:latin typeface="DM Sans"/>
              <a:ea typeface="DM Sans"/>
              <a:cs typeface="DM Sans"/>
              <a:sym typeface="DM Sans"/>
            </a:endParaRPr>
          </a:p>
          <a:p>
            <a:pPr indent="-381000" lvl="1" marL="1371600" rtl="0" algn="l">
              <a:lnSpc>
                <a:spcPct val="90000"/>
              </a:lnSpc>
              <a:spcBef>
                <a:spcPts val="1000"/>
              </a:spcBef>
              <a:spcAft>
                <a:spcPts val="0"/>
              </a:spcAft>
              <a:buClr>
                <a:schemeClr val="accent5"/>
              </a:buClr>
              <a:buSzPts val="3600"/>
              <a:buFont typeface="DM Sans"/>
              <a:buChar char="▪"/>
            </a:pPr>
            <a:r>
              <a:rPr lang="en" sz="3600">
                <a:solidFill>
                  <a:schemeClr val="accent5"/>
                </a:solidFill>
                <a:latin typeface="DM Sans"/>
                <a:ea typeface="DM Sans"/>
                <a:cs typeface="DM Sans"/>
                <a:sym typeface="DM Sans"/>
              </a:rPr>
              <a:t>2 vCPUs, 6GB RAM and 20GB of storage</a:t>
            </a:r>
            <a:endParaRPr sz="3600">
              <a:solidFill>
                <a:schemeClr val="accent5"/>
              </a:solidFill>
              <a:latin typeface="DM Sans"/>
              <a:ea typeface="DM Sans"/>
              <a:cs typeface="DM Sans"/>
              <a:sym typeface="DM Sans"/>
            </a:endParaRPr>
          </a:p>
          <a:p>
            <a:pPr indent="-381000" lvl="1" marL="1371600" rtl="0" algn="l">
              <a:lnSpc>
                <a:spcPct val="90000"/>
              </a:lnSpc>
              <a:spcBef>
                <a:spcPts val="1000"/>
              </a:spcBef>
              <a:spcAft>
                <a:spcPts val="0"/>
              </a:spcAft>
              <a:buClr>
                <a:schemeClr val="accent5"/>
              </a:buClr>
              <a:buSzPts val="3600"/>
              <a:buFont typeface="DM Sans"/>
              <a:buChar char="▪"/>
            </a:pPr>
            <a:r>
              <a:rPr lang="en" sz="3600">
                <a:solidFill>
                  <a:schemeClr val="accent5"/>
                </a:solidFill>
                <a:latin typeface="DM Sans"/>
                <a:ea typeface="DM Sans"/>
                <a:cs typeface="DM Sans"/>
                <a:sym typeface="DM Sans"/>
              </a:rPr>
              <a:t>Persistence (don’t lose work after logout)</a:t>
            </a:r>
            <a:endParaRPr sz="3600">
              <a:solidFill>
                <a:schemeClr val="accent5"/>
              </a:solidFill>
              <a:latin typeface="DM Sans"/>
              <a:ea typeface="DM Sans"/>
              <a:cs typeface="DM Sans"/>
              <a:sym typeface="DM Sans"/>
            </a:endParaRPr>
          </a:p>
          <a:p>
            <a:pPr indent="-381000" lvl="1" marL="1371600" rtl="0" algn="l">
              <a:lnSpc>
                <a:spcPct val="90000"/>
              </a:lnSpc>
              <a:spcBef>
                <a:spcPts val="1000"/>
              </a:spcBef>
              <a:spcAft>
                <a:spcPts val="0"/>
              </a:spcAft>
              <a:buClr>
                <a:schemeClr val="accent5"/>
              </a:buClr>
              <a:buSzPts val="3600"/>
              <a:buFont typeface="DM Sans"/>
              <a:buChar char="▪"/>
            </a:pPr>
            <a:r>
              <a:rPr lang="en" sz="3600">
                <a:solidFill>
                  <a:schemeClr val="accent5"/>
                </a:solidFill>
                <a:latin typeface="DM Sans"/>
                <a:ea typeface="DM Sans"/>
                <a:cs typeface="DM Sans"/>
                <a:sym typeface="DM Sans"/>
              </a:rPr>
              <a:t>Support for multiple kernels (Python, Julia, R, MATLAB)</a:t>
            </a:r>
            <a:endParaRPr sz="3600">
              <a:solidFill>
                <a:schemeClr val="accent5"/>
              </a:solidFill>
              <a:latin typeface="DM Sans"/>
              <a:ea typeface="DM Sans"/>
              <a:cs typeface="DM Sans"/>
              <a:sym typeface="DM Sans"/>
            </a:endParaRPr>
          </a:p>
          <a:p>
            <a:pPr indent="-381000" lvl="1" marL="1371600" rtl="0" algn="l">
              <a:lnSpc>
                <a:spcPct val="90000"/>
              </a:lnSpc>
              <a:spcBef>
                <a:spcPts val="1000"/>
              </a:spcBef>
              <a:spcAft>
                <a:spcPts val="0"/>
              </a:spcAft>
              <a:buClr>
                <a:schemeClr val="accent5"/>
              </a:buClr>
              <a:buSzPts val="3600"/>
              <a:buFont typeface="DM Sans"/>
              <a:buChar char="▪"/>
            </a:pPr>
            <a:r>
              <a:rPr lang="en" sz="3600">
                <a:solidFill>
                  <a:schemeClr val="accent5"/>
                </a:solidFill>
                <a:latin typeface="DM Sans"/>
                <a:ea typeface="DM Sans"/>
                <a:cs typeface="DM Sans"/>
                <a:sym typeface="DM Sans"/>
              </a:rPr>
              <a:t>Access remote files (DataHub integration) </a:t>
            </a:r>
            <a:endParaRPr sz="3600">
              <a:solidFill>
                <a:schemeClr val="accent5"/>
              </a:solidFill>
              <a:latin typeface="DM Sans"/>
              <a:ea typeface="DM Sans"/>
              <a:cs typeface="DM Sans"/>
              <a:sym typeface="DM Sans"/>
            </a:endParaRPr>
          </a:p>
          <a:p>
            <a:pPr indent="-381000" lvl="1" marL="1371600" rtl="0" algn="l">
              <a:lnSpc>
                <a:spcPct val="90000"/>
              </a:lnSpc>
              <a:spcBef>
                <a:spcPts val="1000"/>
              </a:spcBef>
              <a:spcAft>
                <a:spcPts val="0"/>
              </a:spcAft>
              <a:buClr>
                <a:schemeClr val="accent5"/>
              </a:buClr>
              <a:buSzPts val="3600"/>
              <a:buFont typeface="DM Sans"/>
              <a:buChar char="▪"/>
            </a:pPr>
            <a:r>
              <a:rPr lang="en" sz="3600">
                <a:solidFill>
                  <a:schemeClr val="accent5"/>
                </a:solidFill>
                <a:latin typeface="DM Sans"/>
                <a:ea typeface="DM Sans"/>
                <a:cs typeface="DM Sans"/>
                <a:sym typeface="DM Sans"/>
              </a:rPr>
              <a:t>Catch-all deployment and Community specific deployments</a:t>
            </a:r>
            <a:endParaRPr sz="3600">
              <a:solidFill>
                <a:schemeClr val="accent5"/>
              </a:solidFill>
              <a:latin typeface="DM Sans"/>
              <a:ea typeface="DM Sans"/>
              <a:cs typeface="DM Sans"/>
              <a:sym typeface="DM Sans"/>
            </a:endParaRPr>
          </a:p>
        </p:txBody>
      </p:sp>
      <p:sp>
        <p:nvSpPr>
          <p:cNvPr id="798" name="Google Shape;798;g239841d5f60_0_62"/>
          <p:cNvSpPr txBox="1"/>
          <p:nvPr>
            <p:ph type="title"/>
          </p:nvPr>
        </p:nvSpPr>
        <p:spPr>
          <a:xfrm>
            <a:off x="2561973" y="451050"/>
            <a:ext cx="202707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sz="5400">
                <a:latin typeface="DM Sans"/>
                <a:ea typeface="DM Sans"/>
                <a:cs typeface="DM Sans"/>
                <a:sym typeface="DM Sans"/>
              </a:rPr>
              <a:t>Services open to everyone: EGI Notebooks and Replay</a:t>
            </a:r>
            <a:endParaRPr b="0" sz="5400">
              <a:latin typeface="DM Sans"/>
              <a:ea typeface="DM Sans"/>
              <a:cs typeface="DM Sans"/>
              <a:sym typeface="DM Sans"/>
            </a:endParaRPr>
          </a:p>
        </p:txBody>
      </p:sp>
      <p:sp>
        <p:nvSpPr>
          <p:cNvPr id="799" name="Google Shape;799;g239841d5f60_0_62"/>
          <p:cNvSpPr txBox="1"/>
          <p:nvPr>
            <p:ph idx="2" type="subTitle"/>
          </p:nvPr>
        </p:nvSpPr>
        <p:spPr>
          <a:xfrm>
            <a:off x="3243194" y="1536650"/>
            <a:ext cx="19508400" cy="980400"/>
          </a:xfrm>
          <a:prstGeom prst="rect">
            <a:avLst/>
          </a:prstGeom>
          <a:noFill/>
          <a:ln>
            <a:noFill/>
          </a:ln>
        </p:spPr>
        <p:txBody>
          <a:bodyPr anchorCtr="0" anchor="t" bIns="121875" lIns="243800" spcFirstLastPara="1" rIns="243800" wrap="square" tIns="121875">
            <a:spAutoFit/>
          </a:bodyPr>
          <a:lstStyle/>
          <a:p>
            <a:pPr indent="0" lvl="0" marL="0" rtl="0" algn="l">
              <a:lnSpc>
                <a:spcPct val="90000"/>
              </a:lnSpc>
              <a:spcBef>
                <a:spcPts val="0"/>
              </a:spcBef>
              <a:spcAft>
                <a:spcPts val="0"/>
              </a:spcAft>
              <a:buClr>
                <a:srgbClr val="7F7F7F"/>
              </a:buClr>
              <a:buSzPts val="5300"/>
              <a:buNone/>
            </a:pPr>
            <a:r>
              <a:rPr lang="en" u="sng">
                <a:solidFill>
                  <a:schemeClr val="hlink"/>
                </a:solidFill>
                <a:latin typeface="DM Sans"/>
                <a:ea typeface="DM Sans"/>
                <a:cs typeface="DM Sans"/>
                <a:sym typeface="DM Sans"/>
                <a:hlinkClick r:id="rId3"/>
              </a:rPr>
              <a:t>https://notebooks.egi.eu</a:t>
            </a:r>
            <a:r>
              <a:rPr lang="en"/>
              <a:t>, </a:t>
            </a:r>
            <a:r>
              <a:rPr lang="en" u="sng">
                <a:solidFill>
                  <a:schemeClr val="hlink"/>
                </a:solidFill>
                <a:latin typeface="DM Sans"/>
                <a:ea typeface="DM Sans"/>
                <a:cs typeface="DM Sans"/>
                <a:sym typeface="DM Sans"/>
                <a:hlinkClick r:id="rId4"/>
              </a:rPr>
              <a:t>https://replay.notebooks.egi.eu/</a:t>
            </a:r>
            <a:r>
              <a:rPr lang="en">
                <a:solidFill>
                  <a:schemeClr val="accent1"/>
                </a:solidFill>
                <a:latin typeface="DM Sans"/>
                <a:ea typeface="DM Sans"/>
                <a:cs typeface="DM Sans"/>
                <a:sym typeface="DM Sans"/>
              </a:rPr>
              <a:t>  </a:t>
            </a:r>
            <a:endParaRPr>
              <a:solidFill>
                <a:schemeClr val="accent1"/>
              </a:solidFill>
              <a:latin typeface="DM Sans"/>
              <a:ea typeface="DM Sans"/>
              <a:cs typeface="DM Sans"/>
              <a:sym typeface="DM Sans"/>
            </a:endParaRPr>
          </a:p>
        </p:txBody>
      </p:sp>
      <p:pic>
        <p:nvPicPr>
          <p:cNvPr id="800" name="Google Shape;800;g239841d5f60_0_62"/>
          <p:cNvPicPr preferRelativeResize="0"/>
          <p:nvPr/>
        </p:nvPicPr>
        <p:blipFill rotWithShape="1">
          <a:blip r:embed="rId5">
            <a:alphaModFix/>
          </a:blip>
          <a:srcRect b="0" l="0" r="0" t="0"/>
          <a:stretch/>
        </p:blipFill>
        <p:spPr>
          <a:xfrm>
            <a:off x="12709975" y="2832750"/>
            <a:ext cx="11586673" cy="5374675"/>
          </a:xfrm>
          <a:prstGeom prst="rect">
            <a:avLst/>
          </a:prstGeom>
          <a:noFill/>
          <a:ln>
            <a:noFill/>
          </a:ln>
        </p:spPr>
      </p:pic>
      <p:pic>
        <p:nvPicPr>
          <p:cNvPr id="801" name="Google Shape;801;g239841d5f60_0_62"/>
          <p:cNvPicPr preferRelativeResize="0"/>
          <p:nvPr/>
        </p:nvPicPr>
        <p:blipFill rotWithShape="1">
          <a:blip r:embed="rId6">
            <a:alphaModFix/>
          </a:blip>
          <a:srcRect b="0" l="0" r="0" t="0"/>
          <a:stretch/>
        </p:blipFill>
        <p:spPr>
          <a:xfrm>
            <a:off x="13372075" y="8283625"/>
            <a:ext cx="10479186" cy="5203775"/>
          </a:xfrm>
          <a:prstGeom prst="rect">
            <a:avLst/>
          </a:prstGeom>
          <a:noFill/>
          <a:ln>
            <a:noFill/>
          </a:ln>
        </p:spPr>
      </p:pic>
      <p:sp>
        <p:nvSpPr>
          <p:cNvPr id="802" name="Google Shape;802;g239841d5f60_0_62"/>
          <p:cNvSpPr/>
          <p:nvPr/>
        </p:nvSpPr>
        <p:spPr>
          <a:xfrm>
            <a:off x="19389973" y="3692289"/>
            <a:ext cx="3066900" cy="911100"/>
          </a:xfrm>
          <a:prstGeom prst="wedgeRoundRectCallout">
            <a:avLst>
              <a:gd fmla="val 76224" name="adj1"/>
              <a:gd fmla="val -110346" name="adj2"/>
              <a:gd fmla="val 16667" name="adj3"/>
            </a:avLst>
          </a:prstGeom>
          <a:solidFill>
            <a:srgbClr val="EFEFEF"/>
          </a:solidFill>
          <a:ln cap="flat" cmpd="sng" w="9525">
            <a:solidFill>
              <a:schemeClr val="accent2"/>
            </a:solidFill>
            <a:prstDash val="solid"/>
            <a:miter lim="800000"/>
            <a:headEnd len="sm" w="sm" type="none"/>
            <a:tailEnd len="sm" w="sm" type="none"/>
          </a:ln>
        </p:spPr>
        <p:txBody>
          <a:bodyPr anchorCtr="0" anchor="ctr" bIns="121875" lIns="243800" spcFirstLastPara="1" rIns="243800" wrap="square" tIns="121875">
            <a:noAutofit/>
          </a:bodyPr>
          <a:lstStyle/>
          <a:p>
            <a:pPr indent="0" lvl="0" marL="0" marR="0" rtl="0" algn="ctr">
              <a:lnSpc>
                <a:spcPct val="100000"/>
              </a:lnSpc>
              <a:spcBef>
                <a:spcPts val="0"/>
              </a:spcBef>
              <a:spcAft>
                <a:spcPts val="0"/>
              </a:spcAft>
              <a:buClr>
                <a:srgbClr val="000000"/>
              </a:buClr>
              <a:buSzPts val="4800"/>
              <a:buFont typeface="Arial"/>
              <a:buNone/>
            </a:pPr>
            <a:r>
              <a:rPr b="0" i="0" lang="en" sz="3600" u="none" cap="none" strike="noStrike">
                <a:solidFill>
                  <a:schemeClr val="accent2"/>
                </a:solidFill>
                <a:latin typeface="DM Sans"/>
                <a:ea typeface="DM Sans"/>
                <a:cs typeface="DM Sans"/>
                <a:sym typeface="DM Sans"/>
              </a:rPr>
              <a:t>User guide</a:t>
            </a:r>
            <a:endParaRPr b="0" i="0" sz="2500" u="none" cap="none" strike="noStrike">
              <a:solidFill>
                <a:srgbClr val="000000"/>
              </a:solidFill>
              <a:latin typeface="DM Sans"/>
              <a:ea typeface="DM Sans"/>
              <a:cs typeface="DM Sans"/>
              <a:sym typeface="DM Sans"/>
            </a:endParaRPr>
          </a:p>
        </p:txBody>
      </p:sp>
      <p:sp>
        <p:nvSpPr>
          <p:cNvPr id="803" name="Google Shape;803;g239841d5f60_0_62"/>
          <p:cNvSpPr/>
          <p:nvPr/>
        </p:nvSpPr>
        <p:spPr>
          <a:xfrm>
            <a:off x="20534999" y="6933521"/>
            <a:ext cx="2107800" cy="911100"/>
          </a:xfrm>
          <a:prstGeom prst="wedgeRoundRectCallout">
            <a:avLst>
              <a:gd fmla="val -73261" name="adj1"/>
              <a:gd fmla="val 33010" name="adj2"/>
              <a:gd fmla="val 16667" name="adj3"/>
            </a:avLst>
          </a:prstGeom>
          <a:solidFill>
            <a:srgbClr val="EFEFEF"/>
          </a:solidFill>
          <a:ln cap="flat" cmpd="sng" w="9525">
            <a:solidFill>
              <a:schemeClr val="accent2"/>
            </a:solidFill>
            <a:prstDash val="solid"/>
            <a:miter lim="800000"/>
            <a:headEnd len="sm" w="sm" type="none"/>
            <a:tailEnd len="sm" w="sm" type="none"/>
          </a:ln>
        </p:spPr>
        <p:txBody>
          <a:bodyPr anchorCtr="0" anchor="ctr" bIns="121875" lIns="243800" spcFirstLastPara="1" rIns="243800" wrap="square" tIns="121875">
            <a:noAutofit/>
          </a:bodyPr>
          <a:lstStyle/>
          <a:p>
            <a:pPr indent="0" lvl="0" marL="0" marR="0" rtl="0" algn="ctr">
              <a:lnSpc>
                <a:spcPct val="100000"/>
              </a:lnSpc>
              <a:spcBef>
                <a:spcPts val="0"/>
              </a:spcBef>
              <a:spcAft>
                <a:spcPts val="0"/>
              </a:spcAft>
              <a:buClr>
                <a:srgbClr val="000000"/>
              </a:buClr>
              <a:buSzPts val="4800"/>
              <a:buFont typeface="Arial"/>
              <a:buNone/>
            </a:pPr>
            <a:r>
              <a:rPr b="0" i="0" lang="en" sz="3600" u="none" cap="none" strike="noStrike">
                <a:solidFill>
                  <a:schemeClr val="accent2"/>
                </a:solidFill>
                <a:latin typeface="DM Sans"/>
                <a:ea typeface="DM Sans"/>
                <a:cs typeface="DM Sans"/>
                <a:sym typeface="DM Sans"/>
              </a:rPr>
              <a:t>Login</a:t>
            </a:r>
            <a:endParaRPr b="0" i="0" sz="2500" u="none" cap="none" strike="noStrike">
              <a:solidFill>
                <a:srgbClr val="000000"/>
              </a:solidFill>
              <a:latin typeface="DM Sans"/>
              <a:ea typeface="DM Sans"/>
              <a:cs typeface="DM Sans"/>
              <a:sym typeface="DM Sans"/>
            </a:endParaRPr>
          </a:p>
        </p:txBody>
      </p:sp>
      <p:sp>
        <p:nvSpPr>
          <p:cNvPr id="804" name="Google Shape;804;g239841d5f60_0_62"/>
          <p:cNvSpPr/>
          <p:nvPr/>
        </p:nvSpPr>
        <p:spPr>
          <a:xfrm>
            <a:off x="19542373" y="9254889"/>
            <a:ext cx="3066900" cy="911100"/>
          </a:xfrm>
          <a:prstGeom prst="wedgeRoundRectCallout">
            <a:avLst>
              <a:gd fmla="val 76224" name="adj1"/>
              <a:gd fmla="val -110346" name="adj2"/>
              <a:gd fmla="val 16667" name="adj3"/>
            </a:avLst>
          </a:prstGeom>
          <a:solidFill>
            <a:srgbClr val="EFEFEF"/>
          </a:solidFill>
          <a:ln cap="flat" cmpd="sng" w="9525">
            <a:solidFill>
              <a:schemeClr val="accent2"/>
            </a:solidFill>
            <a:prstDash val="solid"/>
            <a:miter lim="800000"/>
            <a:headEnd len="sm" w="sm" type="none"/>
            <a:tailEnd len="sm" w="sm" type="none"/>
          </a:ln>
        </p:spPr>
        <p:txBody>
          <a:bodyPr anchorCtr="0" anchor="ctr" bIns="121875" lIns="243800" spcFirstLastPara="1" rIns="243800" wrap="square" tIns="121875">
            <a:noAutofit/>
          </a:bodyPr>
          <a:lstStyle/>
          <a:p>
            <a:pPr indent="0" lvl="0" marL="0" marR="0" rtl="0" algn="ctr">
              <a:lnSpc>
                <a:spcPct val="100000"/>
              </a:lnSpc>
              <a:spcBef>
                <a:spcPts val="0"/>
              </a:spcBef>
              <a:spcAft>
                <a:spcPts val="0"/>
              </a:spcAft>
              <a:buClr>
                <a:srgbClr val="000000"/>
              </a:buClr>
              <a:buSzPts val="4800"/>
              <a:buFont typeface="Arial"/>
              <a:buNone/>
            </a:pPr>
            <a:r>
              <a:rPr b="0" i="0" lang="en" sz="3600" u="none" cap="none" strike="noStrike">
                <a:solidFill>
                  <a:schemeClr val="accent2"/>
                </a:solidFill>
                <a:latin typeface="DM Sans"/>
                <a:ea typeface="DM Sans"/>
                <a:cs typeface="DM Sans"/>
                <a:sym typeface="DM Sans"/>
              </a:rPr>
              <a:t>User guide</a:t>
            </a:r>
            <a:endParaRPr b="0" i="0" sz="2500" u="none" cap="none" strike="noStrike">
              <a:solidFill>
                <a:srgbClr val="000000"/>
              </a:solidFill>
              <a:latin typeface="DM Sans"/>
              <a:ea typeface="DM Sans"/>
              <a:cs typeface="DM Sans"/>
              <a:sym typeface="DM Sans"/>
            </a:endParaRPr>
          </a:p>
        </p:txBody>
      </p:sp>
      <p:sp>
        <p:nvSpPr>
          <p:cNvPr id="805" name="Google Shape;805;g239841d5f60_0_62"/>
          <p:cNvSpPr/>
          <p:nvPr/>
        </p:nvSpPr>
        <p:spPr>
          <a:xfrm>
            <a:off x="20687399" y="12191321"/>
            <a:ext cx="2107800" cy="911100"/>
          </a:xfrm>
          <a:prstGeom prst="wedgeRoundRectCallout">
            <a:avLst>
              <a:gd fmla="val -73261" name="adj1"/>
              <a:gd fmla="val 33010" name="adj2"/>
              <a:gd fmla="val 16667" name="adj3"/>
            </a:avLst>
          </a:prstGeom>
          <a:solidFill>
            <a:srgbClr val="EFEFEF"/>
          </a:solidFill>
          <a:ln cap="flat" cmpd="sng" w="9525">
            <a:solidFill>
              <a:schemeClr val="accent2"/>
            </a:solidFill>
            <a:prstDash val="solid"/>
            <a:miter lim="800000"/>
            <a:headEnd len="sm" w="sm" type="none"/>
            <a:tailEnd len="sm" w="sm" type="none"/>
          </a:ln>
        </p:spPr>
        <p:txBody>
          <a:bodyPr anchorCtr="0" anchor="ctr" bIns="121875" lIns="243800" spcFirstLastPara="1" rIns="243800" wrap="square" tIns="121875">
            <a:noAutofit/>
          </a:bodyPr>
          <a:lstStyle/>
          <a:p>
            <a:pPr indent="0" lvl="0" marL="0" marR="0" rtl="0" algn="ctr">
              <a:lnSpc>
                <a:spcPct val="100000"/>
              </a:lnSpc>
              <a:spcBef>
                <a:spcPts val="0"/>
              </a:spcBef>
              <a:spcAft>
                <a:spcPts val="0"/>
              </a:spcAft>
              <a:buClr>
                <a:srgbClr val="000000"/>
              </a:buClr>
              <a:buSzPts val="4800"/>
              <a:buFont typeface="Arial"/>
              <a:buNone/>
            </a:pPr>
            <a:r>
              <a:rPr b="0" i="0" lang="en" sz="3600" u="none" cap="none" strike="noStrike">
                <a:solidFill>
                  <a:schemeClr val="accent2"/>
                </a:solidFill>
                <a:latin typeface="DM Sans"/>
                <a:ea typeface="DM Sans"/>
                <a:cs typeface="DM Sans"/>
                <a:sym typeface="DM Sans"/>
              </a:rPr>
              <a:t>Login</a:t>
            </a:r>
            <a:endParaRPr b="0" i="0" sz="2500" u="none" cap="none" strike="noStrike">
              <a:solidFill>
                <a:srgbClr val="000000"/>
              </a:solidFill>
              <a:latin typeface="DM Sans"/>
              <a:ea typeface="DM Sans"/>
              <a:cs typeface="DM Sans"/>
              <a:sym typeface="DM Sans"/>
            </a:endParaRPr>
          </a:p>
        </p:txBody>
      </p:sp>
      <p:sp>
        <p:nvSpPr>
          <p:cNvPr id="806" name="Google Shape;806;g239841d5f60_0_62"/>
          <p:cNvSpPr txBox="1"/>
          <p:nvPr/>
        </p:nvSpPr>
        <p:spPr>
          <a:xfrm>
            <a:off x="269875" y="11062475"/>
            <a:ext cx="13478100" cy="1585200"/>
          </a:xfrm>
          <a:prstGeom prst="rect">
            <a:avLst/>
          </a:prstGeom>
          <a:solidFill>
            <a:srgbClr val="EF8200"/>
          </a:solidFill>
          <a:ln cap="flat" cmpd="sng" w="9525">
            <a:solidFill>
              <a:srgbClr val="09142E"/>
            </a:solidFill>
            <a:prstDash val="solid"/>
            <a:round/>
            <a:headEnd len="sm" w="sm" type="none"/>
            <a:tailEnd len="sm" w="sm" type="none"/>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3200"/>
              <a:buFont typeface="Arial"/>
              <a:buNone/>
            </a:pPr>
            <a:r>
              <a:rPr b="1" lang="en" sz="2900">
                <a:solidFill>
                  <a:schemeClr val="dk1"/>
                </a:solidFill>
                <a:latin typeface="DM Sans"/>
                <a:ea typeface="DM Sans"/>
                <a:cs typeface="DM Sans"/>
                <a:sym typeface="DM Sans"/>
              </a:rPr>
              <a:t>SESSION</a:t>
            </a:r>
            <a:r>
              <a:rPr lang="en" sz="2900">
                <a:solidFill>
                  <a:schemeClr val="dk1"/>
                </a:solidFill>
                <a:latin typeface="DM Sans"/>
                <a:ea typeface="DM Sans"/>
                <a:cs typeface="DM Sans"/>
                <a:sym typeface="DM Sans"/>
              </a:rPr>
              <a:t>: We did it! The innovation impact of EGI-ACE - Tue 20, 13:30 CEST</a:t>
            </a:r>
            <a:br>
              <a:rPr lang="en" sz="2900">
                <a:solidFill>
                  <a:schemeClr val="dk1"/>
                </a:solidFill>
                <a:latin typeface="DM Sans"/>
                <a:ea typeface="DM Sans"/>
                <a:cs typeface="DM Sans"/>
                <a:sym typeface="DM Sans"/>
              </a:rPr>
            </a:br>
            <a:r>
              <a:rPr b="1" i="0" lang="en" sz="2900" u="none" cap="none" strike="noStrike">
                <a:solidFill>
                  <a:srgbClr val="09142E"/>
                </a:solidFill>
                <a:latin typeface="DM Sans"/>
                <a:ea typeface="DM Sans"/>
                <a:cs typeface="DM Sans"/>
                <a:sym typeface="DM Sans"/>
              </a:rPr>
              <a:t>TUTORIAL</a:t>
            </a:r>
            <a:r>
              <a:rPr b="0" i="0" lang="en" sz="2900" u="none" cap="none" strike="noStrike">
                <a:solidFill>
                  <a:srgbClr val="09142E"/>
                </a:solidFill>
                <a:latin typeface="DM Sans"/>
                <a:ea typeface="DM Sans"/>
                <a:cs typeface="DM Sans"/>
                <a:sym typeface="DM Sans"/>
              </a:rPr>
              <a:t>: </a:t>
            </a:r>
            <a:r>
              <a:rPr lang="en" sz="2900">
                <a:solidFill>
                  <a:srgbClr val="09142E"/>
                </a:solidFill>
                <a:latin typeface="DM Sans"/>
                <a:ea typeface="DM Sans"/>
                <a:cs typeface="DM Sans"/>
                <a:sym typeface="DM Sans"/>
              </a:rPr>
              <a:t>Processing Data from EOSC on EGI Compute resources training -</a:t>
            </a:r>
            <a:r>
              <a:rPr b="0" i="0" lang="en" sz="2900" u="none" cap="none" strike="noStrike">
                <a:solidFill>
                  <a:srgbClr val="09142E"/>
                </a:solidFill>
                <a:latin typeface="DM Sans"/>
                <a:ea typeface="DM Sans"/>
                <a:cs typeface="DM Sans"/>
                <a:sym typeface="DM Sans"/>
              </a:rPr>
              <a:t> Fri 23, 11:</a:t>
            </a:r>
            <a:r>
              <a:rPr lang="en" sz="2900">
                <a:solidFill>
                  <a:srgbClr val="09142E"/>
                </a:solidFill>
                <a:latin typeface="DM Sans"/>
                <a:ea typeface="DM Sans"/>
                <a:cs typeface="DM Sans"/>
                <a:sym typeface="DM Sans"/>
              </a:rPr>
              <a:t>0</a:t>
            </a:r>
            <a:r>
              <a:rPr b="0" i="0" lang="en" sz="2900" u="none" cap="none" strike="noStrike">
                <a:solidFill>
                  <a:srgbClr val="09142E"/>
                </a:solidFill>
                <a:latin typeface="DM Sans"/>
                <a:ea typeface="DM Sans"/>
                <a:cs typeface="DM Sans"/>
                <a:sym typeface="DM Sans"/>
              </a:rPr>
              <a:t>0 CEST</a:t>
            </a:r>
            <a:endParaRPr b="0" i="0" sz="2900" u="none" cap="none" strike="noStrike">
              <a:solidFill>
                <a:srgbClr val="09142E"/>
              </a:solidFill>
              <a:latin typeface="DM Sans"/>
              <a:ea typeface="DM Sans"/>
              <a:cs typeface="DM Sans"/>
              <a:sym typeface="DM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8"/>
          <p:cNvSpPr/>
          <p:nvPr/>
        </p:nvSpPr>
        <p:spPr>
          <a:xfrm>
            <a:off x="705925" y="2739075"/>
            <a:ext cx="7707000" cy="9411900"/>
          </a:xfrm>
          <a:prstGeom prst="roundRect">
            <a:avLst>
              <a:gd fmla="val 16667" name="adj"/>
            </a:avLst>
          </a:prstGeom>
          <a:noFill/>
          <a:ln cap="flat" cmpd="sng" w="152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8"/>
          <p:cNvSpPr txBox="1"/>
          <p:nvPr>
            <p:ph idx="1" type="body"/>
          </p:nvPr>
        </p:nvSpPr>
        <p:spPr>
          <a:xfrm>
            <a:off x="1363387" y="7642791"/>
            <a:ext cx="60960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Research</a:t>
            </a:r>
            <a:endParaRPr/>
          </a:p>
        </p:txBody>
      </p:sp>
      <p:pic>
        <p:nvPicPr>
          <p:cNvPr id="813" name="Google Shape;813;p8"/>
          <p:cNvPicPr preferRelativeResize="0"/>
          <p:nvPr>
            <p:ph idx="7" type="pic"/>
          </p:nvPr>
        </p:nvPicPr>
        <p:blipFill rotWithShape="1">
          <a:blip r:embed="rId3">
            <a:alphaModFix/>
          </a:blip>
          <a:srcRect b="0" l="0" r="0" t="0"/>
          <a:stretch/>
        </p:blipFill>
        <p:spPr>
          <a:xfrm>
            <a:off x="1363387" y="3200400"/>
            <a:ext cx="6354900" cy="4051800"/>
          </a:xfrm>
          <a:prstGeom prst="roundRect">
            <a:avLst>
              <a:gd fmla="val 16667" name="adj"/>
            </a:avLst>
          </a:prstGeom>
          <a:noFill/>
          <a:ln>
            <a:noFill/>
          </a:ln>
        </p:spPr>
      </p:pic>
      <p:sp>
        <p:nvSpPr>
          <p:cNvPr id="814" name="Google Shape;814;p8"/>
          <p:cNvSpPr txBox="1"/>
          <p:nvPr>
            <p:ph idx="2" type="body"/>
          </p:nvPr>
        </p:nvSpPr>
        <p:spPr>
          <a:xfrm>
            <a:off x="1363387"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rPr>
              <a:t>Our large-scale computing and data analytics services are helping scientists to accelerate their research.</a:t>
            </a:r>
            <a:endParaRPr>
              <a:solidFill>
                <a:schemeClr val="accent5"/>
              </a:solidFill>
            </a:endParaRPr>
          </a:p>
          <a:p>
            <a:pPr indent="0" lvl="0" marL="0" rtl="0" algn="l">
              <a:lnSpc>
                <a:spcPct val="100000"/>
              </a:lnSpc>
              <a:spcBef>
                <a:spcPts val="0"/>
              </a:spcBef>
              <a:spcAft>
                <a:spcPts val="0"/>
              </a:spcAft>
              <a:buSzPts val="4000"/>
              <a:buNone/>
            </a:pPr>
            <a:r>
              <a:t/>
            </a:r>
            <a:endParaRPr/>
          </a:p>
        </p:txBody>
      </p:sp>
      <p:sp>
        <p:nvSpPr>
          <p:cNvPr id="815" name="Google Shape;815;p8"/>
          <p:cNvSpPr txBox="1"/>
          <p:nvPr>
            <p:ph idx="3" type="body"/>
          </p:nvPr>
        </p:nvSpPr>
        <p:spPr>
          <a:xfrm>
            <a:off x="9046952" y="195516"/>
            <a:ext cx="6096000" cy="933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4800"/>
              <a:buNone/>
            </a:pPr>
            <a:r>
              <a:t/>
            </a:r>
            <a:endParaRPr/>
          </a:p>
        </p:txBody>
      </p:sp>
      <p:sp>
        <p:nvSpPr>
          <p:cNvPr id="816" name="Google Shape;816;p8"/>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999999"/>
              </a:buClr>
              <a:buSzPts val="1800"/>
              <a:buFont typeface="DM Sans"/>
              <a:buNone/>
            </a:pPr>
            <a:fld id="{00000000-1234-1234-1234-123412341234}" type="slidenum">
              <a:rPr lang="en"/>
              <a:t>‹#›</a:t>
            </a:fld>
            <a:endParaRPr/>
          </a:p>
        </p:txBody>
      </p:sp>
      <p:sp>
        <p:nvSpPr>
          <p:cNvPr id="817" name="Google Shape;817;p8"/>
          <p:cNvSpPr txBox="1"/>
          <p:nvPr>
            <p:ph type="title"/>
          </p:nvPr>
        </p:nvSpPr>
        <p:spPr>
          <a:xfrm>
            <a:off x="2564146" y="790816"/>
            <a:ext cx="21971100" cy="8313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800"/>
              <a:buNone/>
            </a:pPr>
            <a:r>
              <a:rPr lang="en"/>
              <a:t>EGI Value Propositions</a:t>
            </a:r>
            <a:endParaRPr/>
          </a:p>
        </p:txBody>
      </p:sp>
      <p:sp>
        <p:nvSpPr>
          <p:cNvPr id="818" name="Google Shape;818;p8"/>
          <p:cNvSpPr txBox="1"/>
          <p:nvPr>
            <p:ph idx="4" type="body"/>
          </p:nvPr>
        </p:nvSpPr>
        <p:spPr>
          <a:xfrm>
            <a:off x="9095877"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highlight>
                  <a:srgbClr val="FFFFFF"/>
                </a:highlight>
              </a:rPr>
              <a:t>Our internal services provide tools for coordination of the EGI Federation, improving how we work together.</a:t>
            </a:r>
            <a:endParaRPr>
              <a:solidFill>
                <a:schemeClr val="accent5"/>
              </a:solidFill>
            </a:endParaRPr>
          </a:p>
          <a:p>
            <a:pPr indent="0" lvl="0" marL="0" rtl="0" algn="l">
              <a:lnSpc>
                <a:spcPct val="100000"/>
              </a:lnSpc>
              <a:spcBef>
                <a:spcPts val="0"/>
              </a:spcBef>
              <a:spcAft>
                <a:spcPts val="0"/>
              </a:spcAft>
              <a:buSzPts val="4000"/>
              <a:buNone/>
            </a:pPr>
            <a:r>
              <a:t/>
            </a:r>
            <a:endParaRPr/>
          </a:p>
        </p:txBody>
      </p:sp>
      <p:sp>
        <p:nvSpPr>
          <p:cNvPr id="819" name="Google Shape;819;p8"/>
          <p:cNvSpPr txBox="1"/>
          <p:nvPr>
            <p:ph idx="5" type="body"/>
          </p:nvPr>
        </p:nvSpPr>
        <p:spPr>
          <a:xfrm>
            <a:off x="16831806" y="7642791"/>
            <a:ext cx="60960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Business</a:t>
            </a:r>
            <a:endParaRPr/>
          </a:p>
        </p:txBody>
      </p:sp>
      <p:pic>
        <p:nvPicPr>
          <p:cNvPr id="820" name="Google Shape;820;p8"/>
          <p:cNvPicPr preferRelativeResize="0"/>
          <p:nvPr>
            <p:ph idx="9" type="pic"/>
          </p:nvPr>
        </p:nvPicPr>
        <p:blipFill rotWithShape="1">
          <a:blip r:embed="rId4">
            <a:alphaModFix/>
          </a:blip>
          <a:srcRect b="0" l="0" r="0" t="0"/>
          <a:stretch/>
        </p:blipFill>
        <p:spPr>
          <a:xfrm>
            <a:off x="9095877" y="3200400"/>
            <a:ext cx="6354900" cy="4051800"/>
          </a:xfrm>
          <a:prstGeom prst="roundRect">
            <a:avLst>
              <a:gd fmla="val 16667" name="adj"/>
            </a:avLst>
          </a:prstGeom>
          <a:noFill/>
          <a:ln>
            <a:noFill/>
          </a:ln>
        </p:spPr>
      </p:pic>
      <p:pic>
        <p:nvPicPr>
          <p:cNvPr id="821" name="Google Shape;821;p8"/>
          <p:cNvPicPr preferRelativeResize="0"/>
          <p:nvPr>
            <p:ph idx="13" type="pic"/>
          </p:nvPr>
        </p:nvPicPr>
        <p:blipFill rotWithShape="1">
          <a:blip r:embed="rId5">
            <a:alphaModFix/>
          </a:blip>
          <a:srcRect b="0" l="0" r="0" t="0"/>
          <a:stretch/>
        </p:blipFill>
        <p:spPr>
          <a:xfrm>
            <a:off x="16831806" y="3200400"/>
            <a:ext cx="6354900" cy="4051800"/>
          </a:xfrm>
          <a:prstGeom prst="roundRect">
            <a:avLst>
              <a:gd fmla="val 16667" name="adj"/>
            </a:avLst>
          </a:prstGeom>
          <a:noFill/>
          <a:ln>
            <a:noFill/>
          </a:ln>
        </p:spPr>
      </p:pic>
      <p:sp>
        <p:nvSpPr>
          <p:cNvPr id="822" name="Google Shape;822;p8"/>
          <p:cNvSpPr txBox="1"/>
          <p:nvPr>
            <p:ph idx="3" type="body"/>
          </p:nvPr>
        </p:nvSpPr>
        <p:spPr>
          <a:xfrm>
            <a:off x="9046950" y="7642800"/>
            <a:ext cx="66342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Federation</a:t>
            </a:r>
            <a:endParaRPr/>
          </a:p>
        </p:txBody>
      </p:sp>
      <p:sp>
        <p:nvSpPr>
          <p:cNvPr id="823" name="Google Shape;823;p8"/>
          <p:cNvSpPr txBox="1"/>
          <p:nvPr>
            <p:ph idx="3" type="body"/>
          </p:nvPr>
        </p:nvSpPr>
        <p:spPr>
          <a:xfrm>
            <a:off x="16285477" y="952575"/>
            <a:ext cx="5282400" cy="933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4800"/>
              <a:buNone/>
            </a:pPr>
            <a:r>
              <a:t/>
            </a:r>
            <a:endParaRPr/>
          </a:p>
        </p:txBody>
      </p:sp>
      <p:sp>
        <p:nvSpPr>
          <p:cNvPr id="824" name="Google Shape;824;p8"/>
          <p:cNvSpPr txBox="1"/>
          <p:nvPr>
            <p:ph idx="6" type="body"/>
          </p:nvPr>
        </p:nvSpPr>
        <p:spPr>
          <a:xfrm>
            <a:off x="16831806"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highlight>
                  <a:srgbClr val="FFFFFF"/>
                </a:highlight>
              </a:rPr>
              <a:t>We help companies to exploit and provide services and resources for compute- and data-intensive research and innovation.</a:t>
            </a:r>
            <a:endParaRPr>
              <a:solidFill>
                <a:schemeClr val="accent5"/>
              </a:solidFill>
            </a:endParaRPr>
          </a:p>
        </p:txBody>
      </p:sp>
      <p:sp>
        <p:nvSpPr>
          <p:cNvPr id="825" name="Google Shape;825;p8"/>
          <p:cNvSpPr txBox="1"/>
          <p:nvPr>
            <p:ph idx="8"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1000"/>
              </a:spcBef>
              <a:spcAft>
                <a:spcPts val="0"/>
              </a:spcAft>
              <a:buSzPts val="31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1000"/>
                                        <p:tgtEl>
                                          <p:spTgt spid="8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22e4003c065_0_8"/>
          <p:cNvSpPr txBox="1"/>
          <p:nvPr>
            <p:ph type="title"/>
          </p:nvPr>
        </p:nvSpPr>
        <p:spPr>
          <a:xfrm>
            <a:off x="2564146" y="790816"/>
            <a:ext cx="21971100" cy="8313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SzPts val="6700"/>
              <a:buNone/>
            </a:pPr>
            <a:r>
              <a:rPr b="0" lang="en" sz="5400">
                <a:latin typeface="DM Sans"/>
                <a:ea typeface="DM Sans"/>
                <a:cs typeface="DM Sans"/>
                <a:sym typeface="DM Sans"/>
              </a:rPr>
              <a:t>About me</a:t>
            </a:r>
            <a:endParaRPr b="0" sz="5400">
              <a:latin typeface="DM Sans"/>
              <a:ea typeface="DM Sans"/>
              <a:cs typeface="DM Sans"/>
              <a:sym typeface="DM Sans"/>
            </a:endParaRPr>
          </a:p>
        </p:txBody>
      </p:sp>
      <p:sp>
        <p:nvSpPr>
          <p:cNvPr id="572" name="Google Shape;572;g22e4003c065_0_8"/>
          <p:cNvSpPr txBox="1"/>
          <p:nvPr/>
        </p:nvSpPr>
        <p:spPr>
          <a:xfrm>
            <a:off x="11251600" y="1908675"/>
            <a:ext cx="12927300" cy="523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100"/>
              <a:buFont typeface="Arial"/>
              <a:buNone/>
            </a:pPr>
            <a:r>
              <a:rPr b="1" i="0" lang="en" sz="4100" u="none" cap="none" strike="noStrike">
                <a:solidFill>
                  <a:srgbClr val="000000"/>
                </a:solidFill>
                <a:latin typeface="DM Sans"/>
                <a:ea typeface="DM Sans"/>
                <a:cs typeface="DM Sans"/>
                <a:sym typeface="DM Sans"/>
              </a:rPr>
              <a:t>Community Support Team Lead</a:t>
            </a:r>
            <a:r>
              <a:rPr b="0" i="0" lang="en" sz="4100" u="none" cap="none" strike="noStrike">
                <a:solidFill>
                  <a:srgbClr val="000000"/>
                </a:solidFill>
                <a:latin typeface="DM Sans"/>
                <a:ea typeface="DM Sans"/>
                <a:cs typeface="DM Sans"/>
                <a:sym typeface="DM Sans"/>
              </a:rPr>
              <a:t>. @ EGI Foundation</a:t>
            </a:r>
            <a:endParaRPr b="0" i="0" sz="4100" u="none" cap="none" strike="noStrike">
              <a:solidFill>
                <a:srgbClr val="000000"/>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4100"/>
              <a:buFont typeface="Arial"/>
              <a:buNone/>
            </a:pPr>
            <a:r>
              <a:t/>
            </a:r>
            <a:endParaRPr sz="4100">
              <a:latin typeface="DM Sans"/>
              <a:ea typeface="DM Sans"/>
              <a:cs typeface="DM Sans"/>
              <a:sym typeface="DM Sans"/>
            </a:endParaRPr>
          </a:p>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rgbClr val="000000"/>
                </a:solidFill>
                <a:latin typeface="DM Sans"/>
                <a:ea typeface="DM Sans"/>
                <a:cs typeface="DM Sans"/>
                <a:sym typeface="DM Sans"/>
              </a:rPr>
              <a:t>Member of the EGI Foundation team since Dec. 2015</a:t>
            </a:r>
            <a:endParaRPr b="0" i="0" sz="4100" u="none" cap="none" strike="noStrike">
              <a:solidFill>
                <a:srgbClr val="000000"/>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rgbClr val="000000"/>
                </a:solidFill>
                <a:latin typeface="DM Sans"/>
                <a:ea typeface="DM Sans"/>
                <a:cs typeface="DM Sans"/>
                <a:sym typeface="DM Sans"/>
              </a:rPr>
              <a:t>MSc in Computer Science Engineering from the University of Catania (Italy).</a:t>
            </a:r>
            <a:endParaRPr b="0" i="0" sz="4100" u="none" cap="none" strike="noStrike">
              <a:solidFill>
                <a:srgbClr val="000000"/>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4100"/>
              <a:buFont typeface="Arial"/>
              <a:buNone/>
            </a:pPr>
            <a:r>
              <a:t/>
            </a:r>
            <a:endParaRPr sz="4100">
              <a:latin typeface="DM Sans"/>
              <a:ea typeface="DM Sans"/>
              <a:cs typeface="DM Sans"/>
              <a:sym typeface="DM Sans"/>
            </a:endParaRPr>
          </a:p>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rgbClr val="000000"/>
                </a:solidFill>
                <a:latin typeface="DM Sans"/>
                <a:ea typeface="DM Sans"/>
                <a:cs typeface="DM Sans"/>
                <a:sym typeface="DM Sans"/>
              </a:rPr>
              <a:t>EGI-ACE Community Manager</a:t>
            </a:r>
            <a:endParaRPr b="0" i="0" sz="4100" u="none" cap="none" strike="noStrike">
              <a:solidFill>
                <a:srgbClr val="000000"/>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rgbClr val="000000"/>
                </a:solidFill>
                <a:latin typeface="DM Sans"/>
                <a:ea typeface="DM Sans"/>
                <a:cs typeface="DM Sans"/>
                <a:sym typeface="DM Sans"/>
              </a:rPr>
              <a:t>Based on Catania, Italy</a:t>
            </a:r>
            <a:endParaRPr b="0" i="0" sz="4100" u="none" cap="none" strike="noStrike">
              <a:solidFill>
                <a:srgbClr val="000000"/>
              </a:solidFill>
              <a:latin typeface="DM Sans"/>
              <a:ea typeface="DM Sans"/>
              <a:cs typeface="DM Sans"/>
              <a:sym typeface="DM Sans"/>
            </a:endParaRPr>
          </a:p>
        </p:txBody>
      </p:sp>
      <p:sp>
        <p:nvSpPr>
          <p:cNvPr id="573" name="Google Shape;573;g22e4003c065_0_8"/>
          <p:cNvSpPr txBox="1"/>
          <p:nvPr/>
        </p:nvSpPr>
        <p:spPr>
          <a:xfrm>
            <a:off x="11023000" y="10290675"/>
            <a:ext cx="12927300" cy="144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100"/>
              <a:buFont typeface="Arial"/>
              <a:buNone/>
            </a:pPr>
            <a:r>
              <a:rPr b="0" i="0" lang="en" sz="4100" u="sng" cap="none" strike="noStrike">
                <a:solidFill>
                  <a:schemeClr val="hlink"/>
                </a:solidFill>
                <a:latin typeface="DM Sans"/>
                <a:ea typeface="DM Sans"/>
                <a:cs typeface="DM Sans"/>
                <a:sym typeface="DM Sans"/>
                <a:hlinkClick r:id="rId3"/>
              </a:rPr>
              <a:t>giuseppe.larocca@egi.eu</a:t>
            </a:r>
            <a:endParaRPr b="0" i="0" sz="4100" u="none" cap="none" strike="noStrike">
              <a:solidFill>
                <a:srgbClr val="000000"/>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rgbClr val="000000"/>
                </a:solidFill>
                <a:latin typeface="DM Sans"/>
                <a:ea typeface="DM Sans"/>
                <a:cs typeface="DM Sans"/>
                <a:sym typeface="DM Sans"/>
              </a:rPr>
              <a:t>ORCID: </a:t>
            </a:r>
            <a:r>
              <a:rPr b="0" i="0" lang="en" sz="4100" u="sng" cap="none" strike="noStrike">
                <a:solidFill>
                  <a:schemeClr val="hlink"/>
                </a:solidFill>
                <a:latin typeface="DM Sans"/>
                <a:ea typeface="DM Sans"/>
                <a:cs typeface="DM Sans"/>
                <a:sym typeface="DM Sans"/>
                <a:hlinkClick r:id="rId4"/>
              </a:rPr>
              <a:t>0000-0002-8011-1450</a:t>
            </a:r>
            <a:endParaRPr b="0" i="0" sz="4100" u="none" cap="none" strike="noStrike">
              <a:solidFill>
                <a:srgbClr val="000000"/>
              </a:solidFill>
              <a:latin typeface="DM Sans"/>
              <a:ea typeface="DM Sans"/>
              <a:cs typeface="DM Sans"/>
              <a:sym typeface="DM Sans"/>
            </a:endParaRPr>
          </a:p>
        </p:txBody>
      </p:sp>
      <p:pic>
        <p:nvPicPr>
          <p:cNvPr id="574" name="Google Shape;574;g22e4003c065_0_8"/>
          <p:cNvPicPr preferRelativeResize="0"/>
          <p:nvPr/>
        </p:nvPicPr>
        <p:blipFill>
          <a:blip r:embed="rId5">
            <a:alphaModFix/>
          </a:blip>
          <a:stretch>
            <a:fillRect/>
          </a:stretch>
        </p:blipFill>
        <p:spPr>
          <a:xfrm>
            <a:off x="914400" y="2071100"/>
            <a:ext cx="9688500" cy="96885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9"/>
          <p:cNvSpPr txBox="1"/>
          <p:nvPr>
            <p:ph type="title"/>
          </p:nvPr>
        </p:nvSpPr>
        <p:spPr>
          <a:xfrm>
            <a:off x="2329418" y="723150"/>
            <a:ext cx="195750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sz="5400">
                <a:latin typeface="DM Sans"/>
                <a:ea typeface="DM Sans"/>
                <a:cs typeface="DM Sans"/>
                <a:sym typeface="DM Sans"/>
              </a:rPr>
              <a:t>EGI Services for Research</a:t>
            </a:r>
            <a:endParaRPr b="0" sz="5400">
              <a:latin typeface="DM Sans"/>
              <a:ea typeface="DM Sans"/>
              <a:cs typeface="DM Sans"/>
              <a:sym typeface="DM Sans"/>
            </a:endParaRPr>
          </a:p>
        </p:txBody>
      </p:sp>
      <p:pic>
        <p:nvPicPr>
          <p:cNvPr id="832" name="Google Shape;832;p9"/>
          <p:cNvPicPr preferRelativeResize="0"/>
          <p:nvPr/>
        </p:nvPicPr>
        <p:blipFill rotWithShape="1">
          <a:blip r:embed="rId3">
            <a:alphaModFix/>
          </a:blip>
          <a:srcRect b="0" l="0" r="0" t="0"/>
          <a:stretch/>
        </p:blipFill>
        <p:spPr>
          <a:xfrm>
            <a:off x="19423149" y="12503180"/>
            <a:ext cx="2537764" cy="1212820"/>
          </a:xfrm>
          <a:prstGeom prst="rect">
            <a:avLst/>
          </a:prstGeom>
          <a:noFill/>
          <a:ln>
            <a:noFill/>
          </a:ln>
        </p:spPr>
      </p:pic>
      <p:pic>
        <p:nvPicPr>
          <p:cNvPr id="833" name="Google Shape;833;p9"/>
          <p:cNvPicPr preferRelativeResize="0"/>
          <p:nvPr/>
        </p:nvPicPr>
        <p:blipFill rotWithShape="1">
          <a:blip r:embed="rId4">
            <a:alphaModFix/>
          </a:blip>
          <a:srcRect b="0" l="0" r="0" t="0"/>
          <a:stretch/>
        </p:blipFill>
        <p:spPr>
          <a:xfrm>
            <a:off x="21846236" y="12503175"/>
            <a:ext cx="2537764" cy="1212820"/>
          </a:xfrm>
          <a:prstGeom prst="rect">
            <a:avLst/>
          </a:prstGeom>
          <a:noFill/>
          <a:ln>
            <a:noFill/>
          </a:ln>
        </p:spPr>
      </p:pic>
      <p:sp>
        <p:nvSpPr>
          <p:cNvPr id="834" name="Google Shape;834;p9"/>
          <p:cNvSpPr txBox="1"/>
          <p:nvPr/>
        </p:nvSpPr>
        <p:spPr>
          <a:xfrm>
            <a:off x="17276950" y="2655125"/>
            <a:ext cx="6931500" cy="3093900"/>
          </a:xfrm>
          <a:prstGeom prst="rect">
            <a:avLst/>
          </a:prstGeom>
          <a:solidFill>
            <a:srgbClr val="E1EFD8"/>
          </a:solidFill>
          <a:ln cap="flat" cmpd="sng" w="9525">
            <a:solidFill>
              <a:schemeClr val="dk1"/>
            </a:solidFill>
            <a:prstDash val="solid"/>
            <a:round/>
            <a:headEnd len="sm" w="sm" type="none"/>
            <a:tailEnd len="sm" w="sm" type="none"/>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4300"/>
              <a:buFont typeface="Arial"/>
              <a:buNone/>
            </a:pPr>
            <a:r>
              <a:rPr b="0" i="0" lang="en" sz="3700" u="none" cap="none" strike="noStrike">
                <a:solidFill>
                  <a:schemeClr val="dk1"/>
                </a:solidFill>
                <a:latin typeface="DM Sans"/>
                <a:ea typeface="DM Sans"/>
                <a:cs typeface="DM Sans"/>
                <a:sym typeface="DM Sans"/>
              </a:rPr>
              <a:t>Service catalogue: </a:t>
            </a:r>
            <a:br>
              <a:rPr b="0" i="0" lang="en" sz="3700" u="none" cap="none" strike="noStrike">
                <a:solidFill>
                  <a:schemeClr val="dk1"/>
                </a:solidFill>
                <a:latin typeface="DM Sans"/>
                <a:ea typeface="DM Sans"/>
                <a:cs typeface="DM Sans"/>
                <a:sym typeface="DM Sans"/>
              </a:rPr>
            </a:br>
            <a:r>
              <a:rPr b="0" i="0" lang="en" sz="3700" u="sng" cap="none" strike="noStrike">
                <a:solidFill>
                  <a:schemeClr val="hlink"/>
                </a:solidFill>
                <a:latin typeface="DM Sans"/>
                <a:ea typeface="DM Sans"/>
                <a:cs typeface="DM Sans"/>
                <a:sym typeface="DM Sans"/>
                <a:hlinkClick r:id="rId5"/>
              </a:rPr>
              <a:t>https://www.egi.eu/services/</a:t>
            </a:r>
            <a:r>
              <a:rPr b="0" i="0" lang="en" sz="3700" u="none" cap="none" strike="noStrike">
                <a:solidFill>
                  <a:schemeClr val="dk1"/>
                </a:solidFill>
                <a:latin typeface="DM Sans"/>
                <a:ea typeface="DM Sans"/>
                <a:cs typeface="DM Sans"/>
                <a:sym typeface="DM Sans"/>
              </a:rPr>
              <a:t> </a:t>
            </a:r>
            <a:br>
              <a:rPr b="0" i="0" lang="en" sz="3700" u="none" cap="none" strike="noStrike">
                <a:solidFill>
                  <a:schemeClr val="dk1"/>
                </a:solidFill>
                <a:latin typeface="DM Sans"/>
                <a:ea typeface="DM Sans"/>
                <a:cs typeface="DM Sans"/>
                <a:sym typeface="DM Sans"/>
              </a:rPr>
            </a:br>
            <a:endParaRPr b="0" i="0" sz="3700" u="none" cap="none" strike="noStrike">
              <a:solidFill>
                <a:schemeClr val="dk1"/>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4300"/>
              <a:buFont typeface="Arial"/>
              <a:buNone/>
            </a:pPr>
            <a:r>
              <a:rPr b="0" i="0" lang="en" sz="3700" u="none" cap="none" strike="noStrike">
                <a:solidFill>
                  <a:schemeClr val="dk1"/>
                </a:solidFill>
                <a:latin typeface="DM Sans"/>
                <a:ea typeface="DM Sans"/>
                <a:cs typeface="DM Sans"/>
                <a:sym typeface="DM Sans"/>
              </a:rPr>
              <a:t>User documentation: </a:t>
            </a:r>
            <a:br>
              <a:rPr b="0" i="0" lang="en" sz="3700" u="none" cap="none" strike="noStrike">
                <a:solidFill>
                  <a:schemeClr val="dk1"/>
                </a:solidFill>
                <a:latin typeface="DM Sans"/>
                <a:ea typeface="DM Sans"/>
                <a:cs typeface="DM Sans"/>
                <a:sym typeface="DM Sans"/>
              </a:rPr>
            </a:br>
            <a:r>
              <a:rPr b="0" i="0" lang="en" sz="3700" u="sng" cap="none" strike="noStrike">
                <a:solidFill>
                  <a:schemeClr val="hlink"/>
                </a:solidFill>
                <a:latin typeface="DM Sans"/>
                <a:ea typeface="DM Sans"/>
                <a:cs typeface="DM Sans"/>
                <a:sym typeface="DM Sans"/>
                <a:hlinkClick r:id="rId6"/>
              </a:rPr>
              <a:t>https://docs.egi.eu</a:t>
            </a:r>
            <a:r>
              <a:rPr b="0" i="0" lang="en" sz="3700" u="none" cap="none" strike="noStrike">
                <a:solidFill>
                  <a:schemeClr val="dk1"/>
                </a:solidFill>
                <a:latin typeface="DM Sans"/>
                <a:ea typeface="DM Sans"/>
                <a:cs typeface="DM Sans"/>
                <a:sym typeface="DM Sans"/>
              </a:rPr>
              <a:t>  </a:t>
            </a:r>
            <a:endParaRPr b="0" i="0" sz="3700" u="none" cap="none" strike="noStrike">
              <a:solidFill>
                <a:schemeClr val="dk1"/>
              </a:solidFill>
              <a:latin typeface="DM Sans"/>
              <a:ea typeface="DM Sans"/>
              <a:cs typeface="DM Sans"/>
              <a:sym typeface="DM Sans"/>
            </a:endParaRPr>
          </a:p>
        </p:txBody>
      </p:sp>
      <p:pic>
        <p:nvPicPr>
          <p:cNvPr id="835" name="Google Shape;835;p9"/>
          <p:cNvPicPr preferRelativeResize="0"/>
          <p:nvPr/>
        </p:nvPicPr>
        <p:blipFill rotWithShape="1">
          <a:blip r:embed="rId7">
            <a:alphaModFix/>
          </a:blip>
          <a:srcRect b="0" l="0" r="0" t="0"/>
          <a:stretch/>
        </p:blipFill>
        <p:spPr>
          <a:xfrm>
            <a:off x="457200" y="1786650"/>
            <a:ext cx="16447275" cy="10964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11"/>
          <p:cNvSpPr txBox="1"/>
          <p:nvPr>
            <p:ph type="title"/>
          </p:nvPr>
        </p:nvSpPr>
        <p:spPr>
          <a:xfrm>
            <a:off x="2381739" y="603453"/>
            <a:ext cx="126105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sz="5400">
                <a:latin typeface="DM Sans"/>
                <a:ea typeface="DM Sans"/>
                <a:cs typeface="DM Sans"/>
                <a:sym typeface="DM Sans"/>
              </a:rPr>
              <a:t>Access policies</a:t>
            </a:r>
            <a:endParaRPr b="0" sz="5400">
              <a:latin typeface="DM Sans"/>
              <a:ea typeface="DM Sans"/>
              <a:cs typeface="DM Sans"/>
              <a:sym typeface="DM Sans"/>
            </a:endParaRPr>
          </a:p>
        </p:txBody>
      </p:sp>
      <p:sp>
        <p:nvSpPr>
          <p:cNvPr id="841" name="Google Shape;841;p11"/>
          <p:cNvSpPr txBox="1"/>
          <p:nvPr/>
        </p:nvSpPr>
        <p:spPr>
          <a:xfrm>
            <a:off x="8273205" y="4110525"/>
            <a:ext cx="7907100" cy="4858800"/>
          </a:xfrm>
          <a:prstGeom prst="rect">
            <a:avLst/>
          </a:prstGeom>
          <a:noFill/>
          <a:ln>
            <a:noFill/>
          </a:ln>
        </p:spPr>
        <p:txBody>
          <a:bodyPr anchorCtr="0" anchor="t" bIns="27875" lIns="55800" spcFirstLastPara="1" rIns="55800" wrap="square" tIns="27875">
            <a:spAutoFit/>
          </a:bodyPr>
          <a:lstStyle/>
          <a:p>
            <a:pPr indent="-755650" lvl="0" marL="762000" marR="0" rtl="0" algn="ctr">
              <a:lnSpc>
                <a:spcPct val="100000"/>
              </a:lnSpc>
              <a:spcBef>
                <a:spcPts val="0"/>
              </a:spcBef>
              <a:spcAft>
                <a:spcPts val="0"/>
              </a:spcAft>
              <a:buClr>
                <a:schemeClr val="accent5"/>
              </a:buClr>
              <a:buSzPts val="5300"/>
              <a:buFont typeface="DM Sans"/>
              <a:buChar char="✔"/>
            </a:pPr>
            <a:r>
              <a:rPr b="1" i="0" lang="en" sz="4800" u="none" cap="none" strike="noStrike">
                <a:solidFill>
                  <a:schemeClr val="accent5"/>
                </a:solidFill>
                <a:latin typeface="DM Sans"/>
                <a:ea typeface="DM Sans"/>
                <a:cs typeface="DM Sans"/>
                <a:sym typeface="DM Sans"/>
              </a:rPr>
              <a:t>Policy-based</a:t>
            </a:r>
            <a:endParaRPr b="0" i="0" sz="3200" u="none" cap="none" strike="noStrike">
              <a:solidFill>
                <a:schemeClr val="accent5"/>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accent5"/>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4800"/>
              <a:buFont typeface="Arial"/>
              <a:buNone/>
            </a:pPr>
            <a:r>
              <a:rPr b="0" i="0" lang="en" sz="4800" u="none" cap="none" strike="noStrike">
                <a:solidFill>
                  <a:schemeClr val="accent5"/>
                </a:solidFill>
                <a:latin typeface="DM Sans"/>
                <a:ea typeface="DM Sans"/>
                <a:cs typeface="DM Sans"/>
                <a:sym typeface="DM Sans"/>
              </a:rPr>
              <a:t>Users are granted access based on policies defined by the EGI resource providers or by the EGI Foundation</a:t>
            </a:r>
            <a:endParaRPr b="0" i="0" sz="6400" u="none" cap="none" strike="noStrike">
              <a:solidFill>
                <a:schemeClr val="accent5"/>
              </a:solidFill>
              <a:latin typeface="DM Sans"/>
              <a:ea typeface="DM Sans"/>
              <a:cs typeface="DM Sans"/>
              <a:sym typeface="DM Sans"/>
            </a:endParaRPr>
          </a:p>
        </p:txBody>
      </p:sp>
      <p:sp>
        <p:nvSpPr>
          <p:cNvPr id="842" name="Google Shape;842;p11"/>
          <p:cNvSpPr txBox="1"/>
          <p:nvPr/>
        </p:nvSpPr>
        <p:spPr>
          <a:xfrm>
            <a:off x="16962784" y="4110544"/>
            <a:ext cx="6812100" cy="5597700"/>
          </a:xfrm>
          <a:prstGeom prst="rect">
            <a:avLst/>
          </a:prstGeom>
          <a:noFill/>
          <a:ln>
            <a:noFill/>
          </a:ln>
        </p:spPr>
        <p:txBody>
          <a:bodyPr anchorCtr="0" anchor="t" bIns="27875" lIns="55800" spcFirstLastPara="1" rIns="55800" wrap="square" tIns="27875">
            <a:spAutoFit/>
          </a:bodyPr>
          <a:lstStyle/>
          <a:p>
            <a:pPr indent="-755650" lvl="0" marL="762000" marR="0" rtl="0" algn="ctr">
              <a:lnSpc>
                <a:spcPct val="100000"/>
              </a:lnSpc>
              <a:spcBef>
                <a:spcPts val="0"/>
              </a:spcBef>
              <a:spcAft>
                <a:spcPts val="0"/>
              </a:spcAft>
              <a:buClr>
                <a:schemeClr val="accent5"/>
              </a:buClr>
              <a:buSzPts val="5300"/>
              <a:buFont typeface="DM Sans"/>
              <a:buChar char="✔"/>
            </a:pPr>
            <a:r>
              <a:rPr b="1" i="0" lang="en" sz="4800" u="none" cap="none" strike="noStrike">
                <a:solidFill>
                  <a:schemeClr val="accent5"/>
                </a:solidFill>
                <a:latin typeface="DM Sans"/>
                <a:ea typeface="DM Sans"/>
                <a:cs typeface="DM Sans"/>
                <a:sym typeface="DM Sans"/>
              </a:rPr>
              <a:t> Market-driven</a:t>
            </a:r>
            <a:endParaRPr b="0" i="0" sz="3200" u="none" cap="none" strike="noStrike">
              <a:solidFill>
                <a:schemeClr val="accent5"/>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chemeClr val="accent5"/>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4800"/>
              <a:buFont typeface="Arial"/>
              <a:buNone/>
            </a:pPr>
            <a:r>
              <a:rPr b="0" i="0" lang="en" sz="4800" u="none" cap="none" strike="noStrike">
                <a:solidFill>
                  <a:schemeClr val="accent5"/>
                </a:solidFill>
                <a:latin typeface="DM Sans"/>
                <a:ea typeface="DM Sans"/>
                <a:cs typeface="DM Sans"/>
                <a:sym typeface="DM Sans"/>
              </a:rPr>
              <a:t>Users can negotiate a fee to access services either directly with EGI resource providers or indirectly with the EGI Foundation</a:t>
            </a:r>
            <a:endParaRPr b="0" i="0" sz="7500" u="none" cap="none" strike="noStrike">
              <a:solidFill>
                <a:schemeClr val="accent5"/>
              </a:solidFill>
              <a:latin typeface="DM Sans"/>
              <a:ea typeface="DM Sans"/>
              <a:cs typeface="DM Sans"/>
              <a:sym typeface="DM Sans"/>
            </a:endParaRPr>
          </a:p>
        </p:txBody>
      </p:sp>
      <p:sp>
        <p:nvSpPr>
          <p:cNvPr id="843" name="Google Shape;843;p11"/>
          <p:cNvSpPr txBox="1"/>
          <p:nvPr/>
        </p:nvSpPr>
        <p:spPr>
          <a:xfrm>
            <a:off x="419133" y="4055107"/>
            <a:ext cx="7458300" cy="5105100"/>
          </a:xfrm>
          <a:prstGeom prst="rect">
            <a:avLst/>
          </a:prstGeom>
          <a:noFill/>
          <a:ln>
            <a:noFill/>
          </a:ln>
        </p:spPr>
        <p:txBody>
          <a:bodyPr anchorCtr="0" anchor="t" bIns="27875" lIns="55800" spcFirstLastPara="1" rIns="55800" wrap="square" tIns="27875">
            <a:spAutoFit/>
          </a:bodyPr>
          <a:lstStyle/>
          <a:p>
            <a:pPr indent="-755650" lvl="0" marL="762000" marR="0" rtl="0" algn="ctr">
              <a:lnSpc>
                <a:spcPct val="100000"/>
              </a:lnSpc>
              <a:spcBef>
                <a:spcPts val="0"/>
              </a:spcBef>
              <a:spcAft>
                <a:spcPts val="0"/>
              </a:spcAft>
              <a:buClr>
                <a:schemeClr val="accent5"/>
              </a:buClr>
              <a:buSzPts val="5300"/>
              <a:buFont typeface="DM Sans"/>
              <a:buChar char="✔"/>
            </a:pPr>
            <a:r>
              <a:rPr b="1" i="0" lang="en" sz="4800" u="none" cap="none" strike="noStrike">
                <a:solidFill>
                  <a:schemeClr val="accent5"/>
                </a:solidFill>
                <a:latin typeface="DM Sans"/>
                <a:ea typeface="DM Sans"/>
                <a:cs typeface="DM Sans"/>
                <a:sym typeface="DM Sans"/>
              </a:rPr>
              <a:t>Wide access</a:t>
            </a:r>
            <a:endParaRPr b="0" i="0" sz="3200" u="none" cap="none" strike="noStrike">
              <a:solidFill>
                <a:schemeClr val="accent5"/>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chemeClr val="accent5"/>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4800"/>
              <a:buFont typeface="Arial"/>
              <a:buNone/>
            </a:pPr>
            <a:r>
              <a:rPr b="0" i="0" lang="en" sz="4800" u="none" cap="none" strike="noStrike">
                <a:solidFill>
                  <a:schemeClr val="accent5"/>
                </a:solidFill>
                <a:latin typeface="DM Sans"/>
                <a:ea typeface="DM Sans"/>
                <a:cs typeface="DM Sans"/>
                <a:sym typeface="DM Sans"/>
              </a:rPr>
              <a:t>Users can freely access scientific data and digital services provided by EGI resource providers</a:t>
            </a:r>
            <a:endParaRPr b="0" i="0" sz="4300" u="none" cap="none" strike="noStrike">
              <a:solidFill>
                <a:schemeClr val="accent5"/>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6400"/>
              <a:buFont typeface="Arial"/>
              <a:buNone/>
            </a:pPr>
            <a:r>
              <a:t/>
            </a:r>
            <a:endParaRPr b="0" i="0" sz="6400" u="none" cap="none" strike="noStrike">
              <a:solidFill>
                <a:schemeClr val="accent5"/>
              </a:solidFill>
              <a:latin typeface="DM Sans"/>
              <a:ea typeface="DM Sans"/>
              <a:cs typeface="DM Sans"/>
              <a:sym typeface="DM Sans"/>
            </a:endParaRPr>
          </a:p>
        </p:txBody>
      </p:sp>
      <p:sp>
        <p:nvSpPr>
          <p:cNvPr id="844" name="Google Shape;844;p11"/>
          <p:cNvSpPr txBox="1"/>
          <p:nvPr/>
        </p:nvSpPr>
        <p:spPr>
          <a:xfrm>
            <a:off x="652376" y="9730634"/>
            <a:ext cx="7528800" cy="2709000"/>
          </a:xfrm>
          <a:prstGeom prst="rect">
            <a:avLst/>
          </a:prstGeom>
          <a:noFill/>
          <a:ln>
            <a:noFill/>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3200"/>
              <a:buFont typeface="Arial"/>
              <a:buNone/>
            </a:pPr>
            <a:r>
              <a:rPr b="0" i="0" lang="en" sz="3200" u="none" cap="none" strike="noStrike">
                <a:solidFill>
                  <a:schemeClr val="accent2"/>
                </a:solidFill>
                <a:latin typeface="DM Sans"/>
                <a:ea typeface="DM Sans"/>
                <a:cs typeface="DM Sans"/>
                <a:sym typeface="DM Sans"/>
              </a:rPr>
              <a:t>Example:</a:t>
            </a:r>
            <a:endParaRPr b="0" i="0" sz="3700" u="none" cap="none" strike="noStrike">
              <a:solidFill>
                <a:srgbClr val="000000"/>
              </a:solidFill>
              <a:latin typeface="DM Sans"/>
              <a:ea typeface="DM Sans"/>
              <a:cs typeface="DM Sans"/>
              <a:sym typeface="DM Sans"/>
            </a:endParaRPr>
          </a:p>
          <a:p>
            <a:pPr indent="-355600" lvl="0" marL="482600" marR="0" rtl="0" algn="l">
              <a:lnSpc>
                <a:spcPct val="100000"/>
              </a:lnSpc>
              <a:spcBef>
                <a:spcPts val="0"/>
              </a:spcBef>
              <a:spcAft>
                <a:spcPts val="0"/>
              </a:spcAft>
              <a:buClr>
                <a:schemeClr val="accent2"/>
              </a:buClr>
              <a:buSzPts val="3200"/>
              <a:buFont typeface="DM Sans"/>
              <a:buChar char="•"/>
            </a:pPr>
            <a:r>
              <a:rPr b="0" i="0" lang="en" sz="3200" u="none" cap="none" strike="noStrike">
                <a:solidFill>
                  <a:schemeClr val="accent2"/>
                </a:solidFill>
                <a:latin typeface="DM Sans"/>
                <a:ea typeface="DM Sans"/>
                <a:cs typeface="DM Sans"/>
                <a:sym typeface="DM Sans"/>
              </a:rPr>
              <a:t>EGI Notebooks open instance</a:t>
            </a:r>
            <a:endParaRPr b="0" i="0" sz="3200" u="none" cap="none" strike="noStrike">
              <a:solidFill>
                <a:schemeClr val="accent2"/>
              </a:solidFill>
              <a:latin typeface="DM Sans"/>
              <a:ea typeface="DM Sans"/>
              <a:cs typeface="DM Sans"/>
              <a:sym typeface="DM Sans"/>
            </a:endParaRPr>
          </a:p>
          <a:p>
            <a:pPr indent="-355600" lvl="0" marL="482600" marR="0" rtl="0" algn="l">
              <a:lnSpc>
                <a:spcPct val="100000"/>
              </a:lnSpc>
              <a:spcBef>
                <a:spcPts val="0"/>
              </a:spcBef>
              <a:spcAft>
                <a:spcPts val="0"/>
              </a:spcAft>
              <a:buClr>
                <a:schemeClr val="accent2"/>
              </a:buClr>
              <a:buSzPts val="3200"/>
              <a:buFont typeface="DM Sans"/>
              <a:buChar char="•"/>
            </a:pPr>
            <a:r>
              <a:rPr b="0" i="0" lang="en" sz="3200" u="none" cap="none" strike="noStrike">
                <a:solidFill>
                  <a:schemeClr val="accent2"/>
                </a:solidFill>
                <a:latin typeface="DM Sans"/>
                <a:ea typeface="DM Sans"/>
                <a:cs typeface="DM Sans"/>
                <a:sym typeface="DM Sans"/>
              </a:rPr>
              <a:t>EGI Cloud pool for application piloting</a:t>
            </a:r>
            <a:endParaRPr b="0" i="0" sz="3200" u="none" cap="none" strike="noStrike">
              <a:solidFill>
                <a:schemeClr val="accent2"/>
              </a:solidFill>
              <a:latin typeface="DM Sans"/>
              <a:ea typeface="DM Sans"/>
              <a:cs typeface="DM Sans"/>
              <a:sym typeface="DM Sans"/>
            </a:endParaRPr>
          </a:p>
          <a:p>
            <a:pPr indent="-558800" lvl="0" marL="76200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accent2"/>
              </a:solidFill>
              <a:latin typeface="DM Sans"/>
              <a:ea typeface="DM Sans"/>
              <a:cs typeface="DM Sans"/>
              <a:sym typeface="DM Sans"/>
            </a:endParaRPr>
          </a:p>
        </p:txBody>
      </p:sp>
      <p:sp>
        <p:nvSpPr>
          <p:cNvPr id="845" name="Google Shape;845;p11"/>
          <p:cNvSpPr txBox="1"/>
          <p:nvPr/>
        </p:nvSpPr>
        <p:spPr>
          <a:xfrm>
            <a:off x="7947810" y="9687234"/>
            <a:ext cx="9531300" cy="2709000"/>
          </a:xfrm>
          <a:prstGeom prst="rect">
            <a:avLst/>
          </a:prstGeom>
          <a:noFill/>
          <a:ln>
            <a:noFill/>
          </a:ln>
        </p:spPr>
        <p:txBody>
          <a:bodyPr anchorCtr="0" anchor="t" bIns="121875" lIns="243800" spcFirstLastPara="1" rIns="243800" wrap="square" tIns="121875">
            <a:spAutoFit/>
          </a:bodyPr>
          <a:lstStyle/>
          <a:p>
            <a:pPr indent="-469900" lvl="0" marL="723900" marR="0" rtl="0" algn="l">
              <a:lnSpc>
                <a:spcPct val="100000"/>
              </a:lnSpc>
              <a:spcBef>
                <a:spcPts val="0"/>
              </a:spcBef>
              <a:spcAft>
                <a:spcPts val="0"/>
              </a:spcAft>
              <a:buClr>
                <a:srgbClr val="000000"/>
              </a:buClr>
              <a:buSzPts val="3200"/>
              <a:buFont typeface="Arial"/>
              <a:buNone/>
            </a:pPr>
            <a:r>
              <a:rPr b="0" i="0" lang="en" sz="3200" u="none" cap="none" strike="noStrike">
                <a:solidFill>
                  <a:schemeClr val="accent2"/>
                </a:solidFill>
                <a:latin typeface="DM Sans"/>
                <a:ea typeface="DM Sans"/>
                <a:cs typeface="DM Sans"/>
                <a:sym typeface="DM Sans"/>
              </a:rPr>
              <a:t>Example:</a:t>
            </a:r>
            <a:endParaRPr b="0" i="0" sz="3700" u="none" cap="none" strike="noStrike">
              <a:solidFill>
                <a:srgbClr val="000000"/>
              </a:solidFill>
              <a:latin typeface="DM Sans"/>
              <a:ea typeface="DM Sans"/>
              <a:cs typeface="DM Sans"/>
              <a:sym typeface="DM Sans"/>
            </a:endParaRPr>
          </a:p>
          <a:p>
            <a:pPr indent="-368300" lvl="0" marL="723900" marR="0" rtl="0" algn="l">
              <a:lnSpc>
                <a:spcPct val="100000"/>
              </a:lnSpc>
              <a:spcBef>
                <a:spcPts val="0"/>
              </a:spcBef>
              <a:spcAft>
                <a:spcPts val="0"/>
              </a:spcAft>
              <a:buClr>
                <a:schemeClr val="accent2"/>
              </a:buClr>
              <a:buSzPts val="3200"/>
              <a:buFont typeface="DM Sans"/>
              <a:buChar char="•"/>
            </a:pPr>
            <a:r>
              <a:rPr b="0" i="0" lang="en" sz="3200" u="none" cap="none" strike="noStrike">
                <a:solidFill>
                  <a:schemeClr val="accent2"/>
                </a:solidFill>
                <a:latin typeface="DM Sans"/>
                <a:ea typeface="DM Sans"/>
                <a:cs typeface="DM Sans"/>
                <a:sym typeface="DM Sans"/>
              </a:rPr>
              <a:t>Biomed HTC pool for life sciences</a:t>
            </a:r>
            <a:endParaRPr b="0" i="0" sz="3700" u="none" cap="none" strike="noStrike">
              <a:solidFill>
                <a:srgbClr val="000000"/>
              </a:solidFill>
              <a:latin typeface="DM Sans"/>
              <a:ea typeface="DM Sans"/>
              <a:cs typeface="DM Sans"/>
              <a:sym typeface="DM Sans"/>
            </a:endParaRPr>
          </a:p>
          <a:p>
            <a:pPr indent="-368300" lvl="0" marL="723900" marR="0" rtl="0" algn="l">
              <a:lnSpc>
                <a:spcPct val="100000"/>
              </a:lnSpc>
              <a:spcBef>
                <a:spcPts val="0"/>
              </a:spcBef>
              <a:spcAft>
                <a:spcPts val="0"/>
              </a:spcAft>
              <a:buClr>
                <a:schemeClr val="accent2"/>
              </a:buClr>
              <a:buSzPts val="3200"/>
              <a:buFont typeface="DM Sans"/>
              <a:buChar char="•"/>
            </a:pPr>
            <a:r>
              <a:rPr b="0" i="0" lang="en" sz="3200" u="none" cap="none" strike="noStrike">
                <a:solidFill>
                  <a:schemeClr val="accent2"/>
                </a:solidFill>
                <a:latin typeface="DM Sans"/>
                <a:ea typeface="DM Sans"/>
                <a:cs typeface="DM Sans"/>
                <a:sym typeface="DM Sans"/>
              </a:rPr>
              <a:t>INFN-Bari (IT), IN2P3-IRES (FR), ULAKBIM (TR) provide Clouds for the National Bioinformatics Infrastructure of Sweden</a:t>
            </a:r>
            <a:endParaRPr b="0" i="0" sz="3200" u="none" cap="none" strike="noStrike">
              <a:solidFill>
                <a:schemeClr val="accent2"/>
              </a:solidFill>
              <a:latin typeface="DM Sans"/>
              <a:ea typeface="DM Sans"/>
              <a:cs typeface="DM Sans"/>
              <a:sym typeface="DM Sans"/>
            </a:endParaRPr>
          </a:p>
        </p:txBody>
      </p:sp>
      <p:sp>
        <p:nvSpPr>
          <p:cNvPr id="846" name="Google Shape;846;p11"/>
          <p:cNvSpPr txBox="1"/>
          <p:nvPr/>
        </p:nvSpPr>
        <p:spPr>
          <a:xfrm>
            <a:off x="17165253" y="9839771"/>
            <a:ext cx="6812100" cy="2709000"/>
          </a:xfrm>
          <a:prstGeom prst="rect">
            <a:avLst/>
          </a:prstGeom>
          <a:noFill/>
          <a:ln>
            <a:noFill/>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3200"/>
              <a:buFont typeface="Arial"/>
              <a:buNone/>
            </a:pPr>
            <a:r>
              <a:rPr b="0" i="0" lang="en" sz="3200" u="none" cap="none" strike="noStrike">
                <a:solidFill>
                  <a:schemeClr val="accent2"/>
                </a:solidFill>
                <a:latin typeface="DM Sans"/>
                <a:ea typeface="DM Sans"/>
                <a:cs typeface="DM Sans"/>
                <a:sym typeface="DM Sans"/>
              </a:rPr>
              <a:t>Example:</a:t>
            </a:r>
            <a:endParaRPr b="0" i="0" sz="3700" u="none" cap="none" strike="noStrike">
              <a:solidFill>
                <a:srgbClr val="000000"/>
              </a:solidFill>
              <a:latin typeface="DM Sans"/>
              <a:ea typeface="DM Sans"/>
              <a:cs typeface="DM Sans"/>
              <a:sym typeface="DM Sans"/>
            </a:endParaRPr>
          </a:p>
          <a:p>
            <a:pPr indent="-406400" lvl="0" marL="762000" marR="0" rtl="0" algn="l">
              <a:lnSpc>
                <a:spcPct val="100000"/>
              </a:lnSpc>
              <a:spcBef>
                <a:spcPts val="0"/>
              </a:spcBef>
              <a:spcAft>
                <a:spcPts val="0"/>
              </a:spcAft>
              <a:buClr>
                <a:schemeClr val="accent2"/>
              </a:buClr>
              <a:buSzPts val="3200"/>
              <a:buFont typeface="DM Sans"/>
              <a:buChar char="•"/>
            </a:pPr>
            <a:r>
              <a:rPr b="0" i="0" lang="en" sz="3200" u="none" cap="none" strike="noStrike">
                <a:solidFill>
                  <a:schemeClr val="accent2"/>
                </a:solidFill>
                <a:latin typeface="DM Sans"/>
                <a:ea typeface="DM Sans"/>
                <a:cs typeface="DM Sans"/>
                <a:sym typeface="DM Sans"/>
              </a:rPr>
              <a:t>FitSM training by EGI Foundation</a:t>
            </a:r>
            <a:endParaRPr b="0" i="0" sz="3700" u="none" cap="none" strike="noStrike">
              <a:solidFill>
                <a:srgbClr val="000000"/>
              </a:solidFill>
              <a:latin typeface="DM Sans"/>
              <a:ea typeface="DM Sans"/>
              <a:cs typeface="DM Sans"/>
              <a:sym typeface="DM Sans"/>
            </a:endParaRPr>
          </a:p>
          <a:p>
            <a:pPr indent="-406400" lvl="0" marL="762000" marR="0" rtl="0" algn="l">
              <a:lnSpc>
                <a:spcPct val="100000"/>
              </a:lnSpc>
              <a:spcBef>
                <a:spcPts val="0"/>
              </a:spcBef>
              <a:spcAft>
                <a:spcPts val="0"/>
              </a:spcAft>
              <a:buClr>
                <a:schemeClr val="accent2"/>
              </a:buClr>
              <a:buSzPts val="3200"/>
              <a:buFont typeface="DM Sans"/>
              <a:buChar char="•"/>
            </a:pPr>
            <a:r>
              <a:rPr b="0" i="0" lang="en" sz="3200" u="none" cap="none" strike="noStrike">
                <a:solidFill>
                  <a:schemeClr val="accent2"/>
                </a:solidFill>
                <a:latin typeface="DM Sans"/>
                <a:ea typeface="DM Sans"/>
                <a:cs typeface="DM Sans"/>
                <a:sym typeface="DM Sans"/>
              </a:rPr>
              <a:t>4 EGI Cloud providers deliver to Exprivia</a:t>
            </a:r>
            <a:endParaRPr b="0" i="0" sz="3200" u="none" cap="none" strike="noStrike">
              <a:solidFill>
                <a:schemeClr val="accent2"/>
              </a:solidFill>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g253430aa920_0_0"/>
          <p:cNvSpPr txBox="1"/>
          <p:nvPr>
            <p:ph type="title"/>
          </p:nvPr>
        </p:nvSpPr>
        <p:spPr>
          <a:xfrm>
            <a:off x="3366824" y="491800"/>
            <a:ext cx="193536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400"/>
              <a:buFont typeface="Calibri"/>
              <a:buNone/>
            </a:pPr>
            <a:r>
              <a:rPr lang="en">
                <a:latin typeface="Arial"/>
                <a:ea typeface="Arial"/>
                <a:cs typeface="Arial"/>
                <a:sym typeface="Arial"/>
              </a:rPr>
              <a:t>Allocating services and resources</a:t>
            </a:r>
            <a:endParaRPr>
              <a:latin typeface="Arial"/>
              <a:ea typeface="Arial"/>
              <a:cs typeface="Arial"/>
              <a:sym typeface="Arial"/>
            </a:endParaRPr>
          </a:p>
        </p:txBody>
      </p:sp>
      <p:grpSp>
        <p:nvGrpSpPr>
          <p:cNvPr id="853" name="Google Shape;853;g253430aa920_0_0"/>
          <p:cNvGrpSpPr/>
          <p:nvPr/>
        </p:nvGrpSpPr>
        <p:grpSpPr>
          <a:xfrm>
            <a:off x="294850" y="4916850"/>
            <a:ext cx="5952874" cy="4137701"/>
            <a:chOff x="-423985" y="3530274"/>
            <a:chExt cx="2232300" cy="1551618"/>
          </a:xfrm>
        </p:grpSpPr>
        <p:sp>
          <p:nvSpPr>
            <p:cNvPr id="854" name="Google Shape;854;g253430aa920_0_0"/>
            <p:cNvSpPr txBox="1"/>
            <p:nvPr/>
          </p:nvSpPr>
          <p:spPr>
            <a:xfrm>
              <a:off x="-423985" y="4470192"/>
              <a:ext cx="2232300" cy="611700"/>
            </a:xfrm>
            <a:prstGeom prst="rect">
              <a:avLst/>
            </a:prstGeom>
            <a:noFill/>
            <a:ln>
              <a:noFill/>
            </a:ln>
          </p:spPr>
          <p:txBody>
            <a:bodyPr anchorCtr="0" anchor="t" bIns="121875" lIns="243800" spcFirstLastPara="1" rIns="243800" wrap="square" tIns="121875">
              <a:spAutoFit/>
            </a:bodyPr>
            <a:lstStyle/>
            <a:p>
              <a:pPr indent="0" lvl="0" marL="0" marR="0" rtl="0" algn="ctr">
                <a:lnSpc>
                  <a:spcPct val="100000"/>
                </a:lnSpc>
                <a:spcBef>
                  <a:spcPts val="0"/>
                </a:spcBef>
                <a:spcAft>
                  <a:spcPts val="0"/>
                </a:spcAft>
                <a:buClr>
                  <a:srgbClr val="000000"/>
                </a:buClr>
                <a:buSzPts val="4800"/>
                <a:buFont typeface="Arial"/>
                <a:buNone/>
              </a:pPr>
              <a:r>
                <a:rPr b="1" lang="en" sz="4500">
                  <a:solidFill>
                    <a:schemeClr val="dk1"/>
                  </a:solidFill>
                  <a:latin typeface="DM Sans"/>
                  <a:ea typeface="DM Sans"/>
                  <a:cs typeface="DM Sans"/>
                  <a:sym typeface="DM Sans"/>
                </a:rPr>
                <a:t>Users’</a:t>
              </a:r>
              <a:r>
                <a:rPr b="1" i="0" lang="en" sz="4500" u="none" cap="none" strike="noStrike">
                  <a:solidFill>
                    <a:schemeClr val="dk1"/>
                  </a:solidFill>
                  <a:latin typeface="DM Sans"/>
                  <a:ea typeface="DM Sans"/>
                  <a:cs typeface="DM Sans"/>
                  <a:sym typeface="DM Sans"/>
                </a:rPr>
                <a:t> representative</a:t>
              </a:r>
              <a:endParaRPr i="0" sz="3200" u="none" cap="none" strike="noStrike">
                <a:solidFill>
                  <a:srgbClr val="000000"/>
                </a:solidFill>
                <a:latin typeface="DM Sans"/>
                <a:ea typeface="DM Sans"/>
                <a:cs typeface="DM Sans"/>
                <a:sym typeface="DM Sans"/>
              </a:endParaRPr>
            </a:p>
          </p:txBody>
        </p:sp>
        <p:pic>
          <p:nvPicPr>
            <p:cNvPr descr="C:\Users\Krakowian\Google Drive\EGI\Images - icons\women-icon.png" id="855" name="Google Shape;855;g253430aa920_0_0"/>
            <p:cNvPicPr preferRelativeResize="0"/>
            <p:nvPr/>
          </p:nvPicPr>
          <p:blipFill rotWithShape="1">
            <a:blip r:embed="rId3">
              <a:alphaModFix/>
            </a:blip>
            <a:srcRect b="0" l="0" r="0" t="0"/>
            <a:stretch/>
          </p:blipFill>
          <p:spPr>
            <a:xfrm>
              <a:off x="243477" y="3530274"/>
              <a:ext cx="878548" cy="804693"/>
            </a:xfrm>
            <a:prstGeom prst="rect">
              <a:avLst/>
            </a:prstGeom>
            <a:noFill/>
            <a:ln>
              <a:noFill/>
            </a:ln>
          </p:spPr>
        </p:pic>
      </p:grpSp>
      <p:sp>
        <p:nvSpPr>
          <p:cNvPr id="856" name="Google Shape;856;g253430aa920_0_0"/>
          <p:cNvSpPr/>
          <p:nvPr/>
        </p:nvSpPr>
        <p:spPr>
          <a:xfrm>
            <a:off x="12090944" y="8075528"/>
            <a:ext cx="4013280" cy="4270482"/>
          </a:xfrm>
          <a:prstGeom prst="flowChartMultidocument">
            <a:avLst/>
          </a:prstGeom>
          <a:solidFill>
            <a:srgbClr val="D7E4BD"/>
          </a:solidFill>
          <a:ln cap="flat" cmpd="sng" w="9525">
            <a:solidFill>
              <a:schemeClr val="accent1"/>
            </a:solidFill>
            <a:prstDash val="solid"/>
            <a:miter lim="800000"/>
            <a:headEnd len="sm" w="sm" type="none"/>
            <a:tailEnd len="sm" w="sm" type="none"/>
          </a:ln>
        </p:spPr>
        <p:txBody>
          <a:bodyPr anchorCtr="0" anchor="ctr" bIns="121875" lIns="243725" spcFirstLastPara="1" rIns="243725" wrap="square" tIns="121875">
            <a:noAutofit/>
          </a:bodyPr>
          <a:lstStyle/>
          <a:p>
            <a:pPr indent="0" lvl="0" marL="0" marR="0" rtl="0" algn="ctr">
              <a:lnSpc>
                <a:spcPct val="100000"/>
              </a:lnSpc>
              <a:spcBef>
                <a:spcPts val="0"/>
              </a:spcBef>
              <a:spcAft>
                <a:spcPts val="0"/>
              </a:spcAft>
              <a:buClr>
                <a:srgbClr val="000000"/>
              </a:buClr>
              <a:buSzPts val="4800"/>
              <a:buFont typeface="Arial"/>
              <a:buNone/>
            </a:pPr>
            <a:r>
              <a:rPr i="0" lang="en" sz="3700" u="none" cap="none" strike="noStrike">
                <a:solidFill>
                  <a:srgbClr val="4F6228"/>
                </a:solidFill>
                <a:latin typeface="DM Sans"/>
                <a:ea typeface="DM Sans"/>
                <a:cs typeface="DM Sans"/>
                <a:sym typeface="DM Sans"/>
              </a:rPr>
              <a:t>Operation Level Agreement</a:t>
            </a:r>
            <a:endParaRPr i="0" sz="2700" u="none" cap="none" strike="noStrike">
              <a:solidFill>
                <a:srgbClr val="000000"/>
              </a:solidFill>
              <a:latin typeface="DM Sans"/>
              <a:ea typeface="DM Sans"/>
              <a:cs typeface="DM Sans"/>
              <a:sym typeface="DM Sans"/>
            </a:endParaRPr>
          </a:p>
        </p:txBody>
      </p:sp>
      <p:sp>
        <p:nvSpPr>
          <p:cNvPr id="857" name="Google Shape;857;g253430aa920_0_0"/>
          <p:cNvSpPr/>
          <p:nvPr/>
        </p:nvSpPr>
        <p:spPr>
          <a:xfrm>
            <a:off x="8209483" y="8091272"/>
            <a:ext cx="3696894" cy="3973806"/>
          </a:xfrm>
          <a:prstGeom prst="flowChartDocument">
            <a:avLst/>
          </a:prstGeom>
          <a:solidFill>
            <a:srgbClr val="D7E4BD"/>
          </a:solidFill>
          <a:ln cap="flat" cmpd="sng" w="9525">
            <a:solidFill>
              <a:schemeClr val="accent1"/>
            </a:solidFill>
            <a:prstDash val="solid"/>
            <a:miter lim="800000"/>
            <a:headEnd len="sm" w="sm" type="none"/>
            <a:tailEnd len="sm" w="sm" type="none"/>
          </a:ln>
        </p:spPr>
        <p:txBody>
          <a:bodyPr anchorCtr="0" anchor="ctr" bIns="121875" lIns="243725" spcFirstLastPara="1" rIns="243725" wrap="square" tIns="121875">
            <a:noAutofit/>
          </a:bodyPr>
          <a:lstStyle/>
          <a:p>
            <a:pPr indent="0" lvl="0" marL="0" marR="0" rtl="0" algn="ctr">
              <a:lnSpc>
                <a:spcPct val="100000"/>
              </a:lnSpc>
              <a:spcBef>
                <a:spcPts val="0"/>
              </a:spcBef>
              <a:spcAft>
                <a:spcPts val="0"/>
              </a:spcAft>
              <a:buClr>
                <a:srgbClr val="000000"/>
              </a:buClr>
              <a:buSzPts val="4800"/>
              <a:buFont typeface="Arial"/>
              <a:buNone/>
            </a:pPr>
            <a:r>
              <a:rPr i="0" lang="en" sz="4000" u="none" cap="none" strike="noStrike">
                <a:solidFill>
                  <a:srgbClr val="4F6228"/>
                </a:solidFill>
                <a:latin typeface="DM Sans"/>
                <a:ea typeface="DM Sans"/>
                <a:cs typeface="DM Sans"/>
                <a:sym typeface="DM Sans"/>
              </a:rPr>
              <a:t>Service Level Agreement</a:t>
            </a:r>
            <a:endParaRPr i="0" sz="2900" u="none" cap="none" strike="noStrike">
              <a:solidFill>
                <a:srgbClr val="000000"/>
              </a:solidFill>
              <a:latin typeface="DM Sans"/>
              <a:ea typeface="DM Sans"/>
              <a:cs typeface="DM Sans"/>
              <a:sym typeface="DM Sans"/>
            </a:endParaRPr>
          </a:p>
        </p:txBody>
      </p:sp>
      <p:sp>
        <p:nvSpPr>
          <p:cNvPr id="858" name="Google Shape;858;g253430aa920_0_0"/>
          <p:cNvSpPr/>
          <p:nvPr/>
        </p:nvSpPr>
        <p:spPr>
          <a:xfrm>
            <a:off x="5168555" y="4941496"/>
            <a:ext cx="4800900" cy="2688000"/>
          </a:xfrm>
          <a:prstGeom prst="rightArrow">
            <a:avLst>
              <a:gd fmla="val 50000" name="adj1"/>
              <a:gd fmla="val 50000" name="adj2"/>
            </a:avLst>
          </a:prstGeom>
          <a:gradFill>
            <a:gsLst>
              <a:gs pos="0">
                <a:srgbClr val="5F82CA"/>
              </a:gs>
              <a:gs pos="50000">
                <a:srgbClr val="3C70CA"/>
              </a:gs>
              <a:gs pos="100000">
                <a:srgbClr val="2E60B9"/>
              </a:gs>
            </a:gsLst>
            <a:lin ang="5400012" scaled="0"/>
          </a:gradFill>
          <a:ln cap="flat" cmpd="sng" w="9525">
            <a:solidFill>
              <a:schemeClr val="accent1"/>
            </a:solidFill>
            <a:prstDash val="solid"/>
            <a:miter lim="800000"/>
            <a:headEnd len="sm" w="sm" type="none"/>
            <a:tailEnd len="sm" w="sm" type="none"/>
          </a:ln>
        </p:spPr>
        <p:txBody>
          <a:bodyPr anchorCtr="0" anchor="ctr" bIns="121875" lIns="243725" spcFirstLastPara="1" rIns="243725" wrap="square" tIns="121875">
            <a:noAutofit/>
          </a:bodyPr>
          <a:lstStyle/>
          <a:p>
            <a:pPr indent="0" lvl="0" marL="0" marR="0" rtl="0" algn="ctr">
              <a:lnSpc>
                <a:spcPct val="100000"/>
              </a:lnSpc>
              <a:spcBef>
                <a:spcPts val="0"/>
              </a:spcBef>
              <a:spcAft>
                <a:spcPts val="0"/>
              </a:spcAft>
              <a:buClr>
                <a:srgbClr val="000000"/>
              </a:buClr>
              <a:buSzPts val="3700"/>
              <a:buFont typeface="Arial"/>
              <a:buNone/>
            </a:pPr>
            <a:r>
              <a:rPr b="1" i="0" lang="en" sz="3700" u="none" cap="none" strike="noStrike">
                <a:solidFill>
                  <a:schemeClr val="lt1"/>
                </a:solidFill>
                <a:latin typeface="Calibri"/>
                <a:ea typeface="Calibri"/>
                <a:cs typeface="Calibri"/>
                <a:sym typeface="Calibri"/>
              </a:rPr>
              <a:t>Instance requirements</a:t>
            </a:r>
            <a:endParaRPr b="1" i="0" sz="3700" u="none" cap="none" strike="noStrike">
              <a:solidFill>
                <a:srgbClr val="000000"/>
              </a:solidFill>
              <a:latin typeface="Calibri"/>
              <a:ea typeface="Calibri"/>
              <a:cs typeface="Calibri"/>
              <a:sym typeface="Calibri"/>
            </a:endParaRPr>
          </a:p>
        </p:txBody>
      </p:sp>
      <p:sp>
        <p:nvSpPr>
          <p:cNvPr id="859" name="Google Shape;859;g253430aa920_0_0"/>
          <p:cNvSpPr/>
          <p:nvPr/>
        </p:nvSpPr>
        <p:spPr>
          <a:xfrm>
            <a:off x="882950" y="2516724"/>
            <a:ext cx="5663100" cy="1536000"/>
          </a:xfrm>
          <a:prstGeom prst="wedgeRoundRectCallout">
            <a:avLst>
              <a:gd fmla="val 37823" name="adj1"/>
              <a:gd fmla="val 163720" name="adj2"/>
              <a:gd fmla="val 16667" name="adj3"/>
            </a:avLst>
          </a:prstGeom>
          <a:solidFill>
            <a:srgbClr val="F7F7F7"/>
          </a:solidFill>
          <a:ln cap="flat" cmpd="sng" w="9525">
            <a:solidFill>
              <a:srgbClr val="000000"/>
            </a:solidFill>
            <a:prstDash val="solid"/>
            <a:miter lim="800000"/>
            <a:headEnd len="sm" w="sm" type="none"/>
            <a:tailEnd len="sm" w="sm" type="none"/>
          </a:ln>
        </p:spPr>
        <p:txBody>
          <a:bodyPr anchorCtr="0" anchor="ctr" bIns="121875" lIns="243725" spcFirstLastPara="1" rIns="243725" wrap="square" tIns="121875">
            <a:noAutofit/>
          </a:bodyPr>
          <a:lstStyle/>
          <a:p>
            <a:pPr indent="0" lvl="0" marL="0" marR="0" rtl="0" algn="ctr">
              <a:lnSpc>
                <a:spcPct val="100000"/>
              </a:lnSpc>
              <a:spcBef>
                <a:spcPts val="0"/>
              </a:spcBef>
              <a:spcAft>
                <a:spcPts val="0"/>
              </a:spcAft>
              <a:buClr>
                <a:srgbClr val="000000"/>
              </a:buClr>
              <a:buSzPts val="4300"/>
              <a:buFont typeface="Arial"/>
              <a:buNone/>
            </a:pPr>
            <a:r>
              <a:rPr i="0" lang="en" sz="3700" u="none" cap="none" strike="noStrike">
                <a:solidFill>
                  <a:schemeClr val="dk1"/>
                </a:solidFill>
                <a:latin typeface="DM Sans"/>
                <a:ea typeface="DM Sans"/>
                <a:cs typeface="DM Sans"/>
                <a:sym typeface="DM Sans"/>
              </a:rPr>
              <a:t>Type, number, size, cost, availability, etc.</a:t>
            </a:r>
            <a:endParaRPr i="0" sz="3200" u="none" cap="none" strike="noStrike">
              <a:solidFill>
                <a:srgbClr val="000000"/>
              </a:solidFill>
              <a:latin typeface="DM Sans"/>
              <a:ea typeface="DM Sans"/>
              <a:cs typeface="DM Sans"/>
              <a:sym typeface="DM Sans"/>
            </a:endParaRPr>
          </a:p>
        </p:txBody>
      </p:sp>
      <p:grpSp>
        <p:nvGrpSpPr>
          <p:cNvPr id="860" name="Google Shape;860;g253430aa920_0_0"/>
          <p:cNvGrpSpPr/>
          <p:nvPr/>
        </p:nvGrpSpPr>
        <p:grpSpPr>
          <a:xfrm>
            <a:off x="2962637" y="9528770"/>
            <a:ext cx="5520600" cy="3340304"/>
            <a:chOff x="1110975" y="3573244"/>
            <a:chExt cx="2070199" cy="1252598"/>
          </a:xfrm>
        </p:grpSpPr>
        <p:sp>
          <p:nvSpPr>
            <p:cNvPr id="861" name="Google Shape;861;g253430aa920_0_0"/>
            <p:cNvSpPr/>
            <p:nvPr/>
          </p:nvSpPr>
          <p:spPr>
            <a:xfrm>
              <a:off x="1110975" y="3573244"/>
              <a:ext cx="1800300" cy="646200"/>
            </a:xfrm>
            <a:prstGeom prst="wedgeRoundRectCallout">
              <a:avLst>
                <a:gd fmla="val 64842" name="adj1"/>
                <a:gd fmla="val -24189" name="adj2"/>
                <a:gd fmla="val 16667" name="adj3"/>
              </a:avLst>
            </a:prstGeom>
            <a:solidFill>
              <a:srgbClr val="F7F7F7"/>
            </a:solidFill>
            <a:ln cap="flat" cmpd="sng" w="9525">
              <a:solidFill>
                <a:srgbClr val="000000"/>
              </a:solidFill>
              <a:prstDash val="solid"/>
              <a:miter lim="800000"/>
              <a:headEnd len="sm" w="sm" type="none"/>
              <a:tailEnd len="sm" w="sm" type="none"/>
            </a:ln>
          </p:spPr>
          <p:txBody>
            <a:bodyPr anchorCtr="0" anchor="ctr" bIns="121875" lIns="243725" spcFirstLastPara="1" rIns="243725" wrap="square" tIns="121875">
              <a:noAutofit/>
            </a:bodyPr>
            <a:lstStyle/>
            <a:p>
              <a:pPr indent="0" lvl="0" marL="0" marR="0" rtl="0" algn="ctr">
                <a:lnSpc>
                  <a:spcPct val="100000"/>
                </a:lnSpc>
                <a:spcBef>
                  <a:spcPts val="0"/>
                </a:spcBef>
                <a:spcAft>
                  <a:spcPts val="0"/>
                </a:spcAft>
                <a:buClr>
                  <a:srgbClr val="000000"/>
                </a:buClr>
                <a:buSzPts val="3700"/>
                <a:buFont typeface="Arial"/>
                <a:buNone/>
              </a:pPr>
              <a:r>
                <a:rPr i="0" lang="en" sz="2900" u="none" cap="none" strike="noStrike">
                  <a:solidFill>
                    <a:schemeClr val="dk1"/>
                  </a:solidFill>
                  <a:latin typeface="DM Sans"/>
                  <a:ea typeface="DM Sans"/>
                  <a:cs typeface="DM Sans"/>
                  <a:sym typeface="DM Sans"/>
                </a:rPr>
                <a:t>Ensure </a:t>
              </a:r>
              <a:r>
                <a:rPr lang="en" sz="2900">
                  <a:solidFill>
                    <a:schemeClr val="dk1"/>
                  </a:solidFill>
                  <a:latin typeface="DM Sans"/>
                  <a:ea typeface="DM Sans"/>
                  <a:cs typeface="DM Sans"/>
                  <a:sym typeface="DM Sans"/>
                </a:rPr>
                <a:t>satisfaction, capture achievements, </a:t>
              </a:r>
              <a:endParaRPr sz="2900">
                <a:solidFill>
                  <a:schemeClr val="dk1"/>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700"/>
                <a:buFont typeface="Arial"/>
                <a:buNone/>
              </a:pPr>
              <a:r>
                <a:rPr lang="en" sz="2900">
                  <a:solidFill>
                    <a:schemeClr val="dk1"/>
                  </a:solidFill>
                  <a:latin typeface="DM Sans"/>
                  <a:ea typeface="DM Sans"/>
                  <a:cs typeface="DM Sans"/>
                  <a:sym typeface="DM Sans"/>
                </a:rPr>
                <a:t>record feedback</a:t>
              </a:r>
              <a:endParaRPr i="0" sz="2900" u="none" cap="none" strike="noStrike">
                <a:solidFill>
                  <a:srgbClr val="000000"/>
                </a:solidFill>
                <a:latin typeface="DM Sans"/>
                <a:ea typeface="DM Sans"/>
                <a:cs typeface="DM Sans"/>
                <a:sym typeface="DM Sans"/>
              </a:endParaRPr>
            </a:p>
          </p:txBody>
        </p:sp>
        <p:sp>
          <p:nvSpPr>
            <p:cNvPr id="862" name="Google Shape;862;g253430aa920_0_0"/>
            <p:cNvSpPr txBox="1"/>
            <p:nvPr/>
          </p:nvSpPr>
          <p:spPr>
            <a:xfrm rot="-508">
              <a:off x="1151374" y="4363992"/>
              <a:ext cx="2029800" cy="461700"/>
            </a:xfrm>
            <a:prstGeom prst="rect">
              <a:avLst/>
            </a:prstGeom>
            <a:solidFill>
              <a:srgbClr val="FBE4D4"/>
            </a:solidFill>
            <a:ln cap="flat" cmpd="sng" w="9525">
              <a:solidFill>
                <a:schemeClr val="accent2"/>
              </a:solidFill>
              <a:prstDash val="solid"/>
              <a:round/>
              <a:headEnd len="sm" w="sm" type="none"/>
              <a:tailEnd len="sm" w="sm" type="none"/>
            </a:ln>
          </p:spPr>
          <p:txBody>
            <a:bodyPr anchorCtr="0" anchor="t" bIns="121875" lIns="243800" spcFirstLastPara="1" rIns="243800" wrap="square" tIns="121875">
              <a:spAutoFit/>
            </a:bodyPr>
            <a:lstStyle/>
            <a:p>
              <a:pPr indent="0" lvl="0" marL="0" marR="0" rtl="0" algn="ctr">
                <a:lnSpc>
                  <a:spcPct val="100000"/>
                </a:lnSpc>
                <a:spcBef>
                  <a:spcPts val="0"/>
                </a:spcBef>
                <a:spcAft>
                  <a:spcPts val="0"/>
                </a:spcAft>
                <a:buClr>
                  <a:srgbClr val="000000"/>
                </a:buClr>
                <a:buSzPts val="3200"/>
                <a:buFont typeface="Arial"/>
                <a:buNone/>
              </a:pPr>
              <a:r>
                <a:rPr i="0" lang="en" sz="3200" u="none" cap="none" strike="noStrike">
                  <a:solidFill>
                    <a:schemeClr val="accent2"/>
                  </a:solidFill>
                  <a:latin typeface="DM Sans"/>
                  <a:ea typeface="DM Sans"/>
                  <a:cs typeface="DM Sans"/>
                  <a:sym typeface="DM Sans"/>
                </a:rPr>
                <a:t>Regular satisfaction interviews</a:t>
              </a:r>
              <a:endParaRPr i="0" sz="3700" u="none" cap="none" strike="noStrike">
                <a:solidFill>
                  <a:srgbClr val="000000"/>
                </a:solidFill>
                <a:latin typeface="DM Sans"/>
                <a:ea typeface="DM Sans"/>
                <a:cs typeface="DM Sans"/>
                <a:sym typeface="DM Sans"/>
              </a:endParaRPr>
            </a:p>
          </p:txBody>
        </p:sp>
      </p:grpSp>
      <p:grpSp>
        <p:nvGrpSpPr>
          <p:cNvPr id="863" name="Google Shape;863;g253430aa920_0_0"/>
          <p:cNvGrpSpPr/>
          <p:nvPr/>
        </p:nvGrpSpPr>
        <p:grpSpPr>
          <a:xfrm>
            <a:off x="15999651" y="10341579"/>
            <a:ext cx="5156715" cy="2537506"/>
            <a:chOff x="5999794" y="3878044"/>
            <a:chExt cx="1933744" cy="951553"/>
          </a:xfrm>
        </p:grpSpPr>
        <p:sp>
          <p:nvSpPr>
            <p:cNvPr id="864" name="Google Shape;864;g253430aa920_0_0"/>
            <p:cNvSpPr/>
            <p:nvPr/>
          </p:nvSpPr>
          <p:spPr>
            <a:xfrm>
              <a:off x="6265838" y="3878044"/>
              <a:ext cx="1667700" cy="555300"/>
            </a:xfrm>
            <a:prstGeom prst="wedgeRoundRectCallout">
              <a:avLst>
                <a:gd fmla="val -70292" name="adj1"/>
                <a:gd fmla="val -22389" name="adj2"/>
                <a:gd fmla="val 16667" name="adj3"/>
              </a:avLst>
            </a:prstGeom>
            <a:solidFill>
              <a:srgbClr val="F7F7F7"/>
            </a:solidFill>
            <a:ln cap="flat" cmpd="sng" w="9525">
              <a:solidFill>
                <a:srgbClr val="000000"/>
              </a:solidFill>
              <a:prstDash val="solid"/>
              <a:miter lim="800000"/>
              <a:headEnd len="sm" w="sm" type="none"/>
              <a:tailEnd len="sm" w="sm" type="none"/>
            </a:ln>
          </p:spPr>
          <p:txBody>
            <a:bodyPr anchorCtr="0" anchor="ctr" bIns="121875" lIns="243725" spcFirstLastPara="1" rIns="243725" wrap="square" tIns="121875">
              <a:noAutofit/>
            </a:bodyPr>
            <a:lstStyle/>
            <a:p>
              <a:pPr indent="0" lvl="0" marL="0" marR="0" rtl="0" algn="ctr">
                <a:lnSpc>
                  <a:spcPct val="100000"/>
                </a:lnSpc>
                <a:spcBef>
                  <a:spcPts val="0"/>
                </a:spcBef>
                <a:spcAft>
                  <a:spcPts val="0"/>
                </a:spcAft>
                <a:buClr>
                  <a:srgbClr val="000000"/>
                </a:buClr>
                <a:buSzPts val="3700"/>
                <a:buFont typeface="Arial"/>
                <a:buNone/>
              </a:pPr>
              <a:r>
                <a:rPr i="0" lang="en" sz="2900" u="none" cap="none" strike="noStrike">
                  <a:solidFill>
                    <a:schemeClr val="dk1"/>
                  </a:solidFill>
                  <a:latin typeface="DM Sans"/>
                  <a:ea typeface="DM Sans"/>
                  <a:cs typeface="DM Sans"/>
                  <a:sym typeface="DM Sans"/>
                </a:rPr>
                <a:t>Ensuring that agreed targets are met</a:t>
              </a:r>
              <a:endParaRPr i="0" sz="2900" u="none" cap="none" strike="noStrike">
                <a:solidFill>
                  <a:srgbClr val="000000"/>
                </a:solidFill>
                <a:latin typeface="DM Sans"/>
                <a:ea typeface="DM Sans"/>
                <a:cs typeface="DM Sans"/>
                <a:sym typeface="DM Sans"/>
              </a:endParaRPr>
            </a:p>
          </p:txBody>
        </p:sp>
        <p:sp>
          <p:nvSpPr>
            <p:cNvPr id="865" name="Google Shape;865;g253430aa920_0_0"/>
            <p:cNvSpPr txBox="1"/>
            <p:nvPr/>
          </p:nvSpPr>
          <p:spPr>
            <a:xfrm rot="-1645">
              <a:off x="5999794" y="4367446"/>
              <a:ext cx="1881000" cy="461700"/>
            </a:xfrm>
            <a:prstGeom prst="rect">
              <a:avLst/>
            </a:prstGeom>
            <a:solidFill>
              <a:srgbClr val="FBE4D4"/>
            </a:solidFill>
            <a:ln cap="flat" cmpd="sng" w="9525">
              <a:solidFill>
                <a:schemeClr val="accent2"/>
              </a:solidFill>
              <a:prstDash val="solid"/>
              <a:round/>
              <a:headEnd len="sm" w="sm" type="none"/>
              <a:tailEnd len="sm" w="sm" type="none"/>
            </a:ln>
          </p:spPr>
          <p:txBody>
            <a:bodyPr anchorCtr="0" anchor="t" bIns="121875" lIns="243800" spcFirstLastPara="1" rIns="243800" wrap="square" tIns="121875">
              <a:spAutoFit/>
            </a:bodyPr>
            <a:lstStyle/>
            <a:p>
              <a:pPr indent="0" lvl="0" marL="0" marR="0" rtl="0" algn="ctr">
                <a:lnSpc>
                  <a:spcPct val="100000"/>
                </a:lnSpc>
                <a:spcBef>
                  <a:spcPts val="0"/>
                </a:spcBef>
                <a:spcAft>
                  <a:spcPts val="0"/>
                </a:spcAft>
                <a:buClr>
                  <a:srgbClr val="000000"/>
                </a:buClr>
                <a:buSzPts val="3200"/>
                <a:buFont typeface="Arial"/>
                <a:buNone/>
              </a:pPr>
              <a:r>
                <a:rPr i="0" lang="en" sz="3200" u="none" cap="none" strike="noStrike">
                  <a:solidFill>
                    <a:schemeClr val="accent2"/>
                  </a:solidFill>
                  <a:latin typeface="DM Sans"/>
                  <a:ea typeface="DM Sans"/>
                  <a:cs typeface="DM Sans"/>
                  <a:sym typeface="DM Sans"/>
                </a:rPr>
                <a:t>Regular service </a:t>
              </a:r>
              <a:br>
                <a:rPr i="0" lang="en" sz="3200" u="none" cap="none" strike="noStrike">
                  <a:solidFill>
                    <a:schemeClr val="accent2"/>
                  </a:solidFill>
                  <a:latin typeface="DM Sans"/>
                  <a:ea typeface="DM Sans"/>
                  <a:cs typeface="DM Sans"/>
                  <a:sym typeface="DM Sans"/>
                </a:rPr>
              </a:br>
              <a:r>
                <a:rPr i="0" lang="en" sz="3200" u="none" cap="none" strike="noStrike">
                  <a:solidFill>
                    <a:schemeClr val="accent2"/>
                  </a:solidFill>
                  <a:latin typeface="DM Sans"/>
                  <a:ea typeface="DM Sans"/>
                  <a:cs typeface="DM Sans"/>
                  <a:sym typeface="DM Sans"/>
                </a:rPr>
                <a:t>delivery reports</a:t>
              </a:r>
              <a:endParaRPr i="0" sz="3700" u="none" cap="none" strike="noStrike">
                <a:solidFill>
                  <a:srgbClr val="000000"/>
                </a:solidFill>
                <a:latin typeface="DM Sans"/>
                <a:ea typeface="DM Sans"/>
                <a:cs typeface="DM Sans"/>
                <a:sym typeface="DM Sans"/>
              </a:endParaRPr>
            </a:p>
          </p:txBody>
        </p:sp>
      </p:grpSp>
      <p:sp>
        <p:nvSpPr>
          <p:cNvPr id="866" name="Google Shape;866;g253430aa920_0_0"/>
          <p:cNvSpPr txBox="1"/>
          <p:nvPr>
            <p:ph idx="4294967295" type="sldNum"/>
          </p:nvPr>
        </p:nvSpPr>
        <p:spPr>
          <a:xfrm>
            <a:off x="23355656" y="12843649"/>
            <a:ext cx="886500" cy="523200"/>
          </a:xfrm>
          <a:prstGeom prst="rect">
            <a:avLst/>
          </a:prstGeom>
          <a:noFill/>
          <a:ln>
            <a:noFill/>
          </a:ln>
        </p:spPr>
        <p:txBody>
          <a:bodyPr anchorCtr="0" anchor="ctr" bIns="121875" lIns="243800" spcFirstLastPara="1" rIns="243800" wrap="square" tIns="121875">
            <a:spAutoFit/>
          </a:bodyPr>
          <a:lstStyle/>
          <a:p>
            <a:pPr indent="0" lvl="0" marL="0" rtl="0" algn="r">
              <a:lnSpc>
                <a:spcPct val="100000"/>
              </a:lnSpc>
              <a:spcBef>
                <a:spcPts val="0"/>
              </a:spcBef>
              <a:spcAft>
                <a:spcPts val="0"/>
              </a:spcAft>
              <a:buNone/>
            </a:pPr>
            <a:fld id="{00000000-1234-1234-1234-123412341234}" type="slidenum">
              <a:rPr lang="en"/>
              <a:t>‹#›</a:t>
            </a:fld>
            <a:endParaRPr/>
          </a:p>
        </p:txBody>
      </p:sp>
      <p:grpSp>
        <p:nvGrpSpPr>
          <p:cNvPr id="867" name="Google Shape;867;g253430aa920_0_0"/>
          <p:cNvGrpSpPr/>
          <p:nvPr/>
        </p:nvGrpSpPr>
        <p:grpSpPr>
          <a:xfrm>
            <a:off x="10084934" y="2557980"/>
            <a:ext cx="14559204" cy="7450883"/>
            <a:chOff x="3781803" y="959231"/>
            <a:chExt cx="5459633" cy="2794046"/>
          </a:xfrm>
        </p:grpSpPr>
        <p:sp>
          <p:nvSpPr>
            <p:cNvPr id="868" name="Google Shape;868;g253430aa920_0_0"/>
            <p:cNvSpPr txBox="1"/>
            <p:nvPr/>
          </p:nvSpPr>
          <p:spPr>
            <a:xfrm>
              <a:off x="6869454" y="3164677"/>
              <a:ext cx="1881000" cy="588600"/>
            </a:xfrm>
            <a:prstGeom prst="rect">
              <a:avLst/>
            </a:prstGeom>
            <a:noFill/>
            <a:ln>
              <a:noFill/>
            </a:ln>
          </p:spPr>
          <p:txBody>
            <a:bodyPr anchorCtr="0" anchor="t" bIns="91400" lIns="91400" spcFirstLastPara="1" rIns="91400" wrap="square" tIns="91400">
              <a:spAutoFit/>
            </a:bodyPr>
            <a:lstStyle/>
            <a:p>
              <a:pPr indent="0" lvl="0" marL="0" rtl="0" algn="ctr">
                <a:spcBef>
                  <a:spcPts val="0"/>
                </a:spcBef>
                <a:spcAft>
                  <a:spcPts val="0"/>
                </a:spcAft>
                <a:buNone/>
              </a:pPr>
              <a:r>
                <a:rPr b="1" lang="en" sz="4500">
                  <a:solidFill>
                    <a:schemeClr val="dk1"/>
                  </a:solidFill>
                  <a:latin typeface="DM Sans"/>
                  <a:ea typeface="DM Sans"/>
                  <a:cs typeface="DM Sans"/>
                  <a:sym typeface="DM Sans"/>
                </a:rPr>
                <a:t>Federation members</a:t>
              </a:r>
              <a:endParaRPr sz="1300"/>
            </a:p>
          </p:txBody>
        </p:sp>
        <p:grpSp>
          <p:nvGrpSpPr>
            <p:cNvPr id="869" name="Google Shape;869;g253430aa920_0_0"/>
            <p:cNvGrpSpPr/>
            <p:nvPr/>
          </p:nvGrpSpPr>
          <p:grpSpPr>
            <a:xfrm>
              <a:off x="7517715" y="2039349"/>
              <a:ext cx="683220" cy="745860"/>
              <a:chOff x="7514631" y="3952019"/>
              <a:chExt cx="878400" cy="958936"/>
            </a:xfrm>
          </p:grpSpPr>
          <p:pic>
            <p:nvPicPr>
              <p:cNvPr id="870" name="Google Shape;870;g253430aa920_0_0"/>
              <p:cNvPicPr preferRelativeResize="0"/>
              <p:nvPr/>
            </p:nvPicPr>
            <p:blipFill rotWithShape="1">
              <a:blip r:embed="rId4">
                <a:alphaModFix/>
              </a:blip>
              <a:srcRect b="0" l="0" r="0" t="0"/>
              <a:stretch/>
            </p:blipFill>
            <p:spPr>
              <a:xfrm>
                <a:off x="7681421" y="3952019"/>
                <a:ext cx="580787" cy="561666"/>
              </a:xfrm>
              <a:prstGeom prst="rect">
                <a:avLst/>
              </a:prstGeom>
              <a:noFill/>
              <a:ln>
                <a:noFill/>
              </a:ln>
            </p:spPr>
          </p:pic>
          <p:sp>
            <p:nvSpPr>
              <p:cNvPr id="871" name="Google Shape;871;g253430aa920_0_0"/>
              <p:cNvSpPr txBox="1"/>
              <p:nvPr/>
            </p:nvSpPr>
            <p:spPr>
              <a:xfrm>
                <a:off x="7514631" y="4436055"/>
                <a:ext cx="878400" cy="474900"/>
              </a:xfrm>
              <a:prstGeom prst="rect">
                <a:avLst/>
              </a:prstGeom>
              <a:noFill/>
              <a:ln>
                <a:noFill/>
              </a:ln>
            </p:spPr>
            <p:txBody>
              <a:bodyPr anchorCtr="0" anchor="t" bIns="121875" lIns="243800" spcFirstLastPara="1" rIns="243800" wrap="square" tIns="121875">
                <a:spAutoFit/>
              </a:bodyPr>
              <a:lstStyle/>
              <a:p>
                <a:pPr indent="0" lvl="0" marL="0" marR="0" rtl="0" algn="ctr">
                  <a:lnSpc>
                    <a:spcPct val="100000"/>
                  </a:lnSpc>
                  <a:spcBef>
                    <a:spcPts val="0"/>
                  </a:spcBef>
                  <a:spcAft>
                    <a:spcPts val="0"/>
                  </a:spcAft>
                  <a:buClr>
                    <a:srgbClr val="000000"/>
                  </a:buClr>
                  <a:buSzPts val="2900"/>
                  <a:buFont typeface="Arial"/>
                  <a:buNone/>
                </a:pPr>
                <a:r>
                  <a:rPr b="1" i="0" lang="en" sz="2400" u="none" cap="none" strike="noStrike">
                    <a:solidFill>
                      <a:srgbClr val="1F497D"/>
                    </a:solidFill>
                    <a:latin typeface="DM Sans"/>
                    <a:ea typeface="DM Sans"/>
                    <a:cs typeface="DM Sans"/>
                    <a:sym typeface="DM Sans"/>
                  </a:rPr>
                  <a:t>HTC</a:t>
                </a:r>
                <a:br>
                  <a:rPr b="1" i="0" lang="en" sz="2400" u="none" cap="none" strike="noStrike">
                    <a:solidFill>
                      <a:schemeClr val="dk1"/>
                    </a:solidFill>
                    <a:latin typeface="DM Sans"/>
                    <a:ea typeface="DM Sans"/>
                    <a:cs typeface="DM Sans"/>
                    <a:sym typeface="DM Sans"/>
                  </a:rPr>
                </a:br>
                <a:r>
                  <a:rPr b="1" i="0" lang="en" sz="2400" u="none" cap="none" strike="noStrike">
                    <a:solidFill>
                      <a:srgbClr val="1F497D"/>
                    </a:solidFill>
                    <a:latin typeface="DM Sans"/>
                    <a:ea typeface="DM Sans"/>
                    <a:cs typeface="DM Sans"/>
                    <a:sym typeface="DM Sans"/>
                  </a:rPr>
                  <a:t>provider</a:t>
                </a:r>
                <a:endParaRPr b="1" i="0" sz="2400" u="none" cap="none" strike="noStrike">
                  <a:solidFill>
                    <a:srgbClr val="1F497D"/>
                  </a:solidFill>
                  <a:latin typeface="DM Sans"/>
                  <a:ea typeface="DM Sans"/>
                  <a:cs typeface="DM Sans"/>
                  <a:sym typeface="DM Sans"/>
                </a:endParaRPr>
              </a:p>
            </p:txBody>
          </p:sp>
        </p:grpSp>
        <p:grpSp>
          <p:nvGrpSpPr>
            <p:cNvPr id="872" name="Google Shape;872;g253430aa920_0_0"/>
            <p:cNvGrpSpPr/>
            <p:nvPr/>
          </p:nvGrpSpPr>
          <p:grpSpPr>
            <a:xfrm>
              <a:off x="8270106" y="1465059"/>
              <a:ext cx="683102" cy="801333"/>
              <a:chOff x="7803570" y="2852936"/>
              <a:chExt cx="756900" cy="887904"/>
            </a:xfrm>
          </p:grpSpPr>
          <p:pic>
            <p:nvPicPr>
              <p:cNvPr id="873" name="Google Shape;873;g253430aa920_0_0"/>
              <p:cNvPicPr preferRelativeResize="0"/>
              <p:nvPr/>
            </p:nvPicPr>
            <p:blipFill rotWithShape="1">
              <a:blip r:embed="rId4">
                <a:alphaModFix/>
              </a:blip>
              <a:srcRect b="0" l="0" r="0" t="0"/>
              <a:stretch/>
            </p:blipFill>
            <p:spPr>
              <a:xfrm>
                <a:off x="7859945" y="2852936"/>
                <a:ext cx="580788" cy="561667"/>
              </a:xfrm>
              <a:prstGeom prst="rect">
                <a:avLst/>
              </a:prstGeom>
              <a:noFill/>
              <a:ln>
                <a:noFill/>
              </a:ln>
            </p:spPr>
          </p:pic>
          <p:sp>
            <p:nvSpPr>
              <p:cNvPr id="874" name="Google Shape;874;g253430aa920_0_0"/>
              <p:cNvSpPr txBox="1"/>
              <p:nvPr/>
            </p:nvSpPr>
            <p:spPr>
              <a:xfrm>
                <a:off x="7803570" y="3331640"/>
                <a:ext cx="756900" cy="409200"/>
              </a:xfrm>
              <a:prstGeom prst="rect">
                <a:avLst/>
              </a:prstGeom>
              <a:noFill/>
              <a:ln>
                <a:noFill/>
              </a:ln>
            </p:spPr>
            <p:txBody>
              <a:bodyPr anchorCtr="0" anchor="t" bIns="121875" lIns="243800" spcFirstLastPara="1" rIns="243800" wrap="square" tIns="121875">
                <a:spAutoFit/>
              </a:bodyPr>
              <a:lstStyle/>
              <a:p>
                <a:pPr indent="0" lvl="0" marL="0" marR="0" rtl="0" algn="ctr">
                  <a:lnSpc>
                    <a:spcPct val="100000"/>
                  </a:lnSpc>
                  <a:spcBef>
                    <a:spcPts val="0"/>
                  </a:spcBef>
                  <a:spcAft>
                    <a:spcPts val="0"/>
                  </a:spcAft>
                  <a:buClr>
                    <a:srgbClr val="000000"/>
                  </a:buClr>
                  <a:buSzPts val="2900"/>
                  <a:buFont typeface="Arial"/>
                  <a:buNone/>
                </a:pPr>
                <a:r>
                  <a:rPr b="1" i="0" lang="en" sz="2400" u="none" cap="none" strike="noStrike">
                    <a:solidFill>
                      <a:srgbClr val="1F497D"/>
                    </a:solidFill>
                    <a:latin typeface="DM Sans"/>
                    <a:ea typeface="DM Sans"/>
                    <a:cs typeface="DM Sans"/>
                    <a:sym typeface="DM Sans"/>
                  </a:rPr>
                  <a:t>Cloud</a:t>
                </a:r>
                <a:br>
                  <a:rPr b="1" i="0" lang="en" sz="2400" u="none" cap="none" strike="noStrike">
                    <a:solidFill>
                      <a:srgbClr val="1F497D"/>
                    </a:solidFill>
                    <a:latin typeface="DM Sans"/>
                    <a:ea typeface="DM Sans"/>
                    <a:cs typeface="DM Sans"/>
                    <a:sym typeface="DM Sans"/>
                  </a:rPr>
                </a:br>
                <a:r>
                  <a:rPr b="1" i="0" lang="en" sz="2400" u="none" cap="none" strike="noStrike">
                    <a:solidFill>
                      <a:srgbClr val="1F497D"/>
                    </a:solidFill>
                    <a:latin typeface="DM Sans"/>
                    <a:ea typeface="DM Sans"/>
                    <a:cs typeface="DM Sans"/>
                    <a:sym typeface="DM Sans"/>
                  </a:rPr>
                  <a:t>provider</a:t>
                </a:r>
                <a:endParaRPr b="1" i="0" sz="2400" u="none" cap="none" strike="noStrike">
                  <a:solidFill>
                    <a:srgbClr val="1F497D"/>
                  </a:solidFill>
                  <a:latin typeface="DM Sans"/>
                  <a:ea typeface="DM Sans"/>
                  <a:cs typeface="DM Sans"/>
                  <a:sym typeface="DM Sans"/>
                </a:endParaRPr>
              </a:p>
            </p:txBody>
          </p:sp>
        </p:grpSp>
        <p:grpSp>
          <p:nvGrpSpPr>
            <p:cNvPr id="875" name="Google Shape;875;g253430aa920_0_0"/>
            <p:cNvGrpSpPr/>
            <p:nvPr/>
          </p:nvGrpSpPr>
          <p:grpSpPr>
            <a:xfrm>
              <a:off x="6800032" y="1463289"/>
              <a:ext cx="683220" cy="735840"/>
              <a:chOff x="7531108" y="3952019"/>
              <a:chExt cx="878400" cy="946053"/>
            </a:xfrm>
          </p:grpSpPr>
          <p:pic>
            <p:nvPicPr>
              <p:cNvPr id="876" name="Google Shape;876;g253430aa920_0_0"/>
              <p:cNvPicPr preferRelativeResize="0"/>
              <p:nvPr/>
            </p:nvPicPr>
            <p:blipFill rotWithShape="1">
              <a:blip r:embed="rId4">
                <a:alphaModFix/>
              </a:blip>
              <a:srcRect b="0" l="0" r="0" t="0"/>
              <a:stretch/>
            </p:blipFill>
            <p:spPr>
              <a:xfrm>
                <a:off x="7681421" y="3952019"/>
                <a:ext cx="580787" cy="561666"/>
              </a:xfrm>
              <a:prstGeom prst="rect">
                <a:avLst/>
              </a:prstGeom>
              <a:noFill/>
              <a:ln>
                <a:noFill/>
              </a:ln>
            </p:spPr>
          </p:pic>
          <p:sp>
            <p:nvSpPr>
              <p:cNvPr id="877" name="Google Shape;877;g253430aa920_0_0"/>
              <p:cNvSpPr txBox="1"/>
              <p:nvPr/>
            </p:nvSpPr>
            <p:spPr>
              <a:xfrm>
                <a:off x="7531108" y="4423172"/>
                <a:ext cx="878400" cy="474900"/>
              </a:xfrm>
              <a:prstGeom prst="rect">
                <a:avLst/>
              </a:prstGeom>
              <a:noFill/>
              <a:ln>
                <a:noFill/>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2900"/>
                  <a:buFont typeface="Arial"/>
                  <a:buNone/>
                </a:pPr>
                <a:r>
                  <a:rPr b="1" i="0" lang="en" sz="2400" u="none" cap="none" strike="noStrike">
                    <a:solidFill>
                      <a:schemeClr val="dk2"/>
                    </a:solidFill>
                    <a:latin typeface="DM Sans"/>
                    <a:ea typeface="DM Sans"/>
                    <a:cs typeface="DM Sans"/>
                    <a:sym typeface="DM Sans"/>
                  </a:rPr>
                  <a:t>Storage</a:t>
                </a:r>
                <a:br>
                  <a:rPr b="1" i="0" lang="en" sz="2400" u="none" cap="none" strike="noStrike">
                    <a:solidFill>
                      <a:schemeClr val="dk2"/>
                    </a:solidFill>
                    <a:latin typeface="DM Sans"/>
                    <a:ea typeface="DM Sans"/>
                    <a:cs typeface="DM Sans"/>
                    <a:sym typeface="DM Sans"/>
                  </a:rPr>
                </a:br>
                <a:r>
                  <a:rPr b="1" i="0" lang="en" sz="2400" u="none" cap="none" strike="noStrike">
                    <a:solidFill>
                      <a:schemeClr val="dk2"/>
                    </a:solidFill>
                    <a:latin typeface="DM Sans"/>
                    <a:ea typeface="DM Sans"/>
                    <a:cs typeface="DM Sans"/>
                    <a:sym typeface="DM Sans"/>
                  </a:rPr>
                  <a:t>provider</a:t>
                </a:r>
                <a:endParaRPr b="1" i="0" sz="2400" u="none" cap="none" strike="noStrike">
                  <a:solidFill>
                    <a:schemeClr val="dk2"/>
                  </a:solidFill>
                  <a:latin typeface="DM Sans"/>
                  <a:ea typeface="DM Sans"/>
                  <a:cs typeface="DM Sans"/>
                  <a:sym typeface="DM Sans"/>
                </a:endParaRPr>
              </a:p>
            </p:txBody>
          </p:sp>
        </p:grpSp>
        <p:sp>
          <p:nvSpPr>
            <p:cNvPr id="878" name="Google Shape;878;g253430aa920_0_0"/>
            <p:cNvSpPr/>
            <p:nvPr/>
          </p:nvSpPr>
          <p:spPr>
            <a:xfrm>
              <a:off x="5106559" y="1925068"/>
              <a:ext cx="1584300" cy="936000"/>
            </a:xfrm>
            <a:prstGeom prst="leftArrow">
              <a:avLst>
                <a:gd fmla="val 50000" name="adj1"/>
                <a:gd fmla="val 50000" name="adj2"/>
              </a:avLst>
            </a:prstGeom>
            <a:gradFill>
              <a:gsLst>
                <a:gs pos="0">
                  <a:srgbClr val="5F82CA"/>
                </a:gs>
                <a:gs pos="50000">
                  <a:srgbClr val="3C70CA"/>
                </a:gs>
                <a:gs pos="100000">
                  <a:srgbClr val="2E60B9"/>
                </a:gs>
              </a:gsLst>
              <a:lin ang="5400012" scaled="0"/>
            </a:gradFill>
            <a:ln cap="flat" cmpd="sng" w="9525">
              <a:solidFill>
                <a:schemeClr val="accent1"/>
              </a:solidFill>
              <a:prstDash val="solid"/>
              <a:miter lim="800000"/>
              <a:headEnd len="sm" w="sm" type="none"/>
              <a:tailEnd len="sm" w="sm" type="none"/>
            </a:ln>
          </p:spPr>
          <p:txBody>
            <a:bodyPr anchorCtr="0" anchor="ctr" bIns="121875" lIns="243725" spcFirstLastPara="1" rIns="243725" wrap="square" tIns="121875">
              <a:noAutofit/>
            </a:bodyPr>
            <a:lstStyle/>
            <a:p>
              <a:pPr indent="0" lvl="0" marL="0" marR="0" rtl="0" algn="ctr">
                <a:lnSpc>
                  <a:spcPct val="100000"/>
                </a:lnSpc>
                <a:spcBef>
                  <a:spcPts val="0"/>
                </a:spcBef>
                <a:spcAft>
                  <a:spcPts val="0"/>
                </a:spcAft>
                <a:buClr>
                  <a:srgbClr val="000000"/>
                </a:buClr>
                <a:buSzPts val="3700"/>
                <a:buFont typeface="Arial"/>
                <a:buNone/>
              </a:pPr>
              <a:r>
                <a:rPr b="1" i="0" lang="en" sz="3700" u="none" cap="none" strike="noStrike">
                  <a:solidFill>
                    <a:schemeClr val="lt1"/>
                  </a:solidFill>
                  <a:latin typeface="Calibri"/>
                  <a:ea typeface="Calibri"/>
                  <a:cs typeface="Calibri"/>
                  <a:sym typeface="Calibri"/>
                </a:rPr>
                <a:t>Conditions</a:t>
              </a:r>
              <a:endParaRPr b="0" i="0" sz="3700" u="none" cap="none" strike="noStrike">
                <a:solidFill>
                  <a:srgbClr val="000000"/>
                </a:solidFill>
                <a:latin typeface="Arial"/>
                <a:ea typeface="Arial"/>
                <a:cs typeface="Arial"/>
                <a:sym typeface="Arial"/>
              </a:endParaRPr>
            </a:p>
          </p:txBody>
        </p:sp>
        <p:grpSp>
          <p:nvGrpSpPr>
            <p:cNvPr id="879" name="Google Shape;879;g253430aa920_0_0"/>
            <p:cNvGrpSpPr/>
            <p:nvPr/>
          </p:nvGrpSpPr>
          <p:grpSpPr>
            <a:xfrm>
              <a:off x="7544646" y="959231"/>
              <a:ext cx="683220" cy="731141"/>
              <a:chOff x="7562649" y="3952019"/>
              <a:chExt cx="878400" cy="940011"/>
            </a:xfrm>
          </p:grpSpPr>
          <p:pic>
            <p:nvPicPr>
              <p:cNvPr id="880" name="Google Shape;880;g253430aa920_0_0"/>
              <p:cNvPicPr preferRelativeResize="0"/>
              <p:nvPr/>
            </p:nvPicPr>
            <p:blipFill rotWithShape="1">
              <a:blip r:embed="rId4">
                <a:alphaModFix/>
              </a:blip>
              <a:srcRect b="0" l="0" r="0" t="0"/>
              <a:stretch/>
            </p:blipFill>
            <p:spPr>
              <a:xfrm>
                <a:off x="7681421" y="3952019"/>
                <a:ext cx="580787" cy="561666"/>
              </a:xfrm>
              <a:prstGeom prst="rect">
                <a:avLst/>
              </a:prstGeom>
              <a:noFill/>
              <a:ln>
                <a:noFill/>
              </a:ln>
            </p:spPr>
          </p:pic>
          <p:sp>
            <p:nvSpPr>
              <p:cNvPr id="881" name="Google Shape;881;g253430aa920_0_0"/>
              <p:cNvSpPr txBox="1"/>
              <p:nvPr/>
            </p:nvSpPr>
            <p:spPr>
              <a:xfrm>
                <a:off x="7562649" y="4417130"/>
                <a:ext cx="878400" cy="474900"/>
              </a:xfrm>
              <a:prstGeom prst="rect">
                <a:avLst/>
              </a:prstGeom>
              <a:noFill/>
              <a:ln>
                <a:noFill/>
              </a:ln>
            </p:spPr>
            <p:txBody>
              <a:bodyPr anchorCtr="0" anchor="t" bIns="121875" lIns="243800" spcFirstLastPara="1" rIns="243800" wrap="square" tIns="121875">
                <a:spAutoFit/>
              </a:bodyPr>
              <a:lstStyle/>
              <a:p>
                <a:pPr indent="0" lvl="0" marL="0" marR="0" rtl="0" algn="ctr">
                  <a:lnSpc>
                    <a:spcPct val="100000"/>
                  </a:lnSpc>
                  <a:spcBef>
                    <a:spcPts val="0"/>
                  </a:spcBef>
                  <a:spcAft>
                    <a:spcPts val="0"/>
                  </a:spcAft>
                  <a:buClr>
                    <a:srgbClr val="000000"/>
                  </a:buClr>
                  <a:buSzPts val="2900"/>
                  <a:buFont typeface="Arial"/>
                  <a:buNone/>
                </a:pPr>
                <a:r>
                  <a:rPr b="1" i="0" lang="en" sz="2400" u="none" cap="none" strike="noStrike">
                    <a:solidFill>
                      <a:srgbClr val="1F497D"/>
                    </a:solidFill>
                    <a:latin typeface="DM Sans"/>
                    <a:ea typeface="DM Sans"/>
                    <a:cs typeface="DM Sans"/>
                    <a:sym typeface="DM Sans"/>
                  </a:rPr>
                  <a:t>Applic.</a:t>
                </a:r>
                <a:br>
                  <a:rPr b="1" i="0" lang="en" sz="2400" u="none" cap="none" strike="noStrike">
                    <a:solidFill>
                      <a:srgbClr val="1F497D"/>
                    </a:solidFill>
                    <a:latin typeface="DM Sans"/>
                    <a:ea typeface="DM Sans"/>
                    <a:cs typeface="DM Sans"/>
                    <a:sym typeface="DM Sans"/>
                  </a:rPr>
                </a:br>
                <a:r>
                  <a:rPr b="1" i="0" lang="en" sz="2400" u="none" cap="none" strike="noStrike">
                    <a:solidFill>
                      <a:srgbClr val="1F497D"/>
                    </a:solidFill>
                    <a:latin typeface="DM Sans"/>
                    <a:ea typeface="DM Sans"/>
                    <a:cs typeface="DM Sans"/>
                    <a:sym typeface="DM Sans"/>
                  </a:rPr>
                  <a:t>provider</a:t>
                </a:r>
                <a:endParaRPr b="1" i="0" sz="2400" u="none" cap="none" strike="noStrike">
                  <a:solidFill>
                    <a:srgbClr val="1F497D"/>
                  </a:solidFill>
                  <a:latin typeface="DM Sans"/>
                  <a:ea typeface="DM Sans"/>
                  <a:cs typeface="DM Sans"/>
                  <a:sym typeface="DM Sans"/>
                </a:endParaRPr>
              </a:p>
            </p:txBody>
          </p:sp>
        </p:grpSp>
        <p:pic>
          <p:nvPicPr>
            <p:cNvPr id="882" name="Google Shape;882;g253430aa920_0_0"/>
            <p:cNvPicPr preferRelativeResize="0"/>
            <p:nvPr/>
          </p:nvPicPr>
          <p:blipFill rotWithShape="1">
            <a:blip r:embed="rId5">
              <a:alphaModFix/>
            </a:blip>
            <a:srcRect b="0" l="0" r="0" t="0"/>
            <a:stretch/>
          </p:blipFill>
          <p:spPr>
            <a:xfrm>
              <a:off x="8321266" y="2604506"/>
              <a:ext cx="576064" cy="576064"/>
            </a:xfrm>
            <a:prstGeom prst="rect">
              <a:avLst/>
            </a:prstGeom>
            <a:noFill/>
            <a:ln>
              <a:noFill/>
            </a:ln>
          </p:spPr>
        </p:pic>
        <p:sp>
          <p:nvSpPr>
            <p:cNvPr id="883" name="Google Shape;883;g253430aa920_0_0"/>
            <p:cNvSpPr/>
            <p:nvPr/>
          </p:nvSpPr>
          <p:spPr>
            <a:xfrm>
              <a:off x="8287136" y="3099272"/>
              <a:ext cx="954300" cy="261600"/>
            </a:xfrm>
            <a:prstGeom prst="rect">
              <a:avLst/>
            </a:prstGeom>
            <a:noFill/>
            <a:ln>
              <a:noFill/>
            </a:ln>
          </p:spPr>
          <p:txBody>
            <a:bodyPr anchorCtr="0" anchor="t" bIns="121875" lIns="243725" spcFirstLastPara="1" rIns="243725" wrap="square" tIns="121875">
              <a:noAutofit/>
            </a:bodyPr>
            <a:lstStyle/>
            <a:p>
              <a:pPr indent="0" lvl="0" marL="0" marR="0" rtl="0" algn="l">
                <a:lnSpc>
                  <a:spcPct val="100000"/>
                </a:lnSpc>
                <a:spcBef>
                  <a:spcPts val="0"/>
                </a:spcBef>
                <a:spcAft>
                  <a:spcPts val="0"/>
                </a:spcAft>
                <a:buClr>
                  <a:srgbClr val="000000"/>
                </a:buClr>
                <a:buSzPts val="2900"/>
                <a:buFont typeface="Arial"/>
                <a:buNone/>
              </a:pPr>
              <a:r>
                <a:rPr b="1" i="0" lang="en" sz="2400" u="none" cap="none" strike="noStrike">
                  <a:solidFill>
                    <a:srgbClr val="1F497D"/>
                  </a:solidFill>
                  <a:latin typeface="DM Sans"/>
                  <a:ea typeface="DM Sans"/>
                  <a:cs typeface="DM Sans"/>
                  <a:sym typeface="DM Sans"/>
                </a:rPr>
                <a:t>Support</a:t>
              </a:r>
              <a:endParaRPr i="0" sz="2400" u="none" cap="none" strike="noStrike">
                <a:solidFill>
                  <a:srgbClr val="1F497D"/>
                </a:solidFill>
                <a:latin typeface="DM Sans"/>
                <a:ea typeface="DM Sans"/>
                <a:cs typeface="DM Sans"/>
                <a:sym typeface="DM Sans"/>
              </a:endParaRPr>
            </a:p>
          </p:txBody>
        </p:sp>
        <p:pic>
          <p:nvPicPr>
            <p:cNvPr id="884" name="Google Shape;884;g253430aa920_0_0"/>
            <p:cNvPicPr preferRelativeResize="0"/>
            <p:nvPr/>
          </p:nvPicPr>
          <p:blipFill rotWithShape="1">
            <a:blip r:embed="rId5">
              <a:alphaModFix/>
            </a:blip>
            <a:srcRect b="0" l="0" r="0" t="0"/>
            <a:stretch/>
          </p:blipFill>
          <p:spPr>
            <a:xfrm>
              <a:off x="6881107" y="2532500"/>
              <a:ext cx="576064" cy="576064"/>
            </a:xfrm>
            <a:prstGeom prst="rect">
              <a:avLst/>
            </a:prstGeom>
            <a:noFill/>
            <a:ln>
              <a:noFill/>
            </a:ln>
          </p:spPr>
        </p:pic>
        <p:sp>
          <p:nvSpPr>
            <p:cNvPr id="885" name="Google Shape;885;g253430aa920_0_0"/>
            <p:cNvSpPr/>
            <p:nvPr/>
          </p:nvSpPr>
          <p:spPr>
            <a:xfrm>
              <a:off x="6802629" y="3053019"/>
              <a:ext cx="954300" cy="261600"/>
            </a:xfrm>
            <a:prstGeom prst="rect">
              <a:avLst/>
            </a:prstGeom>
            <a:noFill/>
            <a:ln>
              <a:noFill/>
            </a:ln>
          </p:spPr>
          <p:txBody>
            <a:bodyPr anchorCtr="0" anchor="t" bIns="121875" lIns="243725" spcFirstLastPara="1" rIns="243725" wrap="square" tIns="121875">
              <a:noAutofit/>
            </a:bodyPr>
            <a:lstStyle/>
            <a:p>
              <a:pPr indent="0" lvl="0" marL="0" marR="0" rtl="0" algn="l">
                <a:lnSpc>
                  <a:spcPct val="100000"/>
                </a:lnSpc>
                <a:spcBef>
                  <a:spcPts val="0"/>
                </a:spcBef>
                <a:spcAft>
                  <a:spcPts val="0"/>
                </a:spcAft>
                <a:buClr>
                  <a:srgbClr val="000000"/>
                </a:buClr>
                <a:buSzPts val="2900"/>
                <a:buFont typeface="Arial"/>
                <a:buNone/>
              </a:pPr>
              <a:r>
                <a:rPr b="1" i="0" lang="en" sz="2400" u="none" cap="none" strike="noStrike">
                  <a:solidFill>
                    <a:srgbClr val="1F497D"/>
                  </a:solidFill>
                  <a:latin typeface="DM Sans"/>
                  <a:ea typeface="DM Sans"/>
                  <a:cs typeface="DM Sans"/>
                  <a:sym typeface="DM Sans"/>
                </a:rPr>
                <a:t>Training</a:t>
              </a:r>
              <a:endParaRPr i="0" sz="2400" u="none" cap="none" strike="noStrike">
                <a:solidFill>
                  <a:srgbClr val="1F497D"/>
                </a:solidFill>
                <a:latin typeface="DM Sans"/>
                <a:ea typeface="DM Sans"/>
                <a:cs typeface="DM Sans"/>
                <a:sym typeface="DM Sans"/>
              </a:endParaRPr>
            </a:p>
          </p:txBody>
        </p:sp>
        <p:pic>
          <p:nvPicPr>
            <p:cNvPr id="886" name="Google Shape;886;g253430aa920_0_0"/>
            <p:cNvPicPr preferRelativeResize="0"/>
            <p:nvPr/>
          </p:nvPicPr>
          <p:blipFill rotWithShape="1">
            <a:blip r:embed="rId6">
              <a:alphaModFix/>
            </a:blip>
            <a:srcRect b="0" l="0" r="0" t="0"/>
            <a:stretch/>
          </p:blipFill>
          <p:spPr>
            <a:xfrm>
              <a:off x="3781803" y="1494772"/>
              <a:ext cx="1292613" cy="1292613"/>
            </a:xfrm>
            <a:prstGeom prst="rect">
              <a:avLst/>
            </a:prstGeom>
            <a:noFill/>
            <a:ln>
              <a:noFill/>
            </a:ln>
          </p:spPr>
        </p:pic>
        <p:sp>
          <p:nvSpPr>
            <p:cNvPr id="887" name="Google Shape;887;g253430aa920_0_0"/>
            <p:cNvSpPr txBox="1"/>
            <p:nvPr/>
          </p:nvSpPr>
          <p:spPr>
            <a:xfrm>
              <a:off x="3818426" y="1209000"/>
              <a:ext cx="1292700" cy="340500"/>
            </a:xfrm>
            <a:prstGeom prst="rect">
              <a:avLst/>
            </a:prstGeom>
            <a:noFill/>
            <a:ln>
              <a:noFill/>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4800"/>
                <a:buFont typeface="Arial"/>
                <a:buNone/>
              </a:pPr>
              <a:r>
                <a:rPr b="1" i="0" lang="en" sz="4300" u="none" cap="none" strike="noStrike">
                  <a:solidFill>
                    <a:schemeClr val="accent2"/>
                  </a:solidFill>
                  <a:latin typeface="DM Sans"/>
                  <a:ea typeface="DM Sans"/>
                  <a:cs typeface="DM Sans"/>
                  <a:sym typeface="DM Sans"/>
                </a:rPr>
                <a:t>Negotiator</a:t>
              </a:r>
              <a:endParaRPr i="0" sz="3200" u="none" cap="none" strike="noStrike">
                <a:solidFill>
                  <a:schemeClr val="accent2"/>
                </a:solidFill>
                <a:latin typeface="DM Sans"/>
                <a:ea typeface="DM Sans"/>
                <a:cs typeface="DM Sans"/>
                <a:sym typeface="DM Sans"/>
              </a:endParaRPr>
            </a:p>
          </p:txBody>
        </p:sp>
        <p:sp>
          <p:nvSpPr>
            <p:cNvPr id="888" name="Google Shape;888;g253430aa920_0_0"/>
            <p:cNvSpPr txBox="1"/>
            <p:nvPr/>
          </p:nvSpPr>
          <p:spPr>
            <a:xfrm>
              <a:off x="3792759" y="2532975"/>
              <a:ext cx="1428000" cy="340500"/>
            </a:xfrm>
            <a:prstGeom prst="rect">
              <a:avLst/>
            </a:prstGeom>
            <a:noFill/>
            <a:ln>
              <a:noFill/>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4800"/>
                <a:buFont typeface="Arial"/>
                <a:buNone/>
              </a:pPr>
              <a:r>
                <a:rPr b="1" lang="en" sz="4300">
                  <a:solidFill>
                    <a:schemeClr val="accent1"/>
                  </a:solidFill>
                  <a:latin typeface="DM Sans"/>
                  <a:ea typeface="DM Sans"/>
                  <a:cs typeface="DM Sans"/>
                  <a:sym typeface="DM Sans"/>
                </a:rPr>
                <a:t>Foundation</a:t>
              </a:r>
              <a:endParaRPr i="0" sz="3200" u="none" cap="none" strike="noStrike">
                <a:solidFill>
                  <a:schemeClr val="accent1"/>
                </a:solidFill>
                <a:latin typeface="DM Sans"/>
                <a:ea typeface="DM Sans"/>
                <a:cs typeface="DM Sans"/>
                <a:sym typeface="DM Sans"/>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g22e4003c065_0_5918"/>
          <p:cNvSpPr txBox="1"/>
          <p:nvPr>
            <p:ph idx="2" type="body"/>
          </p:nvPr>
        </p:nvSpPr>
        <p:spPr>
          <a:xfrm>
            <a:off x="774700" y="5707173"/>
            <a:ext cx="23063400" cy="1426500"/>
          </a:xfrm>
          <a:prstGeom prst="rect">
            <a:avLst/>
          </a:prstGeom>
          <a:noFill/>
          <a:ln>
            <a:noFill/>
          </a:ln>
        </p:spPr>
        <p:txBody>
          <a:bodyPr anchorCtr="0" anchor="ctr" bIns="50800" lIns="50800" spcFirstLastPara="1" rIns="50800" wrap="square" tIns="50800">
            <a:spAutoFit/>
          </a:bodyPr>
          <a:lstStyle/>
          <a:p>
            <a:pPr indent="0" lvl="0" marL="0" rtl="0" algn="ctr">
              <a:lnSpc>
                <a:spcPct val="100000"/>
              </a:lnSpc>
              <a:spcBef>
                <a:spcPts val="0"/>
              </a:spcBef>
              <a:spcAft>
                <a:spcPts val="0"/>
              </a:spcAft>
              <a:buSzPts val="9400"/>
              <a:buNone/>
            </a:pPr>
            <a:r>
              <a:rPr lang="en" sz="8600"/>
              <a:t>Who do we support</a:t>
            </a:r>
            <a:endParaRPr sz="8600"/>
          </a:p>
        </p:txBody>
      </p:sp>
      <p:sp>
        <p:nvSpPr>
          <p:cNvPr id="894" name="Google Shape;894;g22e4003c065_0_5918"/>
          <p:cNvSpPr txBox="1"/>
          <p:nvPr>
            <p:ph idx="7" type="body"/>
          </p:nvPr>
        </p:nvSpPr>
        <p:spPr>
          <a:xfrm>
            <a:off x="7932279" y="12746850"/>
            <a:ext cx="9983400" cy="369300"/>
          </a:xfrm>
          <a:prstGeom prst="rect">
            <a:avLst/>
          </a:prstGeom>
          <a:noFill/>
          <a:ln>
            <a:noFill/>
          </a:ln>
        </p:spPr>
        <p:txBody>
          <a:bodyPr anchorCtr="0" anchor="b" bIns="0" lIns="0" spcFirstLastPara="1" rIns="0" wrap="square" tIns="0">
            <a:spAutoFit/>
          </a:bodyPr>
          <a:lstStyle/>
          <a:p>
            <a:pPr indent="0" lvl="0" marL="0" rtl="0" algn="ctr">
              <a:lnSpc>
                <a:spcPct val="100000"/>
              </a:lnSpc>
              <a:spcBef>
                <a:spcPts val="0"/>
              </a:spcBef>
              <a:spcAft>
                <a:spcPts val="0"/>
              </a:spcAft>
              <a:buSzPts val="2400"/>
              <a:buNone/>
            </a:pPr>
            <a:r>
              <a:rPr lang="en"/>
              <a:t>EGI 2023 Conference - Poznań, Poland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14"/>
          <p:cNvSpPr txBox="1"/>
          <p:nvPr>
            <p:ph type="title"/>
          </p:nvPr>
        </p:nvSpPr>
        <p:spPr>
          <a:xfrm>
            <a:off x="2196389" y="496483"/>
            <a:ext cx="126105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sz="5400">
                <a:latin typeface="DM Sans"/>
                <a:ea typeface="DM Sans"/>
                <a:cs typeface="DM Sans"/>
                <a:sym typeface="DM Sans"/>
              </a:rPr>
              <a:t>The EMSO-ERIC Data Space</a:t>
            </a:r>
            <a:endParaRPr b="0" sz="5400">
              <a:latin typeface="DM Sans"/>
              <a:ea typeface="DM Sans"/>
              <a:cs typeface="DM Sans"/>
              <a:sym typeface="DM Sans"/>
            </a:endParaRPr>
          </a:p>
        </p:txBody>
      </p:sp>
      <p:pic>
        <p:nvPicPr>
          <p:cNvPr id="901" name="Google Shape;901;p14"/>
          <p:cNvPicPr preferRelativeResize="0"/>
          <p:nvPr/>
        </p:nvPicPr>
        <p:blipFill rotWithShape="1">
          <a:blip r:embed="rId3">
            <a:alphaModFix/>
          </a:blip>
          <a:srcRect b="0" l="0" r="0" t="0"/>
          <a:stretch/>
        </p:blipFill>
        <p:spPr>
          <a:xfrm>
            <a:off x="13404250" y="1752600"/>
            <a:ext cx="10737650" cy="9835675"/>
          </a:xfrm>
          <a:prstGeom prst="rect">
            <a:avLst/>
          </a:prstGeom>
          <a:noFill/>
          <a:ln>
            <a:noFill/>
          </a:ln>
        </p:spPr>
      </p:pic>
      <p:sp>
        <p:nvSpPr>
          <p:cNvPr id="902" name="Google Shape;902;p14"/>
          <p:cNvSpPr txBox="1"/>
          <p:nvPr/>
        </p:nvSpPr>
        <p:spPr>
          <a:xfrm>
            <a:off x="381000" y="2590800"/>
            <a:ext cx="14806800" cy="372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202122"/>
                </a:solidFill>
                <a:highlight>
                  <a:srgbClr val="FFFFFF"/>
                </a:highlight>
                <a:latin typeface="DM Sans"/>
                <a:ea typeface="DM Sans"/>
                <a:cs typeface="DM Sans"/>
                <a:sym typeface="DM Sans"/>
              </a:rPr>
              <a:t>European Multidisciplinary Seafloor and water-column Observatory</a:t>
            </a:r>
            <a:r>
              <a:rPr b="0" i="0" lang="en" sz="4600" u="none" cap="none" strike="noStrike">
                <a:solidFill>
                  <a:srgbClr val="202122"/>
                </a:solidFill>
                <a:highlight>
                  <a:srgbClr val="FFFFFF"/>
                </a:highlight>
                <a:latin typeface="DM Sans"/>
                <a:ea typeface="DM Sans"/>
                <a:cs typeface="DM Sans"/>
                <a:sym typeface="DM Sans"/>
              </a:rPr>
              <a:t> (EMSO) is a large-scale European distributed Research Infrastructure for ocean observation, enabling real-time interactive long term monitoring of ocean processes.</a:t>
            </a:r>
            <a:endParaRPr b="0" i="0" sz="4600" u="none" cap="none" strike="noStrike">
              <a:solidFill>
                <a:srgbClr val="000000"/>
              </a:solidFill>
              <a:latin typeface="DM Sans"/>
              <a:ea typeface="DM Sans"/>
              <a:cs typeface="DM Sans"/>
              <a:sym typeface="DM Sans"/>
            </a:endParaRPr>
          </a:p>
        </p:txBody>
      </p:sp>
      <p:pic>
        <p:nvPicPr>
          <p:cNvPr id="903" name="Google Shape;903;p14"/>
          <p:cNvPicPr preferRelativeResize="0"/>
          <p:nvPr/>
        </p:nvPicPr>
        <p:blipFill rotWithShape="1">
          <a:blip r:embed="rId4">
            <a:alphaModFix/>
          </a:blip>
          <a:srcRect b="0" l="0" r="0" t="0"/>
          <a:stretch/>
        </p:blipFill>
        <p:spPr>
          <a:xfrm>
            <a:off x="695267" y="9418059"/>
            <a:ext cx="3594267" cy="2136800"/>
          </a:xfrm>
          <a:prstGeom prst="rect">
            <a:avLst/>
          </a:prstGeom>
          <a:noFill/>
          <a:ln>
            <a:noFill/>
          </a:ln>
        </p:spPr>
      </p:pic>
      <p:pic>
        <p:nvPicPr>
          <p:cNvPr id="904" name="Google Shape;904;p14"/>
          <p:cNvPicPr preferRelativeResize="0"/>
          <p:nvPr/>
        </p:nvPicPr>
        <p:blipFill rotWithShape="1">
          <a:blip r:embed="rId5">
            <a:alphaModFix/>
          </a:blip>
          <a:srcRect b="0" l="0" r="0" t="0"/>
          <a:stretch/>
        </p:blipFill>
        <p:spPr>
          <a:xfrm>
            <a:off x="3743267" y="9788992"/>
            <a:ext cx="3234467" cy="1881267"/>
          </a:xfrm>
          <a:prstGeom prst="rect">
            <a:avLst/>
          </a:prstGeom>
          <a:noFill/>
          <a:ln>
            <a:noFill/>
          </a:ln>
        </p:spPr>
      </p:pic>
      <p:pic>
        <p:nvPicPr>
          <p:cNvPr id="905" name="Google Shape;905;p14"/>
          <p:cNvPicPr preferRelativeResize="0"/>
          <p:nvPr/>
        </p:nvPicPr>
        <p:blipFill rotWithShape="1">
          <a:blip r:embed="rId6">
            <a:alphaModFix/>
          </a:blip>
          <a:srcRect b="0" l="0" r="0" t="0"/>
          <a:stretch/>
        </p:blipFill>
        <p:spPr>
          <a:xfrm>
            <a:off x="6038333" y="9889325"/>
            <a:ext cx="2987802" cy="1680624"/>
          </a:xfrm>
          <a:prstGeom prst="rect">
            <a:avLst/>
          </a:prstGeom>
          <a:noFill/>
          <a:ln>
            <a:noFill/>
          </a:ln>
        </p:spPr>
      </p:pic>
      <p:sp>
        <p:nvSpPr>
          <p:cNvPr id="906" name="Google Shape;906;p14"/>
          <p:cNvSpPr txBox="1"/>
          <p:nvPr/>
        </p:nvSpPr>
        <p:spPr>
          <a:xfrm>
            <a:off x="457200" y="6781800"/>
            <a:ext cx="14806800" cy="230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600"/>
              <a:buFont typeface="Arial"/>
              <a:buNone/>
            </a:pPr>
            <a:r>
              <a:rPr b="0" i="0" lang="en" sz="4600" u="none" cap="none" strike="noStrike">
                <a:solidFill>
                  <a:srgbClr val="202122"/>
                </a:solidFill>
                <a:highlight>
                  <a:srgbClr val="FFFFFF"/>
                </a:highlight>
                <a:latin typeface="DM Sans"/>
                <a:ea typeface="DM Sans"/>
                <a:cs typeface="DM Sans"/>
                <a:sym typeface="DM Sans"/>
              </a:rPr>
              <a:t>Observatories are  platforms equipped with multiple sensors, placed along the water column and on the seafloor.</a:t>
            </a:r>
            <a:endParaRPr b="0" i="0" sz="4600" u="none" cap="none" strike="noStrike">
              <a:solidFill>
                <a:srgbClr val="000000"/>
              </a:solidFill>
              <a:latin typeface="DM Sans"/>
              <a:ea typeface="DM Sans"/>
              <a:cs typeface="DM Sans"/>
              <a:sym typeface="DM Sans"/>
            </a:endParaRPr>
          </a:p>
        </p:txBody>
      </p:sp>
      <p:sp>
        <p:nvSpPr>
          <p:cNvPr id="907" name="Google Shape;907;p14"/>
          <p:cNvSpPr txBox="1"/>
          <p:nvPr/>
        </p:nvSpPr>
        <p:spPr>
          <a:xfrm>
            <a:off x="762000" y="11841900"/>
            <a:ext cx="6066900" cy="752700"/>
          </a:xfrm>
          <a:prstGeom prst="rect">
            <a:avLst/>
          </a:prstGeom>
          <a:noFill/>
          <a:ln>
            <a:noFill/>
          </a:ln>
        </p:spPr>
        <p:txBody>
          <a:bodyPr anchorCtr="0" anchor="t" bIns="91425" lIns="91425" spcFirstLastPara="1" rIns="91425" wrap="square" tIns="91425">
            <a:spAutoFit/>
          </a:bodyPr>
          <a:lstStyle/>
          <a:p>
            <a:pPr indent="0" lvl="1" marL="0" marR="0" rtl="0" algn="l">
              <a:lnSpc>
                <a:spcPct val="90000"/>
              </a:lnSpc>
              <a:spcBef>
                <a:spcPts val="1000"/>
              </a:spcBef>
              <a:spcAft>
                <a:spcPts val="0"/>
              </a:spcAft>
              <a:buClr>
                <a:srgbClr val="000000"/>
              </a:buClr>
              <a:buSzPts val="4100"/>
              <a:buFont typeface="Arial"/>
              <a:buNone/>
            </a:pPr>
            <a:r>
              <a:rPr b="0" i="0" lang="en" sz="4100" u="none" cap="none" strike="noStrike">
                <a:solidFill>
                  <a:srgbClr val="0070C0"/>
                </a:solidFill>
                <a:latin typeface="DM Sans"/>
                <a:ea typeface="DM Sans"/>
                <a:cs typeface="DM Sans"/>
                <a:sym typeface="DM Sans"/>
              </a:rPr>
              <a:t>EGI full story:</a:t>
            </a:r>
            <a:r>
              <a:rPr b="0" i="0" lang="en" sz="4100" u="none" cap="none" strike="noStrike">
                <a:solidFill>
                  <a:srgbClr val="09142E"/>
                </a:solidFill>
                <a:latin typeface="DM Sans"/>
                <a:ea typeface="DM Sans"/>
                <a:cs typeface="DM Sans"/>
                <a:sym typeface="DM Sans"/>
              </a:rPr>
              <a:t> </a:t>
            </a:r>
            <a:r>
              <a:rPr b="0" i="0" lang="en" sz="4100" u="sng" cap="none" strike="noStrike">
                <a:solidFill>
                  <a:schemeClr val="hlink"/>
                </a:solidFill>
                <a:latin typeface="DM Sans"/>
                <a:ea typeface="DM Sans"/>
                <a:cs typeface="DM Sans"/>
                <a:sym typeface="DM Sans"/>
                <a:hlinkClick r:id="rId7"/>
              </a:rPr>
              <a:t>here</a:t>
            </a:r>
            <a:endParaRPr b="0" i="0" sz="3400" u="none" cap="none" strike="noStrike">
              <a:solidFill>
                <a:srgbClr val="09142E"/>
              </a:solidFill>
              <a:latin typeface="DM Sans"/>
              <a:ea typeface="DM Sans"/>
              <a:cs typeface="DM Sans"/>
              <a:sym typeface="DM Sans"/>
            </a:endParaRPr>
          </a:p>
        </p:txBody>
      </p:sp>
      <p:sp>
        <p:nvSpPr>
          <p:cNvPr id="908" name="Google Shape;908;p14"/>
          <p:cNvSpPr txBox="1"/>
          <p:nvPr>
            <p:ph idx="1" type="body"/>
          </p:nvPr>
        </p:nvSpPr>
        <p:spPr>
          <a:xfrm>
            <a:off x="2563814" y="1450975"/>
            <a:ext cx="21031200" cy="5334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1000"/>
              </a:spcBef>
              <a:spcAft>
                <a:spcPts val="0"/>
              </a:spcAft>
              <a:buSzPts val="3100"/>
              <a:buNone/>
            </a:pPr>
            <a:r>
              <a:rPr lang="en" sz="3500">
                <a:solidFill>
                  <a:schemeClr val="accent6"/>
                </a:solidFill>
                <a:latin typeface="DM Sans"/>
                <a:ea typeface="DM Sans"/>
                <a:cs typeface="DM Sans"/>
                <a:sym typeface="DM Sans"/>
              </a:rPr>
              <a:t>https://emso.eu/</a:t>
            </a:r>
            <a:endParaRPr sz="3500">
              <a:solidFill>
                <a:schemeClr val="accent6"/>
              </a:solidFill>
              <a:latin typeface="DM Sans"/>
              <a:ea typeface="DM Sans"/>
              <a:cs typeface="DM Sans"/>
              <a:sym typeface="DM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g238a974b025_0_21"/>
          <p:cNvSpPr txBox="1"/>
          <p:nvPr>
            <p:ph type="title"/>
          </p:nvPr>
        </p:nvSpPr>
        <p:spPr>
          <a:xfrm>
            <a:off x="2196389" y="496483"/>
            <a:ext cx="126105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sz="5400">
                <a:latin typeface="DM Sans"/>
                <a:ea typeface="DM Sans"/>
                <a:cs typeface="DM Sans"/>
                <a:sym typeface="DM Sans"/>
              </a:rPr>
              <a:t>The EMSO-ERIC Data Portal</a:t>
            </a:r>
            <a:endParaRPr b="0" sz="5400">
              <a:latin typeface="DM Sans"/>
              <a:ea typeface="DM Sans"/>
              <a:cs typeface="DM Sans"/>
              <a:sym typeface="DM Sans"/>
            </a:endParaRPr>
          </a:p>
        </p:txBody>
      </p:sp>
      <p:pic>
        <p:nvPicPr>
          <p:cNvPr id="915" name="Google Shape;915;g238a974b025_0_21"/>
          <p:cNvPicPr preferRelativeResize="0"/>
          <p:nvPr/>
        </p:nvPicPr>
        <p:blipFill rotWithShape="1">
          <a:blip r:embed="rId3">
            <a:alphaModFix/>
          </a:blip>
          <a:srcRect b="0" l="0" r="0" t="0"/>
          <a:stretch/>
        </p:blipFill>
        <p:spPr>
          <a:xfrm>
            <a:off x="981975" y="1832650"/>
            <a:ext cx="22390251" cy="9967750"/>
          </a:xfrm>
          <a:prstGeom prst="rect">
            <a:avLst/>
          </a:prstGeom>
          <a:noFill/>
          <a:ln>
            <a:noFill/>
          </a:ln>
        </p:spPr>
      </p:pic>
      <p:pic>
        <p:nvPicPr>
          <p:cNvPr id="916" name="Google Shape;916;g238a974b025_0_21"/>
          <p:cNvPicPr preferRelativeResize="0"/>
          <p:nvPr/>
        </p:nvPicPr>
        <p:blipFill rotWithShape="1">
          <a:blip r:embed="rId4">
            <a:alphaModFix/>
          </a:blip>
          <a:srcRect b="0" l="0" r="0" t="0"/>
          <a:stretch/>
        </p:blipFill>
        <p:spPr>
          <a:xfrm>
            <a:off x="4737977" y="11071373"/>
            <a:ext cx="3165174" cy="1756675"/>
          </a:xfrm>
          <a:prstGeom prst="rect">
            <a:avLst/>
          </a:prstGeom>
          <a:noFill/>
          <a:ln>
            <a:noFill/>
          </a:ln>
        </p:spPr>
      </p:pic>
      <p:pic>
        <p:nvPicPr>
          <p:cNvPr id="917" name="Google Shape;917;g238a974b025_0_21"/>
          <p:cNvPicPr preferRelativeResize="0"/>
          <p:nvPr/>
        </p:nvPicPr>
        <p:blipFill rotWithShape="1">
          <a:blip r:embed="rId5">
            <a:alphaModFix/>
          </a:blip>
          <a:srcRect b="0" l="0" r="0" t="0"/>
          <a:stretch/>
        </p:blipFill>
        <p:spPr>
          <a:xfrm>
            <a:off x="426200" y="11916952"/>
            <a:ext cx="3836763" cy="911100"/>
          </a:xfrm>
          <a:prstGeom prst="rect">
            <a:avLst/>
          </a:prstGeom>
          <a:noFill/>
          <a:ln>
            <a:noFill/>
          </a:ln>
        </p:spPr>
      </p:pic>
      <p:sp>
        <p:nvSpPr>
          <p:cNvPr id="918" name="Google Shape;918;g238a974b025_0_21"/>
          <p:cNvSpPr txBox="1"/>
          <p:nvPr/>
        </p:nvSpPr>
        <p:spPr>
          <a:xfrm>
            <a:off x="8378150" y="11962200"/>
            <a:ext cx="148068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202122"/>
                </a:solidFill>
                <a:highlight>
                  <a:srgbClr val="FFFFFF"/>
                </a:highlight>
                <a:latin typeface="DM Sans"/>
                <a:ea typeface="DM Sans"/>
                <a:cs typeface="DM Sans"/>
                <a:sym typeface="DM Sans"/>
              </a:rPr>
              <a:t>492</a:t>
            </a:r>
            <a:r>
              <a:rPr b="0" i="0" lang="en" sz="4600" u="none" cap="none" strike="noStrike">
                <a:solidFill>
                  <a:srgbClr val="202122"/>
                </a:solidFill>
                <a:highlight>
                  <a:srgbClr val="FFFFFF"/>
                </a:highlight>
                <a:latin typeface="DM Sans"/>
                <a:ea typeface="DM Sans"/>
                <a:cs typeface="DM Sans"/>
                <a:sym typeface="DM Sans"/>
              </a:rPr>
              <a:t> vCPU cores, </a:t>
            </a:r>
            <a:r>
              <a:rPr b="1" i="0" lang="en" sz="4600" u="none" cap="none" strike="noStrike">
                <a:solidFill>
                  <a:srgbClr val="202122"/>
                </a:solidFill>
                <a:highlight>
                  <a:srgbClr val="FFFFFF"/>
                </a:highlight>
                <a:latin typeface="DM Sans"/>
                <a:ea typeface="DM Sans"/>
                <a:cs typeface="DM Sans"/>
                <a:sym typeface="DM Sans"/>
              </a:rPr>
              <a:t>1.7</a:t>
            </a:r>
            <a:r>
              <a:rPr b="0" i="0" lang="en" sz="4600" u="none" cap="none" strike="noStrike">
                <a:solidFill>
                  <a:srgbClr val="202122"/>
                </a:solidFill>
                <a:highlight>
                  <a:srgbClr val="FFFFFF"/>
                </a:highlight>
                <a:latin typeface="DM Sans"/>
                <a:ea typeface="DM Sans"/>
                <a:cs typeface="DM Sans"/>
                <a:sym typeface="DM Sans"/>
              </a:rPr>
              <a:t> TB of RAM, </a:t>
            </a:r>
            <a:r>
              <a:rPr b="1" i="0" lang="en" sz="4600" u="none" cap="none" strike="noStrike">
                <a:solidFill>
                  <a:srgbClr val="202122"/>
                </a:solidFill>
                <a:highlight>
                  <a:srgbClr val="FFFFFF"/>
                </a:highlight>
                <a:latin typeface="DM Sans"/>
                <a:ea typeface="DM Sans"/>
                <a:cs typeface="DM Sans"/>
                <a:sym typeface="DM Sans"/>
              </a:rPr>
              <a:t>20</a:t>
            </a:r>
            <a:r>
              <a:rPr b="0" i="0" lang="en" sz="4600" u="none" cap="none" strike="noStrike">
                <a:solidFill>
                  <a:srgbClr val="202122"/>
                </a:solidFill>
                <a:highlight>
                  <a:srgbClr val="FFFFFF"/>
                </a:highlight>
                <a:latin typeface="DM Sans"/>
                <a:ea typeface="DM Sans"/>
                <a:cs typeface="DM Sans"/>
                <a:sym typeface="DM Sans"/>
              </a:rPr>
              <a:t> TB of block storage</a:t>
            </a:r>
            <a:endParaRPr b="0" i="0" sz="4600" u="none" cap="none" strike="noStrike">
              <a:solidFill>
                <a:srgbClr val="000000"/>
              </a:solidFill>
              <a:latin typeface="DM Sans"/>
              <a:ea typeface="DM Sans"/>
              <a:cs typeface="DM Sans"/>
              <a:sym typeface="DM Sans"/>
            </a:endParaRPr>
          </a:p>
        </p:txBody>
      </p:sp>
      <p:sp>
        <p:nvSpPr>
          <p:cNvPr id="919" name="Google Shape;919;g238a974b025_0_21"/>
          <p:cNvSpPr txBox="1"/>
          <p:nvPr>
            <p:ph idx="1" type="body"/>
          </p:nvPr>
        </p:nvSpPr>
        <p:spPr>
          <a:xfrm>
            <a:off x="2563814" y="1450975"/>
            <a:ext cx="21031200" cy="5334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1000"/>
              </a:spcBef>
              <a:spcAft>
                <a:spcPts val="0"/>
              </a:spcAft>
              <a:buSzPts val="3100"/>
              <a:buNone/>
            </a:pPr>
            <a:r>
              <a:rPr lang="en" sz="3500">
                <a:solidFill>
                  <a:schemeClr val="accent6"/>
                </a:solidFill>
                <a:latin typeface="DM Sans"/>
                <a:ea typeface="DM Sans"/>
                <a:cs typeface="DM Sans"/>
                <a:sym typeface="DM Sans"/>
              </a:rPr>
              <a:t>https://emso.eu/</a:t>
            </a:r>
            <a:endParaRPr sz="3500">
              <a:solidFill>
                <a:schemeClr val="accent6"/>
              </a:solidFill>
              <a:latin typeface="DM Sans"/>
              <a:ea typeface="DM Sans"/>
              <a:cs typeface="DM Sans"/>
              <a:sym typeface="DM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g22e4003c065_0_4668"/>
          <p:cNvSpPr txBox="1"/>
          <p:nvPr>
            <p:ph type="title"/>
          </p:nvPr>
        </p:nvSpPr>
        <p:spPr>
          <a:xfrm>
            <a:off x="2196389" y="496483"/>
            <a:ext cx="126105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sz="5400">
                <a:latin typeface="DM Sans"/>
                <a:ea typeface="DM Sans"/>
                <a:cs typeface="DM Sans"/>
                <a:sym typeface="DM Sans"/>
              </a:rPr>
              <a:t>The SLA with EMSO-ERIC</a:t>
            </a:r>
            <a:endParaRPr b="0" sz="5400">
              <a:latin typeface="DM Sans"/>
              <a:ea typeface="DM Sans"/>
              <a:cs typeface="DM Sans"/>
              <a:sym typeface="DM Sans"/>
            </a:endParaRPr>
          </a:p>
        </p:txBody>
      </p:sp>
      <p:pic>
        <p:nvPicPr>
          <p:cNvPr id="926" name="Google Shape;926;g22e4003c065_0_4668"/>
          <p:cNvPicPr preferRelativeResize="0"/>
          <p:nvPr/>
        </p:nvPicPr>
        <p:blipFill rotWithShape="1">
          <a:blip r:embed="rId3">
            <a:alphaModFix/>
          </a:blip>
          <a:srcRect b="0" l="0" r="0" t="0"/>
          <a:stretch/>
        </p:blipFill>
        <p:spPr>
          <a:xfrm>
            <a:off x="21555975" y="166600"/>
            <a:ext cx="2614025" cy="1755425"/>
          </a:xfrm>
          <a:prstGeom prst="rect">
            <a:avLst/>
          </a:prstGeom>
          <a:noFill/>
          <a:ln>
            <a:noFill/>
          </a:ln>
        </p:spPr>
      </p:pic>
      <p:pic>
        <p:nvPicPr>
          <p:cNvPr id="927" name="Google Shape;927;g22e4003c065_0_4668"/>
          <p:cNvPicPr preferRelativeResize="0"/>
          <p:nvPr/>
        </p:nvPicPr>
        <p:blipFill rotWithShape="1">
          <a:blip r:embed="rId4">
            <a:alphaModFix/>
          </a:blip>
          <a:srcRect b="0" l="0" r="0" t="0"/>
          <a:stretch/>
        </p:blipFill>
        <p:spPr>
          <a:xfrm>
            <a:off x="996125" y="2073776"/>
            <a:ext cx="7294925" cy="10633550"/>
          </a:xfrm>
          <a:prstGeom prst="rect">
            <a:avLst/>
          </a:prstGeom>
          <a:noFill/>
          <a:ln cap="flat" cmpd="sng" w="9525">
            <a:solidFill>
              <a:schemeClr val="dk2"/>
            </a:solidFill>
            <a:prstDash val="solid"/>
            <a:round/>
            <a:headEnd len="sm" w="sm" type="none"/>
            <a:tailEnd len="sm" w="sm" type="none"/>
          </a:ln>
        </p:spPr>
      </p:pic>
      <p:pic>
        <p:nvPicPr>
          <p:cNvPr id="928" name="Google Shape;928;g22e4003c065_0_4668"/>
          <p:cNvPicPr preferRelativeResize="0"/>
          <p:nvPr/>
        </p:nvPicPr>
        <p:blipFill rotWithShape="1">
          <a:blip r:embed="rId5">
            <a:alphaModFix/>
          </a:blip>
          <a:srcRect b="0" l="0" r="0" t="0"/>
          <a:stretch/>
        </p:blipFill>
        <p:spPr>
          <a:xfrm>
            <a:off x="8597750" y="2091775"/>
            <a:ext cx="7186014" cy="10633550"/>
          </a:xfrm>
          <a:prstGeom prst="rect">
            <a:avLst/>
          </a:prstGeom>
          <a:noFill/>
          <a:ln cap="flat" cmpd="sng" w="9525">
            <a:solidFill>
              <a:schemeClr val="dk2"/>
            </a:solidFill>
            <a:prstDash val="solid"/>
            <a:round/>
            <a:headEnd len="sm" w="sm" type="none"/>
            <a:tailEnd len="sm" w="sm" type="none"/>
          </a:ln>
        </p:spPr>
      </p:pic>
      <p:pic>
        <p:nvPicPr>
          <p:cNvPr id="929" name="Google Shape;929;g22e4003c065_0_4668"/>
          <p:cNvPicPr preferRelativeResize="0"/>
          <p:nvPr/>
        </p:nvPicPr>
        <p:blipFill rotWithShape="1">
          <a:blip r:embed="rId6">
            <a:alphaModFix/>
          </a:blip>
          <a:srcRect b="0" l="0" r="0" t="0"/>
          <a:stretch/>
        </p:blipFill>
        <p:spPr>
          <a:xfrm>
            <a:off x="16125625" y="2104050"/>
            <a:ext cx="6626146" cy="10633549"/>
          </a:xfrm>
          <a:prstGeom prst="rect">
            <a:avLst/>
          </a:prstGeom>
          <a:noFill/>
          <a:ln cap="flat" cmpd="sng" w="9525">
            <a:solidFill>
              <a:schemeClr val="dk2"/>
            </a:solidFill>
            <a:prstDash val="solid"/>
            <a:round/>
            <a:headEnd len="sm" w="sm" type="none"/>
            <a:tailEnd len="sm" w="sm" type="none"/>
          </a:ln>
        </p:spPr>
      </p:pic>
      <p:sp>
        <p:nvSpPr>
          <p:cNvPr id="930" name="Google Shape;930;g22e4003c065_0_4668"/>
          <p:cNvSpPr txBox="1"/>
          <p:nvPr>
            <p:ph idx="1" type="body"/>
          </p:nvPr>
        </p:nvSpPr>
        <p:spPr>
          <a:xfrm>
            <a:off x="2563814" y="1450975"/>
            <a:ext cx="21031200" cy="5334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1000"/>
              </a:spcBef>
              <a:spcAft>
                <a:spcPts val="0"/>
              </a:spcAft>
              <a:buSzPts val="3100"/>
              <a:buNone/>
            </a:pPr>
            <a:r>
              <a:rPr lang="en" sz="3500">
                <a:solidFill>
                  <a:schemeClr val="accent6"/>
                </a:solidFill>
                <a:latin typeface="DM Sans"/>
                <a:ea typeface="DM Sans"/>
                <a:cs typeface="DM Sans"/>
                <a:sym typeface="DM Sans"/>
              </a:rPr>
              <a:t>https://emso.eu/</a:t>
            </a:r>
            <a:endParaRPr sz="3500">
              <a:solidFill>
                <a:schemeClr val="accent6"/>
              </a:solidFill>
              <a:latin typeface="DM Sans"/>
              <a:ea typeface="DM Sans"/>
              <a:cs typeface="DM Sans"/>
              <a:sym typeface="DM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g22e4003c065_0_6523"/>
          <p:cNvSpPr txBox="1"/>
          <p:nvPr>
            <p:ph type="title"/>
          </p:nvPr>
        </p:nvSpPr>
        <p:spPr>
          <a:xfrm>
            <a:off x="2235227" y="527250"/>
            <a:ext cx="148905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SzPts val="6700"/>
              <a:buNone/>
            </a:pPr>
            <a:r>
              <a:rPr b="0" lang="en" sz="5400">
                <a:latin typeface="DM Sans"/>
                <a:ea typeface="DM Sans"/>
                <a:cs typeface="DM Sans"/>
                <a:sym typeface="DM Sans"/>
              </a:rPr>
              <a:t>WeNMR</a:t>
            </a:r>
            <a:endParaRPr b="0" sz="5400">
              <a:latin typeface="DM Sans"/>
              <a:ea typeface="DM Sans"/>
              <a:cs typeface="DM Sans"/>
              <a:sym typeface="DM Sans"/>
            </a:endParaRPr>
          </a:p>
        </p:txBody>
      </p:sp>
      <p:sp>
        <p:nvSpPr>
          <p:cNvPr id="936" name="Google Shape;936;g22e4003c065_0_6523"/>
          <p:cNvSpPr txBox="1"/>
          <p:nvPr/>
        </p:nvSpPr>
        <p:spPr>
          <a:xfrm>
            <a:off x="635000" y="2294025"/>
            <a:ext cx="9152700" cy="3735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rgbClr val="0061B0"/>
                </a:solidFill>
                <a:latin typeface="DM Sans"/>
                <a:ea typeface="DM Sans"/>
                <a:cs typeface="DM Sans"/>
                <a:sym typeface="DM Sans"/>
              </a:rPr>
              <a:t>WeNMR is a worldwide e-infrastructure for Nuclear Magnetic Resonance (NMR) </a:t>
            </a:r>
            <a:br>
              <a:rPr b="0" i="0" lang="en" sz="4100" u="none" cap="none" strike="noStrike">
                <a:solidFill>
                  <a:srgbClr val="0061B0"/>
                </a:solidFill>
                <a:latin typeface="DM Sans"/>
                <a:ea typeface="DM Sans"/>
                <a:cs typeface="DM Sans"/>
                <a:sym typeface="DM Sans"/>
              </a:rPr>
            </a:br>
            <a:r>
              <a:rPr b="0" i="0" lang="en" sz="4100" u="none" cap="none" strike="noStrike">
                <a:solidFill>
                  <a:srgbClr val="0061B0"/>
                </a:solidFill>
                <a:latin typeface="DM Sans"/>
                <a:ea typeface="DM Sans"/>
                <a:cs typeface="DM Sans"/>
                <a:sym typeface="DM Sans"/>
              </a:rPr>
              <a:t>and Structural Biology</a:t>
            </a:r>
            <a:endParaRPr b="0" i="0" sz="3900" u="none" cap="none" strike="noStrike">
              <a:solidFill>
                <a:srgbClr val="0061B0"/>
              </a:solidFill>
              <a:latin typeface="DM Sans"/>
              <a:ea typeface="DM Sans"/>
              <a:cs typeface="DM Sans"/>
              <a:sym typeface="DM Sans"/>
            </a:endParaRPr>
          </a:p>
        </p:txBody>
      </p:sp>
      <p:sp>
        <p:nvSpPr>
          <p:cNvPr id="937" name="Google Shape;937;g22e4003c065_0_6523"/>
          <p:cNvSpPr/>
          <p:nvPr/>
        </p:nvSpPr>
        <p:spPr>
          <a:xfrm>
            <a:off x="13944925" y="8397119"/>
            <a:ext cx="4311300" cy="186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38" name="Google Shape;938;g22e4003c065_0_6523"/>
          <p:cNvPicPr preferRelativeResize="0"/>
          <p:nvPr/>
        </p:nvPicPr>
        <p:blipFill rotWithShape="1">
          <a:blip r:embed="rId3">
            <a:alphaModFix/>
          </a:blip>
          <a:srcRect b="0" l="0" r="0" t="0"/>
          <a:stretch/>
        </p:blipFill>
        <p:spPr>
          <a:xfrm>
            <a:off x="10359736" y="1057425"/>
            <a:ext cx="13519539" cy="9207200"/>
          </a:xfrm>
          <a:prstGeom prst="rect">
            <a:avLst/>
          </a:prstGeom>
          <a:noFill/>
          <a:ln>
            <a:noFill/>
          </a:ln>
        </p:spPr>
      </p:pic>
      <p:sp>
        <p:nvSpPr>
          <p:cNvPr id="939" name="Google Shape;939;g22e4003c065_0_6523"/>
          <p:cNvSpPr txBox="1"/>
          <p:nvPr/>
        </p:nvSpPr>
        <p:spPr>
          <a:xfrm>
            <a:off x="10955300" y="10579975"/>
            <a:ext cx="12831300" cy="157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 sz="3600" u="none" cap="none" strike="noStrike">
                <a:solidFill>
                  <a:srgbClr val="0061B0"/>
                </a:solidFill>
                <a:latin typeface="DM Sans"/>
                <a:ea typeface="DM Sans"/>
                <a:cs typeface="DM Sans"/>
                <a:sym typeface="DM Sans"/>
              </a:rPr>
              <a:t>The </a:t>
            </a:r>
            <a:r>
              <a:rPr b="1" i="0" lang="en" sz="3600" u="none" cap="none" strike="noStrike">
                <a:solidFill>
                  <a:srgbClr val="0061B0"/>
                </a:solidFill>
                <a:latin typeface="DM Sans"/>
                <a:ea typeface="DM Sans"/>
                <a:cs typeface="DM Sans"/>
                <a:sym typeface="DM Sans"/>
              </a:rPr>
              <a:t>HADDOCK</a:t>
            </a:r>
            <a:r>
              <a:rPr b="0" i="0" lang="en" sz="3600" u="none" cap="none" strike="noStrike">
                <a:solidFill>
                  <a:srgbClr val="0061B0"/>
                </a:solidFill>
                <a:latin typeface="DM Sans"/>
                <a:ea typeface="DM Sans"/>
                <a:cs typeface="DM Sans"/>
                <a:sym typeface="DM Sans"/>
              </a:rPr>
              <a:t> web portal is being used by </a:t>
            </a:r>
            <a:r>
              <a:rPr b="1" i="0" lang="en" sz="3600" u="none" cap="none" strike="noStrike">
                <a:solidFill>
                  <a:srgbClr val="0061B0"/>
                </a:solidFill>
                <a:latin typeface="DM Sans"/>
                <a:ea typeface="DM Sans"/>
                <a:cs typeface="DM Sans"/>
                <a:sym typeface="DM Sans"/>
              </a:rPr>
              <a:t>32,948</a:t>
            </a:r>
            <a:r>
              <a:rPr b="0" i="0" lang="en" sz="3600" u="none" cap="none" strike="noStrike">
                <a:solidFill>
                  <a:srgbClr val="0061B0"/>
                </a:solidFill>
                <a:latin typeface="DM Sans"/>
                <a:ea typeface="DM Sans"/>
                <a:cs typeface="DM Sans"/>
                <a:sym typeface="DM Sans"/>
              </a:rPr>
              <a:t> users </a:t>
            </a:r>
            <a:br>
              <a:rPr b="0" i="0" lang="en" sz="3600" u="none" cap="none" strike="noStrike">
                <a:solidFill>
                  <a:srgbClr val="0061B0"/>
                </a:solidFill>
                <a:latin typeface="DM Sans"/>
                <a:ea typeface="DM Sans"/>
                <a:cs typeface="DM Sans"/>
                <a:sym typeface="DM Sans"/>
              </a:rPr>
            </a:br>
            <a:r>
              <a:rPr b="0" i="0" lang="en" sz="3600" u="none" cap="none" strike="noStrike">
                <a:solidFill>
                  <a:srgbClr val="0061B0"/>
                </a:solidFill>
                <a:latin typeface="DM Sans"/>
                <a:ea typeface="DM Sans"/>
                <a:cs typeface="DM Sans"/>
                <a:sym typeface="DM Sans"/>
              </a:rPr>
              <a:t>across </a:t>
            </a:r>
            <a:r>
              <a:rPr b="1" i="0" lang="en" sz="3600" u="none" cap="none" strike="noStrike">
                <a:solidFill>
                  <a:srgbClr val="0061B0"/>
                </a:solidFill>
                <a:latin typeface="DM Sans"/>
                <a:ea typeface="DM Sans"/>
                <a:cs typeface="DM Sans"/>
                <a:sym typeface="DM Sans"/>
              </a:rPr>
              <a:t>137</a:t>
            </a:r>
            <a:r>
              <a:rPr b="0" i="0" lang="en" sz="3600" u="none" cap="none" strike="noStrike">
                <a:solidFill>
                  <a:srgbClr val="0061B0"/>
                </a:solidFill>
                <a:latin typeface="DM Sans"/>
                <a:ea typeface="DM Sans"/>
                <a:cs typeface="DM Sans"/>
                <a:sym typeface="DM Sans"/>
              </a:rPr>
              <a:t> countries!</a:t>
            </a:r>
            <a:endParaRPr b="0" i="0" sz="3400" u="none" cap="none" strike="noStrike">
              <a:solidFill>
                <a:srgbClr val="0061B0"/>
              </a:solidFill>
              <a:latin typeface="DM Sans"/>
              <a:ea typeface="DM Sans"/>
              <a:cs typeface="DM Sans"/>
              <a:sym typeface="DM Sans"/>
            </a:endParaRPr>
          </a:p>
        </p:txBody>
      </p:sp>
      <p:sp>
        <p:nvSpPr>
          <p:cNvPr id="940" name="Google Shape;940;g22e4003c065_0_6523"/>
          <p:cNvSpPr txBox="1"/>
          <p:nvPr>
            <p:ph idx="1" type="body"/>
          </p:nvPr>
        </p:nvSpPr>
        <p:spPr>
          <a:xfrm>
            <a:off x="2563814" y="1450975"/>
            <a:ext cx="21031200" cy="5334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1000"/>
              </a:spcBef>
              <a:spcAft>
                <a:spcPts val="0"/>
              </a:spcAft>
              <a:buSzPts val="3100"/>
              <a:buNone/>
            </a:pPr>
            <a:r>
              <a:rPr lang="en" sz="3500">
                <a:solidFill>
                  <a:schemeClr val="accent6"/>
                </a:solidFill>
                <a:latin typeface="DM Sans"/>
                <a:ea typeface="DM Sans"/>
                <a:cs typeface="DM Sans"/>
                <a:sym typeface="DM Sans"/>
              </a:rPr>
              <a:t>wenmr.science.uu.nl</a:t>
            </a:r>
            <a:endParaRPr sz="3500">
              <a:solidFill>
                <a:schemeClr val="accent6"/>
              </a:solidFill>
              <a:latin typeface="DM Sans"/>
              <a:ea typeface="DM Sans"/>
              <a:cs typeface="DM Sans"/>
              <a:sym typeface="DM Sans"/>
            </a:endParaRPr>
          </a:p>
        </p:txBody>
      </p:sp>
      <p:sp>
        <p:nvSpPr>
          <p:cNvPr id="941" name="Google Shape;941;g22e4003c065_0_6523"/>
          <p:cNvSpPr txBox="1"/>
          <p:nvPr/>
        </p:nvSpPr>
        <p:spPr>
          <a:xfrm>
            <a:off x="635000" y="7531225"/>
            <a:ext cx="8530800" cy="441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rgbClr val="0061B0"/>
                </a:solidFill>
                <a:latin typeface="DM Sans"/>
                <a:ea typeface="DM Sans"/>
                <a:cs typeface="DM Sans"/>
                <a:sym typeface="DM Sans"/>
              </a:rPr>
              <a:t>Mission:</a:t>
            </a:r>
            <a:endParaRPr b="0" i="0" sz="4100" u="none" cap="none" strike="noStrike">
              <a:solidFill>
                <a:srgbClr val="0061B0"/>
              </a:solidFill>
              <a:latin typeface="DM Sans"/>
              <a:ea typeface="DM Sans"/>
              <a:cs typeface="DM Sans"/>
              <a:sym typeface="DM Sans"/>
            </a:endParaRPr>
          </a:p>
          <a:p>
            <a:pPr indent="-469900" lvl="1" marL="914400" marR="0" rtl="0" algn="l">
              <a:lnSpc>
                <a:spcPct val="100000"/>
              </a:lnSpc>
              <a:spcBef>
                <a:spcPts val="0"/>
              </a:spcBef>
              <a:spcAft>
                <a:spcPts val="0"/>
              </a:spcAft>
              <a:buClr>
                <a:srgbClr val="828282"/>
              </a:buClr>
              <a:buSzPts val="3800"/>
              <a:buFont typeface="Arial"/>
              <a:buChar char="•"/>
            </a:pPr>
            <a:r>
              <a:rPr b="0" i="0" lang="en" sz="3800" u="none" cap="none" strike="noStrike">
                <a:solidFill>
                  <a:srgbClr val="F07E13"/>
                </a:solidFill>
                <a:latin typeface="DM Sans"/>
                <a:ea typeface="DM Sans"/>
                <a:cs typeface="DM Sans"/>
                <a:sym typeface="DM Sans"/>
              </a:rPr>
              <a:t>Understand life at molecular level</a:t>
            </a:r>
            <a:endParaRPr b="0" i="0" sz="3800" u="none" cap="none" strike="noStrike">
              <a:solidFill>
                <a:srgbClr val="F07E13"/>
              </a:solidFill>
              <a:latin typeface="DM Sans"/>
              <a:ea typeface="DM Sans"/>
              <a:cs typeface="DM Sans"/>
              <a:sym typeface="DM Sans"/>
            </a:endParaRPr>
          </a:p>
          <a:p>
            <a:pPr indent="-469900" lvl="1" marL="914400" marR="0" rtl="0" algn="l">
              <a:lnSpc>
                <a:spcPct val="100000"/>
              </a:lnSpc>
              <a:spcBef>
                <a:spcPts val="0"/>
              </a:spcBef>
              <a:spcAft>
                <a:spcPts val="0"/>
              </a:spcAft>
              <a:buClr>
                <a:srgbClr val="F07E13"/>
              </a:buClr>
              <a:buSzPts val="3800"/>
              <a:buFont typeface="DM Sans"/>
              <a:buChar char="•"/>
            </a:pPr>
            <a:r>
              <a:rPr b="0" i="0" lang="en" sz="3800" u="none" cap="none" strike="noStrike">
                <a:solidFill>
                  <a:srgbClr val="F07E13"/>
                </a:solidFill>
                <a:latin typeface="DM Sans"/>
                <a:ea typeface="DM Sans"/>
                <a:cs typeface="DM Sans"/>
                <a:sym typeface="DM Sans"/>
              </a:rPr>
              <a:t>Engineer better molecules for material, health of food applications</a:t>
            </a:r>
            <a:endParaRPr b="0" i="0" sz="3800" u="none" cap="none" strike="noStrike">
              <a:solidFill>
                <a:srgbClr val="F07E13"/>
              </a:solidFill>
              <a:latin typeface="DM Sans"/>
              <a:ea typeface="DM Sans"/>
              <a:cs typeface="DM Sans"/>
              <a:sym typeface="DM Sans"/>
            </a:endParaRPr>
          </a:p>
          <a:p>
            <a:pPr indent="-469900" lvl="1" marL="914400" marR="0" rtl="0" algn="l">
              <a:lnSpc>
                <a:spcPct val="100000"/>
              </a:lnSpc>
              <a:spcBef>
                <a:spcPts val="0"/>
              </a:spcBef>
              <a:spcAft>
                <a:spcPts val="0"/>
              </a:spcAft>
              <a:buClr>
                <a:srgbClr val="F07E13"/>
              </a:buClr>
              <a:buSzPts val="3800"/>
              <a:buFont typeface="DM Sans"/>
              <a:buChar char="•"/>
            </a:pPr>
            <a:r>
              <a:rPr b="0" i="0" lang="en" sz="3800" u="none" cap="none" strike="noStrike">
                <a:solidFill>
                  <a:srgbClr val="F07E13"/>
                </a:solidFill>
                <a:latin typeface="DM Sans"/>
                <a:ea typeface="DM Sans"/>
                <a:cs typeface="DM Sans"/>
                <a:sym typeface="DM Sans"/>
              </a:rPr>
              <a:t>Obtain starting point for drug design to combat diseases</a:t>
            </a:r>
            <a:endParaRPr b="0" i="0" sz="3800" u="none" cap="none" strike="noStrike">
              <a:solidFill>
                <a:srgbClr val="F07E13"/>
              </a:solidFill>
              <a:latin typeface="DM Sans"/>
              <a:ea typeface="DM Sans"/>
              <a:cs typeface="DM Sans"/>
              <a:sym typeface="DM Sans"/>
            </a:endParaRPr>
          </a:p>
          <a:p>
            <a:pPr indent="0" lvl="0" marL="457200" marR="0" rtl="0" algn="l">
              <a:lnSpc>
                <a:spcPct val="100000"/>
              </a:lnSpc>
              <a:spcBef>
                <a:spcPts val="0"/>
              </a:spcBef>
              <a:spcAft>
                <a:spcPts val="0"/>
              </a:spcAft>
              <a:buClr>
                <a:srgbClr val="000000"/>
              </a:buClr>
              <a:buSzPts val="3900"/>
              <a:buFont typeface="Arial"/>
              <a:buNone/>
            </a:pPr>
            <a:r>
              <a:t/>
            </a:r>
            <a:endParaRPr b="0" i="0" sz="3900" u="none" cap="none" strike="noStrike">
              <a:solidFill>
                <a:srgbClr val="0061B0"/>
              </a:solidFill>
              <a:latin typeface="DM Sans"/>
              <a:ea typeface="DM Sans"/>
              <a:cs typeface="DM Sans"/>
              <a:sym typeface="DM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g22e4003c065_0_6536"/>
          <p:cNvSpPr txBox="1"/>
          <p:nvPr>
            <p:ph type="title"/>
          </p:nvPr>
        </p:nvSpPr>
        <p:spPr>
          <a:xfrm>
            <a:off x="2235227" y="527250"/>
            <a:ext cx="148905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SzPts val="6700"/>
              <a:buNone/>
            </a:pPr>
            <a:r>
              <a:rPr b="0" lang="en" sz="5400">
                <a:latin typeface="DM Sans"/>
                <a:ea typeface="DM Sans"/>
                <a:cs typeface="DM Sans"/>
                <a:sym typeface="DM Sans"/>
              </a:rPr>
              <a:t>WeNMR</a:t>
            </a:r>
            <a:endParaRPr b="0" sz="5400">
              <a:latin typeface="DM Sans"/>
              <a:ea typeface="DM Sans"/>
              <a:cs typeface="DM Sans"/>
              <a:sym typeface="DM Sans"/>
            </a:endParaRPr>
          </a:p>
        </p:txBody>
      </p:sp>
      <p:sp>
        <p:nvSpPr>
          <p:cNvPr id="947" name="Google Shape;947;g22e4003c065_0_6536"/>
          <p:cNvSpPr/>
          <p:nvPr/>
        </p:nvSpPr>
        <p:spPr>
          <a:xfrm>
            <a:off x="13944925" y="8397119"/>
            <a:ext cx="4311300" cy="186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g22e4003c065_0_6536"/>
          <p:cNvSpPr txBox="1"/>
          <p:nvPr/>
        </p:nvSpPr>
        <p:spPr>
          <a:xfrm>
            <a:off x="12607675" y="198275"/>
            <a:ext cx="11059800" cy="326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800"/>
              <a:buFont typeface="Arial"/>
              <a:buNone/>
            </a:pPr>
            <a:r>
              <a:rPr b="1" i="0" lang="en" sz="3800" u="none" cap="none" strike="noStrike">
                <a:solidFill>
                  <a:srgbClr val="0061B0"/>
                </a:solidFill>
                <a:latin typeface="DM Sans"/>
                <a:ea typeface="DM Sans"/>
                <a:cs typeface="DM Sans"/>
                <a:sym typeface="DM Sans"/>
              </a:rPr>
              <a:t>Worldwide Impact and Usage</a:t>
            </a:r>
            <a:endParaRPr b="1" i="0" sz="3800" u="none" cap="none" strike="noStrike">
              <a:solidFill>
                <a:srgbClr val="0061B0"/>
              </a:solidFill>
              <a:latin typeface="DM Sans"/>
              <a:ea typeface="DM Sans"/>
              <a:cs typeface="DM Sans"/>
              <a:sym typeface="DM Sans"/>
            </a:endParaRPr>
          </a:p>
          <a:p>
            <a:pPr indent="-457200" lvl="0" marL="457200" marR="0" rtl="0" algn="l">
              <a:lnSpc>
                <a:spcPct val="100000"/>
              </a:lnSpc>
              <a:spcBef>
                <a:spcPts val="0"/>
              </a:spcBef>
              <a:spcAft>
                <a:spcPts val="0"/>
              </a:spcAft>
              <a:buClr>
                <a:srgbClr val="0061B0"/>
              </a:buClr>
              <a:buSzPts val="3600"/>
              <a:buFont typeface="DM Sans"/>
              <a:buChar char="●"/>
            </a:pPr>
            <a:r>
              <a:rPr b="0" i="0" lang="en" sz="3600" u="none" cap="none" strike="noStrike">
                <a:solidFill>
                  <a:srgbClr val="0061B0"/>
                </a:solidFill>
                <a:latin typeface="DM Sans"/>
                <a:ea typeface="DM Sans"/>
                <a:cs typeface="DM Sans"/>
                <a:sym typeface="DM Sans"/>
              </a:rPr>
              <a:t>35,000+ users, </a:t>
            </a:r>
            <a:endParaRPr b="0" i="0" sz="3600" u="none" cap="none" strike="noStrike">
              <a:solidFill>
                <a:srgbClr val="0061B0"/>
              </a:solidFill>
              <a:latin typeface="DM Sans"/>
              <a:ea typeface="DM Sans"/>
              <a:cs typeface="DM Sans"/>
              <a:sym typeface="DM Sans"/>
            </a:endParaRPr>
          </a:p>
          <a:p>
            <a:pPr indent="-457200" lvl="0" marL="457200" marR="0" rtl="0" algn="l">
              <a:lnSpc>
                <a:spcPct val="100000"/>
              </a:lnSpc>
              <a:spcBef>
                <a:spcPts val="0"/>
              </a:spcBef>
              <a:spcAft>
                <a:spcPts val="0"/>
              </a:spcAft>
              <a:buClr>
                <a:srgbClr val="0061B0"/>
              </a:buClr>
              <a:buSzPts val="3600"/>
              <a:buFont typeface="DM Sans"/>
              <a:buChar char="●"/>
            </a:pPr>
            <a:r>
              <a:rPr b="0" i="0" lang="en" sz="3600" u="none" cap="none" strike="noStrike">
                <a:solidFill>
                  <a:srgbClr val="0061B0"/>
                </a:solidFill>
                <a:latin typeface="DM Sans"/>
                <a:ea typeface="DM Sans"/>
                <a:cs typeface="DM Sans"/>
                <a:sym typeface="DM Sans"/>
              </a:rPr>
              <a:t>507,900+ jobs</a:t>
            </a:r>
            <a:endParaRPr b="0" i="0" sz="3600" u="none" cap="none" strike="noStrike">
              <a:solidFill>
                <a:srgbClr val="0061B0"/>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61B0"/>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3800"/>
              <a:buFont typeface="Arial"/>
              <a:buNone/>
            </a:pPr>
            <a:r>
              <a:rPr b="1" i="0" lang="en" sz="3800" u="none" cap="none" strike="noStrike">
                <a:solidFill>
                  <a:srgbClr val="0061B0"/>
                </a:solidFill>
                <a:latin typeface="DM Sans"/>
                <a:ea typeface="DM Sans"/>
                <a:cs typeface="DM Sans"/>
                <a:sym typeface="DM Sans"/>
              </a:rPr>
              <a:t>EGI-ACE support</a:t>
            </a:r>
            <a:endParaRPr b="1" i="0" sz="3800" u="none" cap="none" strike="noStrike">
              <a:solidFill>
                <a:srgbClr val="0061B0"/>
              </a:solidFill>
              <a:latin typeface="DM Sans"/>
              <a:ea typeface="DM Sans"/>
              <a:cs typeface="DM Sans"/>
              <a:sym typeface="DM Sans"/>
            </a:endParaRPr>
          </a:p>
          <a:p>
            <a:pPr indent="-457200" lvl="0" marL="457200" marR="0" rtl="0" algn="l">
              <a:lnSpc>
                <a:spcPct val="100000"/>
              </a:lnSpc>
              <a:spcBef>
                <a:spcPts val="0"/>
              </a:spcBef>
              <a:spcAft>
                <a:spcPts val="0"/>
              </a:spcAft>
              <a:buClr>
                <a:srgbClr val="0061B0"/>
              </a:buClr>
              <a:buSzPts val="3600"/>
              <a:buFont typeface="DM Sans"/>
              <a:buChar char="●"/>
            </a:pPr>
            <a:r>
              <a:rPr b="0" i="0" lang="en" sz="3600" u="none" cap="none" strike="noStrike">
                <a:solidFill>
                  <a:srgbClr val="0061B0"/>
                </a:solidFill>
                <a:latin typeface="DM Sans"/>
                <a:ea typeface="DM Sans"/>
                <a:cs typeface="DM Sans"/>
                <a:sym typeface="DM Sans"/>
              </a:rPr>
              <a:t>Additional EOSC HTC dedicated  resources to support COVID-19  research (EGI and OSG)</a:t>
            </a:r>
            <a:endParaRPr b="0" i="0" sz="3600" u="none" cap="none" strike="noStrike">
              <a:solidFill>
                <a:srgbClr val="0061B0"/>
              </a:solidFill>
              <a:latin typeface="DM Sans"/>
              <a:ea typeface="DM Sans"/>
              <a:cs typeface="DM Sans"/>
              <a:sym typeface="DM Sans"/>
            </a:endParaRPr>
          </a:p>
          <a:p>
            <a:pPr indent="-457200" lvl="0" marL="457200" marR="0" rtl="0" algn="l">
              <a:lnSpc>
                <a:spcPct val="100000"/>
              </a:lnSpc>
              <a:spcBef>
                <a:spcPts val="0"/>
              </a:spcBef>
              <a:spcAft>
                <a:spcPts val="0"/>
              </a:spcAft>
              <a:buClr>
                <a:srgbClr val="0061B0"/>
              </a:buClr>
              <a:buSzPts val="3600"/>
              <a:buFont typeface="DM Sans"/>
              <a:buChar char="●"/>
            </a:pPr>
            <a:r>
              <a:rPr b="0" i="0" lang="en" sz="3600" u="none" cap="none" strike="noStrike">
                <a:solidFill>
                  <a:srgbClr val="0061B0"/>
                </a:solidFill>
                <a:latin typeface="DM Sans"/>
                <a:ea typeface="DM Sans"/>
                <a:cs typeface="DM Sans"/>
                <a:sym typeface="DM Sans"/>
              </a:rPr>
              <a:t>CNIC</a:t>
            </a:r>
            <a:r>
              <a:rPr lang="en" sz="3600">
                <a:solidFill>
                  <a:srgbClr val="0061B0"/>
                </a:solidFill>
                <a:latin typeface="DM Sans"/>
                <a:ea typeface="DM Sans"/>
                <a:cs typeface="DM Sans"/>
                <a:sym typeface="DM Sans"/>
              </a:rPr>
              <a:t> </a:t>
            </a:r>
            <a:r>
              <a:rPr b="0" i="0" lang="en" sz="3600" u="none" cap="none" strike="noStrike">
                <a:solidFill>
                  <a:srgbClr val="0061B0"/>
                </a:solidFill>
                <a:latin typeface="DM Sans"/>
                <a:ea typeface="DM Sans"/>
                <a:cs typeface="DM Sans"/>
                <a:sym typeface="DM Sans"/>
              </a:rPr>
              <a:t>cloud </a:t>
            </a:r>
            <a:r>
              <a:rPr lang="en" sz="3600">
                <a:solidFill>
                  <a:srgbClr val="0061B0"/>
                </a:solidFill>
                <a:latin typeface="DM Sans"/>
                <a:ea typeface="DM Sans"/>
                <a:cs typeface="DM Sans"/>
                <a:sym typeface="DM Sans"/>
              </a:rPr>
              <a:t>infrastructure</a:t>
            </a:r>
            <a:endParaRPr sz="3600">
              <a:solidFill>
                <a:srgbClr val="0061B0"/>
              </a:solidFill>
              <a:latin typeface="DM Sans"/>
              <a:ea typeface="DM Sans"/>
              <a:cs typeface="DM Sans"/>
              <a:sym typeface="DM Sans"/>
            </a:endParaRPr>
          </a:p>
          <a:p>
            <a:pPr indent="0" lvl="0" marL="0" marR="0" rtl="0" algn="l">
              <a:lnSpc>
                <a:spcPct val="100000"/>
              </a:lnSpc>
              <a:spcBef>
                <a:spcPts val="0"/>
              </a:spcBef>
              <a:spcAft>
                <a:spcPts val="0"/>
              </a:spcAft>
              <a:buNone/>
            </a:pPr>
            <a:r>
              <a:t/>
            </a:r>
            <a:endParaRPr sz="3600">
              <a:solidFill>
                <a:srgbClr val="0061B0"/>
              </a:solidFill>
              <a:latin typeface="DM Sans"/>
              <a:ea typeface="DM Sans"/>
              <a:cs typeface="DM Sans"/>
              <a:sym typeface="DM Sans"/>
            </a:endParaRPr>
          </a:p>
          <a:p>
            <a:pPr indent="0" lvl="1" marL="0" rtl="0" algn="l">
              <a:lnSpc>
                <a:spcPct val="90000"/>
              </a:lnSpc>
              <a:spcBef>
                <a:spcPts val="1000"/>
              </a:spcBef>
              <a:spcAft>
                <a:spcPts val="0"/>
              </a:spcAft>
              <a:buClr>
                <a:srgbClr val="000000"/>
              </a:buClr>
              <a:buSzPts val="4100"/>
              <a:buFont typeface="Arial"/>
              <a:buNone/>
            </a:pPr>
            <a:r>
              <a:rPr lang="en" sz="4100">
                <a:solidFill>
                  <a:srgbClr val="0070C0"/>
                </a:solidFill>
                <a:latin typeface="DM Sans"/>
                <a:ea typeface="DM Sans"/>
                <a:cs typeface="DM Sans"/>
                <a:sym typeface="DM Sans"/>
              </a:rPr>
              <a:t>EGI full story:</a:t>
            </a:r>
            <a:r>
              <a:rPr lang="en" sz="4100">
                <a:solidFill>
                  <a:schemeClr val="dk1"/>
                </a:solidFill>
                <a:latin typeface="DM Sans"/>
                <a:ea typeface="DM Sans"/>
                <a:cs typeface="DM Sans"/>
                <a:sym typeface="DM Sans"/>
              </a:rPr>
              <a:t> </a:t>
            </a:r>
            <a:r>
              <a:rPr lang="en" sz="4100" u="sng">
                <a:solidFill>
                  <a:schemeClr val="accent1"/>
                </a:solidFill>
                <a:latin typeface="DM Sans"/>
                <a:ea typeface="DM Sans"/>
                <a:cs typeface="DM Sans"/>
                <a:sym typeface="DM Sans"/>
                <a:hlinkClick r:id="rId3">
                  <a:extLst>
                    <a:ext uri="{A12FA001-AC4F-418D-AE19-62706E023703}">
                      <ahyp:hlinkClr val="tx"/>
                    </a:ext>
                  </a:extLst>
                </a:hlinkClick>
              </a:rPr>
              <a:t>here</a:t>
            </a:r>
            <a:endParaRPr sz="3600">
              <a:solidFill>
                <a:srgbClr val="0061B0"/>
              </a:solidFill>
              <a:latin typeface="DM Sans"/>
              <a:ea typeface="DM Sans"/>
              <a:cs typeface="DM Sans"/>
              <a:sym typeface="DM Sans"/>
            </a:endParaRPr>
          </a:p>
        </p:txBody>
      </p:sp>
      <p:sp>
        <p:nvSpPr>
          <p:cNvPr id="949" name="Google Shape;949;g22e4003c065_0_6536"/>
          <p:cNvSpPr txBox="1"/>
          <p:nvPr/>
        </p:nvSpPr>
        <p:spPr>
          <a:xfrm>
            <a:off x="762000" y="7498500"/>
            <a:ext cx="6066900" cy="3707100"/>
          </a:xfrm>
          <a:prstGeom prst="rect">
            <a:avLst/>
          </a:prstGeom>
          <a:noFill/>
          <a:ln>
            <a:noFill/>
          </a:ln>
        </p:spPr>
        <p:txBody>
          <a:bodyPr anchorCtr="0" anchor="t" bIns="91425" lIns="91425" spcFirstLastPara="1" rIns="91425" wrap="square" tIns="91425">
            <a:spAutoFit/>
          </a:bodyPr>
          <a:lstStyle/>
          <a:p>
            <a:pPr indent="0" lvl="1" marL="0" marR="0" rtl="0" algn="l">
              <a:lnSpc>
                <a:spcPct val="90000"/>
              </a:lnSpc>
              <a:spcBef>
                <a:spcPts val="1000"/>
              </a:spcBef>
              <a:spcAft>
                <a:spcPts val="0"/>
              </a:spcAft>
              <a:buClr>
                <a:srgbClr val="000000"/>
              </a:buClr>
              <a:buSzPts val="4100"/>
              <a:buFont typeface="Arial"/>
              <a:buNone/>
            </a:pPr>
            <a:r>
              <a:rPr b="0" i="0" lang="en" sz="4100" u="none" cap="none" strike="noStrike">
                <a:solidFill>
                  <a:srgbClr val="0070C0"/>
                </a:solidFill>
                <a:latin typeface="DM Sans"/>
                <a:ea typeface="DM Sans"/>
                <a:cs typeface="DM Sans"/>
                <a:sym typeface="DM Sans"/>
              </a:rPr>
              <a:t>EGI provides:</a:t>
            </a:r>
            <a:endParaRPr b="0" i="0" sz="4100" u="none" cap="none" strike="noStrike">
              <a:solidFill>
                <a:srgbClr val="09142E"/>
              </a:solidFill>
              <a:latin typeface="DM Sans"/>
              <a:ea typeface="DM Sans"/>
              <a:cs typeface="DM Sans"/>
              <a:sym typeface="DM Sans"/>
            </a:endParaRPr>
          </a:p>
          <a:p>
            <a:pPr indent="-558800" lvl="0" marL="1314450" marR="0" rtl="0" algn="l">
              <a:lnSpc>
                <a:spcPct val="90000"/>
              </a:lnSpc>
              <a:spcBef>
                <a:spcPts val="1000"/>
              </a:spcBef>
              <a:spcAft>
                <a:spcPts val="0"/>
              </a:spcAft>
              <a:buClr>
                <a:srgbClr val="09142E"/>
              </a:buClr>
              <a:buSzPts val="3400"/>
              <a:buFont typeface="DM Sans"/>
              <a:buChar char="●"/>
            </a:pPr>
            <a:r>
              <a:rPr b="0" i="0" lang="en" sz="3400" u="none" cap="none" strike="noStrike">
                <a:solidFill>
                  <a:srgbClr val="09142E"/>
                </a:solidFill>
                <a:latin typeface="DM Sans"/>
                <a:ea typeface="DM Sans"/>
                <a:cs typeface="DM Sans"/>
                <a:sym typeface="DM Sans"/>
              </a:rPr>
              <a:t>Check-in</a:t>
            </a:r>
            <a:endParaRPr b="0" i="0" sz="3400" u="none" cap="none" strike="noStrike">
              <a:solidFill>
                <a:srgbClr val="09142E"/>
              </a:solidFill>
              <a:latin typeface="DM Sans"/>
              <a:ea typeface="DM Sans"/>
              <a:cs typeface="DM Sans"/>
              <a:sym typeface="DM Sans"/>
            </a:endParaRPr>
          </a:p>
          <a:p>
            <a:pPr indent="-558800" lvl="0" marL="1314450" marR="0" rtl="0" algn="l">
              <a:lnSpc>
                <a:spcPct val="90000"/>
              </a:lnSpc>
              <a:spcBef>
                <a:spcPts val="0"/>
              </a:spcBef>
              <a:spcAft>
                <a:spcPts val="0"/>
              </a:spcAft>
              <a:buClr>
                <a:srgbClr val="09142E"/>
              </a:buClr>
              <a:buSzPts val="3400"/>
              <a:buFont typeface="DM Sans"/>
              <a:buChar char="●"/>
            </a:pPr>
            <a:r>
              <a:rPr b="0" i="0" lang="en" sz="3400" u="none" cap="none" strike="noStrike">
                <a:solidFill>
                  <a:srgbClr val="09142E"/>
                </a:solidFill>
                <a:latin typeface="DM Sans"/>
                <a:ea typeface="DM Sans"/>
                <a:cs typeface="DM Sans"/>
                <a:sym typeface="DM Sans"/>
              </a:rPr>
              <a:t>Cloud Compute</a:t>
            </a:r>
            <a:endParaRPr b="0" i="0" sz="3400" u="none" cap="none" strike="noStrike">
              <a:solidFill>
                <a:srgbClr val="09142E"/>
              </a:solidFill>
              <a:latin typeface="DM Sans"/>
              <a:ea typeface="DM Sans"/>
              <a:cs typeface="DM Sans"/>
              <a:sym typeface="DM Sans"/>
            </a:endParaRPr>
          </a:p>
          <a:p>
            <a:pPr indent="-558800" lvl="0" marL="1314450" marR="0" rtl="0" algn="l">
              <a:lnSpc>
                <a:spcPct val="90000"/>
              </a:lnSpc>
              <a:spcBef>
                <a:spcPts val="0"/>
              </a:spcBef>
              <a:spcAft>
                <a:spcPts val="0"/>
              </a:spcAft>
              <a:buClr>
                <a:srgbClr val="09142E"/>
              </a:buClr>
              <a:buSzPts val="3400"/>
              <a:buFont typeface="DM Sans"/>
              <a:buChar char="●"/>
            </a:pPr>
            <a:r>
              <a:rPr b="0" i="0" lang="en" sz="3400" u="none" cap="none" strike="noStrike">
                <a:solidFill>
                  <a:srgbClr val="09142E"/>
                </a:solidFill>
                <a:latin typeface="DM Sans"/>
                <a:ea typeface="DM Sans"/>
                <a:cs typeface="DM Sans"/>
                <a:sym typeface="DM Sans"/>
              </a:rPr>
              <a:t>Online Storage</a:t>
            </a:r>
            <a:endParaRPr b="0" i="0" sz="3400" u="none" cap="none" strike="noStrike">
              <a:solidFill>
                <a:srgbClr val="09142E"/>
              </a:solidFill>
              <a:latin typeface="DM Sans"/>
              <a:ea typeface="DM Sans"/>
              <a:cs typeface="DM Sans"/>
              <a:sym typeface="DM Sans"/>
            </a:endParaRPr>
          </a:p>
          <a:p>
            <a:pPr indent="-558800" lvl="0" marL="1314450" marR="0" rtl="0" algn="l">
              <a:lnSpc>
                <a:spcPct val="90000"/>
              </a:lnSpc>
              <a:spcBef>
                <a:spcPts val="0"/>
              </a:spcBef>
              <a:spcAft>
                <a:spcPts val="0"/>
              </a:spcAft>
              <a:buClr>
                <a:srgbClr val="09142E"/>
              </a:buClr>
              <a:buSzPts val="3400"/>
              <a:buFont typeface="DM Sans"/>
              <a:buChar char="●"/>
            </a:pPr>
            <a:r>
              <a:rPr b="0" i="0" lang="en" sz="3400" u="none" cap="none" strike="noStrike">
                <a:solidFill>
                  <a:srgbClr val="09142E"/>
                </a:solidFill>
                <a:latin typeface="DM Sans"/>
                <a:ea typeface="DM Sans"/>
                <a:cs typeface="DM Sans"/>
                <a:sym typeface="DM Sans"/>
              </a:rPr>
              <a:t>Workload Manager</a:t>
            </a:r>
            <a:endParaRPr b="0" i="0" sz="3400" u="none" cap="none" strike="noStrike">
              <a:solidFill>
                <a:srgbClr val="09142E"/>
              </a:solidFill>
              <a:latin typeface="DM Sans"/>
              <a:ea typeface="DM Sans"/>
              <a:cs typeface="DM Sans"/>
              <a:sym typeface="DM Sans"/>
            </a:endParaRPr>
          </a:p>
          <a:p>
            <a:pPr indent="-558800" lvl="0" marL="1314450" marR="0" rtl="0" algn="l">
              <a:lnSpc>
                <a:spcPct val="90000"/>
              </a:lnSpc>
              <a:spcBef>
                <a:spcPts val="0"/>
              </a:spcBef>
              <a:spcAft>
                <a:spcPts val="0"/>
              </a:spcAft>
              <a:buClr>
                <a:srgbClr val="09142E"/>
              </a:buClr>
              <a:buSzPts val="3400"/>
              <a:buFont typeface="DM Sans"/>
              <a:buChar char="●"/>
            </a:pPr>
            <a:r>
              <a:rPr b="0" i="0" lang="en" sz="3400" u="none" cap="none" strike="noStrike">
                <a:solidFill>
                  <a:srgbClr val="09142E"/>
                </a:solidFill>
                <a:latin typeface="DM Sans"/>
                <a:ea typeface="DM Sans"/>
                <a:cs typeface="DM Sans"/>
                <a:sym typeface="DM Sans"/>
              </a:rPr>
              <a:t>HTC Compute</a:t>
            </a:r>
            <a:endParaRPr b="0" i="0" sz="3400" u="none" cap="none" strike="noStrike">
              <a:solidFill>
                <a:srgbClr val="09142E"/>
              </a:solidFill>
              <a:latin typeface="DM Sans"/>
              <a:ea typeface="DM Sans"/>
              <a:cs typeface="DM Sans"/>
              <a:sym typeface="DM Sans"/>
            </a:endParaRPr>
          </a:p>
          <a:p>
            <a:pPr indent="-558800" lvl="0" marL="1314450" marR="0" rtl="0" algn="l">
              <a:lnSpc>
                <a:spcPct val="90000"/>
              </a:lnSpc>
              <a:spcBef>
                <a:spcPts val="0"/>
              </a:spcBef>
              <a:spcAft>
                <a:spcPts val="0"/>
              </a:spcAft>
              <a:buClr>
                <a:srgbClr val="09142E"/>
              </a:buClr>
              <a:buSzPts val="3400"/>
              <a:buFont typeface="DM Sans"/>
              <a:buChar char="●"/>
            </a:pPr>
            <a:r>
              <a:rPr b="0" i="0" lang="en" sz="3400" u="none" cap="none" strike="noStrike">
                <a:solidFill>
                  <a:srgbClr val="09142E"/>
                </a:solidFill>
                <a:latin typeface="DM Sans"/>
                <a:ea typeface="DM Sans"/>
                <a:cs typeface="DM Sans"/>
                <a:sym typeface="DM Sans"/>
              </a:rPr>
              <a:t>CVMFS</a:t>
            </a:r>
            <a:endParaRPr b="0" i="0" sz="3400" u="none" cap="none" strike="noStrike">
              <a:solidFill>
                <a:srgbClr val="09142E"/>
              </a:solidFill>
              <a:latin typeface="DM Sans"/>
              <a:ea typeface="DM Sans"/>
              <a:cs typeface="DM Sans"/>
              <a:sym typeface="DM Sans"/>
            </a:endParaRPr>
          </a:p>
        </p:txBody>
      </p:sp>
      <p:sp>
        <p:nvSpPr>
          <p:cNvPr id="950" name="Google Shape;950;g22e4003c065_0_6536"/>
          <p:cNvSpPr txBox="1"/>
          <p:nvPr>
            <p:ph idx="1" type="body"/>
          </p:nvPr>
        </p:nvSpPr>
        <p:spPr>
          <a:xfrm>
            <a:off x="2563814" y="1450975"/>
            <a:ext cx="21031200" cy="5334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1000"/>
              </a:spcBef>
              <a:spcAft>
                <a:spcPts val="0"/>
              </a:spcAft>
              <a:buSzPts val="3100"/>
              <a:buNone/>
            </a:pPr>
            <a:r>
              <a:rPr lang="en" sz="3500">
                <a:solidFill>
                  <a:schemeClr val="accent6"/>
                </a:solidFill>
                <a:latin typeface="DM Sans"/>
                <a:ea typeface="DM Sans"/>
                <a:cs typeface="DM Sans"/>
                <a:sym typeface="DM Sans"/>
              </a:rPr>
              <a:t>wenmr.science.uu.nl</a:t>
            </a:r>
            <a:endParaRPr sz="3500">
              <a:solidFill>
                <a:schemeClr val="accent6"/>
              </a:solidFill>
              <a:latin typeface="DM Sans"/>
              <a:ea typeface="DM Sans"/>
              <a:cs typeface="DM Sans"/>
              <a:sym typeface="DM Sans"/>
            </a:endParaRPr>
          </a:p>
        </p:txBody>
      </p:sp>
      <p:pic>
        <p:nvPicPr>
          <p:cNvPr id="951" name="Google Shape;951;g22e4003c065_0_6536"/>
          <p:cNvPicPr preferRelativeResize="0"/>
          <p:nvPr/>
        </p:nvPicPr>
        <p:blipFill rotWithShape="1">
          <a:blip r:embed="rId4">
            <a:alphaModFix/>
          </a:blip>
          <a:srcRect b="0" l="0" r="0" t="0"/>
          <a:stretch/>
        </p:blipFill>
        <p:spPr>
          <a:xfrm>
            <a:off x="9943575" y="6102727"/>
            <a:ext cx="14181099" cy="5273324"/>
          </a:xfrm>
          <a:prstGeom prst="rect">
            <a:avLst/>
          </a:prstGeom>
          <a:noFill/>
          <a:ln>
            <a:noFill/>
          </a:ln>
        </p:spPr>
      </p:pic>
      <p:pic>
        <p:nvPicPr>
          <p:cNvPr id="952" name="Google Shape;952;g22e4003c065_0_6536"/>
          <p:cNvPicPr preferRelativeResize="0"/>
          <p:nvPr/>
        </p:nvPicPr>
        <p:blipFill rotWithShape="1">
          <a:blip r:embed="rId5">
            <a:alphaModFix/>
          </a:blip>
          <a:srcRect b="0" l="0" r="0" t="0"/>
          <a:stretch/>
        </p:blipFill>
        <p:spPr>
          <a:xfrm>
            <a:off x="152400" y="2103276"/>
            <a:ext cx="9811426" cy="6068675"/>
          </a:xfrm>
          <a:prstGeom prst="rect">
            <a:avLst/>
          </a:prstGeom>
          <a:noFill/>
          <a:ln>
            <a:noFill/>
          </a:ln>
        </p:spPr>
      </p:pic>
      <p:sp>
        <p:nvSpPr>
          <p:cNvPr id="953" name="Google Shape;953;g22e4003c065_0_6536"/>
          <p:cNvSpPr txBox="1"/>
          <p:nvPr/>
        </p:nvSpPr>
        <p:spPr>
          <a:xfrm>
            <a:off x="19806300" y="6286200"/>
            <a:ext cx="43113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DM Sans"/>
                <a:ea typeface="DM Sans"/>
                <a:cs typeface="DM Sans"/>
                <a:sym typeface="DM Sans"/>
              </a:rPr>
              <a:t>~30% of all simulations since April 2020  are COVID-19-related</a:t>
            </a:r>
            <a:endParaRPr b="0" i="0" sz="100" u="none" cap="none" strike="noStrike">
              <a:solidFill>
                <a:schemeClr val="dk1"/>
              </a:solidFill>
              <a:latin typeface="Arial"/>
              <a:ea typeface="Arial"/>
              <a:cs typeface="Arial"/>
              <a:sym typeface="Arial"/>
            </a:endParaRPr>
          </a:p>
        </p:txBody>
      </p:sp>
      <p:sp>
        <p:nvSpPr>
          <p:cNvPr id="954" name="Google Shape;954;g22e4003c065_0_6536"/>
          <p:cNvSpPr txBox="1"/>
          <p:nvPr/>
        </p:nvSpPr>
        <p:spPr>
          <a:xfrm>
            <a:off x="394475" y="11672075"/>
            <a:ext cx="23646900" cy="1169700"/>
          </a:xfrm>
          <a:prstGeom prst="rect">
            <a:avLst/>
          </a:prstGeom>
          <a:solidFill>
            <a:srgbClr val="EF8200"/>
          </a:solidFill>
          <a:ln cap="flat" cmpd="sng" w="9525">
            <a:solidFill>
              <a:srgbClr val="09142E"/>
            </a:solidFill>
            <a:prstDash val="solid"/>
            <a:round/>
            <a:headEnd len="sm" w="sm" type="none"/>
            <a:tailEnd len="sm" w="sm" type="none"/>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3200"/>
              <a:buFont typeface="Arial"/>
              <a:buNone/>
            </a:pPr>
            <a:r>
              <a:rPr b="1" lang="en" sz="3000">
                <a:solidFill>
                  <a:schemeClr val="dk1"/>
                </a:solidFill>
                <a:latin typeface="DM Sans"/>
                <a:ea typeface="DM Sans"/>
                <a:cs typeface="DM Sans"/>
                <a:sym typeface="DM Sans"/>
              </a:rPr>
              <a:t>EGI BOOTH B:  </a:t>
            </a:r>
            <a:r>
              <a:rPr lang="en" sz="3000">
                <a:solidFill>
                  <a:schemeClr val="dk1"/>
                </a:solidFill>
                <a:latin typeface="DM Sans"/>
                <a:ea typeface="DM Sans"/>
                <a:cs typeface="DM Sans"/>
                <a:sym typeface="DM Sans"/>
              </a:rPr>
              <a:t>I-VRESSE: A VRE for Integrative Modelling of Biomolecular Interactions  with HADDOCK</a:t>
            </a:r>
            <a:r>
              <a:rPr b="1" lang="en" sz="3000">
                <a:solidFill>
                  <a:schemeClr val="dk1"/>
                </a:solidFill>
                <a:latin typeface="DM Sans"/>
                <a:ea typeface="DM Sans"/>
                <a:cs typeface="DM Sans"/>
                <a:sym typeface="DM Sans"/>
              </a:rPr>
              <a:t> </a:t>
            </a:r>
            <a:r>
              <a:rPr lang="en" sz="3000">
                <a:solidFill>
                  <a:schemeClr val="dk1"/>
                </a:solidFill>
                <a:latin typeface="DM Sans"/>
                <a:ea typeface="DM Sans"/>
                <a:cs typeface="DM Sans"/>
                <a:sym typeface="DM Sans"/>
              </a:rPr>
              <a:t>- Tue 20, 19.40 CEST</a:t>
            </a:r>
            <a:br>
              <a:rPr lang="en" sz="3000">
                <a:solidFill>
                  <a:schemeClr val="dk1"/>
                </a:solidFill>
                <a:latin typeface="DM Sans"/>
                <a:ea typeface="DM Sans"/>
                <a:cs typeface="DM Sans"/>
                <a:sym typeface="DM Sans"/>
              </a:rPr>
            </a:br>
            <a:r>
              <a:rPr b="1" lang="en" sz="3000">
                <a:solidFill>
                  <a:srgbClr val="09142E"/>
                </a:solidFill>
                <a:latin typeface="DM Sans"/>
                <a:ea typeface="DM Sans"/>
                <a:cs typeface="DM Sans"/>
                <a:sym typeface="DM Sans"/>
              </a:rPr>
              <a:t>TALK</a:t>
            </a:r>
            <a:r>
              <a:rPr b="0" i="0" lang="en" sz="3000" u="none" cap="none" strike="noStrike">
                <a:solidFill>
                  <a:srgbClr val="09142E"/>
                </a:solidFill>
                <a:latin typeface="DM Sans"/>
                <a:ea typeface="DM Sans"/>
                <a:cs typeface="DM Sans"/>
                <a:sym typeface="DM Sans"/>
              </a:rPr>
              <a:t>: </a:t>
            </a:r>
            <a:r>
              <a:rPr lang="en" sz="3000">
                <a:solidFill>
                  <a:srgbClr val="09142E"/>
                </a:solidFill>
                <a:latin typeface="DM Sans"/>
                <a:ea typeface="DM Sans"/>
                <a:cs typeface="DM Sans"/>
                <a:sym typeface="DM Sans"/>
              </a:rPr>
              <a:t>Data analytics platforms, tools and VREs for EOSC</a:t>
            </a:r>
            <a:r>
              <a:rPr lang="en" sz="3000">
                <a:solidFill>
                  <a:srgbClr val="09142E"/>
                </a:solidFill>
                <a:latin typeface="DM Sans"/>
                <a:ea typeface="DM Sans"/>
                <a:cs typeface="DM Sans"/>
                <a:sym typeface="DM Sans"/>
              </a:rPr>
              <a:t> - Wed 21, 11:00 CEST</a:t>
            </a:r>
            <a:endParaRPr sz="3000">
              <a:solidFill>
                <a:srgbClr val="09142E"/>
              </a:solidFill>
              <a:latin typeface="DM Sans"/>
              <a:ea typeface="DM Sans"/>
              <a:cs typeface="DM Sans"/>
              <a:sym typeface="DM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pic>
        <p:nvPicPr>
          <p:cNvPr id="959" name="Google Shape;959;g1e3fc896313_0_79"/>
          <p:cNvPicPr preferRelativeResize="0"/>
          <p:nvPr/>
        </p:nvPicPr>
        <p:blipFill>
          <a:blip r:embed="rId3">
            <a:alphaModFix/>
          </a:blip>
          <a:stretch>
            <a:fillRect/>
          </a:stretch>
        </p:blipFill>
        <p:spPr>
          <a:xfrm>
            <a:off x="8486626" y="10288384"/>
            <a:ext cx="1797162" cy="1600716"/>
          </a:xfrm>
          <a:prstGeom prst="rect">
            <a:avLst/>
          </a:prstGeom>
          <a:noFill/>
          <a:ln>
            <a:noFill/>
          </a:ln>
        </p:spPr>
      </p:pic>
      <p:pic>
        <p:nvPicPr>
          <p:cNvPr id="960" name="Google Shape;960;g1e3fc896313_0_79"/>
          <p:cNvPicPr preferRelativeResize="0"/>
          <p:nvPr/>
        </p:nvPicPr>
        <p:blipFill>
          <a:blip r:embed="rId4">
            <a:alphaModFix/>
          </a:blip>
          <a:stretch>
            <a:fillRect/>
          </a:stretch>
        </p:blipFill>
        <p:spPr>
          <a:xfrm>
            <a:off x="8808722" y="9872775"/>
            <a:ext cx="2489431" cy="872862"/>
          </a:xfrm>
          <a:prstGeom prst="rect">
            <a:avLst/>
          </a:prstGeom>
          <a:noFill/>
          <a:ln>
            <a:noFill/>
          </a:ln>
        </p:spPr>
      </p:pic>
      <p:sp>
        <p:nvSpPr>
          <p:cNvPr id="961" name="Google Shape;961;g1e3fc896313_0_79"/>
          <p:cNvSpPr/>
          <p:nvPr/>
        </p:nvSpPr>
        <p:spPr>
          <a:xfrm>
            <a:off x="10501333" y="4035467"/>
            <a:ext cx="13520700" cy="5655300"/>
          </a:xfrm>
          <a:prstGeom prst="rect">
            <a:avLst/>
          </a:prstGeom>
          <a:noFill/>
          <a:ln cap="flat" cmpd="sng" w="9525">
            <a:solidFill>
              <a:schemeClr val="dk2"/>
            </a:solidFill>
            <a:prstDash val="dash"/>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962" name="Google Shape;962;g1e3fc896313_0_79"/>
          <p:cNvSpPr txBox="1"/>
          <p:nvPr/>
        </p:nvSpPr>
        <p:spPr>
          <a:xfrm>
            <a:off x="16455667" y="4934691"/>
            <a:ext cx="4908000" cy="3888600"/>
          </a:xfrm>
          <a:prstGeom prst="rect">
            <a:avLst/>
          </a:prstGeom>
          <a:noFill/>
          <a:ln>
            <a:noFill/>
          </a:ln>
        </p:spPr>
        <p:txBody>
          <a:bodyPr anchorCtr="0" anchor="t" bIns="91400" lIns="91400" spcFirstLastPara="1" rIns="91400" wrap="square" tIns="91400">
            <a:spAutoFit/>
          </a:bodyPr>
          <a:lstStyle/>
          <a:p>
            <a:pPr indent="0" lvl="1" marL="0" marR="0" rtl="0" algn="l">
              <a:lnSpc>
                <a:spcPct val="90000"/>
              </a:lnSpc>
              <a:spcBef>
                <a:spcPts val="1100"/>
              </a:spcBef>
              <a:spcAft>
                <a:spcPts val="0"/>
              </a:spcAft>
              <a:buClr>
                <a:srgbClr val="000000"/>
              </a:buClr>
              <a:buSzPts val="4000"/>
              <a:buFont typeface="Arial"/>
              <a:buNone/>
            </a:pPr>
            <a:r>
              <a:rPr b="0" i="0" lang="en" sz="3700" u="none" cap="none" strike="noStrike">
                <a:solidFill>
                  <a:srgbClr val="0070C0"/>
                </a:solidFill>
                <a:latin typeface="DM Sans"/>
                <a:ea typeface="DM Sans"/>
                <a:cs typeface="DM Sans"/>
                <a:sym typeface="DM Sans"/>
              </a:rPr>
              <a:t>EGI provides:</a:t>
            </a:r>
            <a:endParaRPr b="0" i="0" sz="3700" u="none" cap="none" strike="noStrike">
              <a:solidFill>
                <a:srgbClr val="09142E"/>
              </a:solidFill>
              <a:latin typeface="DM Sans"/>
              <a:ea typeface="DM Sans"/>
              <a:cs typeface="DM Sans"/>
              <a:sym typeface="DM Sans"/>
            </a:endParaRPr>
          </a:p>
          <a:p>
            <a:pPr indent="-463550" lvl="0" marL="812800" marR="0" rtl="0" algn="l">
              <a:lnSpc>
                <a:spcPct val="90000"/>
              </a:lnSpc>
              <a:spcBef>
                <a:spcPts val="1100"/>
              </a:spcBef>
              <a:spcAft>
                <a:spcPts val="0"/>
              </a:spcAft>
              <a:buClr>
                <a:srgbClr val="09142E"/>
              </a:buClr>
              <a:buSzPts val="3500"/>
              <a:buFont typeface="DM Sans"/>
              <a:buChar char="●"/>
            </a:pPr>
            <a:r>
              <a:rPr b="0" i="0" lang="en" sz="3500" u="none" cap="none" strike="noStrike">
                <a:solidFill>
                  <a:srgbClr val="09142E"/>
                </a:solidFill>
                <a:latin typeface="DM Sans"/>
                <a:ea typeface="DM Sans"/>
                <a:cs typeface="DM Sans"/>
                <a:sym typeface="DM Sans"/>
              </a:rPr>
              <a:t>Check-in</a:t>
            </a:r>
            <a:endParaRPr b="0" i="0" sz="3500" u="none" cap="none" strike="noStrike">
              <a:solidFill>
                <a:srgbClr val="09142E"/>
              </a:solidFill>
              <a:latin typeface="DM Sans"/>
              <a:ea typeface="DM Sans"/>
              <a:cs typeface="DM Sans"/>
              <a:sym typeface="DM Sans"/>
            </a:endParaRPr>
          </a:p>
          <a:p>
            <a:pPr indent="-463550" lvl="0" marL="812800" marR="0" rtl="0" algn="l">
              <a:lnSpc>
                <a:spcPct val="90000"/>
              </a:lnSpc>
              <a:spcBef>
                <a:spcPts val="1100"/>
              </a:spcBef>
              <a:spcAft>
                <a:spcPts val="0"/>
              </a:spcAft>
              <a:buClr>
                <a:srgbClr val="09142E"/>
              </a:buClr>
              <a:buSzPts val="3500"/>
              <a:buFont typeface="DM Sans"/>
              <a:buChar char="●"/>
            </a:pPr>
            <a:r>
              <a:rPr b="0" i="0" lang="en" sz="3500" u="none" cap="none" strike="noStrike">
                <a:solidFill>
                  <a:srgbClr val="09142E"/>
                </a:solidFill>
                <a:latin typeface="DM Sans"/>
                <a:ea typeface="DM Sans"/>
                <a:cs typeface="DM Sans"/>
                <a:sym typeface="DM Sans"/>
              </a:rPr>
              <a:t>Notebook</a:t>
            </a:r>
            <a:endParaRPr b="0" i="0" sz="3500" u="none" cap="none" strike="noStrike">
              <a:solidFill>
                <a:srgbClr val="09142E"/>
              </a:solidFill>
              <a:latin typeface="DM Sans"/>
              <a:ea typeface="DM Sans"/>
              <a:cs typeface="DM Sans"/>
              <a:sym typeface="DM Sans"/>
            </a:endParaRPr>
          </a:p>
          <a:p>
            <a:pPr indent="-463550" lvl="0" marL="812800" marR="0" rtl="0" algn="l">
              <a:lnSpc>
                <a:spcPct val="90000"/>
              </a:lnSpc>
              <a:spcBef>
                <a:spcPts val="0"/>
              </a:spcBef>
              <a:spcAft>
                <a:spcPts val="0"/>
              </a:spcAft>
              <a:buClr>
                <a:srgbClr val="09142E"/>
              </a:buClr>
              <a:buSzPts val="3500"/>
              <a:buFont typeface="DM Sans"/>
              <a:buChar char="●"/>
            </a:pPr>
            <a:r>
              <a:rPr b="0" i="0" lang="en" sz="3500" u="none" cap="none" strike="noStrike">
                <a:solidFill>
                  <a:srgbClr val="09142E"/>
                </a:solidFill>
                <a:latin typeface="DM Sans"/>
                <a:ea typeface="DM Sans"/>
                <a:cs typeface="DM Sans"/>
                <a:sym typeface="DM Sans"/>
              </a:rPr>
              <a:t>DataHub</a:t>
            </a:r>
            <a:endParaRPr b="0" i="0" sz="3500" u="none" cap="none" strike="noStrike">
              <a:solidFill>
                <a:srgbClr val="09142E"/>
              </a:solidFill>
              <a:latin typeface="DM Sans"/>
              <a:ea typeface="DM Sans"/>
              <a:cs typeface="DM Sans"/>
              <a:sym typeface="DM Sans"/>
            </a:endParaRPr>
          </a:p>
          <a:p>
            <a:pPr indent="-463550" lvl="0" marL="812800" marR="0" rtl="0" algn="l">
              <a:lnSpc>
                <a:spcPct val="90000"/>
              </a:lnSpc>
              <a:spcBef>
                <a:spcPts val="0"/>
              </a:spcBef>
              <a:spcAft>
                <a:spcPts val="0"/>
              </a:spcAft>
              <a:buClr>
                <a:srgbClr val="09142E"/>
              </a:buClr>
              <a:buSzPts val="3500"/>
              <a:buFont typeface="DM Sans"/>
              <a:buChar char="●"/>
            </a:pPr>
            <a:r>
              <a:rPr b="0" i="0" lang="en" sz="3500" u="none" cap="none" strike="noStrike">
                <a:solidFill>
                  <a:srgbClr val="09142E"/>
                </a:solidFill>
                <a:latin typeface="DM Sans"/>
                <a:ea typeface="DM Sans"/>
                <a:cs typeface="DM Sans"/>
                <a:sym typeface="DM Sans"/>
              </a:rPr>
              <a:t>Cloud Compute</a:t>
            </a:r>
            <a:endParaRPr b="0" i="0" sz="3500" u="none" cap="none" strike="noStrike">
              <a:solidFill>
                <a:srgbClr val="09142E"/>
              </a:solidFill>
              <a:latin typeface="DM Sans"/>
              <a:ea typeface="DM Sans"/>
              <a:cs typeface="DM Sans"/>
              <a:sym typeface="DM Sans"/>
            </a:endParaRPr>
          </a:p>
          <a:p>
            <a:pPr indent="-463550" lvl="0" marL="812800" marR="0" rtl="0" algn="l">
              <a:lnSpc>
                <a:spcPct val="90000"/>
              </a:lnSpc>
              <a:spcBef>
                <a:spcPts val="0"/>
              </a:spcBef>
              <a:spcAft>
                <a:spcPts val="0"/>
              </a:spcAft>
              <a:buClr>
                <a:srgbClr val="09142E"/>
              </a:buClr>
              <a:buSzPts val="3500"/>
              <a:buFont typeface="DM Sans"/>
              <a:buChar char="●"/>
            </a:pPr>
            <a:r>
              <a:rPr b="0" i="0" lang="en" sz="3500" u="none" cap="none" strike="noStrike">
                <a:solidFill>
                  <a:srgbClr val="09142E"/>
                </a:solidFill>
                <a:latin typeface="DM Sans"/>
                <a:ea typeface="DM Sans"/>
                <a:cs typeface="DM Sans"/>
                <a:sym typeface="DM Sans"/>
              </a:rPr>
              <a:t>Online Storage</a:t>
            </a:r>
            <a:endParaRPr b="0" i="0" sz="3500" u="none" cap="none" strike="noStrike">
              <a:solidFill>
                <a:srgbClr val="09142E"/>
              </a:solidFill>
              <a:latin typeface="DM Sans"/>
              <a:ea typeface="DM Sans"/>
              <a:cs typeface="DM Sans"/>
              <a:sym typeface="DM Sans"/>
            </a:endParaRPr>
          </a:p>
          <a:p>
            <a:pPr indent="-463550" lvl="0" marL="812800" marR="0" rtl="0" algn="l">
              <a:lnSpc>
                <a:spcPct val="90000"/>
              </a:lnSpc>
              <a:spcBef>
                <a:spcPts val="0"/>
              </a:spcBef>
              <a:spcAft>
                <a:spcPts val="0"/>
              </a:spcAft>
              <a:buClr>
                <a:srgbClr val="09142E"/>
              </a:buClr>
              <a:buSzPts val="3500"/>
              <a:buFont typeface="DM Sans"/>
              <a:buChar char="●"/>
            </a:pPr>
            <a:r>
              <a:rPr b="0" i="0" lang="en" sz="3500" u="none" cap="none" strike="noStrike">
                <a:solidFill>
                  <a:srgbClr val="09142E"/>
                </a:solidFill>
                <a:latin typeface="DM Sans"/>
                <a:ea typeface="DM Sans"/>
                <a:cs typeface="DM Sans"/>
                <a:sym typeface="DM Sans"/>
              </a:rPr>
              <a:t>HPC (pilot) </a:t>
            </a:r>
            <a:endParaRPr b="0" i="0" sz="3500" u="none" cap="none" strike="noStrike">
              <a:solidFill>
                <a:srgbClr val="09142E"/>
              </a:solidFill>
              <a:latin typeface="DM Sans"/>
              <a:ea typeface="DM Sans"/>
              <a:cs typeface="DM Sans"/>
              <a:sym typeface="DM Sans"/>
            </a:endParaRPr>
          </a:p>
        </p:txBody>
      </p:sp>
      <p:sp>
        <p:nvSpPr>
          <p:cNvPr id="963" name="Google Shape;963;g1e3fc896313_0_79"/>
          <p:cNvSpPr/>
          <p:nvPr/>
        </p:nvSpPr>
        <p:spPr>
          <a:xfrm>
            <a:off x="12001475" y="2867474"/>
            <a:ext cx="1909500" cy="8454900"/>
          </a:xfrm>
          <a:prstGeom prst="upArrow">
            <a:avLst>
              <a:gd fmla="val 50000" name="adj1"/>
              <a:gd fmla="val 50000" name="adj2"/>
            </a:avLst>
          </a:prstGeom>
          <a:solidFill>
            <a:srgbClr val="EFEFEF"/>
          </a:solidFill>
          <a:ln cap="flat" cmpd="sng" w="9525">
            <a:solidFill>
              <a:srgbClr val="9E9E9E"/>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964" name="Google Shape;964;g1e3fc896313_0_79"/>
          <p:cNvSpPr txBox="1"/>
          <p:nvPr/>
        </p:nvSpPr>
        <p:spPr>
          <a:xfrm>
            <a:off x="922933" y="2159469"/>
            <a:ext cx="22697700" cy="1616700"/>
          </a:xfrm>
          <a:prstGeom prst="rect">
            <a:avLst/>
          </a:prstGeom>
          <a:noFill/>
          <a:ln>
            <a:noFill/>
          </a:ln>
        </p:spPr>
        <p:txBody>
          <a:bodyPr anchorCtr="0" anchor="t" bIns="45725" lIns="91400" spcFirstLastPara="1" rIns="91400" wrap="square" tIns="45725">
            <a:noAutofit/>
          </a:bodyPr>
          <a:lstStyle/>
          <a:p>
            <a:pPr indent="0" lvl="0" marL="914400" marR="0" rtl="0" algn="l">
              <a:lnSpc>
                <a:spcPct val="100000"/>
              </a:lnSpc>
              <a:spcBef>
                <a:spcPts val="0"/>
              </a:spcBef>
              <a:spcAft>
                <a:spcPts val="0"/>
              </a:spcAft>
              <a:buClr>
                <a:srgbClr val="000000"/>
              </a:buClr>
              <a:buSzPts val="4000"/>
              <a:buFont typeface="Arial"/>
              <a:buNone/>
            </a:pPr>
            <a:r>
              <a:rPr lang="en" sz="4000">
                <a:solidFill>
                  <a:schemeClr val="dk1"/>
                </a:solidFill>
                <a:latin typeface="DM Sans"/>
                <a:ea typeface="DM Sans"/>
                <a:cs typeface="DM Sans"/>
                <a:sym typeface="DM Sans"/>
              </a:rPr>
              <a:t>O</a:t>
            </a:r>
            <a:r>
              <a:rPr b="0" i="0" lang="en" sz="4000" u="none" cap="none" strike="noStrike">
                <a:solidFill>
                  <a:schemeClr val="dk1"/>
                </a:solidFill>
                <a:latin typeface="DM Sans"/>
                <a:ea typeface="DM Sans"/>
                <a:cs typeface="DM Sans"/>
                <a:sym typeface="DM Sans"/>
              </a:rPr>
              <a:t>pen, scalable and cloud-enabled </a:t>
            </a:r>
            <a:r>
              <a:rPr b="1" i="0" lang="en" sz="4000" u="none" cap="none" strike="noStrike">
                <a:solidFill>
                  <a:schemeClr val="dk1"/>
                </a:solidFill>
                <a:latin typeface="DM Sans"/>
                <a:ea typeface="DM Sans"/>
                <a:cs typeface="DM Sans"/>
                <a:sym typeface="DM Sans"/>
              </a:rPr>
              <a:t>data </a:t>
            </a:r>
            <a:r>
              <a:rPr b="1" lang="en" sz="4000">
                <a:solidFill>
                  <a:schemeClr val="dk1"/>
                </a:solidFill>
                <a:latin typeface="DM Sans"/>
                <a:ea typeface="DM Sans"/>
                <a:cs typeface="DM Sans"/>
                <a:sym typeface="DM Sans"/>
              </a:rPr>
              <a:t>space</a:t>
            </a:r>
            <a:r>
              <a:rPr b="0" i="0" lang="en" sz="4000" u="none" cap="none" strike="noStrike">
                <a:solidFill>
                  <a:schemeClr val="dk1"/>
                </a:solidFill>
                <a:latin typeface="DM Sans"/>
                <a:ea typeface="DM Sans"/>
                <a:cs typeface="DM Sans"/>
                <a:sym typeface="DM Sans"/>
              </a:rPr>
              <a:t> for </a:t>
            </a:r>
            <a:r>
              <a:rPr b="1" i="0" lang="en" sz="4000" u="none" cap="none" strike="noStrike">
                <a:solidFill>
                  <a:schemeClr val="dk1"/>
                </a:solidFill>
                <a:latin typeface="DM Sans"/>
                <a:ea typeface="DM Sans"/>
                <a:cs typeface="DM Sans"/>
                <a:sym typeface="DM Sans"/>
              </a:rPr>
              <a:t>climate data analysis</a:t>
            </a:r>
            <a:endParaRPr b="0" i="0" sz="3700" u="none" cap="none" strike="noStrike">
              <a:solidFill>
                <a:srgbClr val="0061B0"/>
              </a:solidFill>
              <a:latin typeface="DM Sans"/>
              <a:ea typeface="DM Sans"/>
              <a:cs typeface="DM Sans"/>
              <a:sym typeface="DM Sans"/>
            </a:endParaRPr>
          </a:p>
        </p:txBody>
      </p:sp>
      <p:pic>
        <p:nvPicPr>
          <p:cNvPr id="965" name="Google Shape;965;g1e3fc896313_0_79"/>
          <p:cNvPicPr preferRelativeResize="0"/>
          <p:nvPr/>
        </p:nvPicPr>
        <p:blipFill rotWithShape="1">
          <a:blip r:embed="rId5">
            <a:alphaModFix/>
          </a:blip>
          <a:srcRect b="0" l="0" r="0" t="0"/>
          <a:stretch/>
        </p:blipFill>
        <p:spPr>
          <a:xfrm>
            <a:off x="654250" y="3090376"/>
            <a:ext cx="7831989" cy="8454951"/>
          </a:xfrm>
          <a:prstGeom prst="rect">
            <a:avLst/>
          </a:prstGeom>
          <a:noFill/>
          <a:ln>
            <a:noFill/>
          </a:ln>
        </p:spPr>
      </p:pic>
      <p:sp>
        <p:nvSpPr>
          <p:cNvPr id="966" name="Google Shape;966;g1e3fc896313_0_79"/>
          <p:cNvSpPr txBox="1"/>
          <p:nvPr/>
        </p:nvSpPr>
        <p:spPr>
          <a:xfrm>
            <a:off x="17839400" y="10877968"/>
            <a:ext cx="6067200" cy="669600"/>
          </a:xfrm>
          <a:prstGeom prst="rect">
            <a:avLst/>
          </a:prstGeom>
          <a:noFill/>
          <a:ln>
            <a:noFill/>
          </a:ln>
        </p:spPr>
        <p:txBody>
          <a:bodyPr anchorCtr="0" anchor="t" bIns="91400" lIns="91400" spcFirstLastPara="1" rIns="91400" wrap="square" tIns="91400">
            <a:spAutoFit/>
          </a:bodyPr>
          <a:lstStyle/>
          <a:p>
            <a:pPr indent="0" lvl="1" marL="0" marR="0" rtl="0" algn="l">
              <a:lnSpc>
                <a:spcPct val="90000"/>
              </a:lnSpc>
              <a:spcBef>
                <a:spcPts val="1100"/>
              </a:spcBef>
              <a:spcAft>
                <a:spcPts val="0"/>
              </a:spcAft>
              <a:buClr>
                <a:srgbClr val="000000"/>
              </a:buClr>
              <a:buSzPts val="4000"/>
              <a:buFont typeface="Arial"/>
              <a:buNone/>
            </a:pPr>
            <a:r>
              <a:rPr b="0" i="0" lang="en" sz="3500" u="none" cap="none" strike="noStrike">
                <a:solidFill>
                  <a:schemeClr val="accent2"/>
                </a:solidFill>
                <a:latin typeface="DM Sans"/>
                <a:ea typeface="DM Sans"/>
                <a:cs typeface="DM Sans"/>
                <a:sym typeface="DM Sans"/>
              </a:rPr>
              <a:t>Read the </a:t>
            </a:r>
            <a:r>
              <a:rPr b="0" i="0" lang="en" sz="2900" u="none" cap="none" strike="noStrike">
                <a:solidFill>
                  <a:schemeClr val="accent2"/>
                </a:solidFill>
                <a:latin typeface="DM Sans"/>
                <a:ea typeface="DM Sans"/>
                <a:cs typeface="DM Sans"/>
                <a:sym typeface="DM Sans"/>
              </a:rPr>
              <a:t>full story</a:t>
            </a:r>
            <a:r>
              <a:rPr b="0" i="0" lang="en" sz="2900" u="none" cap="none" strike="noStrike">
                <a:solidFill>
                  <a:srgbClr val="09142E"/>
                </a:solidFill>
                <a:latin typeface="DM Sans"/>
                <a:ea typeface="DM Sans"/>
                <a:cs typeface="DM Sans"/>
                <a:sym typeface="DM Sans"/>
              </a:rPr>
              <a:t> </a:t>
            </a:r>
            <a:r>
              <a:rPr b="0" i="0" lang="en" sz="2900" u="sng" cap="none" strike="noStrike">
                <a:solidFill>
                  <a:schemeClr val="hlink"/>
                </a:solidFill>
                <a:latin typeface="DM Sans"/>
                <a:ea typeface="DM Sans"/>
                <a:cs typeface="DM Sans"/>
                <a:sym typeface="DM Sans"/>
                <a:hlinkClick r:id="rId6"/>
              </a:rPr>
              <a:t>here</a:t>
            </a:r>
            <a:endParaRPr b="0" i="0" sz="2400" u="none" cap="none" strike="noStrike">
              <a:solidFill>
                <a:srgbClr val="09142E"/>
              </a:solidFill>
              <a:latin typeface="DM Sans"/>
              <a:ea typeface="DM Sans"/>
              <a:cs typeface="DM Sans"/>
              <a:sym typeface="DM Sans"/>
            </a:endParaRPr>
          </a:p>
        </p:txBody>
      </p:sp>
      <p:sp>
        <p:nvSpPr>
          <p:cNvPr id="967" name="Google Shape;967;g1e3fc896313_0_79"/>
          <p:cNvSpPr txBox="1"/>
          <p:nvPr>
            <p:ph idx="4294967295" type="sldNum"/>
          </p:nvPr>
        </p:nvSpPr>
        <p:spPr>
          <a:xfrm>
            <a:off x="23355656" y="12730293"/>
            <a:ext cx="886500" cy="763200"/>
          </a:xfrm>
          <a:prstGeom prst="rect">
            <a:avLst/>
          </a:prstGeom>
          <a:noFill/>
          <a:ln>
            <a:noFill/>
          </a:ln>
        </p:spPr>
        <p:txBody>
          <a:bodyPr anchorCtr="0" anchor="ctr" bIns="121875" lIns="243800" spcFirstLastPara="1" rIns="243800" wrap="square" tIns="121875">
            <a:noAutofit/>
          </a:bodyPr>
          <a:lstStyle/>
          <a:p>
            <a:pPr indent="0" lvl="0" marL="0" rtl="0" algn="r">
              <a:lnSpc>
                <a:spcPct val="100000"/>
              </a:lnSpc>
              <a:spcBef>
                <a:spcPts val="0"/>
              </a:spcBef>
              <a:spcAft>
                <a:spcPts val="0"/>
              </a:spcAft>
              <a:buClr>
                <a:srgbClr val="000000"/>
              </a:buClr>
              <a:buSzPts val="2400"/>
              <a:buFont typeface="Arial"/>
              <a:buNone/>
            </a:pPr>
            <a:fld id="{00000000-1234-1234-1234-123412341234}" type="slidenum">
              <a:rPr lang="en"/>
              <a:t>‹#›</a:t>
            </a:fld>
            <a:endParaRPr/>
          </a:p>
        </p:txBody>
      </p:sp>
      <p:sp>
        <p:nvSpPr>
          <p:cNvPr id="968" name="Google Shape;968;g1e3fc896313_0_79"/>
          <p:cNvSpPr txBox="1"/>
          <p:nvPr/>
        </p:nvSpPr>
        <p:spPr>
          <a:xfrm>
            <a:off x="11934733" y="9993167"/>
            <a:ext cx="2006400" cy="13083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b="1" lang="en" sz="5300"/>
              <a:t>Data</a:t>
            </a:r>
            <a:endParaRPr b="1" sz="5300"/>
          </a:p>
        </p:txBody>
      </p:sp>
      <p:sp>
        <p:nvSpPr>
          <p:cNvPr id="969" name="Google Shape;969;g1e3fc896313_0_79"/>
          <p:cNvSpPr txBox="1"/>
          <p:nvPr/>
        </p:nvSpPr>
        <p:spPr>
          <a:xfrm>
            <a:off x="11364200" y="7700533"/>
            <a:ext cx="3156000" cy="2124000"/>
          </a:xfrm>
          <a:prstGeom prst="rect">
            <a:avLst/>
          </a:prstGeom>
          <a:noFill/>
          <a:ln>
            <a:noFill/>
          </a:ln>
        </p:spPr>
        <p:txBody>
          <a:bodyPr anchorCtr="0" anchor="t" bIns="243800" lIns="243800" spcFirstLastPara="1" rIns="243800" wrap="square" tIns="243800">
            <a:spAutoFit/>
          </a:bodyPr>
          <a:lstStyle/>
          <a:p>
            <a:pPr indent="0" lvl="0" marL="0" rtl="0" algn="ctr">
              <a:spcBef>
                <a:spcPts val="0"/>
              </a:spcBef>
              <a:spcAft>
                <a:spcPts val="0"/>
              </a:spcAft>
              <a:buNone/>
            </a:pPr>
            <a:r>
              <a:rPr b="1" lang="en" sz="5300"/>
              <a:t>Data serving</a:t>
            </a:r>
            <a:endParaRPr b="1" sz="5300"/>
          </a:p>
        </p:txBody>
      </p:sp>
      <p:sp>
        <p:nvSpPr>
          <p:cNvPr id="970" name="Google Shape;970;g1e3fc896313_0_79"/>
          <p:cNvSpPr txBox="1"/>
          <p:nvPr/>
        </p:nvSpPr>
        <p:spPr>
          <a:xfrm>
            <a:off x="10659948" y="5299667"/>
            <a:ext cx="4520100" cy="2124000"/>
          </a:xfrm>
          <a:prstGeom prst="rect">
            <a:avLst/>
          </a:prstGeom>
          <a:noFill/>
          <a:ln>
            <a:noFill/>
          </a:ln>
        </p:spPr>
        <p:txBody>
          <a:bodyPr anchorCtr="0" anchor="t" bIns="243800" lIns="243800" spcFirstLastPara="1" rIns="243800" wrap="square" tIns="243800">
            <a:spAutoFit/>
          </a:bodyPr>
          <a:lstStyle/>
          <a:p>
            <a:pPr indent="0" lvl="0" marL="0" rtl="0" algn="ctr">
              <a:spcBef>
                <a:spcPts val="0"/>
              </a:spcBef>
              <a:spcAft>
                <a:spcPts val="0"/>
              </a:spcAft>
              <a:buNone/>
            </a:pPr>
            <a:r>
              <a:rPr b="1" lang="en" sz="5300"/>
              <a:t>Application scaling</a:t>
            </a:r>
            <a:endParaRPr b="1" sz="5300"/>
          </a:p>
        </p:txBody>
      </p:sp>
      <p:sp>
        <p:nvSpPr>
          <p:cNvPr id="971" name="Google Shape;971;g1e3fc896313_0_79"/>
          <p:cNvSpPr txBox="1"/>
          <p:nvPr/>
        </p:nvSpPr>
        <p:spPr>
          <a:xfrm>
            <a:off x="10456732" y="3930333"/>
            <a:ext cx="4908000" cy="1308300"/>
          </a:xfrm>
          <a:prstGeom prst="rect">
            <a:avLst/>
          </a:prstGeom>
          <a:noFill/>
          <a:ln>
            <a:noFill/>
          </a:ln>
        </p:spPr>
        <p:txBody>
          <a:bodyPr anchorCtr="0" anchor="t" bIns="243800" lIns="243800" spcFirstLastPara="1" rIns="243800" wrap="square" tIns="243800">
            <a:spAutoFit/>
          </a:bodyPr>
          <a:lstStyle/>
          <a:p>
            <a:pPr indent="0" lvl="0" marL="0" rtl="0" algn="ctr">
              <a:spcBef>
                <a:spcPts val="0"/>
              </a:spcBef>
              <a:spcAft>
                <a:spcPts val="0"/>
              </a:spcAft>
              <a:buNone/>
            </a:pPr>
            <a:r>
              <a:rPr b="1" lang="en" sz="5300"/>
              <a:t>Applications</a:t>
            </a:r>
            <a:endParaRPr b="1" sz="5300"/>
          </a:p>
        </p:txBody>
      </p:sp>
      <p:pic>
        <p:nvPicPr>
          <p:cNvPr id="972" name="Google Shape;972;g1e3fc896313_0_79"/>
          <p:cNvPicPr preferRelativeResize="0"/>
          <p:nvPr/>
        </p:nvPicPr>
        <p:blipFill rotWithShape="1">
          <a:blip r:embed="rId7">
            <a:alphaModFix/>
          </a:blip>
          <a:srcRect b="0" l="0" r="0" t="0"/>
          <a:stretch/>
        </p:blipFill>
        <p:spPr>
          <a:xfrm>
            <a:off x="21811554" y="6308170"/>
            <a:ext cx="1647420" cy="1647420"/>
          </a:xfrm>
          <a:prstGeom prst="rect">
            <a:avLst/>
          </a:prstGeom>
          <a:noFill/>
          <a:ln>
            <a:noFill/>
          </a:ln>
        </p:spPr>
      </p:pic>
      <p:pic>
        <p:nvPicPr>
          <p:cNvPr id="973" name="Google Shape;973;g1e3fc896313_0_79"/>
          <p:cNvPicPr preferRelativeResize="0"/>
          <p:nvPr/>
        </p:nvPicPr>
        <p:blipFill rotWithShape="1">
          <a:blip r:embed="rId8">
            <a:alphaModFix/>
          </a:blip>
          <a:srcRect b="0" l="0" r="0" t="0"/>
          <a:stretch/>
        </p:blipFill>
        <p:spPr>
          <a:xfrm>
            <a:off x="21363679" y="4165074"/>
            <a:ext cx="2282062" cy="1078890"/>
          </a:xfrm>
          <a:prstGeom prst="rect">
            <a:avLst/>
          </a:prstGeom>
          <a:noFill/>
          <a:ln>
            <a:noFill/>
          </a:ln>
        </p:spPr>
      </p:pic>
      <p:pic>
        <p:nvPicPr>
          <p:cNvPr id="974" name="Google Shape;974;g1e3fc896313_0_79"/>
          <p:cNvPicPr preferRelativeResize="0"/>
          <p:nvPr/>
        </p:nvPicPr>
        <p:blipFill rotWithShape="1">
          <a:blip r:embed="rId9">
            <a:alphaModFix/>
          </a:blip>
          <a:srcRect b="0" l="0" r="0" t="0"/>
          <a:stretch/>
        </p:blipFill>
        <p:spPr>
          <a:xfrm>
            <a:off x="21811506" y="8315698"/>
            <a:ext cx="1871843" cy="904048"/>
          </a:xfrm>
          <a:prstGeom prst="rect">
            <a:avLst/>
          </a:prstGeom>
          <a:noFill/>
          <a:ln>
            <a:noFill/>
          </a:ln>
        </p:spPr>
      </p:pic>
      <p:pic>
        <p:nvPicPr>
          <p:cNvPr id="975" name="Google Shape;975;g1e3fc896313_0_79"/>
          <p:cNvPicPr preferRelativeResize="0"/>
          <p:nvPr/>
        </p:nvPicPr>
        <p:blipFill rotWithShape="1">
          <a:blip r:embed="rId10">
            <a:alphaModFix/>
          </a:blip>
          <a:srcRect b="0" l="0" r="0" t="0"/>
          <a:stretch/>
        </p:blipFill>
        <p:spPr>
          <a:xfrm>
            <a:off x="21649969" y="5385179"/>
            <a:ext cx="1970568" cy="1078886"/>
          </a:xfrm>
          <a:prstGeom prst="rect">
            <a:avLst/>
          </a:prstGeom>
          <a:noFill/>
          <a:ln>
            <a:noFill/>
          </a:ln>
        </p:spPr>
      </p:pic>
      <p:sp>
        <p:nvSpPr>
          <p:cNvPr id="976" name="Google Shape;976;g1e3fc896313_0_79"/>
          <p:cNvSpPr txBox="1"/>
          <p:nvPr/>
        </p:nvSpPr>
        <p:spPr>
          <a:xfrm>
            <a:off x="242075" y="11748275"/>
            <a:ext cx="23966100" cy="1169700"/>
          </a:xfrm>
          <a:prstGeom prst="rect">
            <a:avLst/>
          </a:prstGeom>
          <a:solidFill>
            <a:srgbClr val="EF8200"/>
          </a:solidFill>
          <a:ln cap="flat" cmpd="sng" w="9525">
            <a:solidFill>
              <a:srgbClr val="09142E"/>
            </a:solidFill>
            <a:prstDash val="solid"/>
            <a:round/>
            <a:headEnd len="sm" w="sm" type="none"/>
            <a:tailEnd len="sm" w="sm" type="none"/>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3200"/>
              <a:buFont typeface="Arial"/>
              <a:buNone/>
            </a:pPr>
            <a:r>
              <a:rPr b="1" lang="en" sz="3000">
                <a:solidFill>
                  <a:schemeClr val="dk1"/>
                </a:solidFill>
                <a:latin typeface="DM Sans"/>
                <a:ea typeface="DM Sans"/>
                <a:cs typeface="DM Sans"/>
                <a:sym typeface="DM Sans"/>
              </a:rPr>
              <a:t>EGI BOOTH B</a:t>
            </a:r>
            <a:r>
              <a:rPr lang="en" sz="3000">
                <a:solidFill>
                  <a:schemeClr val="dk1"/>
                </a:solidFill>
                <a:latin typeface="DM Sans"/>
                <a:ea typeface="DM Sans"/>
                <a:cs typeface="DM Sans"/>
                <a:sym typeface="DM Sans"/>
              </a:rPr>
              <a:t>:  ENES Data Space: an EOSC-enabled and cloud-based environment for climate data analytics - Tue 20, 20:05 CEST</a:t>
            </a:r>
            <a:endParaRPr sz="3000">
              <a:solidFill>
                <a:schemeClr val="dk1"/>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3200"/>
              <a:buFont typeface="Arial"/>
              <a:buNone/>
            </a:pPr>
            <a:r>
              <a:rPr b="1" i="0" lang="en" sz="3000" u="none" cap="none" strike="noStrike">
                <a:solidFill>
                  <a:srgbClr val="09142E"/>
                </a:solidFill>
                <a:latin typeface="DM Sans"/>
                <a:ea typeface="DM Sans"/>
                <a:cs typeface="DM Sans"/>
                <a:sym typeface="DM Sans"/>
              </a:rPr>
              <a:t>TUTORIAL</a:t>
            </a:r>
            <a:r>
              <a:rPr b="0" i="0" lang="en" sz="3000" u="none" cap="none" strike="noStrike">
                <a:solidFill>
                  <a:srgbClr val="09142E"/>
                </a:solidFill>
                <a:latin typeface="DM Sans"/>
                <a:ea typeface="DM Sans"/>
                <a:cs typeface="DM Sans"/>
                <a:sym typeface="DM Sans"/>
              </a:rPr>
              <a:t>: The </a:t>
            </a:r>
            <a:r>
              <a:rPr lang="en" sz="3000">
                <a:solidFill>
                  <a:srgbClr val="09142E"/>
                </a:solidFill>
                <a:latin typeface="DM Sans"/>
                <a:ea typeface="DM Sans"/>
                <a:cs typeface="DM Sans"/>
                <a:sym typeface="DM Sans"/>
              </a:rPr>
              <a:t>ENES Data Space: an EOSC-enabled and cloud-based environment for climate data analytics - Fri 23, 09:00 CEST</a:t>
            </a:r>
            <a:endParaRPr sz="3000">
              <a:solidFill>
                <a:srgbClr val="09142E"/>
              </a:solidFill>
              <a:latin typeface="DM Sans"/>
              <a:ea typeface="DM Sans"/>
              <a:cs typeface="DM Sans"/>
              <a:sym typeface="DM Sans"/>
            </a:endParaRPr>
          </a:p>
        </p:txBody>
      </p:sp>
      <p:sp>
        <p:nvSpPr>
          <p:cNvPr id="977" name="Google Shape;977;g1e3fc896313_0_79"/>
          <p:cNvSpPr txBox="1"/>
          <p:nvPr>
            <p:ph type="title"/>
          </p:nvPr>
        </p:nvSpPr>
        <p:spPr>
          <a:xfrm>
            <a:off x="2235224" y="527250"/>
            <a:ext cx="204198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SzPts val="6700"/>
              <a:buNone/>
            </a:pPr>
            <a:r>
              <a:rPr b="0" lang="en" sz="5400">
                <a:latin typeface="DM Sans"/>
                <a:ea typeface="DM Sans"/>
                <a:cs typeface="DM Sans"/>
                <a:sym typeface="DM Sans"/>
              </a:rPr>
              <a:t>European Network for Earth System Modelling</a:t>
            </a:r>
            <a:endParaRPr b="0" sz="5400">
              <a:latin typeface="DM Sans"/>
              <a:ea typeface="DM Sans"/>
              <a:cs typeface="DM Sans"/>
              <a:sym typeface="DM Sans"/>
            </a:endParaRPr>
          </a:p>
        </p:txBody>
      </p:sp>
      <p:sp>
        <p:nvSpPr>
          <p:cNvPr id="978" name="Google Shape;978;g1e3fc896313_0_79"/>
          <p:cNvSpPr txBox="1"/>
          <p:nvPr>
            <p:ph idx="1" type="body"/>
          </p:nvPr>
        </p:nvSpPr>
        <p:spPr>
          <a:xfrm>
            <a:off x="2563814" y="1450975"/>
            <a:ext cx="21031200" cy="5334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1000"/>
              </a:spcBef>
              <a:spcAft>
                <a:spcPts val="0"/>
              </a:spcAft>
              <a:buSzPts val="3100"/>
              <a:buNone/>
            </a:pPr>
            <a:r>
              <a:rPr lang="en" sz="3500">
                <a:solidFill>
                  <a:schemeClr val="accent6"/>
                </a:solidFill>
                <a:latin typeface="DM Sans"/>
                <a:ea typeface="DM Sans"/>
                <a:cs typeface="DM Sans"/>
                <a:sym typeface="DM Sans"/>
              </a:rPr>
              <a:t>https://enesdataspace.vm.fedcloud.eu/</a:t>
            </a:r>
            <a:endParaRPr sz="3500">
              <a:solidFill>
                <a:schemeClr val="accent6"/>
              </a:solidFill>
              <a:latin typeface="DM Sans"/>
              <a:ea typeface="DM Sans"/>
              <a:cs typeface="DM Sans"/>
              <a:sym typeface="DM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2"/>
          <p:cNvSpPr txBox="1"/>
          <p:nvPr>
            <p:ph idx="1" type="body"/>
          </p:nvPr>
        </p:nvSpPr>
        <p:spPr>
          <a:xfrm>
            <a:off x="1690251" y="3194050"/>
            <a:ext cx="14599500" cy="8526300"/>
          </a:xfrm>
          <a:prstGeom prst="rect">
            <a:avLst/>
          </a:prstGeom>
          <a:noFill/>
          <a:ln>
            <a:noFill/>
          </a:ln>
        </p:spPr>
        <p:txBody>
          <a:bodyPr anchorCtr="0" anchor="t" bIns="121875" lIns="243800" spcFirstLastPara="1" rIns="243800" wrap="square" tIns="121875">
            <a:noAutofit/>
          </a:bodyPr>
          <a:lstStyle/>
          <a:p>
            <a:pPr indent="-450850" lvl="0" marL="457200" rtl="0" algn="l">
              <a:lnSpc>
                <a:spcPct val="90000"/>
              </a:lnSpc>
              <a:spcBef>
                <a:spcPts val="0"/>
              </a:spcBef>
              <a:spcAft>
                <a:spcPts val="0"/>
              </a:spcAft>
              <a:buClr>
                <a:schemeClr val="accent5"/>
              </a:buClr>
              <a:buSzPts val="5300"/>
              <a:buFont typeface="DM Sans"/>
              <a:buChar char="•"/>
            </a:pPr>
            <a:r>
              <a:rPr lang="en">
                <a:solidFill>
                  <a:schemeClr val="accent5"/>
                </a:solidFill>
                <a:latin typeface="DM Sans"/>
                <a:ea typeface="DM Sans"/>
                <a:cs typeface="DM Sans"/>
                <a:sym typeface="DM Sans"/>
              </a:rPr>
              <a:t>Who we are</a:t>
            </a:r>
            <a:endParaRPr>
              <a:solidFill>
                <a:schemeClr val="accent5"/>
              </a:solidFill>
              <a:latin typeface="DM Sans"/>
              <a:ea typeface="DM Sans"/>
              <a:cs typeface="DM Sans"/>
              <a:sym typeface="DM Sans"/>
            </a:endParaRPr>
          </a:p>
          <a:p>
            <a:pPr indent="-450850" lvl="0" marL="457200" rtl="0" algn="l">
              <a:lnSpc>
                <a:spcPct val="90000"/>
              </a:lnSpc>
              <a:spcBef>
                <a:spcPts val="2000"/>
              </a:spcBef>
              <a:spcAft>
                <a:spcPts val="0"/>
              </a:spcAft>
              <a:buClr>
                <a:schemeClr val="accent5"/>
              </a:buClr>
              <a:buSzPts val="5300"/>
              <a:buFont typeface="DM Sans"/>
              <a:buChar char="•"/>
            </a:pPr>
            <a:r>
              <a:rPr lang="en">
                <a:solidFill>
                  <a:schemeClr val="accent5"/>
                </a:solidFill>
                <a:latin typeface="DM Sans"/>
                <a:ea typeface="DM Sans"/>
                <a:cs typeface="DM Sans"/>
                <a:sym typeface="DM Sans"/>
              </a:rPr>
              <a:t>What we do</a:t>
            </a:r>
            <a:endParaRPr>
              <a:solidFill>
                <a:schemeClr val="accent5"/>
              </a:solidFill>
              <a:latin typeface="DM Sans"/>
              <a:ea typeface="DM Sans"/>
              <a:cs typeface="DM Sans"/>
              <a:sym typeface="DM Sans"/>
            </a:endParaRPr>
          </a:p>
          <a:p>
            <a:pPr indent="-450850" lvl="0" marL="457200" rtl="0" algn="l">
              <a:lnSpc>
                <a:spcPct val="90000"/>
              </a:lnSpc>
              <a:spcBef>
                <a:spcPts val="2000"/>
              </a:spcBef>
              <a:spcAft>
                <a:spcPts val="0"/>
              </a:spcAft>
              <a:buClr>
                <a:schemeClr val="accent5"/>
              </a:buClr>
              <a:buSzPts val="5300"/>
              <a:buFont typeface="DM Sans"/>
              <a:buChar char="•"/>
            </a:pPr>
            <a:r>
              <a:rPr lang="en">
                <a:solidFill>
                  <a:schemeClr val="accent5"/>
                </a:solidFill>
                <a:latin typeface="DM Sans"/>
                <a:ea typeface="DM Sans"/>
                <a:cs typeface="DM Sans"/>
                <a:sym typeface="DM Sans"/>
              </a:rPr>
              <a:t>Who do we support</a:t>
            </a:r>
            <a:endParaRPr>
              <a:solidFill>
                <a:schemeClr val="accent5"/>
              </a:solidFill>
              <a:latin typeface="DM Sans"/>
              <a:ea typeface="DM Sans"/>
              <a:cs typeface="DM Sans"/>
              <a:sym typeface="DM Sans"/>
            </a:endParaRPr>
          </a:p>
          <a:p>
            <a:pPr indent="-450850" lvl="0" marL="457200" rtl="0" algn="l">
              <a:lnSpc>
                <a:spcPct val="90000"/>
              </a:lnSpc>
              <a:spcBef>
                <a:spcPts val="2000"/>
              </a:spcBef>
              <a:spcAft>
                <a:spcPts val="0"/>
              </a:spcAft>
              <a:buClr>
                <a:schemeClr val="accent5"/>
              </a:buClr>
              <a:buSzPts val="5300"/>
              <a:buFont typeface="DM Sans"/>
              <a:buChar char="•"/>
            </a:pPr>
            <a:r>
              <a:rPr lang="en">
                <a:solidFill>
                  <a:schemeClr val="accent5"/>
                </a:solidFill>
                <a:latin typeface="DM Sans"/>
                <a:ea typeface="DM Sans"/>
                <a:cs typeface="DM Sans"/>
                <a:sym typeface="DM Sans"/>
              </a:rPr>
              <a:t>Our services (value propositions)</a:t>
            </a:r>
            <a:endParaRPr>
              <a:solidFill>
                <a:schemeClr val="accent5"/>
              </a:solidFill>
              <a:latin typeface="DM Sans"/>
              <a:ea typeface="DM Sans"/>
              <a:cs typeface="DM Sans"/>
              <a:sym typeface="DM Sans"/>
            </a:endParaRPr>
          </a:p>
          <a:p>
            <a:pPr indent="-914400" lvl="1" marL="2438400" rtl="0" algn="l">
              <a:lnSpc>
                <a:spcPct val="90000"/>
              </a:lnSpc>
              <a:spcBef>
                <a:spcPts val="2000"/>
              </a:spcBef>
              <a:spcAft>
                <a:spcPts val="0"/>
              </a:spcAft>
              <a:buClr>
                <a:schemeClr val="accent5"/>
              </a:buClr>
              <a:buSzPts val="4800"/>
              <a:buFont typeface="DM Sans"/>
              <a:buChar char="▪"/>
            </a:pPr>
            <a:r>
              <a:rPr lang="en">
                <a:solidFill>
                  <a:schemeClr val="accent5"/>
                </a:solidFill>
                <a:latin typeface="DM Sans"/>
                <a:ea typeface="DM Sans"/>
                <a:cs typeface="DM Sans"/>
                <a:sym typeface="DM Sans"/>
              </a:rPr>
              <a:t>For Research</a:t>
            </a:r>
            <a:endParaRPr>
              <a:solidFill>
                <a:schemeClr val="accent5"/>
              </a:solidFill>
              <a:latin typeface="DM Sans"/>
              <a:ea typeface="DM Sans"/>
              <a:cs typeface="DM Sans"/>
              <a:sym typeface="DM Sans"/>
            </a:endParaRPr>
          </a:p>
          <a:p>
            <a:pPr indent="-914400" lvl="1" marL="2438400" rtl="0" algn="l">
              <a:lnSpc>
                <a:spcPct val="90000"/>
              </a:lnSpc>
              <a:spcBef>
                <a:spcPts val="2000"/>
              </a:spcBef>
              <a:spcAft>
                <a:spcPts val="0"/>
              </a:spcAft>
              <a:buClr>
                <a:schemeClr val="accent5"/>
              </a:buClr>
              <a:buSzPts val="4800"/>
              <a:buFont typeface="DM Sans"/>
              <a:buChar char="▪"/>
            </a:pPr>
            <a:r>
              <a:rPr lang="en">
                <a:solidFill>
                  <a:schemeClr val="accent5"/>
                </a:solidFill>
                <a:latin typeface="DM Sans"/>
                <a:ea typeface="DM Sans"/>
                <a:cs typeface="DM Sans"/>
                <a:sym typeface="DM Sans"/>
              </a:rPr>
              <a:t>For Federations</a:t>
            </a:r>
            <a:endParaRPr>
              <a:solidFill>
                <a:schemeClr val="accent5"/>
              </a:solidFill>
              <a:latin typeface="DM Sans"/>
              <a:ea typeface="DM Sans"/>
              <a:cs typeface="DM Sans"/>
              <a:sym typeface="DM Sans"/>
            </a:endParaRPr>
          </a:p>
          <a:p>
            <a:pPr indent="-914400" lvl="1" marL="2438400" rtl="0" algn="l">
              <a:lnSpc>
                <a:spcPct val="90000"/>
              </a:lnSpc>
              <a:spcBef>
                <a:spcPts val="2000"/>
              </a:spcBef>
              <a:spcAft>
                <a:spcPts val="0"/>
              </a:spcAft>
              <a:buClr>
                <a:schemeClr val="accent5"/>
              </a:buClr>
              <a:buSzPts val="4800"/>
              <a:buFont typeface="DM Sans"/>
              <a:buChar char="▪"/>
            </a:pPr>
            <a:r>
              <a:rPr lang="en">
                <a:solidFill>
                  <a:schemeClr val="accent5"/>
                </a:solidFill>
                <a:latin typeface="DM Sans"/>
                <a:ea typeface="DM Sans"/>
                <a:cs typeface="DM Sans"/>
                <a:sym typeface="DM Sans"/>
              </a:rPr>
              <a:t>For Business</a:t>
            </a:r>
            <a:endParaRPr>
              <a:solidFill>
                <a:schemeClr val="accent5"/>
              </a:solidFill>
              <a:latin typeface="DM Sans"/>
              <a:ea typeface="DM Sans"/>
              <a:cs typeface="DM Sans"/>
              <a:sym typeface="DM Sans"/>
            </a:endParaRPr>
          </a:p>
          <a:p>
            <a:pPr indent="-450850" lvl="0" marL="457200" rtl="0" algn="l">
              <a:lnSpc>
                <a:spcPct val="90000"/>
              </a:lnSpc>
              <a:spcBef>
                <a:spcPts val="2000"/>
              </a:spcBef>
              <a:spcAft>
                <a:spcPts val="0"/>
              </a:spcAft>
              <a:buClr>
                <a:schemeClr val="accent5"/>
              </a:buClr>
              <a:buSzPts val="5300"/>
              <a:buFont typeface="DM Sans"/>
              <a:buChar char="•"/>
            </a:pPr>
            <a:r>
              <a:rPr lang="en">
                <a:solidFill>
                  <a:schemeClr val="accent5"/>
                </a:solidFill>
                <a:latin typeface="DM Sans"/>
                <a:ea typeface="DM Sans"/>
                <a:cs typeface="DM Sans"/>
                <a:sym typeface="DM Sans"/>
              </a:rPr>
              <a:t>EGI and the European Open Science Cloud</a:t>
            </a:r>
            <a:endParaRPr>
              <a:solidFill>
                <a:schemeClr val="accent5"/>
              </a:solidFill>
              <a:latin typeface="DM Sans"/>
              <a:ea typeface="DM Sans"/>
              <a:cs typeface="DM Sans"/>
              <a:sym typeface="DM Sans"/>
            </a:endParaRPr>
          </a:p>
        </p:txBody>
      </p:sp>
      <p:sp>
        <p:nvSpPr>
          <p:cNvPr id="580" name="Google Shape;580;p2"/>
          <p:cNvSpPr txBox="1"/>
          <p:nvPr>
            <p:ph type="title"/>
          </p:nvPr>
        </p:nvSpPr>
        <p:spPr>
          <a:xfrm>
            <a:off x="2564146" y="790816"/>
            <a:ext cx="21971100" cy="8313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SzPts val="6700"/>
              <a:buNone/>
            </a:pPr>
            <a:r>
              <a:rPr b="0" lang="en" sz="5400">
                <a:latin typeface="DM Sans"/>
                <a:ea typeface="DM Sans"/>
                <a:cs typeface="DM Sans"/>
                <a:sym typeface="DM Sans"/>
              </a:rPr>
              <a:t>Outline</a:t>
            </a:r>
            <a:endParaRPr b="0" sz="5400">
              <a:latin typeface="DM Sans"/>
              <a:ea typeface="DM Sans"/>
              <a:cs typeface="DM Sans"/>
              <a:sym typeface="DM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g1e3fc896313_0_29"/>
          <p:cNvSpPr txBox="1"/>
          <p:nvPr>
            <p:ph idx="1" type="body"/>
          </p:nvPr>
        </p:nvSpPr>
        <p:spPr>
          <a:xfrm>
            <a:off x="2563814" y="1755775"/>
            <a:ext cx="21031200" cy="533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lang="en"/>
              <a:t>Last 12 months (Updated in June 2022)</a:t>
            </a:r>
            <a:endParaRPr/>
          </a:p>
        </p:txBody>
      </p:sp>
      <p:sp>
        <p:nvSpPr>
          <p:cNvPr id="984" name="Google Shape;984;g1e3fc896313_0_29"/>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985" name="Google Shape;985;g1e3fc896313_0_29"/>
          <p:cNvSpPr txBox="1"/>
          <p:nvPr>
            <p:ph type="title"/>
          </p:nvPr>
        </p:nvSpPr>
        <p:spPr>
          <a:xfrm>
            <a:off x="2564146" y="790816"/>
            <a:ext cx="219711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EGI in numbers  </a:t>
            </a:r>
            <a:endParaRPr/>
          </a:p>
        </p:txBody>
      </p:sp>
      <p:sp>
        <p:nvSpPr>
          <p:cNvPr id="986" name="Google Shape;986;g1e3fc896313_0_29"/>
          <p:cNvSpPr/>
          <p:nvPr/>
        </p:nvSpPr>
        <p:spPr>
          <a:xfrm>
            <a:off x="9339580" y="4940487"/>
            <a:ext cx="5441100" cy="5441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g1e3fc896313_0_29"/>
          <p:cNvSpPr txBox="1"/>
          <p:nvPr/>
        </p:nvSpPr>
        <p:spPr>
          <a:xfrm>
            <a:off x="9918591" y="6776487"/>
            <a:ext cx="42831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800">
                <a:solidFill>
                  <a:schemeClr val="lt1"/>
                </a:solidFill>
                <a:latin typeface="DM Sans"/>
                <a:ea typeface="DM Sans"/>
                <a:cs typeface="DM Sans"/>
                <a:sym typeface="DM Sans"/>
              </a:rPr>
              <a:t>+84.000</a:t>
            </a:r>
            <a:endParaRPr b="1" sz="6800">
              <a:solidFill>
                <a:schemeClr val="lt1"/>
              </a:solidFill>
              <a:latin typeface="DM Sans"/>
              <a:ea typeface="DM Sans"/>
              <a:cs typeface="DM Sans"/>
              <a:sym typeface="DM Sans"/>
            </a:endParaRPr>
          </a:p>
        </p:txBody>
      </p:sp>
      <p:sp>
        <p:nvSpPr>
          <p:cNvPr id="988" name="Google Shape;988;g1e3fc896313_0_29"/>
          <p:cNvSpPr txBox="1"/>
          <p:nvPr/>
        </p:nvSpPr>
        <p:spPr>
          <a:xfrm>
            <a:off x="10277127" y="8222254"/>
            <a:ext cx="3566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lt1"/>
                </a:solidFill>
                <a:latin typeface="DM Sans"/>
                <a:ea typeface="DM Sans"/>
                <a:cs typeface="DM Sans"/>
                <a:sym typeface="DM Sans"/>
              </a:rPr>
              <a:t>Users</a:t>
            </a:r>
            <a:endParaRPr sz="3600">
              <a:solidFill>
                <a:schemeClr val="lt1"/>
              </a:solidFill>
              <a:latin typeface="DM Sans"/>
              <a:ea typeface="DM Sans"/>
              <a:cs typeface="DM Sans"/>
              <a:sym typeface="DM Sans"/>
            </a:endParaRPr>
          </a:p>
        </p:txBody>
      </p:sp>
      <p:sp>
        <p:nvSpPr>
          <p:cNvPr id="989" name="Google Shape;989;g1e3fc896313_0_29"/>
          <p:cNvSpPr/>
          <p:nvPr/>
        </p:nvSpPr>
        <p:spPr>
          <a:xfrm>
            <a:off x="13145125" y="9539087"/>
            <a:ext cx="2974800" cy="2974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g1e3fc896313_0_29"/>
          <p:cNvSpPr txBox="1"/>
          <p:nvPr/>
        </p:nvSpPr>
        <p:spPr>
          <a:xfrm>
            <a:off x="12849474" y="10072758"/>
            <a:ext cx="35661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400">
                <a:solidFill>
                  <a:schemeClr val="lt1"/>
                </a:solidFill>
                <a:latin typeface="DM Sans"/>
                <a:ea typeface="DM Sans"/>
                <a:cs typeface="DM Sans"/>
                <a:sym typeface="DM Sans"/>
              </a:rPr>
              <a:t>29</a:t>
            </a:r>
            <a:endParaRPr b="1" sz="5900">
              <a:solidFill>
                <a:schemeClr val="lt1"/>
              </a:solidFill>
              <a:latin typeface="DM Sans"/>
              <a:ea typeface="DM Sans"/>
              <a:cs typeface="DM Sans"/>
              <a:sym typeface="DM Sans"/>
            </a:endParaRPr>
          </a:p>
        </p:txBody>
      </p:sp>
      <p:sp>
        <p:nvSpPr>
          <p:cNvPr id="991" name="Google Shape;991;g1e3fc896313_0_29"/>
          <p:cNvSpPr txBox="1"/>
          <p:nvPr/>
        </p:nvSpPr>
        <p:spPr>
          <a:xfrm>
            <a:off x="13413625" y="11081275"/>
            <a:ext cx="24378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lt1"/>
                </a:solidFill>
                <a:latin typeface="DM Sans"/>
                <a:ea typeface="DM Sans"/>
                <a:cs typeface="DM Sans"/>
                <a:sym typeface="DM Sans"/>
              </a:rPr>
              <a:t>EGI Council members</a:t>
            </a:r>
            <a:endParaRPr sz="2400">
              <a:solidFill>
                <a:schemeClr val="lt1"/>
              </a:solidFill>
              <a:latin typeface="DM Sans"/>
              <a:ea typeface="DM Sans"/>
              <a:cs typeface="DM Sans"/>
              <a:sym typeface="DM Sans"/>
            </a:endParaRPr>
          </a:p>
        </p:txBody>
      </p:sp>
      <p:sp>
        <p:nvSpPr>
          <p:cNvPr id="992" name="Google Shape;992;g1e3fc896313_0_29"/>
          <p:cNvSpPr/>
          <p:nvPr/>
        </p:nvSpPr>
        <p:spPr>
          <a:xfrm>
            <a:off x="6432475" y="2682201"/>
            <a:ext cx="3991500" cy="3991500"/>
          </a:xfrm>
          <a:prstGeom prst="ellipse">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g1e3fc896313_0_29"/>
          <p:cNvSpPr txBox="1"/>
          <p:nvPr/>
        </p:nvSpPr>
        <p:spPr>
          <a:xfrm>
            <a:off x="6748225" y="3720650"/>
            <a:ext cx="33600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0">
                <a:solidFill>
                  <a:schemeClr val="accent1"/>
                </a:solidFill>
                <a:latin typeface="DM Sans"/>
                <a:ea typeface="DM Sans"/>
                <a:cs typeface="DM Sans"/>
                <a:sym typeface="DM Sans"/>
              </a:rPr>
              <a:t>70M</a:t>
            </a:r>
            <a:endParaRPr b="1" sz="7000">
              <a:solidFill>
                <a:schemeClr val="accent1"/>
              </a:solidFill>
              <a:latin typeface="DM Sans"/>
              <a:ea typeface="DM Sans"/>
              <a:cs typeface="DM Sans"/>
              <a:sym typeface="DM Sans"/>
            </a:endParaRPr>
          </a:p>
        </p:txBody>
      </p:sp>
      <p:sp>
        <p:nvSpPr>
          <p:cNvPr id="994" name="Google Shape;994;g1e3fc896313_0_29"/>
          <p:cNvSpPr txBox="1"/>
          <p:nvPr/>
        </p:nvSpPr>
        <p:spPr>
          <a:xfrm>
            <a:off x="6432475" y="4870856"/>
            <a:ext cx="3991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accent1"/>
                </a:solidFill>
                <a:latin typeface="DM Sans"/>
                <a:ea typeface="DM Sans"/>
                <a:cs typeface="DM Sans"/>
                <a:sym typeface="DM Sans"/>
              </a:rPr>
              <a:t>Cloud CPU hours consumed</a:t>
            </a:r>
            <a:endParaRPr sz="2400">
              <a:solidFill>
                <a:schemeClr val="accent1"/>
              </a:solidFill>
              <a:latin typeface="DM Sans"/>
              <a:ea typeface="DM Sans"/>
              <a:cs typeface="DM Sans"/>
              <a:sym typeface="DM Sans"/>
            </a:endParaRPr>
          </a:p>
        </p:txBody>
      </p:sp>
      <p:sp>
        <p:nvSpPr>
          <p:cNvPr id="995" name="Google Shape;995;g1e3fc896313_0_29"/>
          <p:cNvSpPr/>
          <p:nvPr/>
        </p:nvSpPr>
        <p:spPr>
          <a:xfrm>
            <a:off x="12774642" y="2682203"/>
            <a:ext cx="2785500" cy="2785500"/>
          </a:xfrm>
          <a:prstGeom prst="ellipse">
            <a:avLst/>
          </a:prstGeom>
          <a:solidFill>
            <a:srgbClr val="F3F3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g1e3fc896313_0_29"/>
          <p:cNvSpPr txBox="1"/>
          <p:nvPr/>
        </p:nvSpPr>
        <p:spPr>
          <a:xfrm>
            <a:off x="12689208" y="3104876"/>
            <a:ext cx="35661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100">
                <a:solidFill>
                  <a:schemeClr val="dk2"/>
                </a:solidFill>
                <a:latin typeface="DM Sans"/>
                <a:ea typeface="DM Sans"/>
                <a:cs typeface="DM Sans"/>
                <a:sym typeface="DM Sans"/>
              </a:rPr>
              <a:t>36</a:t>
            </a:r>
            <a:endParaRPr b="1" sz="5600">
              <a:solidFill>
                <a:schemeClr val="dk2"/>
              </a:solidFill>
              <a:latin typeface="DM Sans"/>
              <a:ea typeface="DM Sans"/>
              <a:cs typeface="DM Sans"/>
              <a:sym typeface="DM Sans"/>
            </a:endParaRPr>
          </a:p>
        </p:txBody>
      </p:sp>
      <p:sp>
        <p:nvSpPr>
          <p:cNvPr id="997" name="Google Shape;997;g1e3fc896313_0_29"/>
          <p:cNvSpPr txBox="1"/>
          <p:nvPr/>
        </p:nvSpPr>
        <p:spPr>
          <a:xfrm>
            <a:off x="13142201" y="4037200"/>
            <a:ext cx="20505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dk2"/>
                </a:solidFill>
                <a:latin typeface="DM Sans"/>
                <a:ea typeface="DM Sans"/>
                <a:cs typeface="DM Sans"/>
                <a:sym typeface="DM Sans"/>
              </a:rPr>
              <a:t>EU funded projects</a:t>
            </a:r>
            <a:endParaRPr sz="2200">
              <a:solidFill>
                <a:schemeClr val="dk2"/>
              </a:solidFill>
              <a:latin typeface="DM Sans"/>
              <a:ea typeface="DM Sans"/>
              <a:cs typeface="DM Sans"/>
              <a:sym typeface="DM Sans"/>
            </a:endParaRPr>
          </a:p>
        </p:txBody>
      </p:sp>
      <p:sp>
        <p:nvSpPr>
          <p:cNvPr id="998" name="Google Shape;998;g1e3fc896313_0_29"/>
          <p:cNvSpPr/>
          <p:nvPr/>
        </p:nvSpPr>
        <p:spPr>
          <a:xfrm>
            <a:off x="14780666" y="6561957"/>
            <a:ext cx="3566100" cy="3566100"/>
          </a:xfrm>
          <a:prstGeom prst="ellipse">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g1e3fc896313_0_29"/>
          <p:cNvSpPr txBox="1"/>
          <p:nvPr/>
        </p:nvSpPr>
        <p:spPr>
          <a:xfrm>
            <a:off x="14780666" y="7193298"/>
            <a:ext cx="3566100" cy="1139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200">
                <a:solidFill>
                  <a:schemeClr val="accent1"/>
                </a:solidFill>
                <a:latin typeface="DM Sans"/>
                <a:ea typeface="DM Sans"/>
                <a:cs typeface="DM Sans"/>
                <a:sym typeface="DM Sans"/>
              </a:rPr>
              <a:t>+7.1B</a:t>
            </a:r>
            <a:endParaRPr b="1" sz="6700">
              <a:solidFill>
                <a:schemeClr val="accent1"/>
              </a:solidFill>
              <a:latin typeface="DM Sans"/>
              <a:ea typeface="DM Sans"/>
              <a:cs typeface="DM Sans"/>
              <a:sym typeface="DM Sans"/>
            </a:endParaRPr>
          </a:p>
        </p:txBody>
      </p:sp>
      <p:sp>
        <p:nvSpPr>
          <p:cNvPr id="1000" name="Google Shape;1000;g1e3fc896313_0_29"/>
          <p:cNvSpPr txBox="1"/>
          <p:nvPr/>
        </p:nvSpPr>
        <p:spPr>
          <a:xfrm>
            <a:off x="14780666" y="8201813"/>
            <a:ext cx="35661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chemeClr val="accent1"/>
                </a:solidFill>
                <a:latin typeface="DM Sans"/>
                <a:ea typeface="DM Sans"/>
                <a:cs typeface="DM Sans"/>
                <a:sym typeface="DM Sans"/>
              </a:rPr>
              <a:t>HTC CPU hours consumed</a:t>
            </a:r>
            <a:endParaRPr sz="2800">
              <a:solidFill>
                <a:schemeClr val="accent1"/>
              </a:solidFill>
              <a:latin typeface="DM Sans"/>
              <a:ea typeface="DM Sans"/>
              <a:cs typeface="DM Sans"/>
              <a:sym typeface="DM Sans"/>
            </a:endParaRPr>
          </a:p>
        </p:txBody>
      </p:sp>
      <p:sp>
        <p:nvSpPr>
          <p:cNvPr id="1001" name="Google Shape;1001;g1e3fc896313_0_29"/>
          <p:cNvSpPr/>
          <p:nvPr/>
        </p:nvSpPr>
        <p:spPr>
          <a:xfrm>
            <a:off x="7514137" y="8644413"/>
            <a:ext cx="2437800" cy="2437800"/>
          </a:xfrm>
          <a:prstGeom prst="ellipse">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g1e3fc896313_0_29"/>
          <p:cNvSpPr txBox="1"/>
          <p:nvPr/>
        </p:nvSpPr>
        <p:spPr>
          <a:xfrm>
            <a:off x="7514006" y="9228301"/>
            <a:ext cx="2437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chemeClr val="dk2"/>
                </a:solidFill>
                <a:latin typeface="DM Sans"/>
                <a:ea typeface="DM Sans"/>
                <a:cs typeface="DM Sans"/>
                <a:sym typeface="DM Sans"/>
              </a:rPr>
              <a:t>+1790</a:t>
            </a:r>
            <a:endParaRPr b="1" sz="4500">
              <a:solidFill>
                <a:schemeClr val="dk2"/>
              </a:solidFill>
              <a:latin typeface="DM Sans"/>
              <a:ea typeface="DM Sans"/>
              <a:cs typeface="DM Sans"/>
              <a:sym typeface="DM Sans"/>
            </a:endParaRPr>
          </a:p>
        </p:txBody>
      </p:sp>
      <p:sp>
        <p:nvSpPr>
          <p:cNvPr id="1003" name="Google Shape;1003;g1e3fc896313_0_29"/>
          <p:cNvSpPr txBox="1"/>
          <p:nvPr/>
        </p:nvSpPr>
        <p:spPr>
          <a:xfrm>
            <a:off x="7514006" y="9917776"/>
            <a:ext cx="2437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chemeClr val="dk2"/>
                </a:solidFill>
                <a:latin typeface="DM Sans"/>
                <a:ea typeface="DM Sans"/>
                <a:cs typeface="DM Sans"/>
                <a:sym typeface="DM Sans"/>
              </a:rPr>
              <a:t>Enabled articles</a:t>
            </a:r>
            <a:endParaRPr sz="2100">
              <a:solidFill>
                <a:schemeClr val="dk2"/>
              </a:solidFill>
              <a:latin typeface="DM Sans"/>
              <a:ea typeface="DM Sans"/>
              <a:cs typeface="DM Sans"/>
              <a:sym typeface="DM Sans"/>
            </a:endParaRPr>
          </a:p>
        </p:txBody>
      </p:sp>
      <p:sp>
        <p:nvSpPr>
          <p:cNvPr id="1004" name="Google Shape;1004;g1e3fc896313_0_29"/>
          <p:cNvSpPr/>
          <p:nvPr/>
        </p:nvSpPr>
        <p:spPr>
          <a:xfrm>
            <a:off x="16593551" y="3462450"/>
            <a:ext cx="3566100" cy="3566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g1e3fc896313_0_29"/>
          <p:cNvSpPr txBox="1"/>
          <p:nvPr/>
        </p:nvSpPr>
        <p:spPr>
          <a:xfrm>
            <a:off x="16973054" y="4551063"/>
            <a:ext cx="28071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400">
                <a:solidFill>
                  <a:schemeClr val="lt1"/>
                </a:solidFill>
                <a:latin typeface="DM Sans"/>
                <a:ea typeface="DM Sans"/>
                <a:cs typeface="DM Sans"/>
                <a:sym typeface="DM Sans"/>
              </a:rPr>
              <a:t>415M</a:t>
            </a:r>
            <a:endParaRPr b="1" sz="5400">
              <a:solidFill>
                <a:schemeClr val="lt1"/>
              </a:solidFill>
              <a:latin typeface="DM Sans"/>
              <a:ea typeface="DM Sans"/>
              <a:cs typeface="DM Sans"/>
              <a:sym typeface="DM Sans"/>
            </a:endParaRPr>
          </a:p>
        </p:txBody>
      </p:sp>
      <p:sp>
        <p:nvSpPr>
          <p:cNvPr id="1006" name="Google Shape;1006;g1e3fc896313_0_29"/>
          <p:cNvSpPr txBox="1"/>
          <p:nvPr/>
        </p:nvSpPr>
        <p:spPr>
          <a:xfrm>
            <a:off x="16983800" y="5526885"/>
            <a:ext cx="27855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lt1"/>
                </a:solidFill>
                <a:latin typeface="DM Sans"/>
                <a:ea typeface="DM Sans"/>
                <a:cs typeface="DM Sans"/>
                <a:sym typeface="DM Sans"/>
              </a:rPr>
              <a:t>Computational jobs</a:t>
            </a:r>
            <a:endParaRPr sz="2200">
              <a:solidFill>
                <a:schemeClr val="lt1"/>
              </a:solidFill>
              <a:latin typeface="DM Sans"/>
              <a:ea typeface="DM Sans"/>
              <a:cs typeface="DM Sans"/>
              <a:sym typeface="DM Sans"/>
            </a:endParaRPr>
          </a:p>
        </p:txBody>
      </p:sp>
      <p:pic>
        <p:nvPicPr>
          <p:cNvPr id="1007" name="Google Shape;1007;g1e3fc896313_0_29"/>
          <p:cNvPicPr preferRelativeResize="0"/>
          <p:nvPr/>
        </p:nvPicPr>
        <p:blipFill>
          <a:blip r:embed="rId3">
            <a:alphaModFix/>
          </a:blip>
          <a:stretch>
            <a:fillRect/>
          </a:stretch>
        </p:blipFill>
        <p:spPr>
          <a:xfrm>
            <a:off x="13243262" y="3387025"/>
            <a:ext cx="683400" cy="455600"/>
          </a:xfrm>
          <a:prstGeom prst="rect">
            <a:avLst/>
          </a:prstGeom>
          <a:noFill/>
          <a:ln>
            <a:noFill/>
          </a:ln>
        </p:spPr>
      </p:pic>
      <p:cxnSp>
        <p:nvCxnSpPr>
          <p:cNvPr id="1008" name="Google Shape;1008;g1e3fc896313_0_29"/>
          <p:cNvCxnSpPr/>
          <p:nvPr/>
        </p:nvCxnSpPr>
        <p:spPr>
          <a:xfrm flipH="1">
            <a:off x="5109331" y="10381576"/>
            <a:ext cx="2404800" cy="10431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20"/>
          <p:cNvSpPr/>
          <p:nvPr/>
        </p:nvSpPr>
        <p:spPr>
          <a:xfrm>
            <a:off x="8510550" y="2690100"/>
            <a:ext cx="7476900" cy="9459900"/>
          </a:xfrm>
          <a:prstGeom prst="roundRect">
            <a:avLst>
              <a:gd fmla="val 16667" name="adj"/>
            </a:avLst>
          </a:prstGeom>
          <a:noFill/>
          <a:ln cap="flat" cmpd="sng" w="152400">
            <a:solidFill>
              <a:srgbClr val="F07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20"/>
          <p:cNvSpPr txBox="1"/>
          <p:nvPr>
            <p:ph idx="1" type="body"/>
          </p:nvPr>
        </p:nvSpPr>
        <p:spPr>
          <a:xfrm>
            <a:off x="1363387" y="7642791"/>
            <a:ext cx="60960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Research</a:t>
            </a:r>
            <a:endParaRPr/>
          </a:p>
        </p:txBody>
      </p:sp>
      <p:pic>
        <p:nvPicPr>
          <p:cNvPr id="1015" name="Google Shape;1015;p20"/>
          <p:cNvPicPr preferRelativeResize="0"/>
          <p:nvPr>
            <p:ph idx="7" type="pic"/>
          </p:nvPr>
        </p:nvPicPr>
        <p:blipFill rotWithShape="1">
          <a:blip r:embed="rId3">
            <a:alphaModFix/>
          </a:blip>
          <a:srcRect b="0" l="0" r="0" t="0"/>
          <a:stretch/>
        </p:blipFill>
        <p:spPr>
          <a:xfrm>
            <a:off x="1363387" y="3200400"/>
            <a:ext cx="6354900" cy="4051800"/>
          </a:xfrm>
          <a:prstGeom prst="roundRect">
            <a:avLst>
              <a:gd fmla="val 16667" name="adj"/>
            </a:avLst>
          </a:prstGeom>
          <a:noFill/>
          <a:ln>
            <a:noFill/>
          </a:ln>
        </p:spPr>
      </p:pic>
      <p:sp>
        <p:nvSpPr>
          <p:cNvPr id="1016" name="Google Shape;1016;p20"/>
          <p:cNvSpPr txBox="1"/>
          <p:nvPr>
            <p:ph idx="2" type="body"/>
          </p:nvPr>
        </p:nvSpPr>
        <p:spPr>
          <a:xfrm>
            <a:off x="1363387"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rPr>
              <a:t>Our large-scale computing and data analytics services are helping scientists to accelerate their research.</a:t>
            </a:r>
            <a:endParaRPr>
              <a:solidFill>
                <a:schemeClr val="accent5"/>
              </a:solidFill>
            </a:endParaRPr>
          </a:p>
          <a:p>
            <a:pPr indent="0" lvl="0" marL="0" rtl="0" algn="l">
              <a:lnSpc>
                <a:spcPct val="100000"/>
              </a:lnSpc>
              <a:spcBef>
                <a:spcPts val="0"/>
              </a:spcBef>
              <a:spcAft>
                <a:spcPts val="0"/>
              </a:spcAft>
              <a:buSzPts val="4000"/>
              <a:buNone/>
            </a:pPr>
            <a:r>
              <a:t/>
            </a:r>
            <a:endParaRPr/>
          </a:p>
        </p:txBody>
      </p:sp>
      <p:sp>
        <p:nvSpPr>
          <p:cNvPr id="1017" name="Google Shape;1017;p20"/>
          <p:cNvSpPr txBox="1"/>
          <p:nvPr>
            <p:ph idx="3" type="body"/>
          </p:nvPr>
        </p:nvSpPr>
        <p:spPr>
          <a:xfrm>
            <a:off x="9046952" y="195516"/>
            <a:ext cx="6096000" cy="933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4800"/>
              <a:buNone/>
            </a:pPr>
            <a:r>
              <a:t/>
            </a:r>
            <a:endParaRPr/>
          </a:p>
        </p:txBody>
      </p:sp>
      <p:sp>
        <p:nvSpPr>
          <p:cNvPr id="1018" name="Google Shape;1018;p20"/>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999999"/>
              </a:buClr>
              <a:buSzPts val="1800"/>
              <a:buFont typeface="DM Sans"/>
              <a:buNone/>
            </a:pPr>
            <a:fld id="{00000000-1234-1234-1234-123412341234}" type="slidenum">
              <a:rPr lang="en"/>
              <a:t>‹#›</a:t>
            </a:fld>
            <a:endParaRPr/>
          </a:p>
        </p:txBody>
      </p:sp>
      <p:sp>
        <p:nvSpPr>
          <p:cNvPr id="1019" name="Google Shape;1019;p20"/>
          <p:cNvSpPr txBox="1"/>
          <p:nvPr>
            <p:ph type="title"/>
          </p:nvPr>
        </p:nvSpPr>
        <p:spPr>
          <a:xfrm>
            <a:off x="2564146" y="790816"/>
            <a:ext cx="21971100" cy="8313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800"/>
              <a:buNone/>
            </a:pPr>
            <a:r>
              <a:rPr lang="en"/>
              <a:t>EGI Value Propositions</a:t>
            </a:r>
            <a:endParaRPr/>
          </a:p>
        </p:txBody>
      </p:sp>
      <p:sp>
        <p:nvSpPr>
          <p:cNvPr id="1020" name="Google Shape;1020;p20"/>
          <p:cNvSpPr txBox="1"/>
          <p:nvPr>
            <p:ph idx="4" type="body"/>
          </p:nvPr>
        </p:nvSpPr>
        <p:spPr>
          <a:xfrm>
            <a:off x="9095877"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highlight>
                  <a:srgbClr val="FFFFFF"/>
                </a:highlight>
              </a:rPr>
              <a:t>Our internal services provide tools for coordination of the EGI Federation, improving how we work together.</a:t>
            </a:r>
            <a:endParaRPr>
              <a:solidFill>
                <a:schemeClr val="accent5"/>
              </a:solidFill>
            </a:endParaRPr>
          </a:p>
          <a:p>
            <a:pPr indent="0" lvl="0" marL="0" rtl="0" algn="l">
              <a:lnSpc>
                <a:spcPct val="100000"/>
              </a:lnSpc>
              <a:spcBef>
                <a:spcPts val="0"/>
              </a:spcBef>
              <a:spcAft>
                <a:spcPts val="0"/>
              </a:spcAft>
              <a:buSzPts val="4000"/>
              <a:buNone/>
            </a:pPr>
            <a:r>
              <a:t/>
            </a:r>
            <a:endParaRPr/>
          </a:p>
        </p:txBody>
      </p:sp>
      <p:sp>
        <p:nvSpPr>
          <p:cNvPr id="1021" name="Google Shape;1021;p20"/>
          <p:cNvSpPr txBox="1"/>
          <p:nvPr>
            <p:ph idx="5" type="body"/>
          </p:nvPr>
        </p:nvSpPr>
        <p:spPr>
          <a:xfrm>
            <a:off x="16831806" y="7642791"/>
            <a:ext cx="60960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Business</a:t>
            </a:r>
            <a:endParaRPr/>
          </a:p>
        </p:txBody>
      </p:sp>
      <p:pic>
        <p:nvPicPr>
          <p:cNvPr id="1022" name="Google Shape;1022;p20"/>
          <p:cNvPicPr preferRelativeResize="0"/>
          <p:nvPr>
            <p:ph idx="9" type="pic"/>
          </p:nvPr>
        </p:nvPicPr>
        <p:blipFill rotWithShape="1">
          <a:blip r:embed="rId4">
            <a:alphaModFix/>
          </a:blip>
          <a:srcRect b="0" l="0" r="0" t="0"/>
          <a:stretch/>
        </p:blipFill>
        <p:spPr>
          <a:xfrm>
            <a:off x="9095877" y="3200400"/>
            <a:ext cx="6354900" cy="4051800"/>
          </a:xfrm>
          <a:prstGeom prst="roundRect">
            <a:avLst>
              <a:gd fmla="val 16667" name="adj"/>
            </a:avLst>
          </a:prstGeom>
          <a:noFill/>
          <a:ln>
            <a:noFill/>
          </a:ln>
        </p:spPr>
      </p:pic>
      <p:pic>
        <p:nvPicPr>
          <p:cNvPr id="1023" name="Google Shape;1023;p20"/>
          <p:cNvPicPr preferRelativeResize="0"/>
          <p:nvPr>
            <p:ph idx="13" type="pic"/>
          </p:nvPr>
        </p:nvPicPr>
        <p:blipFill rotWithShape="1">
          <a:blip r:embed="rId5">
            <a:alphaModFix/>
          </a:blip>
          <a:srcRect b="0" l="0" r="0" t="0"/>
          <a:stretch/>
        </p:blipFill>
        <p:spPr>
          <a:xfrm>
            <a:off x="16831806" y="3200400"/>
            <a:ext cx="6354900" cy="4051800"/>
          </a:xfrm>
          <a:prstGeom prst="roundRect">
            <a:avLst>
              <a:gd fmla="val 16667" name="adj"/>
            </a:avLst>
          </a:prstGeom>
          <a:noFill/>
          <a:ln>
            <a:noFill/>
          </a:ln>
        </p:spPr>
      </p:pic>
      <p:sp>
        <p:nvSpPr>
          <p:cNvPr id="1024" name="Google Shape;1024;p20"/>
          <p:cNvSpPr txBox="1"/>
          <p:nvPr>
            <p:ph idx="3" type="body"/>
          </p:nvPr>
        </p:nvSpPr>
        <p:spPr>
          <a:xfrm>
            <a:off x="9046950" y="7642800"/>
            <a:ext cx="66342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Federation</a:t>
            </a:r>
            <a:endParaRPr/>
          </a:p>
        </p:txBody>
      </p:sp>
      <p:sp>
        <p:nvSpPr>
          <p:cNvPr id="1025" name="Google Shape;1025;p20"/>
          <p:cNvSpPr txBox="1"/>
          <p:nvPr>
            <p:ph idx="3" type="body"/>
          </p:nvPr>
        </p:nvSpPr>
        <p:spPr>
          <a:xfrm>
            <a:off x="16285477" y="952575"/>
            <a:ext cx="5282400" cy="933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4800"/>
              <a:buNone/>
            </a:pPr>
            <a:r>
              <a:t/>
            </a:r>
            <a:endParaRPr/>
          </a:p>
        </p:txBody>
      </p:sp>
      <p:sp>
        <p:nvSpPr>
          <p:cNvPr id="1026" name="Google Shape;1026;p20"/>
          <p:cNvSpPr txBox="1"/>
          <p:nvPr>
            <p:ph idx="6" type="body"/>
          </p:nvPr>
        </p:nvSpPr>
        <p:spPr>
          <a:xfrm>
            <a:off x="16831806"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highlight>
                  <a:srgbClr val="FFFFFF"/>
                </a:highlight>
              </a:rPr>
              <a:t>We help companies to exploit and provide services and resources for compute- and data-intensive research and innovation.</a:t>
            </a:r>
            <a:endParaRPr>
              <a:solidFill>
                <a:schemeClr val="accent5"/>
              </a:solidFill>
            </a:endParaRPr>
          </a:p>
        </p:txBody>
      </p:sp>
      <p:sp>
        <p:nvSpPr>
          <p:cNvPr id="1027" name="Google Shape;1027;p20"/>
          <p:cNvSpPr txBox="1"/>
          <p:nvPr>
            <p:ph idx="8"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1000"/>
              </a:spcBef>
              <a:spcAft>
                <a:spcPts val="0"/>
              </a:spcAft>
              <a:buSzPts val="31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3"/>
                                        </p:tgtEl>
                                        <p:attrNameLst>
                                          <p:attrName>style.visibility</p:attrName>
                                        </p:attrNameLst>
                                      </p:cBhvr>
                                      <p:to>
                                        <p:strVal val="visible"/>
                                      </p:to>
                                    </p:set>
                                    <p:animEffect filter="fade" transition="in">
                                      <p:cBhvr>
                                        <p:cTn dur="1000"/>
                                        <p:tgtEl>
                                          <p:spTgt spid="10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g2511324c55c_0_636"/>
          <p:cNvSpPr txBox="1"/>
          <p:nvPr>
            <p:ph type="title"/>
          </p:nvPr>
        </p:nvSpPr>
        <p:spPr>
          <a:xfrm>
            <a:off x="2637327" y="712675"/>
            <a:ext cx="219039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a:latin typeface="DM Sans"/>
                <a:ea typeface="DM Sans"/>
                <a:cs typeface="DM Sans"/>
                <a:sym typeface="DM Sans"/>
              </a:rPr>
              <a:t>Tools and Services for the Federation</a:t>
            </a:r>
            <a:endParaRPr b="0">
              <a:latin typeface="DM Sans"/>
              <a:ea typeface="DM Sans"/>
              <a:cs typeface="DM Sans"/>
              <a:sym typeface="DM Sans"/>
            </a:endParaRPr>
          </a:p>
        </p:txBody>
      </p:sp>
      <p:sp>
        <p:nvSpPr>
          <p:cNvPr id="1033" name="Google Shape;1033;g2511324c55c_0_636"/>
          <p:cNvSpPr txBox="1"/>
          <p:nvPr>
            <p:ph idx="2" type="subTitle"/>
          </p:nvPr>
        </p:nvSpPr>
        <p:spPr>
          <a:xfrm>
            <a:off x="2686521" y="1675625"/>
            <a:ext cx="21453600" cy="758700"/>
          </a:xfrm>
          <a:prstGeom prst="rect">
            <a:avLst/>
          </a:prstGeom>
          <a:noFill/>
          <a:ln>
            <a:noFill/>
          </a:ln>
        </p:spPr>
        <p:txBody>
          <a:bodyPr anchorCtr="0" anchor="t" bIns="121875" lIns="243800" spcFirstLastPara="1" rIns="243800" wrap="square" tIns="121875">
            <a:spAutoFit/>
          </a:bodyPr>
          <a:lstStyle/>
          <a:p>
            <a:pPr indent="0" lvl="0" marL="0" rtl="0" algn="l">
              <a:lnSpc>
                <a:spcPct val="90000"/>
              </a:lnSpc>
              <a:spcBef>
                <a:spcPts val="0"/>
              </a:spcBef>
              <a:spcAft>
                <a:spcPts val="0"/>
              </a:spcAft>
              <a:buClr>
                <a:srgbClr val="7F7F7F"/>
              </a:buClr>
              <a:buSzPts val="3700"/>
              <a:buNone/>
            </a:pPr>
            <a:r>
              <a:rPr lang="en" sz="3700">
                <a:latin typeface="DM Sans"/>
                <a:ea typeface="DM Sans"/>
                <a:cs typeface="DM Sans"/>
                <a:sym typeface="DM Sans"/>
              </a:rPr>
              <a:t>Offered by the EGI Foundation </a:t>
            </a:r>
            <a:r>
              <a:rPr lang="en" sz="3700" u="sng">
                <a:latin typeface="DM Sans"/>
                <a:ea typeface="DM Sans"/>
                <a:cs typeface="DM Sans"/>
                <a:sym typeface="DM Sans"/>
              </a:rPr>
              <a:t>to the members of the EGI Council</a:t>
            </a:r>
            <a:endParaRPr>
              <a:latin typeface="DM Sans"/>
              <a:ea typeface="DM Sans"/>
              <a:cs typeface="DM Sans"/>
              <a:sym typeface="DM Sans"/>
            </a:endParaRPr>
          </a:p>
        </p:txBody>
      </p:sp>
      <p:pic>
        <p:nvPicPr>
          <p:cNvPr id="1034" name="Google Shape;1034;g2511324c55c_0_636"/>
          <p:cNvPicPr preferRelativeResize="0"/>
          <p:nvPr/>
        </p:nvPicPr>
        <p:blipFill rotWithShape="1">
          <a:blip r:embed="rId3">
            <a:alphaModFix/>
          </a:blip>
          <a:srcRect b="0" l="0" r="0" t="0"/>
          <a:stretch/>
        </p:blipFill>
        <p:spPr>
          <a:xfrm>
            <a:off x="17234400" y="10828287"/>
            <a:ext cx="3419414" cy="1698309"/>
          </a:xfrm>
          <a:prstGeom prst="rect">
            <a:avLst/>
          </a:prstGeom>
          <a:noFill/>
          <a:ln>
            <a:noFill/>
          </a:ln>
        </p:spPr>
      </p:pic>
      <p:pic>
        <p:nvPicPr>
          <p:cNvPr id="1035" name="Google Shape;1035;g2511324c55c_0_636"/>
          <p:cNvPicPr preferRelativeResize="0"/>
          <p:nvPr/>
        </p:nvPicPr>
        <p:blipFill rotWithShape="1">
          <a:blip r:embed="rId4">
            <a:alphaModFix/>
          </a:blip>
          <a:srcRect b="0" l="0" r="0" t="0"/>
          <a:stretch/>
        </p:blipFill>
        <p:spPr>
          <a:xfrm>
            <a:off x="20720611" y="10828291"/>
            <a:ext cx="3419414" cy="1698309"/>
          </a:xfrm>
          <a:prstGeom prst="rect">
            <a:avLst/>
          </a:prstGeom>
          <a:noFill/>
          <a:ln>
            <a:noFill/>
          </a:ln>
        </p:spPr>
      </p:pic>
      <p:sp>
        <p:nvSpPr>
          <p:cNvPr id="1036" name="Google Shape;1036;g2511324c55c_0_636"/>
          <p:cNvSpPr/>
          <p:nvPr/>
        </p:nvSpPr>
        <p:spPr>
          <a:xfrm>
            <a:off x="13834316" y="3751330"/>
            <a:ext cx="636000" cy="403200"/>
          </a:xfrm>
          <a:prstGeom prst="rect">
            <a:avLst/>
          </a:prstGeom>
          <a:solidFill>
            <a:schemeClr val="lt1"/>
          </a:solidFill>
          <a:ln>
            <a:noFill/>
          </a:ln>
        </p:spPr>
        <p:txBody>
          <a:bodyPr anchorCtr="0" anchor="ctr" bIns="121875" lIns="243800" spcFirstLastPara="1" rIns="243800" wrap="square" tIns="121875">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5300" u="none" cap="none" strike="noStrike">
              <a:solidFill>
                <a:schemeClr val="lt1"/>
              </a:solidFill>
              <a:latin typeface="Calibri"/>
              <a:ea typeface="Calibri"/>
              <a:cs typeface="Calibri"/>
              <a:sym typeface="Calibri"/>
            </a:endParaRPr>
          </a:p>
        </p:txBody>
      </p:sp>
      <p:sp>
        <p:nvSpPr>
          <p:cNvPr id="1037" name="Google Shape;1037;g2511324c55c_0_636"/>
          <p:cNvSpPr/>
          <p:nvPr/>
        </p:nvSpPr>
        <p:spPr>
          <a:xfrm>
            <a:off x="13892677" y="12828975"/>
            <a:ext cx="8200500" cy="738300"/>
          </a:xfrm>
          <a:prstGeom prst="rect">
            <a:avLst/>
          </a:prstGeom>
          <a:noFill/>
          <a:ln>
            <a:noFill/>
          </a:ln>
        </p:spPr>
        <p:txBody>
          <a:bodyPr anchorCtr="0" anchor="t" bIns="121875" lIns="243800" spcFirstLastPara="1" rIns="243800" wrap="square" tIns="121875">
            <a:noAutofit/>
          </a:bodyPr>
          <a:lstStyle/>
          <a:p>
            <a:pPr indent="0" lvl="0" marL="0" marR="0" rtl="0" algn="l">
              <a:lnSpc>
                <a:spcPct val="100000"/>
              </a:lnSpc>
              <a:spcBef>
                <a:spcPts val="0"/>
              </a:spcBef>
              <a:spcAft>
                <a:spcPts val="0"/>
              </a:spcAft>
              <a:buClr>
                <a:srgbClr val="000000"/>
              </a:buClr>
              <a:buSzPts val="3200"/>
              <a:buFont typeface="Arial"/>
              <a:buNone/>
            </a:pPr>
            <a:r>
              <a:rPr b="0" i="0" lang="en" sz="2900" u="sng" cap="none" strike="noStrike">
                <a:solidFill>
                  <a:srgbClr val="B7B7B7"/>
                </a:solidFill>
                <a:latin typeface="DM Sans"/>
                <a:ea typeface="DM Sans"/>
                <a:cs typeface="DM Sans"/>
                <a:sym typeface="DM Sans"/>
                <a:hlinkClick r:id="rId5">
                  <a:extLst>
                    <a:ext uri="{A12FA001-AC4F-418D-AE19-62706E023703}">
                      <ahyp:hlinkClr val="tx"/>
                    </a:ext>
                  </a:extLst>
                </a:hlinkClick>
              </a:rPr>
              <a:t>https://www.egi.eu/services/federation/</a:t>
            </a:r>
            <a:endParaRPr b="0" i="0" sz="2900" u="none" cap="none" strike="noStrike">
              <a:solidFill>
                <a:srgbClr val="B7B7B7"/>
              </a:solidFill>
              <a:latin typeface="DM Sans"/>
              <a:ea typeface="DM Sans"/>
              <a:cs typeface="DM Sans"/>
              <a:sym typeface="DM Sans"/>
            </a:endParaRPr>
          </a:p>
        </p:txBody>
      </p:sp>
      <p:sp>
        <p:nvSpPr>
          <p:cNvPr id="1038" name="Google Shape;1038;g2511324c55c_0_636"/>
          <p:cNvSpPr/>
          <p:nvPr/>
        </p:nvSpPr>
        <p:spPr>
          <a:xfrm>
            <a:off x="13288324" y="3428543"/>
            <a:ext cx="636000" cy="403200"/>
          </a:xfrm>
          <a:prstGeom prst="rect">
            <a:avLst/>
          </a:prstGeom>
          <a:solidFill>
            <a:schemeClr val="lt1"/>
          </a:solidFill>
          <a:ln>
            <a:noFill/>
          </a:ln>
        </p:spPr>
        <p:txBody>
          <a:bodyPr anchorCtr="0" anchor="ctr" bIns="121875" lIns="243800" spcFirstLastPara="1" rIns="243800" wrap="square" tIns="121875">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5300" u="none" cap="none" strike="noStrike">
              <a:solidFill>
                <a:schemeClr val="lt1"/>
              </a:solidFill>
              <a:latin typeface="Calibri"/>
              <a:ea typeface="Calibri"/>
              <a:cs typeface="Calibri"/>
              <a:sym typeface="Calibri"/>
            </a:endParaRPr>
          </a:p>
        </p:txBody>
      </p:sp>
      <p:sp>
        <p:nvSpPr>
          <p:cNvPr id="1039" name="Google Shape;1039;g2511324c55c_0_636"/>
          <p:cNvSpPr/>
          <p:nvPr/>
        </p:nvSpPr>
        <p:spPr>
          <a:xfrm>
            <a:off x="423950" y="3108750"/>
            <a:ext cx="7281900" cy="1221900"/>
          </a:xfrm>
          <a:prstGeom prst="rect">
            <a:avLst/>
          </a:prstGeom>
          <a:solidFill>
            <a:srgbClr val="0067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700"/>
              <a:buFont typeface="Arial"/>
              <a:buNone/>
            </a:pPr>
            <a:r>
              <a:rPr b="1" i="0" lang="en" sz="3700" u="none" cap="none" strike="noStrike">
                <a:solidFill>
                  <a:schemeClr val="lt1"/>
                </a:solidFill>
                <a:latin typeface="DM Sans"/>
                <a:ea typeface="DM Sans"/>
                <a:cs typeface="DM Sans"/>
                <a:sym typeface="DM Sans"/>
              </a:rPr>
              <a:t>COORDINATION SERVICES</a:t>
            </a:r>
            <a:endParaRPr b="1" i="0" sz="3700" u="none" cap="none" strike="noStrike">
              <a:solidFill>
                <a:schemeClr val="lt1"/>
              </a:solidFill>
              <a:latin typeface="DM Sans"/>
              <a:ea typeface="DM Sans"/>
              <a:cs typeface="DM Sans"/>
              <a:sym typeface="DM Sans"/>
            </a:endParaRPr>
          </a:p>
        </p:txBody>
      </p:sp>
      <p:sp>
        <p:nvSpPr>
          <p:cNvPr id="1040" name="Google Shape;1040;g2511324c55c_0_636"/>
          <p:cNvSpPr/>
          <p:nvPr/>
        </p:nvSpPr>
        <p:spPr>
          <a:xfrm rot="10800000">
            <a:off x="1346650" y="4333550"/>
            <a:ext cx="1770600" cy="457500"/>
          </a:xfrm>
          <a:prstGeom prst="triangle">
            <a:avLst>
              <a:gd fmla="val 19716" name="adj"/>
            </a:avLst>
          </a:prstGeom>
          <a:solidFill>
            <a:srgbClr val="0067B2"/>
          </a:solidFill>
          <a:ln cap="flat" cmpd="sng" w="9525">
            <a:solidFill>
              <a:srgbClr val="0067B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g2511324c55c_0_636"/>
          <p:cNvSpPr/>
          <p:nvPr/>
        </p:nvSpPr>
        <p:spPr>
          <a:xfrm>
            <a:off x="648400" y="5005075"/>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Operations Coordination and Support</a:t>
            </a:r>
            <a:endParaRPr b="0" i="0" sz="2900" u="none" cap="none" strike="noStrike">
              <a:solidFill>
                <a:srgbClr val="000000"/>
              </a:solidFill>
              <a:latin typeface="DM Sans"/>
              <a:ea typeface="DM Sans"/>
              <a:cs typeface="DM Sans"/>
              <a:sym typeface="DM Sans"/>
            </a:endParaRPr>
          </a:p>
        </p:txBody>
      </p:sp>
      <p:sp>
        <p:nvSpPr>
          <p:cNvPr id="1042" name="Google Shape;1042;g2511324c55c_0_636"/>
          <p:cNvSpPr/>
          <p:nvPr/>
        </p:nvSpPr>
        <p:spPr>
          <a:xfrm>
            <a:off x="648400" y="5847672"/>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Community Coordination</a:t>
            </a:r>
            <a:endParaRPr b="0" i="0" sz="2900" u="none" cap="none" strike="noStrike">
              <a:solidFill>
                <a:srgbClr val="000000"/>
              </a:solidFill>
              <a:latin typeface="DM Sans"/>
              <a:ea typeface="DM Sans"/>
              <a:cs typeface="DM Sans"/>
              <a:sym typeface="DM Sans"/>
            </a:endParaRPr>
          </a:p>
        </p:txBody>
      </p:sp>
      <p:sp>
        <p:nvSpPr>
          <p:cNvPr id="1043" name="Google Shape;1043;g2511324c55c_0_636"/>
          <p:cNvSpPr/>
          <p:nvPr/>
        </p:nvSpPr>
        <p:spPr>
          <a:xfrm>
            <a:off x="648400" y="6690269"/>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ITSM Coordination</a:t>
            </a:r>
            <a:endParaRPr b="0" i="0" sz="2900" u="none" cap="none" strike="noStrike">
              <a:solidFill>
                <a:srgbClr val="000000"/>
              </a:solidFill>
              <a:latin typeface="DM Sans"/>
              <a:ea typeface="DM Sans"/>
              <a:cs typeface="DM Sans"/>
              <a:sym typeface="DM Sans"/>
            </a:endParaRPr>
          </a:p>
        </p:txBody>
      </p:sp>
      <p:sp>
        <p:nvSpPr>
          <p:cNvPr id="1044" name="Google Shape;1044;g2511324c55c_0_636"/>
          <p:cNvSpPr/>
          <p:nvPr/>
        </p:nvSpPr>
        <p:spPr>
          <a:xfrm>
            <a:off x="648400" y="7532866"/>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Technical Coordination</a:t>
            </a:r>
            <a:endParaRPr b="0" i="0" sz="2900" u="none" cap="none" strike="noStrike">
              <a:solidFill>
                <a:srgbClr val="000000"/>
              </a:solidFill>
              <a:latin typeface="DM Sans"/>
              <a:ea typeface="DM Sans"/>
              <a:cs typeface="DM Sans"/>
              <a:sym typeface="DM Sans"/>
            </a:endParaRPr>
          </a:p>
        </p:txBody>
      </p:sp>
      <p:sp>
        <p:nvSpPr>
          <p:cNvPr id="1045" name="Google Shape;1045;g2511324c55c_0_636"/>
          <p:cNvSpPr/>
          <p:nvPr/>
        </p:nvSpPr>
        <p:spPr>
          <a:xfrm>
            <a:off x="648400" y="8375463"/>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Project Management and Planning</a:t>
            </a:r>
            <a:endParaRPr b="0" i="0" sz="2900" u="none" cap="none" strike="noStrike">
              <a:solidFill>
                <a:srgbClr val="000000"/>
              </a:solidFill>
              <a:latin typeface="DM Sans"/>
              <a:ea typeface="DM Sans"/>
              <a:cs typeface="DM Sans"/>
              <a:sym typeface="DM Sans"/>
            </a:endParaRPr>
          </a:p>
        </p:txBody>
      </p:sp>
      <p:sp>
        <p:nvSpPr>
          <p:cNvPr id="1046" name="Google Shape;1046;g2511324c55c_0_636"/>
          <p:cNvSpPr/>
          <p:nvPr/>
        </p:nvSpPr>
        <p:spPr>
          <a:xfrm>
            <a:off x="648400" y="9218059"/>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Security Coordination</a:t>
            </a:r>
            <a:endParaRPr b="0" i="0" sz="2900" u="none" cap="none" strike="noStrike">
              <a:solidFill>
                <a:srgbClr val="000000"/>
              </a:solidFill>
              <a:latin typeface="DM Sans"/>
              <a:ea typeface="DM Sans"/>
              <a:cs typeface="DM Sans"/>
              <a:sym typeface="DM Sans"/>
            </a:endParaRPr>
          </a:p>
        </p:txBody>
      </p:sp>
      <p:sp>
        <p:nvSpPr>
          <p:cNvPr id="1047" name="Google Shape;1047;g2511324c55c_0_636"/>
          <p:cNvSpPr/>
          <p:nvPr/>
        </p:nvSpPr>
        <p:spPr>
          <a:xfrm>
            <a:off x="648400" y="10060656"/>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Strategy and Policy Development</a:t>
            </a:r>
            <a:endParaRPr b="0" i="0" sz="2900" u="none" cap="none" strike="noStrike">
              <a:solidFill>
                <a:srgbClr val="000000"/>
              </a:solidFill>
              <a:latin typeface="DM Sans"/>
              <a:ea typeface="DM Sans"/>
              <a:cs typeface="DM Sans"/>
              <a:sym typeface="DM Sans"/>
            </a:endParaRPr>
          </a:p>
        </p:txBody>
      </p:sp>
      <p:sp>
        <p:nvSpPr>
          <p:cNvPr id="1048" name="Google Shape;1048;g2511324c55c_0_636"/>
          <p:cNvSpPr/>
          <p:nvPr/>
        </p:nvSpPr>
        <p:spPr>
          <a:xfrm>
            <a:off x="648400" y="10903253"/>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Communications</a:t>
            </a:r>
            <a:endParaRPr b="0" i="0" sz="2900" u="none" cap="none" strike="noStrike">
              <a:solidFill>
                <a:srgbClr val="000000"/>
              </a:solidFill>
              <a:latin typeface="DM Sans"/>
              <a:ea typeface="DM Sans"/>
              <a:cs typeface="DM Sans"/>
              <a:sym typeface="DM Sans"/>
            </a:endParaRPr>
          </a:p>
        </p:txBody>
      </p:sp>
      <p:sp>
        <p:nvSpPr>
          <p:cNvPr id="1049" name="Google Shape;1049;g2511324c55c_0_636"/>
          <p:cNvSpPr/>
          <p:nvPr/>
        </p:nvSpPr>
        <p:spPr>
          <a:xfrm>
            <a:off x="648400" y="11745850"/>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Industry Engagement</a:t>
            </a:r>
            <a:endParaRPr b="0" i="0" sz="2900" u="none" cap="none" strike="noStrike">
              <a:solidFill>
                <a:srgbClr val="000000"/>
              </a:solidFill>
              <a:latin typeface="DM Sans"/>
              <a:ea typeface="DM Sans"/>
              <a:cs typeface="DM Sans"/>
              <a:sym typeface="DM Sans"/>
            </a:endParaRPr>
          </a:p>
        </p:txBody>
      </p:sp>
      <p:sp>
        <p:nvSpPr>
          <p:cNvPr id="1050" name="Google Shape;1050;g2511324c55c_0_636"/>
          <p:cNvSpPr/>
          <p:nvPr/>
        </p:nvSpPr>
        <p:spPr>
          <a:xfrm>
            <a:off x="8505838" y="3108750"/>
            <a:ext cx="7281900" cy="1221900"/>
          </a:xfrm>
          <a:prstGeom prst="rect">
            <a:avLst/>
          </a:prstGeom>
          <a:solidFill>
            <a:srgbClr val="F07E1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700"/>
              <a:buFont typeface="Arial"/>
              <a:buNone/>
            </a:pPr>
            <a:r>
              <a:rPr b="1" i="0" lang="en" sz="3700" u="none" cap="none" strike="noStrike">
                <a:solidFill>
                  <a:schemeClr val="lt1"/>
                </a:solidFill>
                <a:latin typeface="DM Sans"/>
                <a:ea typeface="DM Sans"/>
                <a:cs typeface="DM Sans"/>
                <a:sym typeface="DM Sans"/>
              </a:rPr>
              <a:t>TECHNICAL TOOLS</a:t>
            </a:r>
            <a:endParaRPr b="1" i="0" sz="3700" u="none" cap="none" strike="noStrike">
              <a:solidFill>
                <a:schemeClr val="lt1"/>
              </a:solidFill>
              <a:latin typeface="DM Sans"/>
              <a:ea typeface="DM Sans"/>
              <a:cs typeface="DM Sans"/>
              <a:sym typeface="DM Sans"/>
            </a:endParaRPr>
          </a:p>
        </p:txBody>
      </p:sp>
      <p:sp>
        <p:nvSpPr>
          <p:cNvPr id="1051" name="Google Shape;1051;g2511324c55c_0_636"/>
          <p:cNvSpPr/>
          <p:nvPr/>
        </p:nvSpPr>
        <p:spPr>
          <a:xfrm rot="10800000">
            <a:off x="11306713" y="4288775"/>
            <a:ext cx="1770600" cy="457500"/>
          </a:xfrm>
          <a:prstGeom prst="triangle">
            <a:avLst>
              <a:gd fmla="val 51252" name="adj"/>
            </a:avLst>
          </a:prstGeom>
          <a:solidFill>
            <a:srgbClr val="F07E13"/>
          </a:solidFill>
          <a:ln cap="flat" cmpd="sng" w="9525">
            <a:solidFill>
              <a:srgbClr val="F07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g2511324c55c_0_636"/>
          <p:cNvSpPr/>
          <p:nvPr/>
        </p:nvSpPr>
        <p:spPr>
          <a:xfrm>
            <a:off x="8730288" y="5005075"/>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Accounting</a:t>
            </a:r>
            <a:endParaRPr b="0" i="0" sz="2900" u="none" cap="none" strike="noStrike">
              <a:solidFill>
                <a:srgbClr val="000000"/>
              </a:solidFill>
              <a:latin typeface="DM Sans"/>
              <a:ea typeface="DM Sans"/>
              <a:cs typeface="DM Sans"/>
              <a:sym typeface="DM Sans"/>
            </a:endParaRPr>
          </a:p>
        </p:txBody>
      </p:sp>
      <p:sp>
        <p:nvSpPr>
          <p:cNvPr id="1053" name="Google Shape;1053;g2511324c55c_0_636"/>
          <p:cNvSpPr/>
          <p:nvPr/>
        </p:nvSpPr>
        <p:spPr>
          <a:xfrm>
            <a:off x="8730288" y="5847672"/>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Collaboration Tools</a:t>
            </a:r>
            <a:endParaRPr b="0" i="0" sz="2900" u="none" cap="none" strike="noStrike">
              <a:solidFill>
                <a:srgbClr val="000000"/>
              </a:solidFill>
              <a:latin typeface="DM Sans"/>
              <a:ea typeface="DM Sans"/>
              <a:cs typeface="DM Sans"/>
              <a:sym typeface="DM Sans"/>
            </a:endParaRPr>
          </a:p>
        </p:txBody>
      </p:sp>
      <p:sp>
        <p:nvSpPr>
          <p:cNvPr id="1054" name="Google Shape;1054;g2511324c55c_0_636"/>
          <p:cNvSpPr/>
          <p:nvPr/>
        </p:nvSpPr>
        <p:spPr>
          <a:xfrm>
            <a:off x="8730288" y="6690269"/>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Configuration Database</a:t>
            </a:r>
            <a:endParaRPr b="0" i="0" sz="2900" u="none" cap="none" strike="noStrike">
              <a:solidFill>
                <a:srgbClr val="000000"/>
              </a:solidFill>
              <a:latin typeface="DM Sans"/>
              <a:ea typeface="DM Sans"/>
              <a:cs typeface="DM Sans"/>
              <a:sym typeface="DM Sans"/>
            </a:endParaRPr>
          </a:p>
        </p:txBody>
      </p:sp>
      <p:sp>
        <p:nvSpPr>
          <p:cNvPr id="1055" name="Google Shape;1055;g2511324c55c_0_636"/>
          <p:cNvSpPr/>
          <p:nvPr/>
        </p:nvSpPr>
        <p:spPr>
          <a:xfrm>
            <a:off x="8730288" y="7532866"/>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Operational Tools</a:t>
            </a:r>
            <a:endParaRPr b="0" i="0" sz="2900" u="none" cap="none" strike="noStrike">
              <a:solidFill>
                <a:srgbClr val="000000"/>
              </a:solidFill>
              <a:latin typeface="DM Sans"/>
              <a:ea typeface="DM Sans"/>
              <a:cs typeface="DM Sans"/>
              <a:sym typeface="DM Sans"/>
            </a:endParaRPr>
          </a:p>
        </p:txBody>
      </p:sp>
      <p:sp>
        <p:nvSpPr>
          <p:cNvPr id="1056" name="Google Shape;1056;g2511324c55c_0_636"/>
          <p:cNvSpPr/>
          <p:nvPr/>
        </p:nvSpPr>
        <p:spPr>
          <a:xfrm>
            <a:off x="8730288" y="8375463"/>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Helpdesk</a:t>
            </a:r>
            <a:endParaRPr b="0" i="0" sz="2900" u="none" cap="none" strike="noStrike">
              <a:solidFill>
                <a:srgbClr val="000000"/>
              </a:solidFill>
              <a:latin typeface="DM Sans"/>
              <a:ea typeface="DM Sans"/>
              <a:cs typeface="DM Sans"/>
              <a:sym typeface="DM Sans"/>
            </a:endParaRPr>
          </a:p>
        </p:txBody>
      </p:sp>
      <p:sp>
        <p:nvSpPr>
          <p:cNvPr id="1057" name="Google Shape;1057;g2511324c55c_0_636"/>
          <p:cNvSpPr/>
          <p:nvPr/>
        </p:nvSpPr>
        <p:spPr>
          <a:xfrm>
            <a:off x="8730288" y="9218059"/>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Service Monitoring</a:t>
            </a:r>
            <a:endParaRPr b="0" i="0" sz="2900" u="none" cap="none" strike="noStrike">
              <a:solidFill>
                <a:srgbClr val="000000"/>
              </a:solidFill>
              <a:latin typeface="DM Sans"/>
              <a:ea typeface="DM Sans"/>
              <a:cs typeface="DM Sans"/>
              <a:sym typeface="DM Sans"/>
            </a:endParaRPr>
          </a:p>
        </p:txBody>
      </p:sp>
      <p:sp>
        <p:nvSpPr>
          <p:cNvPr id="1058" name="Google Shape;1058;g2511324c55c_0_636"/>
          <p:cNvSpPr/>
          <p:nvPr/>
        </p:nvSpPr>
        <p:spPr>
          <a:xfrm>
            <a:off x="8730288" y="10060656"/>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Validated Software and Repository</a:t>
            </a:r>
            <a:endParaRPr b="0" i="0" sz="2900" u="none" cap="none" strike="noStrike">
              <a:solidFill>
                <a:srgbClr val="000000"/>
              </a:solidFill>
              <a:latin typeface="DM Sans"/>
              <a:ea typeface="DM Sans"/>
              <a:cs typeface="DM Sans"/>
              <a:sym typeface="DM Sans"/>
            </a:endParaRPr>
          </a:p>
        </p:txBody>
      </p:sp>
      <p:sp>
        <p:nvSpPr>
          <p:cNvPr id="1059" name="Google Shape;1059;g2511324c55c_0_636"/>
          <p:cNvSpPr/>
          <p:nvPr/>
        </p:nvSpPr>
        <p:spPr>
          <a:xfrm>
            <a:off x="8730288" y="10903253"/>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Marketplace</a:t>
            </a:r>
            <a:endParaRPr b="0" i="0" sz="2900" u="none" cap="none" strike="noStrike">
              <a:solidFill>
                <a:srgbClr val="000000"/>
              </a:solidFill>
              <a:latin typeface="DM Sans"/>
              <a:ea typeface="DM Sans"/>
              <a:cs typeface="DM Sans"/>
              <a:sym typeface="DM Sans"/>
            </a:endParaRPr>
          </a:p>
        </p:txBody>
      </p:sp>
      <p:sp>
        <p:nvSpPr>
          <p:cNvPr id="1060" name="Google Shape;1060;g2511324c55c_0_636"/>
          <p:cNvSpPr/>
          <p:nvPr/>
        </p:nvSpPr>
        <p:spPr>
          <a:xfrm>
            <a:off x="21916203" y="3751330"/>
            <a:ext cx="636000" cy="403200"/>
          </a:xfrm>
          <a:prstGeom prst="rect">
            <a:avLst/>
          </a:prstGeom>
          <a:solidFill>
            <a:schemeClr val="lt1"/>
          </a:solidFill>
          <a:ln>
            <a:noFill/>
          </a:ln>
        </p:spPr>
        <p:txBody>
          <a:bodyPr anchorCtr="0" anchor="ctr" bIns="121875" lIns="243800" spcFirstLastPara="1" rIns="243800" wrap="square" tIns="121875">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5300" u="none" cap="none" strike="noStrike">
              <a:solidFill>
                <a:schemeClr val="lt1"/>
              </a:solidFill>
              <a:latin typeface="Calibri"/>
              <a:ea typeface="Calibri"/>
              <a:cs typeface="Calibri"/>
              <a:sym typeface="Calibri"/>
            </a:endParaRPr>
          </a:p>
        </p:txBody>
      </p:sp>
      <p:sp>
        <p:nvSpPr>
          <p:cNvPr id="1061" name="Google Shape;1061;g2511324c55c_0_636"/>
          <p:cNvSpPr/>
          <p:nvPr/>
        </p:nvSpPr>
        <p:spPr>
          <a:xfrm>
            <a:off x="21046861" y="3518093"/>
            <a:ext cx="636000" cy="403200"/>
          </a:xfrm>
          <a:prstGeom prst="rect">
            <a:avLst/>
          </a:prstGeom>
          <a:solidFill>
            <a:schemeClr val="lt1"/>
          </a:solidFill>
          <a:ln>
            <a:noFill/>
          </a:ln>
        </p:spPr>
        <p:txBody>
          <a:bodyPr anchorCtr="0" anchor="ctr" bIns="121875" lIns="243800" spcFirstLastPara="1" rIns="243800" wrap="square" tIns="121875">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5300" u="none" cap="none" strike="noStrike">
              <a:solidFill>
                <a:schemeClr val="lt1"/>
              </a:solidFill>
              <a:latin typeface="Calibri"/>
              <a:ea typeface="Calibri"/>
              <a:cs typeface="Calibri"/>
              <a:sym typeface="Calibri"/>
            </a:endParaRPr>
          </a:p>
        </p:txBody>
      </p:sp>
      <p:sp>
        <p:nvSpPr>
          <p:cNvPr id="1062" name="Google Shape;1062;g2511324c55c_0_636"/>
          <p:cNvSpPr/>
          <p:nvPr/>
        </p:nvSpPr>
        <p:spPr>
          <a:xfrm>
            <a:off x="16587725" y="3108750"/>
            <a:ext cx="7281900" cy="1221900"/>
          </a:xfrm>
          <a:prstGeom prst="rect">
            <a:avLst/>
          </a:prstGeom>
          <a:solidFill>
            <a:srgbClr val="548135"/>
          </a:solidFill>
          <a:ln cap="flat" cmpd="sng" w="9525">
            <a:solidFill>
              <a:srgbClr val="54813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700"/>
              <a:buFont typeface="Arial"/>
              <a:buNone/>
            </a:pPr>
            <a:r>
              <a:rPr b="1" i="0" lang="en" sz="3700" u="none" cap="none" strike="noStrike">
                <a:solidFill>
                  <a:schemeClr val="lt1"/>
                </a:solidFill>
                <a:latin typeface="DM Sans"/>
                <a:ea typeface="DM Sans"/>
                <a:cs typeface="DM Sans"/>
                <a:sym typeface="DM Sans"/>
              </a:rPr>
              <a:t>SECURITY AND IDENTITY</a:t>
            </a:r>
            <a:endParaRPr b="1" i="0" sz="3700" u="none" cap="none" strike="noStrike">
              <a:solidFill>
                <a:schemeClr val="lt1"/>
              </a:solidFill>
              <a:latin typeface="DM Sans"/>
              <a:ea typeface="DM Sans"/>
              <a:cs typeface="DM Sans"/>
              <a:sym typeface="DM Sans"/>
            </a:endParaRPr>
          </a:p>
        </p:txBody>
      </p:sp>
      <p:sp>
        <p:nvSpPr>
          <p:cNvPr id="1063" name="Google Shape;1063;g2511324c55c_0_636"/>
          <p:cNvSpPr/>
          <p:nvPr/>
        </p:nvSpPr>
        <p:spPr>
          <a:xfrm rot="10800000">
            <a:off x="21682775" y="4239450"/>
            <a:ext cx="2008500" cy="569100"/>
          </a:xfrm>
          <a:prstGeom prst="triangle">
            <a:avLst>
              <a:gd fmla="val 79527" name="adj"/>
            </a:avLst>
          </a:prstGeom>
          <a:solidFill>
            <a:srgbClr val="548135"/>
          </a:solidFill>
          <a:ln cap="flat" cmpd="sng" w="9525">
            <a:solidFill>
              <a:srgbClr val="54813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g2511324c55c_0_636"/>
          <p:cNvSpPr/>
          <p:nvPr/>
        </p:nvSpPr>
        <p:spPr>
          <a:xfrm>
            <a:off x="16812175" y="5005075"/>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Check-in</a:t>
            </a:r>
            <a:endParaRPr b="0" i="0" sz="2900" u="none" cap="none" strike="noStrike">
              <a:solidFill>
                <a:srgbClr val="000000"/>
              </a:solidFill>
              <a:latin typeface="DM Sans"/>
              <a:ea typeface="DM Sans"/>
              <a:cs typeface="DM Sans"/>
              <a:sym typeface="DM Sans"/>
            </a:endParaRPr>
          </a:p>
        </p:txBody>
      </p:sp>
      <p:sp>
        <p:nvSpPr>
          <p:cNvPr id="1065" name="Google Shape;1065;g2511324c55c_0_636"/>
          <p:cNvSpPr/>
          <p:nvPr/>
        </p:nvSpPr>
        <p:spPr>
          <a:xfrm>
            <a:off x="16812175" y="5847672"/>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Attribute Management</a:t>
            </a:r>
            <a:endParaRPr b="0" i="0" sz="2900" u="none" cap="none" strike="noStrike">
              <a:solidFill>
                <a:srgbClr val="000000"/>
              </a:solidFill>
              <a:latin typeface="DM Sans"/>
              <a:ea typeface="DM Sans"/>
              <a:cs typeface="DM Sans"/>
              <a:sym typeface="DM Sans"/>
            </a:endParaRPr>
          </a:p>
        </p:txBody>
      </p:sp>
      <p:sp>
        <p:nvSpPr>
          <p:cNvPr id="1066" name="Google Shape;1066;g2511324c55c_0_636"/>
          <p:cNvSpPr/>
          <p:nvPr/>
        </p:nvSpPr>
        <p:spPr>
          <a:xfrm>
            <a:off x="377850" y="8463250"/>
            <a:ext cx="6839100" cy="906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g2511324c55c_0_1223"/>
          <p:cNvSpPr/>
          <p:nvPr/>
        </p:nvSpPr>
        <p:spPr>
          <a:xfrm>
            <a:off x="602050" y="3454125"/>
            <a:ext cx="6691800" cy="7498200"/>
          </a:xfrm>
          <a:prstGeom prst="rect">
            <a:avLst/>
          </a:prstGeom>
          <a:solidFill>
            <a:srgbClr val="0067B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g2511324c55c_0_1223"/>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1000"/>
              </a:spcBef>
              <a:spcAft>
                <a:spcPts val="0"/>
              </a:spcAft>
              <a:buSzPts val="3100"/>
              <a:buNone/>
            </a:pPr>
            <a:r>
              <a:rPr lang="en"/>
              <a:t>What a year 2022!</a:t>
            </a:r>
            <a:endParaRPr/>
          </a:p>
        </p:txBody>
      </p:sp>
      <p:sp>
        <p:nvSpPr>
          <p:cNvPr id="1073" name="Google Shape;1073;g2511324c55c_0_1223"/>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1074" name="Google Shape;1074;g2511324c55c_0_1223"/>
          <p:cNvSpPr txBox="1"/>
          <p:nvPr>
            <p:ph type="title"/>
          </p:nvPr>
        </p:nvSpPr>
        <p:spPr>
          <a:xfrm>
            <a:off x="2564146" y="790816"/>
            <a:ext cx="21971100" cy="8313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800"/>
              <a:buNone/>
            </a:pPr>
            <a:r>
              <a:rPr lang="en">
                <a:extLst>
                  <a:ext uri="http://customooxmlschemas.google.com/">
                    <go:slidesCustomData xmlns:go="http://customooxmlschemas.google.com/" textRoundtripDataId="4"/>
                  </a:ext>
                </a:extLst>
              </a:rPr>
              <a:t>Project Management and Planning</a:t>
            </a:r>
            <a:endParaRPr/>
          </a:p>
        </p:txBody>
      </p:sp>
      <p:sp>
        <p:nvSpPr>
          <p:cNvPr id="1075" name="Google Shape;1075;g2511324c55c_0_1223"/>
          <p:cNvSpPr txBox="1"/>
          <p:nvPr/>
        </p:nvSpPr>
        <p:spPr>
          <a:xfrm>
            <a:off x="1244125" y="4506850"/>
            <a:ext cx="5473200" cy="4617600"/>
          </a:xfrm>
          <a:prstGeom prst="rect">
            <a:avLst/>
          </a:prstGeom>
          <a:solidFill>
            <a:srgbClr val="0067B2"/>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0"/>
              <a:buFont typeface="Arial"/>
              <a:buNone/>
            </a:pPr>
            <a:r>
              <a:rPr b="1" lang="en" sz="17600">
                <a:solidFill>
                  <a:schemeClr val="lt1"/>
                </a:solidFill>
                <a:latin typeface="DM Sans"/>
                <a:ea typeface="DM Sans"/>
                <a:cs typeface="DM Sans"/>
                <a:sym typeface="DM Sans"/>
              </a:rPr>
              <a:t>36</a:t>
            </a:r>
            <a:endParaRPr b="1" i="0" sz="17600" u="none" cap="none" strike="noStrike">
              <a:solidFill>
                <a:schemeClr val="lt1"/>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8000"/>
              <a:buFont typeface="Arial"/>
              <a:buNone/>
            </a:pPr>
            <a:r>
              <a:rPr b="1" i="0" lang="en" sz="5600" u="none" cap="none" strike="noStrike">
                <a:solidFill>
                  <a:schemeClr val="lt1"/>
                </a:solidFill>
                <a:latin typeface="DM Sans"/>
                <a:ea typeface="DM Sans"/>
                <a:cs typeface="DM Sans"/>
                <a:sym typeface="DM Sans"/>
              </a:rPr>
              <a:t>Projects Running</a:t>
            </a:r>
            <a:endParaRPr b="1" i="0" sz="5600" u="none" cap="none" strike="noStrike">
              <a:solidFill>
                <a:schemeClr val="lt1"/>
              </a:solidFill>
              <a:latin typeface="DM Sans"/>
              <a:ea typeface="DM Sans"/>
              <a:cs typeface="DM Sans"/>
              <a:sym typeface="DM Sans"/>
            </a:endParaRPr>
          </a:p>
        </p:txBody>
      </p:sp>
      <p:grpSp>
        <p:nvGrpSpPr>
          <p:cNvPr id="1076" name="Google Shape;1076;g2511324c55c_0_1223"/>
          <p:cNvGrpSpPr/>
          <p:nvPr/>
        </p:nvGrpSpPr>
        <p:grpSpPr>
          <a:xfrm>
            <a:off x="7387838" y="3454125"/>
            <a:ext cx="6691614" cy="2507100"/>
            <a:chOff x="13332125" y="2387325"/>
            <a:chExt cx="8631000" cy="2507100"/>
          </a:xfrm>
        </p:grpSpPr>
        <p:sp>
          <p:nvSpPr>
            <p:cNvPr id="1077" name="Google Shape;1077;g2511324c55c_0_1223"/>
            <p:cNvSpPr/>
            <p:nvPr/>
          </p:nvSpPr>
          <p:spPr>
            <a:xfrm>
              <a:off x="13332125" y="2387325"/>
              <a:ext cx="8631000" cy="2507100"/>
            </a:xfrm>
            <a:prstGeom prst="rect">
              <a:avLst/>
            </a:prstGeom>
            <a:solidFill>
              <a:srgbClr val="F07E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g2511324c55c_0_1223"/>
            <p:cNvSpPr txBox="1"/>
            <p:nvPr/>
          </p:nvSpPr>
          <p:spPr>
            <a:xfrm>
              <a:off x="13332125" y="2492175"/>
              <a:ext cx="8631000" cy="2093400"/>
            </a:xfrm>
            <a:prstGeom prst="rect">
              <a:avLst/>
            </a:prstGeom>
            <a:solidFill>
              <a:srgbClr val="F07E13"/>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0"/>
                <a:buFont typeface="Arial"/>
                <a:buNone/>
              </a:pPr>
              <a:r>
                <a:rPr b="1" i="0" lang="en" sz="8200" u="none" cap="none" strike="noStrike">
                  <a:solidFill>
                    <a:schemeClr val="lt1"/>
                  </a:solidFill>
                  <a:latin typeface="DM Sans"/>
                  <a:ea typeface="DM Sans"/>
                  <a:cs typeface="DM Sans"/>
                  <a:sym typeface="DM Sans"/>
                </a:rPr>
                <a:t>14</a:t>
              </a:r>
              <a:endParaRPr b="1" i="0" sz="8200" u="none" cap="none" strike="noStrike">
                <a:solidFill>
                  <a:schemeClr val="lt1"/>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6000"/>
                <a:buFont typeface="Arial"/>
                <a:buNone/>
              </a:pPr>
              <a:r>
                <a:rPr b="1" i="0" lang="en" sz="4200" u="none" cap="none" strike="noStrike">
                  <a:solidFill>
                    <a:schemeClr val="lt1"/>
                  </a:solidFill>
                  <a:latin typeface="DM Sans"/>
                  <a:ea typeface="DM Sans"/>
                  <a:cs typeface="DM Sans"/>
                  <a:sym typeface="DM Sans"/>
                </a:rPr>
                <a:t>Projects applied</a:t>
              </a:r>
              <a:endParaRPr b="1" i="0" sz="4200" u="none" cap="none" strike="noStrike">
                <a:solidFill>
                  <a:schemeClr val="lt1"/>
                </a:solidFill>
                <a:latin typeface="DM Sans"/>
                <a:ea typeface="DM Sans"/>
                <a:cs typeface="DM Sans"/>
                <a:sym typeface="DM Sans"/>
              </a:endParaRPr>
            </a:p>
          </p:txBody>
        </p:sp>
      </p:grpSp>
      <p:grpSp>
        <p:nvGrpSpPr>
          <p:cNvPr id="1079" name="Google Shape;1079;g2511324c55c_0_1223"/>
          <p:cNvGrpSpPr/>
          <p:nvPr/>
        </p:nvGrpSpPr>
        <p:grpSpPr>
          <a:xfrm>
            <a:off x="7392065" y="6018850"/>
            <a:ext cx="6691608" cy="2507100"/>
            <a:chOff x="15393425" y="5637850"/>
            <a:chExt cx="8200500" cy="2507100"/>
          </a:xfrm>
        </p:grpSpPr>
        <p:sp>
          <p:nvSpPr>
            <p:cNvPr id="1080" name="Google Shape;1080;g2511324c55c_0_1223"/>
            <p:cNvSpPr/>
            <p:nvPr/>
          </p:nvSpPr>
          <p:spPr>
            <a:xfrm>
              <a:off x="15393425" y="5637850"/>
              <a:ext cx="8200500" cy="2507100"/>
            </a:xfrm>
            <a:prstGeom prst="rect">
              <a:avLst/>
            </a:prstGeom>
            <a:solidFill>
              <a:srgbClr val="F07E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g2511324c55c_0_1223"/>
            <p:cNvSpPr txBox="1"/>
            <p:nvPr/>
          </p:nvSpPr>
          <p:spPr>
            <a:xfrm>
              <a:off x="15393425" y="5845900"/>
              <a:ext cx="8200500" cy="2093400"/>
            </a:xfrm>
            <a:prstGeom prst="rect">
              <a:avLst/>
            </a:prstGeom>
            <a:solidFill>
              <a:srgbClr val="F07E13"/>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0"/>
                <a:buFont typeface="Arial"/>
                <a:buNone/>
              </a:pPr>
              <a:r>
                <a:rPr b="1" i="0" lang="en" sz="8200" u="none" cap="none" strike="noStrike">
                  <a:solidFill>
                    <a:schemeClr val="lt1"/>
                  </a:solidFill>
                  <a:latin typeface="DM Sans"/>
                  <a:ea typeface="DM Sans"/>
                  <a:cs typeface="DM Sans"/>
                  <a:sym typeface="DM Sans"/>
                </a:rPr>
                <a:t>11*</a:t>
              </a:r>
              <a:endParaRPr b="1" i="0" sz="8200" u="none" cap="none" strike="noStrike">
                <a:solidFill>
                  <a:schemeClr val="lt1"/>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6000"/>
                <a:buFont typeface="Arial"/>
                <a:buNone/>
              </a:pPr>
              <a:r>
                <a:rPr b="1" i="0" lang="en" sz="4200" u="none" cap="none" strike="noStrike">
                  <a:solidFill>
                    <a:schemeClr val="lt1"/>
                  </a:solidFill>
                  <a:latin typeface="DM Sans"/>
                  <a:ea typeface="DM Sans"/>
                  <a:cs typeface="DM Sans"/>
                  <a:sym typeface="DM Sans"/>
                </a:rPr>
                <a:t>Projects approved</a:t>
              </a:r>
              <a:endParaRPr b="1" i="0" sz="4200" u="none" cap="none" strike="noStrike">
                <a:solidFill>
                  <a:schemeClr val="lt1"/>
                </a:solidFill>
                <a:latin typeface="DM Sans"/>
                <a:ea typeface="DM Sans"/>
                <a:cs typeface="DM Sans"/>
                <a:sym typeface="DM Sans"/>
              </a:endParaRPr>
            </a:p>
          </p:txBody>
        </p:sp>
      </p:grpSp>
      <p:sp>
        <p:nvSpPr>
          <p:cNvPr id="1082" name="Google Shape;1082;g2511324c55c_0_1223"/>
          <p:cNvSpPr/>
          <p:nvPr/>
        </p:nvSpPr>
        <p:spPr>
          <a:xfrm>
            <a:off x="557677" y="11152575"/>
            <a:ext cx="8200500" cy="738300"/>
          </a:xfrm>
          <a:prstGeom prst="rect">
            <a:avLst/>
          </a:prstGeom>
          <a:noFill/>
          <a:ln>
            <a:noFill/>
          </a:ln>
        </p:spPr>
        <p:txBody>
          <a:bodyPr anchorCtr="0" anchor="t" bIns="121875" lIns="243800" spcFirstLastPara="1" rIns="243800" wrap="square" tIns="121875">
            <a:noAutofit/>
          </a:bodyPr>
          <a:lstStyle/>
          <a:p>
            <a:pPr indent="0" lvl="0" marL="0" marR="0" rtl="0" algn="l">
              <a:lnSpc>
                <a:spcPct val="100000"/>
              </a:lnSpc>
              <a:spcBef>
                <a:spcPts val="0"/>
              </a:spcBef>
              <a:spcAft>
                <a:spcPts val="0"/>
              </a:spcAft>
              <a:buClr>
                <a:srgbClr val="000000"/>
              </a:buClr>
              <a:buSzPts val="3200"/>
              <a:buFont typeface="Arial"/>
              <a:buNone/>
            </a:pPr>
            <a:r>
              <a:rPr b="0" i="0" lang="en" sz="2900" u="none" cap="none" strike="noStrike">
                <a:solidFill>
                  <a:srgbClr val="B7B7B7"/>
                </a:solidFill>
                <a:latin typeface="DM Sans"/>
                <a:ea typeface="DM Sans"/>
                <a:cs typeface="DM Sans"/>
                <a:sym typeface="DM Sans"/>
              </a:rPr>
              <a:t>*1 project in reserve</a:t>
            </a:r>
            <a:endParaRPr b="0" i="0" sz="2900" u="none" cap="none" strike="noStrike">
              <a:solidFill>
                <a:srgbClr val="B7B7B7"/>
              </a:solidFill>
              <a:latin typeface="DM Sans"/>
              <a:ea typeface="DM Sans"/>
              <a:cs typeface="DM Sans"/>
              <a:sym typeface="DM Sans"/>
            </a:endParaRPr>
          </a:p>
        </p:txBody>
      </p:sp>
      <p:grpSp>
        <p:nvGrpSpPr>
          <p:cNvPr id="1083" name="Google Shape;1083;g2511324c55c_0_1223"/>
          <p:cNvGrpSpPr/>
          <p:nvPr/>
        </p:nvGrpSpPr>
        <p:grpSpPr>
          <a:xfrm>
            <a:off x="7393147" y="8585481"/>
            <a:ext cx="6691873" cy="2366818"/>
            <a:chOff x="13332125" y="9066850"/>
            <a:chExt cx="7502100" cy="2704008"/>
          </a:xfrm>
        </p:grpSpPr>
        <p:sp>
          <p:nvSpPr>
            <p:cNvPr id="1084" name="Google Shape;1084;g2511324c55c_0_1223"/>
            <p:cNvSpPr/>
            <p:nvPr/>
          </p:nvSpPr>
          <p:spPr>
            <a:xfrm>
              <a:off x="13332125" y="9066850"/>
              <a:ext cx="7502100" cy="2647500"/>
            </a:xfrm>
            <a:prstGeom prst="rect">
              <a:avLst/>
            </a:prstGeom>
            <a:solidFill>
              <a:srgbClr val="F07E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g2511324c55c_0_1223"/>
            <p:cNvSpPr txBox="1"/>
            <p:nvPr/>
          </p:nvSpPr>
          <p:spPr>
            <a:xfrm>
              <a:off x="13332125" y="9379258"/>
              <a:ext cx="7502100" cy="2391600"/>
            </a:xfrm>
            <a:prstGeom prst="rect">
              <a:avLst/>
            </a:prstGeom>
            <a:solidFill>
              <a:srgbClr val="F07E13"/>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0"/>
                <a:buFont typeface="Arial"/>
                <a:buNone/>
              </a:pPr>
              <a:r>
                <a:rPr b="1" lang="en" sz="8200">
                  <a:solidFill>
                    <a:schemeClr val="lt1"/>
                  </a:solidFill>
                  <a:latin typeface="DM Sans"/>
                  <a:ea typeface="DM Sans"/>
                  <a:cs typeface="DM Sans"/>
                  <a:sym typeface="DM Sans"/>
                </a:rPr>
                <a:t>2</a:t>
              </a:r>
              <a:endParaRPr b="1" i="0" sz="8200" u="none" cap="none" strike="noStrike">
                <a:solidFill>
                  <a:schemeClr val="lt1"/>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6000"/>
                <a:buFont typeface="Arial"/>
                <a:buNone/>
              </a:pPr>
              <a:r>
                <a:rPr b="1" i="0" lang="en" sz="4200" u="none" cap="none" strike="noStrike">
                  <a:solidFill>
                    <a:schemeClr val="lt1"/>
                  </a:solidFill>
                  <a:latin typeface="DM Sans"/>
                  <a:ea typeface="DM Sans"/>
                  <a:cs typeface="DM Sans"/>
                  <a:sym typeface="DM Sans"/>
                </a:rPr>
                <a:t>Projects </a:t>
              </a:r>
              <a:r>
                <a:rPr b="1" lang="en" sz="4200">
                  <a:solidFill>
                    <a:schemeClr val="lt1"/>
                  </a:solidFill>
                  <a:latin typeface="DM Sans"/>
                  <a:ea typeface="DM Sans"/>
                  <a:cs typeface="DM Sans"/>
                  <a:sym typeface="DM Sans"/>
                </a:rPr>
                <a:t>rejected</a:t>
              </a:r>
              <a:endParaRPr b="1" i="0" sz="4200" u="none" cap="none" strike="noStrike">
                <a:solidFill>
                  <a:schemeClr val="lt1"/>
                </a:solidFill>
                <a:latin typeface="DM Sans"/>
                <a:ea typeface="DM Sans"/>
                <a:cs typeface="DM Sans"/>
                <a:sym typeface="DM Sans"/>
              </a:endParaRPr>
            </a:p>
          </p:txBody>
        </p:sp>
      </p:grpSp>
      <p:sp>
        <p:nvSpPr>
          <p:cNvPr id="1086" name="Google Shape;1086;g2511324c55c_0_1223"/>
          <p:cNvSpPr txBox="1"/>
          <p:nvPr/>
        </p:nvSpPr>
        <p:spPr>
          <a:xfrm>
            <a:off x="14796675" y="3619175"/>
            <a:ext cx="9080100" cy="544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800">
                <a:latin typeface="DM Sans"/>
                <a:ea typeface="DM Sans"/>
                <a:cs typeface="DM Sans"/>
                <a:sym typeface="DM Sans"/>
              </a:rPr>
              <a:t>Projects help us to:</a:t>
            </a:r>
            <a:br>
              <a:rPr lang="en" sz="3800">
                <a:latin typeface="DM Sans"/>
                <a:ea typeface="DM Sans"/>
                <a:cs typeface="DM Sans"/>
                <a:sym typeface="DM Sans"/>
              </a:rPr>
            </a:br>
            <a:endParaRPr sz="3800">
              <a:latin typeface="DM Sans"/>
              <a:ea typeface="DM Sans"/>
              <a:cs typeface="DM Sans"/>
              <a:sym typeface="DM Sans"/>
            </a:endParaRPr>
          </a:p>
          <a:p>
            <a:pPr indent="-469900" lvl="0" marL="457200" rtl="0" algn="l">
              <a:spcBef>
                <a:spcPts val="0"/>
              </a:spcBef>
              <a:spcAft>
                <a:spcPts val="0"/>
              </a:spcAft>
              <a:buSzPts val="3800"/>
              <a:buFont typeface="DM Sans"/>
              <a:buChar char="●"/>
            </a:pPr>
            <a:r>
              <a:rPr lang="en" sz="3800">
                <a:latin typeface="DM Sans"/>
                <a:ea typeface="DM Sans"/>
                <a:cs typeface="DM Sans"/>
                <a:sym typeface="DM Sans"/>
              </a:rPr>
              <a:t>Evolve the EGI Internal/External services → </a:t>
            </a:r>
            <a:r>
              <a:rPr b="1" lang="en" sz="3800">
                <a:latin typeface="DM Sans"/>
                <a:ea typeface="DM Sans"/>
                <a:cs typeface="DM Sans"/>
                <a:sym typeface="DM Sans"/>
              </a:rPr>
              <a:t>Dev. projects</a:t>
            </a:r>
            <a:br>
              <a:rPr lang="en" sz="3800">
                <a:latin typeface="DM Sans"/>
                <a:ea typeface="DM Sans"/>
                <a:cs typeface="DM Sans"/>
                <a:sym typeface="DM Sans"/>
              </a:rPr>
            </a:br>
            <a:endParaRPr sz="3800">
              <a:latin typeface="DM Sans"/>
              <a:ea typeface="DM Sans"/>
              <a:cs typeface="DM Sans"/>
              <a:sym typeface="DM Sans"/>
            </a:endParaRPr>
          </a:p>
          <a:p>
            <a:pPr indent="-469900" lvl="0" marL="457200" rtl="0" algn="l">
              <a:spcBef>
                <a:spcPts val="0"/>
              </a:spcBef>
              <a:spcAft>
                <a:spcPts val="0"/>
              </a:spcAft>
              <a:buSzPts val="3800"/>
              <a:buFont typeface="DM Sans"/>
              <a:buChar char="●"/>
            </a:pPr>
            <a:r>
              <a:rPr lang="en" sz="3800">
                <a:latin typeface="DM Sans"/>
                <a:ea typeface="DM Sans"/>
                <a:cs typeface="DM Sans"/>
                <a:sym typeface="DM Sans"/>
              </a:rPr>
              <a:t>Engage and support specific scientific communities/Research Infrastructures → </a:t>
            </a:r>
            <a:r>
              <a:rPr b="1" lang="en" sz="3800">
                <a:latin typeface="DM Sans"/>
                <a:ea typeface="DM Sans"/>
                <a:cs typeface="DM Sans"/>
                <a:sym typeface="DM Sans"/>
              </a:rPr>
              <a:t>Co-design and delivery projects</a:t>
            </a:r>
            <a:endParaRPr sz="3800">
              <a:latin typeface="DM Sans"/>
              <a:ea typeface="DM Sans"/>
              <a:cs typeface="DM Sans"/>
              <a:sym typeface="DM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g2511324c55c_0_1236"/>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1092" name="Google Shape;1092;g2511324c55c_0_1236"/>
          <p:cNvSpPr txBox="1"/>
          <p:nvPr>
            <p:ph type="title"/>
          </p:nvPr>
        </p:nvSpPr>
        <p:spPr>
          <a:xfrm>
            <a:off x="2564146" y="790816"/>
            <a:ext cx="21971100" cy="8313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800"/>
              <a:buNone/>
            </a:pPr>
            <a:r>
              <a:rPr lang="en"/>
              <a:t>Project management and planning</a:t>
            </a:r>
            <a:endParaRPr/>
          </a:p>
        </p:txBody>
      </p:sp>
      <p:pic>
        <p:nvPicPr>
          <p:cNvPr id="1093" name="Google Shape;1093;g2511324c55c_0_1236"/>
          <p:cNvPicPr preferRelativeResize="0"/>
          <p:nvPr/>
        </p:nvPicPr>
        <p:blipFill>
          <a:blip r:embed="rId3">
            <a:alphaModFix/>
          </a:blip>
          <a:stretch>
            <a:fillRect/>
          </a:stretch>
        </p:blipFill>
        <p:spPr>
          <a:xfrm>
            <a:off x="1143000" y="1755775"/>
            <a:ext cx="10402310" cy="11053376"/>
          </a:xfrm>
          <a:prstGeom prst="rect">
            <a:avLst/>
          </a:prstGeom>
          <a:noFill/>
          <a:ln>
            <a:noFill/>
          </a:ln>
        </p:spPr>
      </p:pic>
      <p:pic>
        <p:nvPicPr>
          <p:cNvPr id="1094" name="Google Shape;1094;g2511324c55c_0_1236"/>
          <p:cNvPicPr preferRelativeResize="0"/>
          <p:nvPr/>
        </p:nvPicPr>
        <p:blipFill>
          <a:blip r:embed="rId4">
            <a:alphaModFix/>
          </a:blip>
          <a:stretch>
            <a:fillRect/>
          </a:stretch>
        </p:blipFill>
        <p:spPr>
          <a:xfrm>
            <a:off x="12023700" y="1831975"/>
            <a:ext cx="9797501" cy="110533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31"/>
          <p:cNvSpPr/>
          <p:nvPr/>
        </p:nvSpPr>
        <p:spPr>
          <a:xfrm>
            <a:off x="16155750" y="2664975"/>
            <a:ext cx="7707000" cy="10192500"/>
          </a:xfrm>
          <a:prstGeom prst="roundRect">
            <a:avLst>
              <a:gd fmla="val 16667" name="adj"/>
            </a:avLst>
          </a:prstGeom>
          <a:noFill/>
          <a:ln cap="flat" cmpd="sng" w="152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31"/>
          <p:cNvSpPr txBox="1"/>
          <p:nvPr>
            <p:ph idx="1" type="body"/>
          </p:nvPr>
        </p:nvSpPr>
        <p:spPr>
          <a:xfrm>
            <a:off x="1363387" y="7642791"/>
            <a:ext cx="60960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Research</a:t>
            </a:r>
            <a:endParaRPr/>
          </a:p>
        </p:txBody>
      </p:sp>
      <p:pic>
        <p:nvPicPr>
          <p:cNvPr id="1101" name="Google Shape;1101;p31"/>
          <p:cNvPicPr preferRelativeResize="0"/>
          <p:nvPr>
            <p:ph idx="7" type="pic"/>
          </p:nvPr>
        </p:nvPicPr>
        <p:blipFill rotWithShape="1">
          <a:blip r:embed="rId3">
            <a:alphaModFix/>
          </a:blip>
          <a:srcRect b="0" l="0" r="0" t="0"/>
          <a:stretch/>
        </p:blipFill>
        <p:spPr>
          <a:xfrm>
            <a:off x="1363387" y="3200400"/>
            <a:ext cx="6354900" cy="4051800"/>
          </a:xfrm>
          <a:prstGeom prst="roundRect">
            <a:avLst>
              <a:gd fmla="val 16667" name="adj"/>
            </a:avLst>
          </a:prstGeom>
          <a:noFill/>
          <a:ln>
            <a:noFill/>
          </a:ln>
        </p:spPr>
      </p:pic>
      <p:sp>
        <p:nvSpPr>
          <p:cNvPr id="1102" name="Google Shape;1102;p31"/>
          <p:cNvSpPr txBox="1"/>
          <p:nvPr>
            <p:ph idx="2" type="body"/>
          </p:nvPr>
        </p:nvSpPr>
        <p:spPr>
          <a:xfrm>
            <a:off x="1363387"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rPr>
              <a:t>Our large-scale computing and data analytics services are helping scientists to accelerate their research.</a:t>
            </a:r>
            <a:endParaRPr>
              <a:solidFill>
                <a:schemeClr val="accent5"/>
              </a:solidFill>
            </a:endParaRPr>
          </a:p>
          <a:p>
            <a:pPr indent="0" lvl="0" marL="0" rtl="0" algn="l">
              <a:lnSpc>
                <a:spcPct val="100000"/>
              </a:lnSpc>
              <a:spcBef>
                <a:spcPts val="0"/>
              </a:spcBef>
              <a:spcAft>
                <a:spcPts val="0"/>
              </a:spcAft>
              <a:buSzPts val="4000"/>
              <a:buNone/>
            </a:pPr>
            <a:r>
              <a:t/>
            </a:r>
            <a:endParaRPr/>
          </a:p>
        </p:txBody>
      </p:sp>
      <p:sp>
        <p:nvSpPr>
          <p:cNvPr id="1103" name="Google Shape;1103;p31"/>
          <p:cNvSpPr txBox="1"/>
          <p:nvPr>
            <p:ph idx="3" type="body"/>
          </p:nvPr>
        </p:nvSpPr>
        <p:spPr>
          <a:xfrm>
            <a:off x="9046952" y="195516"/>
            <a:ext cx="6096000" cy="933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4800"/>
              <a:buNone/>
            </a:pPr>
            <a:r>
              <a:t/>
            </a:r>
            <a:endParaRPr/>
          </a:p>
        </p:txBody>
      </p:sp>
      <p:sp>
        <p:nvSpPr>
          <p:cNvPr id="1104" name="Google Shape;1104;p31"/>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999999"/>
              </a:buClr>
              <a:buSzPts val="1800"/>
              <a:buFont typeface="DM Sans"/>
              <a:buNone/>
            </a:pPr>
            <a:fld id="{00000000-1234-1234-1234-123412341234}" type="slidenum">
              <a:rPr lang="en"/>
              <a:t>‹#›</a:t>
            </a:fld>
            <a:endParaRPr/>
          </a:p>
        </p:txBody>
      </p:sp>
      <p:sp>
        <p:nvSpPr>
          <p:cNvPr id="1105" name="Google Shape;1105;p31"/>
          <p:cNvSpPr txBox="1"/>
          <p:nvPr>
            <p:ph type="title"/>
          </p:nvPr>
        </p:nvSpPr>
        <p:spPr>
          <a:xfrm>
            <a:off x="2564146" y="790816"/>
            <a:ext cx="21971100" cy="8313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800"/>
              <a:buNone/>
            </a:pPr>
            <a:r>
              <a:rPr lang="en"/>
              <a:t>EGI Value Propositions</a:t>
            </a:r>
            <a:endParaRPr/>
          </a:p>
        </p:txBody>
      </p:sp>
      <p:sp>
        <p:nvSpPr>
          <p:cNvPr id="1106" name="Google Shape;1106;p31"/>
          <p:cNvSpPr txBox="1"/>
          <p:nvPr>
            <p:ph idx="4" type="body"/>
          </p:nvPr>
        </p:nvSpPr>
        <p:spPr>
          <a:xfrm>
            <a:off x="9095877"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highlight>
                  <a:srgbClr val="FFFFFF"/>
                </a:highlight>
              </a:rPr>
              <a:t>Our internal services provide tools for coordination of the EGI Federation, improving how we work together.</a:t>
            </a:r>
            <a:endParaRPr>
              <a:solidFill>
                <a:schemeClr val="accent5"/>
              </a:solidFill>
            </a:endParaRPr>
          </a:p>
          <a:p>
            <a:pPr indent="0" lvl="0" marL="0" rtl="0" algn="l">
              <a:lnSpc>
                <a:spcPct val="100000"/>
              </a:lnSpc>
              <a:spcBef>
                <a:spcPts val="0"/>
              </a:spcBef>
              <a:spcAft>
                <a:spcPts val="0"/>
              </a:spcAft>
              <a:buSzPts val="4000"/>
              <a:buNone/>
            </a:pPr>
            <a:r>
              <a:t/>
            </a:r>
            <a:endParaRPr/>
          </a:p>
        </p:txBody>
      </p:sp>
      <p:sp>
        <p:nvSpPr>
          <p:cNvPr id="1107" name="Google Shape;1107;p31"/>
          <p:cNvSpPr txBox="1"/>
          <p:nvPr>
            <p:ph idx="5" type="body"/>
          </p:nvPr>
        </p:nvSpPr>
        <p:spPr>
          <a:xfrm>
            <a:off x="16831806" y="7642791"/>
            <a:ext cx="60960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Business</a:t>
            </a:r>
            <a:endParaRPr/>
          </a:p>
        </p:txBody>
      </p:sp>
      <p:pic>
        <p:nvPicPr>
          <p:cNvPr id="1108" name="Google Shape;1108;p31"/>
          <p:cNvPicPr preferRelativeResize="0"/>
          <p:nvPr>
            <p:ph idx="9" type="pic"/>
          </p:nvPr>
        </p:nvPicPr>
        <p:blipFill rotWithShape="1">
          <a:blip r:embed="rId4">
            <a:alphaModFix/>
          </a:blip>
          <a:srcRect b="0" l="0" r="0" t="0"/>
          <a:stretch/>
        </p:blipFill>
        <p:spPr>
          <a:xfrm>
            <a:off x="9095877" y="3200400"/>
            <a:ext cx="6354900" cy="4051800"/>
          </a:xfrm>
          <a:prstGeom prst="roundRect">
            <a:avLst>
              <a:gd fmla="val 16667" name="adj"/>
            </a:avLst>
          </a:prstGeom>
          <a:noFill/>
          <a:ln>
            <a:noFill/>
          </a:ln>
        </p:spPr>
      </p:pic>
      <p:pic>
        <p:nvPicPr>
          <p:cNvPr id="1109" name="Google Shape;1109;p31"/>
          <p:cNvPicPr preferRelativeResize="0"/>
          <p:nvPr>
            <p:ph idx="13" type="pic"/>
          </p:nvPr>
        </p:nvPicPr>
        <p:blipFill rotWithShape="1">
          <a:blip r:embed="rId5">
            <a:alphaModFix/>
          </a:blip>
          <a:srcRect b="0" l="0" r="0" t="0"/>
          <a:stretch/>
        </p:blipFill>
        <p:spPr>
          <a:xfrm>
            <a:off x="16831806" y="3200400"/>
            <a:ext cx="6354900" cy="4051800"/>
          </a:xfrm>
          <a:prstGeom prst="roundRect">
            <a:avLst>
              <a:gd fmla="val 16667" name="adj"/>
            </a:avLst>
          </a:prstGeom>
          <a:noFill/>
          <a:ln>
            <a:noFill/>
          </a:ln>
        </p:spPr>
      </p:pic>
      <p:sp>
        <p:nvSpPr>
          <p:cNvPr id="1110" name="Google Shape;1110;p31"/>
          <p:cNvSpPr txBox="1"/>
          <p:nvPr>
            <p:ph idx="3" type="body"/>
          </p:nvPr>
        </p:nvSpPr>
        <p:spPr>
          <a:xfrm>
            <a:off x="9046950" y="7642800"/>
            <a:ext cx="66342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Federation</a:t>
            </a:r>
            <a:endParaRPr/>
          </a:p>
        </p:txBody>
      </p:sp>
      <p:sp>
        <p:nvSpPr>
          <p:cNvPr id="1111" name="Google Shape;1111;p31"/>
          <p:cNvSpPr txBox="1"/>
          <p:nvPr>
            <p:ph idx="3" type="body"/>
          </p:nvPr>
        </p:nvSpPr>
        <p:spPr>
          <a:xfrm>
            <a:off x="16285477" y="952575"/>
            <a:ext cx="5282400" cy="933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4800"/>
              <a:buNone/>
            </a:pPr>
            <a:r>
              <a:t/>
            </a:r>
            <a:endParaRPr/>
          </a:p>
        </p:txBody>
      </p:sp>
      <p:sp>
        <p:nvSpPr>
          <p:cNvPr id="1112" name="Google Shape;1112;p31"/>
          <p:cNvSpPr txBox="1"/>
          <p:nvPr>
            <p:ph idx="6" type="body"/>
          </p:nvPr>
        </p:nvSpPr>
        <p:spPr>
          <a:xfrm>
            <a:off x="16831806"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highlight>
                  <a:srgbClr val="FFFFFF"/>
                </a:highlight>
              </a:rPr>
              <a:t>We help companies to exploit and provide services and resources for compute- and data-intensive research and innovation.</a:t>
            </a:r>
            <a:endParaRPr>
              <a:solidFill>
                <a:schemeClr val="accent5"/>
              </a:solidFill>
            </a:endParaRPr>
          </a:p>
        </p:txBody>
      </p:sp>
      <p:sp>
        <p:nvSpPr>
          <p:cNvPr id="1113" name="Google Shape;1113;p31"/>
          <p:cNvSpPr txBox="1"/>
          <p:nvPr>
            <p:ph idx="8"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1000"/>
              </a:spcBef>
              <a:spcAft>
                <a:spcPts val="0"/>
              </a:spcAft>
              <a:buSzPts val="31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32"/>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1000"/>
              </a:spcBef>
              <a:spcAft>
                <a:spcPts val="0"/>
              </a:spcAft>
              <a:buSzPts val="3100"/>
              <a:buNone/>
            </a:pPr>
            <a:r>
              <a:rPr lang="en" u="sng">
                <a:solidFill>
                  <a:schemeClr val="hlink"/>
                </a:solidFill>
                <a:hlinkClick r:id="rId3"/>
              </a:rPr>
              <a:t>https://www.egi.eu/egi-dih/</a:t>
            </a:r>
            <a:r>
              <a:rPr lang="en"/>
              <a:t> </a:t>
            </a:r>
            <a:endParaRPr/>
          </a:p>
        </p:txBody>
      </p:sp>
      <p:sp>
        <p:nvSpPr>
          <p:cNvPr id="1119" name="Google Shape;1119;p32"/>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999999"/>
              </a:buClr>
              <a:buSzPts val="1800"/>
              <a:buFont typeface="DM Sans"/>
              <a:buNone/>
            </a:pPr>
            <a:fld id="{00000000-1234-1234-1234-123412341234}" type="slidenum">
              <a:rPr lang="en"/>
              <a:t>‹#›</a:t>
            </a:fld>
            <a:endParaRPr/>
          </a:p>
        </p:txBody>
      </p:sp>
      <p:sp>
        <p:nvSpPr>
          <p:cNvPr id="1120" name="Google Shape;1120;p32"/>
          <p:cNvSpPr txBox="1"/>
          <p:nvPr>
            <p:ph type="title"/>
          </p:nvPr>
        </p:nvSpPr>
        <p:spPr>
          <a:xfrm>
            <a:off x="2564146" y="790816"/>
            <a:ext cx="21971100" cy="8313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800"/>
              <a:buNone/>
            </a:pPr>
            <a:r>
              <a:rPr lang="en"/>
              <a:t>Services for business</a:t>
            </a:r>
            <a:endParaRPr/>
          </a:p>
        </p:txBody>
      </p:sp>
      <p:pic>
        <p:nvPicPr>
          <p:cNvPr id="1121" name="Google Shape;1121;p32"/>
          <p:cNvPicPr preferRelativeResize="0"/>
          <p:nvPr>
            <p:ph idx="2" type="pic"/>
          </p:nvPr>
        </p:nvPicPr>
        <p:blipFill rotWithShape="1">
          <a:blip r:embed="rId4">
            <a:alphaModFix/>
          </a:blip>
          <a:srcRect b="0" l="15231" r="0" t="0"/>
          <a:stretch/>
        </p:blipFill>
        <p:spPr>
          <a:xfrm>
            <a:off x="14653200" y="152400"/>
            <a:ext cx="9747300" cy="11686500"/>
          </a:xfrm>
          <a:prstGeom prst="roundRect">
            <a:avLst>
              <a:gd fmla="val 16667" name="adj"/>
            </a:avLst>
          </a:prstGeom>
          <a:noFill/>
          <a:ln>
            <a:noFill/>
          </a:ln>
        </p:spPr>
      </p:pic>
      <p:pic>
        <p:nvPicPr>
          <p:cNvPr descr="Picture 4" id="1122" name="Google Shape;1122;p32"/>
          <p:cNvPicPr preferRelativeResize="0"/>
          <p:nvPr/>
        </p:nvPicPr>
        <p:blipFill rotWithShape="1">
          <a:blip r:embed="rId5">
            <a:alphaModFix/>
          </a:blip>
          <a:srcRect b="0" l="0" r="0" t="0"/>
          <a:stretch/>
        </p:blipFill>
        <p:spPr>
          <a:xfrm>
            <a:off x="10312896" y="2775100"/>
            <a:ext cx="1489623" cy="1272383"/>
          </a:xfrm>
          <a:prstGeom prst="rect">
            <a:avLst/>
          </a:prstGeom>
          <a:noFill/>
          <a:ln>
            <a:noFill/>
          </a:ln>
        </p:spPr>
      </p:pic>
      <p:pic>
        <p:nvPicPr>
          <p:cNvPr descr="Picture 6" id="1123" name="Google Shape;1123;p32"/>
          <p:cNvPicPr preferRelativeResize="0"/>
          <p:nvPr/>
        </p:nvPicPr>
        <p:blipFill rotWithShape="1">
          <a:blip r:embed="rId6">
            <a:alphaModFix/>
          </a:blip>
          <a:srcRect b="0" l="0" r="0" t="0"/>
          <a:stretch/>
        </p:blipFill>
        <p:spPr>
          <a:xfrm>
            <a:off x="3311458" y="6971011"/>
            <a:ext cx="1939612" cy="884462"/>
          </a:xfrm>
          <a:prstGeom prst="rect">
            <a:avLst/>
          </a:prstGeom>
          <a:noFill/>
          <a:ln>
            <a:noFill/>
          </a:ln>
        </p:spPr>
      </p:pic>
      <p:pic>
        <p:nvPicPr>
          <p:cNvPr descr="Picture 8" id="1124" name="Google Shape;1124;p32"/>
          <p:cNvPicPr preferRelativeResize="0"/>
          <p:nvPr/>
        </p:nvPicPr>
        <p:blipFill rotWithShape="1">
          <a:blip r:embed="rId7">
            <a:alphaModFix/>
          </a:blip>
          <a:srcRect b="0" l="0" r="0" t="0"/>
          <a:stretch/>
        </p:blipFill>
        <p:spPr>
          <a:xfrm>
            <a:off x="10460306" y="6815843"/>
            <a:ext cx="1194802" cy="1194799"/>
          </a:xfrm>
          <a:prstGeom prst="rect">
            <a:avLst/>
          </a:prstGeom>
          <a:noFill/>
          <a:ln>
            <a:noFill/>
          </a:ln>
        </p:spPr>
      </p:pic>
      <p:pic>
        <p:nvPicPr>
          <p:cNvPr descr="Picture 14" id="1125" name="Google Shape;1125;p32"/>
          <p:cNvPicPr preferRelativeResize="0"/>
          <p:nvPr/>
        </p:nvPicPr>
        <p:blipFill rotWithShape="1">
          <a:blip r:embed="rId8">
            <a:alphaModFix/>
          </a:blip>
          <a:srcRect b="0" l="0" r="0" t="0"/>
          <a:stretch/>
        </p:blipFill>
        <p:spPr>
          <a:xfrm>
            <a:off x="3699381" y="2847000"/>
            <a:ext cx="1163768" cy="1101698"/>
          </a:xfrm>
          <a:prstGeom prst="rect">
            <a:avLst/>
          </a:prstGeom>
          <a:noFill/>
          <a:ln>
            <a:noFill/>
          </a:ln>
        </p:spPr>
      </p:pic>
      <p:sp>
        <p:nvSpPr>
          <p:cNvPr id="1126" name="Google Shape;1126;p32"/>
          <p:cNvSpPr txBox="1"/>
          <p:nvPr/>
        </p:nvSpPr>
        <p:spPr>
          <a:xfrm>
            <a:off x="1261480" y="4246442"/>
            <a:ext cx="6039600" cy="523200"/>
          </a:xfrm>
          <a:prstGeom prst="rect">
            <a:avLst/>
          </a:prstGeom>
          <a:noFill/>
          <a:ln>
            <a:noFill/>
          </a:ln>
        </p:spPr>
        <p:txBody>
          <a:bodyPr anchorCtr="0" anchor="b" bIns="0" lIns="0" spcFirstLastPara="1" rIns="0" wrap="square" tIns="0">
            <a:spAutoFit/>
          </a:bodyPr>
          <a:lstStyle/>
          <a:p>
            <a:pPr indent="0" lvl="0" marL="0" marR="0" rtl="0" algn="ctr">
              <a:lnSpc>
                <a:spcPct val="100000"/>
              </a:lnSpc>
              <a:spcBef>
                <a:spcPts val="0"/>
              </a:spcBef>
              <a:spcAft>
                <a:spcPts val="0"/>
              </a:spcAft>
              <a:buClr>
                <a:srgbClr val="005FAA"/>
              </a:buClr>
              <a:buSzPts val="3600"/>
              <a:buFont typeface="DM Sans"/>
              <a:buNone/>
            </a:pPr>
            <a:r>
              <a:rPr b="1" i="0" lang="en" sz="3400" u="none" cap="none" strike="noStrike">
                <a:solidFill>
                  <a:srgbClr val="005FAA"/>
                </a:solidFill>
                <a:latin typeface="DM Sans"/>
                <a:ea typeface="DM Sans"/>
                <a:cs typeface="DM Sans"/>
                <a:sym typeface="DM Sans"/>
              </a:rPr>
              <a:t>Test before you invest</a:t>
            </a:r>
            <a:endParaRPr b="0" i="0" sz="1200" u="none" cap="none" strike="noStrike">
              <a:solidFill>
                <a:srgbClr val="000000"/>
              </a:solidFill>
              <a:latin typeface="Arial"/>
              <a:ea typeface="Arial"/>
              <a:cs typeface="Arial"/>
              <a:sym typeface="Arial"/>
            </a:endParaRPr>
          </a:p>
        </p:txBody>
      </p:sp>
      <p:sp>
        <p:nvSpPr>
          <p:cNvPr id="1127" name="Google Shape;1127;p32"/>
          <p:cNvSpPr txBox="1"/>
          <p:nvPr/>
        </p:nvSpPr>
        <p:spPr>
          <a:xfrm>
            <a:off x="1683419" y="4815310"/>
            <a:ext cx="51957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999999"/>
              </a:buClr>
              <a:buSzPts val="2800"/>
              <a:buFont typeface="DM Sans"/>
              <a:buNone/>
            </a:pPr>
            <a:r>
              <a:rPr b="0" i="0" lang="en" sz="2600" u="none" cap="none" strike="noStrike">
                <a:solidFill>
                  <a:srgbClr val="999999"/>
                </a:solidFill>
                <a:latin typeface="DM Sans"/>
                <a:ea typeface="DM Sans"/>
                <a:cs typeface="DM Sans"/>
                <a:sym typeface="DM Sans"/>
              </a:rPr>
              <a:t>Technical facilities to support companies and SMEs test before investing or to validate services or solutions.</a:t>
            </a:r>
            <a:endParaRPr b="0" i="0" sz="1200" u="none" cap="none" strike="noStrike">
              <a:solidFill>
                <a:srgbClr val="000000"/>
              </a:solidFill>
              <a:latin typeface="Arial"/>
              <a:ea typeface="Arial"/>
              <a:cs typeface="Arial"/>
              <a:sym typeface="Arial"/>
            </a:endParaRPr>
          </a:p>
        </p:txBody>
      </p:sp>
      <p:sp>
        <p:nvSpPr>
          <p:cNvPr id="1128" name="Google Shape;1128;p32"/>
          <p:cNvSpPr txBox="1"/>
          <p:nvPr/>
        </p:nvSpPr>
        <p:spPr>
          <a:xfrm>
            <a:off x="8037923" y="4246442"/>
            <a:ext cx="6039600" cy="523200"/>
          </a:xfrm>
          <a:prstGeom prst="rect">
            <a:avLst/>
          </a:prstGeom>
          <a:noFill/>
          <a:ln>
            <a:noFill/>
          </a:ln>
        </p:spPr>
        <p:txBody>
          <a:bodyPr anchorCtr="0" anchor="b" bIns="0" lIns="0" spcFirstLastPara="1" rIns="0" wrap="square" tIns="0">
            <a:spAutoFit/>
          </a:bodyPr>
          <a:lstStyle/>
          <a:p>
            <a:pPr indent="0" lvl="0" marL="0" marR="0" rtl="0" algn="ctr">
              <a:lnSpc>
                <a:spcPct val="100000"/>
              </a:lnSpc>
              <a:spcBef>
                <a:spcPts val="0"/>
              </a:spcBef>
              <a:spcAft>
                <a:spcPts val="0"/>
              </a:spcAft>
              <a:buClr>
                <a:srgbClr val="005FAA"/>
              </a:buClr>
              <a:buSzPts val="3600"/>
              <a:buFont typeface="DM Sans"/>
              <a:buNone/>
            </a:pPr>
            <a:r>
              <a:rPr b="1" i="0" lang="en" sz="3400" u="none" cap="none" strike="noStrike">
                <a:solidFill>
                  <a:srgbClr val="005FAA"/>
                </a:solidFill>
                <a:latin typeface="DM Sans"/>
                <a:ea typeface="DM Sans"/>
                <a:cs typeface="DM Sans"/>
                <a:sym typeface="DM Sans"/>
              </a:rPr>
              <a:t>Skills and training</a:t>
            </a:r>
            <a:endParaRPr b="0" i="0" sz="1200" u="none" cap="none" strike="noStrike">
              <a:solidFill>
                <a:srgbClr val="000000"/>
              </a:solidFill>
              <a:latin typeface="Arial"/>
              <a:ea typeface="Arial"/>
              <a:cs typeface="Arial"/>
              <a:sym typeface="Arial"/>
            </a:endParaRPr>
          </a:p>
        </p:txBody>
      </p:sp>
      <p:sp>
        <p:nvSpPr>
          <p:cNvPr id="1129" name="Google Shape;1129;p32"/>
          <p:cNvSpPr txBox="1"/>
          <p:nvPr/>
        </p:nvSpPr>
        <p:spPr>
          <a:xfrm>
            <a:off x="8764247" y="4815310"/>
            <a:ext cx="45867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999999"/>
              </a:buClr>
              <a:buSzPts val="2800"/>
              <a:buFont typeface="DM Sans"/>
              <a:buNone/>
            </a:pPr>
            <a:r>
              <a:rPr b="0" i="0" lang="en" sz="2600" u="none" cap="none" strike="noStrike">
                <a:solidFill>
                  <a:srgbClr val="999999"/>
                </a:solidFill>
                <a:latin typeface="DM Sans"/>
                <a:ea typeface="DM Sans"/>
                <a:cs typeface="DM Sans"/>
                <a:sym typeface="DM Sans"/>
              </a:rPr>
              <a:t>Provide knowledge on the technical offer through webinars or consultancy services.</a:t>
            </a:r>
            <a:endParaRPr b="0" i="0" sz="1200" u="none" cap="none" strike="noStrike">
              <a:solidFill>
                <a:srgbClr val="000000"/>
              </a:solidFill>
              <a:latin typeface="Arial"/>
              <a:ea typeface="Arial"/>
              <a:cs typeface="Arial"/>
              <a:sym typeface="Arial"/>
            </a:endParaRPr>
          </a:p>
        </p:txBody>
      </p:sp>
      <p:sp>
        <p:nvSpPr>
          <p:cNvPr id="1130" name="Google Shape;1130;p32"/>
          <p:cNvSpPr txBox="1"/>
          <p:nvPr/>
        </p:nvSpPr>
        <p:spPr>
          <a:xfrm>
            <a:off x="1016125" y="8239682"/>
            <a:ext cx="6530100" cy="523200"/>
          </a:xfrm>
          <a:prstGeom prst="rect">
            <a:avLst/>
          </a:prstGeom>
          <a:noFill/>
          <a:ln>
            <a:noFill/>
          </a:ln>
        </p:spPr>
        <p:txBody>
          <a:bodyPr anchorCtr="0" anchor="b" bIns="0" lIns="0" spcFirstLastPara="1" rIns="0" wrap="square" tIns="0">
            <a:spAutoFit/>
          </a:bodyPr>
          <a:lstStyle/>
          <a:p>
            <a:pPr indent="0" lvl="0" marL="0" marR="0" rtl="0" algn="ctr">
              <a:lnSpc>
                <a:spcPct val="100000"/>
              </a:lnSpc>
              <a:spcBef>
                <a:spcPts val="0"/>
              </a:spcBef>
              <a:spcAft>
                <a:spcPts val="0"/>
              </a:spcAft>
              <a:buClr>
                <a:srgbClr val="005FAA"/>
              </a:buClr>
              <a:buSzPts val="3600"/>
              <a:buFont typeface="DM Sans"/>
              <a:buNone/>
            </a:pPr>
            <a:r>
              <a:rPr b="1" i="0" lang="en" sz="3400" u="none" cap="none" strike="noStrike">
                <a:solidFill>
                  <a:srgbClr val="005FAA"/>
                </a:solidFill>
                <a:latin typeface="DM Sans"/>
                <a:ea typeface="DM Sans"/>
                <a:cs typeface="DM Sans"/>
                <a:sym typeface="DM Sans"/>
              </a:rPr>
              <a:t>Networking and community</a:t>
            </a:r>
            <a:endParaRPr b="0" i="0" sz="1200" u="none" cap="none" strike="noStrike">
              <a:solidFill>
                <a:srgbClr val="000000"/>
              </a:solidFill>
              <a:latin typeface="Arial"/>
              <a:ea typeface="Arial"/>
              <a:cs typeface="Arial"/>
              <a:sym typeface="Arial"/>
            </a:endParaRPr>
          </a:p>
        </p:txBody>
      </p:sp>
      <p:sp>
        <p:nvSpPr>
          <p:cNvPr id="1131" name="Google Shape;1131;p32"/>
          <p:cNvSpPr txBox="1"/>
          <p:nvPr/>
        </p:nvSpPr>
        <p:spPr>
          <a:xfrm>
            <a:off x="1232197" y="8808550"/>
            <a:ext cx="60981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999999"/>
              </a:buClr>
              <a:buSzPts val="2800"/>
              <a:buFont typeface="DM Sans"/>
              <a:buNone/>
            </a:pPr>
            <a:r>
              <a:rPr b="0" i="0" lang="en" sz="2600" u="none" cap="none" strike="noStrike">
                <a:solidFill>
                  <a:srgbClr val="999999"/>
                </a:solidFill>
                <a:latin typeface="DM Sans"/>
                <a:ea typeface="DM Sans"/>
                <a:cs typeface="DM Sans"/>
                <a:sym typeface="DM Sans"/>
              </a:rPr>
              <a:t>Bring SMEs and communities together with the EGI community and facilitate the interaction and open new market opportunities.</a:t>
            </a:r>
            <a:endParaRPr b="0" i="0" sz="1200" u="none" cap="none" strike="noStrike">
              <a:solidFill>
                <a:srgbClr val="000000"/>
              </a:solidFill>
              <a:latin typeface="Arial"/>
              <a:ea typeface="Arial"/>
              <a:cs typeface="Arial"/>
              <a:sym typeface="Arial"/>
            </a:endParaRPr>
          </a:p>
        </p:txBody>
      </p:sp>
      <p:sp>
        <p:nvSpPr>
          <p:cNvPr id="1132" name="Google Shape;1132;p32"/>
          <p:cNvSpPr txBox="1"/>
          <p:nvPr/>
        </p:nvSpPr>
        <p:spPr>
          <a:xfrm>
            <a:off x="8037923" y="8239682"/>
            <a:ext cx="6039600" cy="523200"/>
          </a:xfrm>
          <a:prstGeom prst="rect">
            <a:avLst/>
          </a:prstGeom>
          <a:noFill/>
          <a:ln>
            <a:noFill/>
          </a:ln>
        </p:spPr>
        <p:txBody>
          <a:bodyPr anchorCtr="0" anchor="b" bIns="0" lIns="0" spcFirstLastPara="1" rIns="0" wrap="square" tIns="0">
            <a:spAutoFit/>
          </a:bodyPr>
          <a:lstStyle/>
          <a:p>
            <a:pPr indent="0" lvl="0" marL="0" marR="0" rtl="0" algn="ctr">
              <a:lnSpc>
                <a:spcPct val="100000"/>
              </a:lnSpc>
              <a:spcBef>
                <a:spcPts val="0"/>
              </a:spcBef>
              <a:spcAft>
                <a:spcPts val="0"/>
              </a:spcAft>
              <a:buClr>
                <a:srgbClr val="005FAA"/>
              </a:buClr>
              <a:buSzPts val="3600"/>
              <a:buFont typeface="DM Sans"/>
              <a:buNone/>
            </a:pPr>
            <a:r>
              <a:rPr b="1" i="0" lang="en" sz="3400" u="none" cap="none" strike="noStrike">
                <a:solidFill>
                  <a:srgbClr val="005FAA"/>
                </a:solidFill>
                <a:latin typeface="DM Sans"/>
                <a:ea typeface="DM Sans"/>
                <a:cs typeface="DM Sans"/>
                <a:sym typeface="DM Sans"/>
              </a:rPr>
              <a:t>Find funding</a:t>
            </a:r>
            <a:endParaRPr b="0" i="0" sz="1200" u="none" cap="none" strike="noStrike">
              <a:solidFill>
                <a:srgbClr val="000000"/>
              </a:solidFill>
              <a:latin typeface="Arial"/>
              <a:ea typeface="Arial"/>
              <a:cs typeface="Arial"/>
              <a:sym typeface="Arial"/>
            </a:endParaRPr>
          </a:p>
        </p:txBody>
      </p:sp>
      <p:sp>
        <p:nvSpPr>
          <p:cNvPr id="1133" name="Google Shape;1133;p32"/>
          <p:cNvSpPr txBox="1"/>
          <p:nvPr/>
        </p:nvSpPr>
        <p:spPr>
          <a:xfrm>
            <a:off x="8268371" y="8808550"/>
            <a:ext cx="55788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999999"/>
              </a:buClr>
              <a:buSzPts val="2800"/>
              <a:buFont typeface="DM Sans"/>
              <a:buNone/>
            </a:pPr>
            <a:r>
              <a:rPr b="0" i="0" lang="en" sz="2600" u="none" cap="none" strike="noStrike">
                <a:solidFill>
                  <a:srgbClr val="999999"/>
                </a:solidFill>
                <a:latin typeface="DM Sans"/>
                <a:ea typeface="DM Sans"/>
                <a:cs typeface="DM Sans"/>
                <a:sym typeface="DM Sans"/>
              </a:rPr>
              <a:t>Facilitate the access to funding opportunities and investment mechanisms to sustainable support the innovation.</a:t>
            </a:r>
            <a:endParaRPr b="0" i="0" sz="1200" u="none" cap="none" strike="noStrike">
              <a:solidFill>
                <a:srgbClr val="000000"/>
              </a:solidFill>
              <a:latin typeface="Arial"/>
              <a:ea typeface="Arial"/>
              <a:cs typeface="Arial"/>
              <a:sym typeface="Arial"/>
            </a:endParaRPr>
          </a:p>
        </p:txBody>
      </p:sp>
      <p:sp>
        <p:nvSpPr>
          <p:cNvPr id="1134" name="Google Shape;1134;p32"/>
          <p:cNvSpPr txBox="1"/>
          <p:nvPr/>
        </p:nvSpPr>
        <p:spPr>
          <a:xfrm>
            <a:off x="242075" y="12129275"/>
            <a:ext cx="23966100" cy="708000"/>
          </a:xfrm>
          <a:prstGeom prst="rect">
            <a:avLst/>
          </a:prstGeom>
          <a:solidFill>
            <a:srgbClr val="EF8200"/>
          </a:solidFill>
          <a:ln cap="flat" cmpd="sng" w="9525">
            <a:solidFill>
              <a:srgbClr val="09142E"/>
            </a:solidFill>
            <a:prstDash val="solid"/>
            <a:round/>
            <a:headEnd len="sm" w="sm" type="none"/>
            <a:tailEnd len="sm" w="sm" type="none"/>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3200"/>
              <a:buFont typeface="Arial"/>
              <a:buNone/>
            </a:pPr>
            <a:r>
              <a:rPr b="1" lang="en" sz="3000">
                <a:solidFill>
                  <a:srgbClr val="09142E"/>
                </a:solidFill>
                <a:latin typeface="DM Sans"/>
                <a:ea typeface="DM Sans"/>
                <a:cs typeface="DM Sans"/>
                <a:sym typeface="DM Sans"/>
              </a:rPr>
              <a:t>SESSION</a:t>
            </a:r>
            <a:r>
              <a:rPr b="0" i="0" lang="en" sz="3000" u="none" cap="none" strike="noStrike">
                <a:solidFill>
                  <a:srgbClr val="09142E"/>
                </a:solidFill>
                <a:latin typeface="DM Sans"/>
                <a:ea typeface="DM Sans"/>
                <a:cs typeface="DM Sans"/>
                <a:sym typeface="DM Sans"/>
              </a:rPr>
              <a:t>: </a:t>
            </a:r>
            <a:r>
              <a:rPr lang="en" sz="3000">
                <a:solidFill>
                  <a:srgbClr val="09142E"/>
                </a:solidFill>
                <a:latin typeface="DM Sans"/>
                <a:ea typeface="DM Sans"/>
                <a:cs typeface="DM Sans"/>
                <a:sym typeface="DM Sans"/>
              </a:rPr>
              <a:t>EGI Digital Innovation Hub - Delivering value to the private sector</a:t>
            </a:r>
            <a:r>
              <a:rPr lang="en" sz="3000">
                <a:solidFill>
                  <a:srgbClr val="09142E"/>
                </a:solidFill>
                <a:latin typeface="DM Sans"/>
                <a:ea typeface="DM Sans"/>
                <a:cs typeface="DM Sans"/>
                <a:sym typeface="DM Sans"/>
              </a:rPr>
              <a:t> - Thu 22, 11:00 CEST</a:t>
            </a:r>
            <a:endParaRPr sz="3000">
              <a:solidFill>
                <a:srgbClr val="09142E"/>
              </a:solidFill>
              <a:latin typeface="DM Sans"/>
              <a:ea typeface="DM Sans"/>
              <a:cs typeface="DM Sans"/>
              <a:sym typeface="DM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g22e4003c065_0_4703"/>
          <p:cNvSpPr txBox="1"/>
          <p:nvPr>
            <p:ph idx="2" type="body"/>
          </p:nvPr>
        </p:nvSpPr>
        <p:spPr>
          <a:xfrm>
            <a:off x="774700" y="5783373"/>
            <a:ext cx="23063400" cy="1426500"/>
          </a:xfrm>
          <a:prstGeom prst="rect">
            <a:avLst/>
          </a:prstGeom>
          <a:noFill/>
          <a:ln>
            <a:noFill/>
          </a:ln>
        </p:spPr>
        <p:txBody>
          <a:bodyPr anchorCtr="0" anchor="ctr" bIns="50800" lIns="50800" spcFirstLastPara="1" rIns="50800" wrap="square" tIns="50800">
            <a:spAutoFit/>
          </a:bodyPr>
          <a:lstStyle/>
          <a:p>
            <a:pPr indent="0" lvl="0" marL="0" rtl="0" algn="ctr">
              <a:lnSpc>
                <a:spcPct val="100000"/>
              </a:lnSpc>
              <a:spcBef>
                <a:spcPts val="0"/>
              </a:spcBef>
              <a:spcAft>
                <a:spcPts val="0"/>
              </a:spcAft>
              <a:buSzPts val="9400"/>
              <a:buNone/>
            </a:pPr>
            <a:r>
              <a:rPr lang="en" sz="8600"/>
              <a:t>EGI and t</a:t>
            </a:r>
            <a:r>
              <a:rPr lang="en" sz="8600"/>
              <a:t>he European Open Science Cloud </a:t>
            </a:r>
            <a:endParaRPr sz="8600"/>
          </a:p>
        </p:txBody>
      </p:sp>
      <p:sp>
        <p:nvSpPr>
          <p:cNvPr id="1140" name="Google Shape;1140;g22e4003c065_0_4703"/>
          <p:cNvSpPr txBox="1"/>
          <p:nvPr>
            <p:ph idx="8" type="body"/>
          </p:nvPr>
        </p:nvSpPr>
        <p:spPr>
          <a:xfrm>
            <a:off x="1210140" y="12746860"/>
            <a:ext cx="4320000" cy="369300"/>
          </a:xfrm>
          <a:prstGeom prst="rect">
            <a:avLst/>
          </a:prstGeom>
          <a:noFill/>
          <a:ln>
            <a:noFill/>
          </a:ln>
        </p:spPr>
        <p:txBody>
          <a:bodyPr anchorCtr="0" anchor="b" bIns="0" lIns="0" spcFirstLastPara="1" rIns="0" wrap="square" tIns="0">
            <a:spAutoFit/>
          </a:bodyPr>
          <a:lstStyle/>
          <a:p>
            <a:pPr indent="0" lvl="0" marL="0" rtl="0" algn="l">
              <a:lnSpc>
                <a:spcPct val="100000"/>
              </a:lnSpc>
              <a:spcBef>
                <a:spcPts val="0"/>
              </a:spcBef>
              <a:spcAft>
                <a:spcPts val="0"/>
              </a:spcAft>
              <a:buSzPts val="2400"/>
              <a:buNone/>
            </a:pPr>
            <a:r>
              <a:t/>
            </a:r>
            <a:endParaRPr/>
          </a:p>
        </p:txBody>
      </p:sp>
      <p:sp>
        <p:nvSpPr>
          <p:cNvPr id="1141" name="Google Shape;1141;g22e4003c065_0_4703"/>
          <p:cNvSpPr txBox="1"/>
          <p:nvPr>
            <p:ph idx="7" type="body"/>
          </p:nvPr>
        </p:nvSpPr>
        <p:spPr>
          <a:xfrm>
            <a:off x="7932279" y="12746850"/>
            <a:ext cx="9983400" cy="369300"/>
          </a:xfrm>
          <a:prstGeom prst="rect">
            <a:avLst/>
          </a:prstGeom>
          <a:noFill/>
          <a:ln>
            <a:noFill/>
          </a:ln>
        </p:spPr>
        <p:txBody>
          <a:bodyPr anchorCtr="0" anchor="b" bIns="0" lIns="0" spcFirstLastPara="1" rIns="0" wrap="square" tIns="0">
            <a:spAutoFit/>
          </a:bodyPr>
          <a:lstStyle/>
          <a:p>
            <a:pPr indent="0" lvl="0" marL="0" rtl="0" algn="ctr">
              <a:lnSpc>
                <a:spcPct val="100000"/>
              </a:lnSpc>
              <a:spcBef>
                <a:spcPts val="0"/>
              </a:spcBef>
              <a:spcAft>
                <a:spcPts val="0"/>
              </a:spcAft>
              <a:buSzPts val="2400"/>
              <a:buNone/>
            </a:pPr>
            <a:r>
              <a:rPr lang="en"/>
              <a:t>EGI 2023 Conference - Poznań, Poland</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33"/>
          <p:cNvSpPr txBox="1"/>
          <p:nvPr>
            <p:ph type="title"/>
          </p:nvPr>
        </p:nvSpPr>
        <p:spPr>
          <a:xfrm>
            <a:off x="2305552" y="451075"/>
            <a:ext cx="143199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sz="5400">
                <a:latin typeface="DM Sans"/>
                <a:ea typeface="DM Sans"/>
                <a:cs typeface="DM Sans"/>
                <a:sym typeface="DM Sans"/>
              </a:rPr>
              <a:t>European Open Science Cloud</a:t>
            </a:r>
            <a:endParaRPr b="0" sz="5400">
              <a:latin typeface="DM Sans"/>
              <a:ea typeface="DM Sans"/>
              <a:cs typeface="DM Sans"/>
              <a:sym typeface="DM Sans"/>
            </a:endParaRPr>
          </a:p>
        </p:txBody>
      </p:sp>
      <p:sp>
        <p:nvSpPr>
          <p:cNvPr id="1147" name="Google Shape;1147;p33"/>
          <p:cNvSpPr txBox="1"/>
          <p:nvPr/>
        </p:nvSpPr>
        <p:spPr>
          <a:xfrm>
            <a:off x="858750" y="2450950"/>
            <a:ext cx="3372000" cy="52203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0"/>
              </a:spcBef>
              <a:spcAft>
                <a:spcPts val="0"/>
              </a:spcAft>
              <a:buClr>
                <a:srgbClr val="000000"/>
              </a:buClr>
              <a:buSzPts val="40000"/>
              <a:buFont typeface="Arial"/>
              <a:buNone/>
            </a:pPr>
            <a:r>
              <a:rPr b="0" i="0" lang="en" sz="40000" u="none" cap="none" strike="noStrike">
                <a:solidFill>
                  <a:schemeClr val="accent2"/>
                </a:solidFill>
                <a:latin typeface="DM Sans"/>
                <a:ea typeface="DM Sans"/>
                <a:cs typeface="DM Sans"/>
                <a:sym typeface="DM Sans"/>
              </a:rPr>
              <a:t>“</a:t>
            </a:r>
            <a:endParaRPr b="0" i="0" sz="40000" u="none" cap="none" strike="noStrike">
              <a:solidFill>
                <a:schemeClr val="accent2"/>
              </a:solidFill>
              <a:latin typeface="DM Sans"/>
              <a:ea typeface="DM Sans"/>
              <a:cs typeface="DM Sans"/>
              <a:sym typeface="DM Sans"/>
            </a:endParaRPr>
          </a:p>
        </p:txBody>
      </p:sp>
      <p:sp>
        <p:nvSpPr>
          <p:cNvPr id="1148" name="Google Shape;1148;p33"/>
          <p:cNvSpPr txBox="1"/>
          <p:nvPr/>
        </p:nvSpPr>
        <p:spPr>
          <a:xfrm>
            <a:off x="3232650" y="3777400"/>
            <a:ext cx="20292600" cy="4157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5800"/>
              <a:buFont typeface="Arial"/>
              <a:buNone/>
            </a:pPr>
            <a:r>
              <a:rPr b="0" i="1" lang="en" sz="5800" u="none" cap="none" strike="noStrike">
                <a:solidFill>
                  <a:srgbClr val="000000"/>
                </a:solidFill>
                <a:latin typeface="DM Sans"/>
                <a:ea typeface="DM Sans"/>
                <a:cs typeface="DM Sans"/>
                <a:sym typeface="DM Sans"/>
              </a:rPr>
              <a:t>… a virtual environment with free at the point of use, open and seamless services for storage, management, analysis and re-use of research data, across borders and scientific disciplines.</a:t>
            </a:r>
            <a:endParaRPr b="0" i="1" sz="5800" u="none" cap="none" strike="noStrike">
              <a:solidFill>
                <a:srgbClr val="000000"/>
              </a:solidFill>
              <a:latin typeface="DM Sans"/>
              <a:ea typeface="DM Sans"/>
              <a:cs typeface="DM Sans"/>
              <a:sym typeface="DM Sans"/>
            </a:endParaRPr>
          </a:p>
        </p:txBody>
      </p:sp>
      <p:sp>
        <p:nvSpPr>
          <p:cNvPr id="1149" name="Google Shape;1149;p33"/>
          <p:cNvSpPr/>
          <p:nvPr/>
        </p:nvSpPr>
        <p:spPr>
          <a:xfrm>
            <a:off x="6894675" y="8134725"/>
            <a:ext cx="17000100" cy="738300"/>
          </a:xfrm>
          <a:prstGeom prst="rect">
            <a:avLst/>
          </a:prstGeom>
          <a:noFill/>
          <a:ln>
            <a:noFill/>
          </a:ln>
        </p:spPr>
        <p:txBody>
          <a:bodyPr anchorCtr="0" anchor="t" bIns="121875" lIns="243800" spcFirstLastPara="1" rIns="243800" wrap="square" tIns="121875">
            <a:noAutofit/>
          </a:bodyPr>
          <a:lstStyle/>
          <a:p>
            <a:pPr indent="-457200" lvl="0" marL="457200" marR="0" rtl="0" algn="l">
              <a:lnSpc>
                <a:spcPct val="100000"/>
              </a:lnSpc>
              <a:spcBef>
                <a:spcPts val="0"/>
              </a:spcBef>
              <a:spcAft>
                <a:spcPts val="0"/>
              </a:spcAft>
              <a:buClr>
                <a:srgbClr val="B7B7B7"/>
              </a:buClr>
              <a:buSzPts val="4600"/>
              <a:buFont typeface="DM Sans"/>
              <a:buChar char="-"/>
            </a:pPr>
            <a:r>
              <a:rPr b="1" i="0" lang="en" sz="4600" u="none" cap="none" strike="noStrike">
                <a:solidFill>
                  <a:srgbClr val="B7B7B7"/>
                </a:solidFill>
                <a:latin typeface="DM Sans"/>
                <a:ea typeface="DM Sans"/>
                <a:cs typeface="DM Sans"/>
                <a:sym typeface="DM Sans"/>
              </a:rPr>
              <a:t>2016 Communication on the “European Cloud Initiative”</a:t>
            </a:r>
            <a:endParaRPr b="1" i="0" sz="4600" u="none" cap="none" strike="noStrike">
              <a:solidFill>
                <a:srgbClr val="B7B7B7"/>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3200"/>
              <a:buFont typeface="Arial"/>
              <a:buNone/>
            </a:pPr>
            <a:r>
              <a:t/>
            </a:r>
            <a:endParaRPr b="1" i="0" sz="4600" u="none" cap="none" strike="noStrike">
              <a:solidFill>
                <a:srgbClr val="B7B7B7"/>
              </a:solidFill>
              <a:latin typeface="DM Sans"/>
              <a:ea typeface="DM Sans"/>
              <a:cs typeface="DM Sans"/>
              <a:sym typeface="DM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34"/>
          <p:cNvSpPr txBox="1"/>
          <p:nvPr>
            <p:ph idx="3" type="body"/>
          </p:nvPr>
        </p:nvSpPr>
        <p:spPr>
          <a:xfrm>
            <a:off x="9046952" y="195516"/>
            <a:ext cx="6096000" cy="933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4800"/>
              <a:buNone/>
            </a:pPr>
            <a:r>
              <a:t/>
            </a:r>
            <a:endParaRPr/>
          </a:p>
        </p:txBody>
      </p:sp>
      <p:sp>
        <p:nvSpPr>
          <p:cNvPr id="1155" name="Google Shape;1155;p34"/>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999999"/>
              </a:buClr>
              <a:buSzPts val="1800"/>
              <a:buFont typeface="DM Sans"/>
              <a:buNone/>
            </a:pPr>
            <a:fld id="{00000000-1234-1234-1234-123412341234}" type="slidenum">
              <a:rPr lang="en"/>
              <a:t>‹#›</a:t>
            </a:fld>
            <a:endParaRPr/>
          </a:p>
        </p:txBody>
      </p:sp>
      <p:sp>
        <p:nvSpPr>
          <p:cNvPr id="1156" name="Google Shape;1156;p34"/>
          <p:cNvSpPr txBox="1"/>
          <p:nvPr>
            <p:ph type="title"/>
          </p:nvPr>
        </p:nvSpPr>
        <p:spPr>
          <a:xfrm>
            <a:off x="2487946" y="486016"/>
            <a:ext cx="21971100" cy="8313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800"/>
              <a:buNone/>
            </a:pPr>
            <a:r>
              <a:rPr lang="en"/>
              <a:t>EGI and the European Open Science Cloud</a:t>
            </a:r>
            <a:endParaRPr/>
          </a:p>
        </p:txBody>
      </p:sp>
      <p:sp>
        <p:nvSpPr>
          <p:cNvPr id="1157" name="Google Shape;1157;p34"/>
          <p:cNvSpPr txBox="1"/>
          <p:nvPr>
            <p:ph idx="3" type="body"/>
          </p:nvPr>
        </p:nvSpPr>
        <p:spPr>
          <a:xfrm>
            <a:off x="16285477" y="952575"/>
            <a:ext cx="5282400" cy="933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4800"/>
              <a:buNone/>
            </a:pPr>
            <a:r>
              <a:t/>
            </a:r>
            <a:endParaRPr/>
          </a:p>
        </p:txBody>
      </p:sp>
      <p:sp>
        <p:nvSpPr>
          <p:cNvPr id="1158" name="Google Shape;1158;p34"/>
          <p:cNvSpPr txBox="1"/>
          <p:nvPr>
            <p:ph idx="8" type="body"/>
          </p:nvPr>
        </p:nvSpPr>
        <p:spPr>
          <a:xfrm>
            <a:off x="2563814" y="1374775"/>
            <a:ext cx="21031200" cy="5334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1000"/>
              </a:spcBef>
              <a:spcAft>
                <a:spcPts val="0"/>
              </a:spcAft>
              <a:buSzPts val="3100"/>
              <a:buNone/>
            </a:pPr>
            <a:r>
              <a:rPr lang="en"/>
              <a:t>A long and rich history</a:t>
            </a:r>
            <a:endParaRPr/>
          </a:p>
        </p:txBody>
      </p:sp>
      <p:sp>
        <p:nvSpPr>
          <p:cNvPr id="1159" name="Google Shape;1159;p34"/>
          <p:cNvSpPr txBox="1"/>
          <p:nvPr>
            <p:ph idx="1" type="body"/>
          </p:nvPr>
        </p:nvSpPr>
        <p:spPr>
          <a:xfrm>
            <a:off x="-261375" y="1825875"/>
            <a:ext cx="23196900" cy="3508800"/>
          </a:xfrm>
          <a:prstGeom prst="rect">
            <a:avLst/>
          </a:prstGeom>
          <a:noFill/>
          <a:ln>
            <a:noFill/>
          </a:ln>
        </p:spPr>
        <p:txBody>
          <a:bodyPr anchorCtr="0" anchor="t" bIns="121875" lIns="243800" spcFirstLastPara="1" rIns="243800" wrap="square" tIns="121875">
            <a:noAutofit/>
          </a:bodyPr>
          <a:lstStyle/>
          <a:p>
            <a:pPr indent="-622300" lvl="0" marL="1219200" marR="0" rtl="0" algn="l">
              <a:lnSpc>
                <a:spcPct val="90000"/>
              </a:lnSpc>
              <a:spcBef>
                <a:spcPts val="2000"/>
              </a:spcBef>
              <a:spcAft>
                <a:spcPts val="0"/>
              </a:spcAft>
              <a:buClr>
                <a:schemeClr val="dk1"/>
              </a:buClr>
              <a:buSzPts val="4100"/>
              <a:buChar char="●"/>
            </a:pPr>
            <a:r>
              <a:rPr b="1" lang="en" sz="4100">
                <a:solidFill>
                  <a:schemeClr val="dk1"/>
                </a:solidFill>
              </a:rPr>
              <a:t>EOSC phase 1: Until end of 2020</a:t>
            </a:r>
            <a:endParaRPr b="1" sz="4100">
              <a:solidFill>
                <a:schemeClr val="dk1"/>
              </a:solidFill>
            </a:endParaRPr>
          </a:p>
          <a:p>
            <a:pPr indent="-838200" lvl="1" marL="2438400" rtl="0" algn="l">
              <a:lnSpc>
                <a:spcPct val="90000"/>
              </a:lnSpc>
              <a:spcBef>
                <a:spcPts val="1000"/>
              </a:spcBef>
              <a:spcAft>
                <a:spcPts val="0"/>
              </a:spcAft>
              <a:buClr>
                <a:schemeClr val="dk1"/>
              </a:buClr>
              <a:buSzPts val="3600"/>
              <a:buFont typeface="DM Sans"/>
              <a:buChar char="○"/>
            </a:pPr>
            <a:r>
              <a:rPr lang="en">
                <a:solidFill>
                  <a:schemeClr val="dk1"/>
                </a:solidFill>
                <a:latin typeface="DM Sans"/>
                <a:ea typeface="DM Sans"/>
                <a:cs typeface="DM Sans"/>
                <a:sym typeface="DM Sans"/>
              </a:rPr>
              <a:t>EGI coordinated the EOSC-hub project </a:t>
            </a:r>
            <a:endParaRPr>
              <a:solidFill>
                <a:schemeClr val="dk1"/>
              </a:solidFill>
              <a:latin typeface="DM Sans"/>
              <a:ea typeface="DM Sans"/>
              <a:cs typeface="DM Sans"/>
              <a:sym typeface="DM Sans"/>
            </a:endParaRPr>
          </a:p>
          <a:p>
            <a:pPr indent="-838200" lvl="2" marL="3657600" rtl="0" algn="l">
              <a:lnSpc>
                <a:spcPct val="90000"/>
              </a:lnSpc>
              <a:spcBef>
                <a:spcPts val="1000"/>
              </a:spcBef>
              <a:spcAft>
                <a:spcPts val="0"/>
              </a:spcAft>
              <a:buClr>
                <a:schemeClr val="dk1"/>
              </a:buClr>
              <a:buSzPts val="3600"/>
              <a:buFont typeface="DM Sans"/>
              <a:buChar char="■"/>
            </a:pPr>
            <a:r>
              <a:rPr lang="en" sz="3100">
                <a:solidFill>
                  <a:schemeClr val="dk1"/>
                </a:solidFill>
              </a:rPr>
              <a:t>Laid down the operational infrastructure (Helpdesk, Accounting, Monitoring, EOSC Portal). </a:t>
            </a:r>
            <a:endParaRPr sz="3100">
              <a:solidFill>
                <a:schemeClr val="dk1"/>
              </a:solidFill>
            </a:endParaRPr>
          </a:p>
          <a:p>
            <a:pPr indent="-838200" lvl="2" marL="3657600" rtl="0" algn="l">
              <a:lnSpc>
                <a:spcPct val="90000"/>
              </a:lnSpc>
              <a:spcBef>
                <a:spcPts val="1000"/>
              </a:spcBef>
              <a:spcAft>
                <a:spcPts val="0"/>
              </a:spcAft>
              <a:buClr>
                <a:schemeClr val="dk1"/>
              </a:buClr>
              <a:buSzPts val="3600"/>
              <a:buFont typeface="DM Sans"/>
              <a:buChar char="■"/>
            </a:pPr>
            <a:r>
              <a:rPr lang="en" sz="3100">
                <a:solidFill>
                  <a:schemeClr val="dk1"/>
                </a:solidFill>
              </a:rPr>
              <a:t>Design and operate a service Mgm system</a:t>
            </a:r>
            <a:endParaRPr sz="3100">
              <a:solidFill>
                <a:schemeClr val="dk1"/>
              </a:solidFill>
            </a:endParaRPr>
          </a:p>
          <a:p>
            <a:pPr indent="-838200" lvl="2" marL="3657600" rtl="0" algn="l">
              <a:lnSpc>
                <a:spcPct val="90000"/>
              </a:lnSpc>
              <a:spcBef>
                <a:spcPts val="1000"/>
              </a:spcBef>
              <a:spcAft>
                <a:spcPts val="0"/>
              </a:spcAft>
              <a:buClr>
                <a:schemeClr val="dk1"/>
              </a:buClr>
              <a:buSzPts val="3600"/>
              <a:buFont typeface="DM Sans"/>
              <a:buChar char="■"/>
            </a:pPr>
            <a:r>
              <a:rPr lang="en" sz="3100">
                <a:solidFill>
                  <a:schemeClr val="dk1"/>
                </a:solidFill>
              </a:rPr>
              <a:t>Contribute to the Service Portfolio (compute, storage, thematic services)</a:t>
            </a:r>
            <a:endParaRPr>
              <a:solidFill>
                <a:schemeClr val="dk1"/>
              </a:solidFill>
            </a:endParaRPr>
          </a:p>
        </p:txBody>
      </p:sp>
      <p:pic>
        <p:nvPicPr>
          <p:cNvPr id="1160" name="Google Shape;1160;p34"/>
          <p:cNvPicPr preferRelativeResize="0"/>
          <p:nvPr/>
        </p:nvPicPr>
        <p:blipFill rotWithShape="1">
          <a:blip r:embed="rId3">
            <a:alphaModFix/>
          </a:blip>
          <a:srcRect b="0" l="0" r="0" t="0"/>
          <a:stretch/>
        </p:blipFill>
        <p:spPr>
          <a:xfrm>
            <a:off x="21930715" y="2285750"/>
            <a:ext cx="1664310" cy="2080388"/>
          </a:xfrm>
          <a:prstGeom prst="rect">
            <a:avLst/>
          </a:prstGeom>
          <a:noFill/>
          <a:ln>
            <a:noFill/>
          </a:ln>
        </p:spPr>
      </p:pic>
      <p:sp>
        <p:nvSpPr>
          <p:cNvPr id="1161" name="Google Shape;1161;p34"/>
          <p:cNvSpPr txBox="1"/>
          <p:nvPr>
            <p:ph idx="1" type="body"/>
          </p:nvPr>
        </p:nvSpPr>
        <p:spPr>
          <a:xfrm>
            <a:off x="-261375" y="5102475"/>
            <a:ext cx="23196900" cy="3341700"/>
          </a:xfrm>
          <a:prstGeom prst="rect">
            <a:avLst/>
          </a:prstGeom>
          <a:noFill/>
          <a:ln>
            <a:noFill/>
          </a:ln>
        </p:spPr>
        <p:txBody>
          <a:bodyPr anchorCtr="0" anchor="t" bIns="121875" lIns="243800" spcFirstLastPara="1" rIns="243800" wrap="square" tIns="121875">
            <a:noAutofit/>
          </a:bodyPr>
          <a:lstStyle/>
          <a:p>
            <a:pPr indent="-641350" lvl="0" marL="1219200" marR="0" rtl="0" algn="l">
              <a:lnSpc>
                <a:spcPct val="90000"/>
              </a:lnSpc>
              <a:spcBef>
                <a:spcPts val="2000"/>
              </a:spcBef>
              <a:spcAft>
                <a:spcPts val="0"/>
              </a:spcAft>
              <a:buClr>
                <a:schemeClr val="dk1"/>
              </a:buClr>
              <a:buSzPts val="4400"/>
              <a:buFont typeface="DM Sans"/>
              <a:buChar char="●"/>
            </a:pPr>
            <a:r>
              <a:rPr b="1" lang="en" sz="4100">
                <a:solidFill>
                  <a:schemeClr val="dk1"/>
                </a:solidFill>
              </a:rPr>
              <a:t>EOSC phase 2: From 2021 – Tripartite partnership </a:t>
            </a:r>
            <a:r>
              <a:rPr b="1" lang="en" sz="2100">
                <a:solidFill>
                  <a:schemeClr val="dk1"/>
                </a:solidFill>
              </a:rPr>
              <a:t>(EC, Member states, EOSC Association)</a:t>
            </a:r>
            <a:r>
              <a:rPr lang="en" sz="2100">
                <a:solidFill>
                  <a:schemeClr val="dk1"/>
                </a:solidFill>
                <a:latin typeface="DM Sans"/>
                <a:ea typeface="DM Sans"/>
                <a:cs typeface="DM Sans"/>
                <a:sym typeface="DM Sans"/>
              </a:rPr>
              <a:t> </a:t>
            </a:r>
            <a:endParaRPr sz="2100">
              <a:solidFill>
                <a:schemeClr val="dk1"/>
              </a:solidFill>
              <a:latin typeface="DM Sans"/>
              <a:ea typeface="DM Sans"/>
              <a:cs typeface="DM Sans"/>
              <a:sym typeface="DM Sans"/>
            </a:endParaRPr>
          </a:p>
          <a:p>
            <a:pPr indent="-838200" lvl="1" marL="2438400" rtl="0" algn="l">
              <a:lnSpc>
                <a:spcPct val="90000"/>
              </a:lnSpc>
              <a:spcBef>
                <a:spcPts val="1000"/>
              </a:spcBef>
              <a:spcAft>
                <a:spcPts val="0"/>
              </a:spcAft>
              <a:buClr>
                <a:schemeClr val="dk1"/>
              </a:buClr>
              <a:buSzPts val="3600"/>
              <a:buFont typeface="DM Sans"/>
              <a:buChar char="○"/>
            </a:pPr>
            <a:r>
              <a:rPr lang="en">
                <a:solidFill>
                  <a:schemeClr val="dk1"/>
                </a:solidFill>
                <a:latin typeface="DM Sans"/>
                <a:ea typeface="DM Sans"/>
                <a:cs typeface="DM Sans"/>
                <a:sym typeface="DM Sans"/>
              </a:rPr>
              <a:t>EGI continues to provide core services (EOSC Future project) </a:t>
            </a:r>
            <a:endParaRPr>
              <a:solidFill>
                <a:schemeClr val="dk1"/>
              </a:solidFill>
              <a:latin typeface="DM Sans"/>
              <a:ea typeface="DM Sans"/>
              <a:cs typeface="DM Sans"/>
              <a:sym typeface="DM Sans"/>
            </a:endParaRPr>
          </a:p>
          <a:p>
            <a:pPr indent="-838200" lvl="1" marL="2438400" rtl="0" algn="l">
              <a:lnSpc>
                <a:spcPct val="90000"/>
              </a:lnSpc>
              <a:spcBef>
                <a:spcPts val="1000"/>
              </a:spcBef>
              <a:spcAft>
                <a:spcPts val="0"/>
              </a:spcAft>
              <a:buClr>
                <a:schemeClr val="dk1"/>
              </a:buClr>
              <a:buSzPts val="3600"/>
              <a:buFont typeface="DM Sans"/>
              <a:buChar char="○"/>
            </a:pPr>
            <a:r>
              <a:rPr lang="en">
                <a:solidFill>
                  <a:schemeClr val="dk1"/>
                </a:solidFill>
                <a:latin typeface="DM Sans"/>
                <a:ea typeface="DM Sans"/>
                <a:cs typeface="DM Sans"/>
                <a:sym typeface="DM Sans"/>
              </a:rPr>
              <a:t>EGI provides the EOSC Compute platform (EGI-ACE project)</a:t>
            </a:r>
            <a:endParaRPr>
              <a:solidFill>
                <a:schemeClr val="dk1"/>
              </a:solidFill>
              <a:latin typeface="DM Sans"/>
              <a:ea typeface="DM Sans"/>
              <a:cs typeface="DM Sans"/>
              <a:sym typeface="DM Sans"/>
            </a:endParaRPr>
          </a:p>
          <a:p>
            <a:pPr indent="-838200" lvl="1" marL="2438400" rtl="0" algn="l">
              <a:lnSpc>
                <a:spcPct val="90000"/>
              </a:lnSpc>
              <a:spcBef>
                <a:spcPts val="1000"/>
              </a:spcBef>
              <a:spcAft>
                <a:spcPts val="0"/>
              </a:spcAft>
              <a:buClr>
                <a:schemeClr val="dk1"/>
              </a:buClr>
              <a:buSzPts val="3600"/>
              <a:buFont typeface="DM Sans"/>
              <a:buChar char="○"/>
            </a:pPr>
            <a:r>
              <a:rPr lang="en">
                <a:solidFill>
                  <a:schemeClr val="dk1"/>
                </a:solidFill>
                <a:latin typeface="DM Sans"/>
                <a:ea typeface="DM Sans"/>
                <a:cs typeface="DM Sans"/>
                <a:sym typeface="DM Sans"/>
              </a:rPr>
              <a:t>EGI supports various thematic services (DECIDO, EOSC-Synergy, …)</a:t>
            </a:r>
            <a:endParaRPr>
              <a:solidFill>
                <a:schemeClr val="dk1"/>
              </a:solidFill>
              <a:latin typeface="DM Sans"/>
              <a:ea typeface="DM Sans"/>
              <a:cs typeface="DM Sans"/>
              <a:sym typeface="DM Sans"/>
            </a:endParaRPr>
          </a:p>
          <a:p>
            <a:pPr indent="-838200" lvl="1" marL="2438400" rtl="0" algn="l">
              <a:lnSpc>
                <a:spcPct val="90000"/>
              </a:lnSpc>
              <a:spcBef>
                <a:spcPts val="1000"/>
              </a:spcBef>
              <a:spcAft>
                <a:spcPts val="0"/>
              </a:spcAft>
              <a:buClr>
                <a:schemeClr val="dk1"/>
              </a:buClr>
              <a:buSzPts val="3600"/>
              <a:buFont typeface="DM Sans"/>
              <a:buChar char="○"/>
            </a:pPr>
            <a:r>
              <a:rPr lang="en">
                <a:solidFill>
                  <a:schemeClr val="dk1"/>
                </a:solidFill>
                <a:latin typeface="DM Sans"/>
                <a:ea typeface="DM Sans"/>
                <a:cs typeface="DM Sans"/>
                <a:sym typeface="DM Sans"/>
              </a:rPr>
              <a:t>EGI members are/will be part of national OSC nodes</a:t>
            </a:r>
            <a:endParaRPr>
              <a:solidFill>
                <a:schemeClr val="dk1"/>
              </a:solidFill>
            </a:endParaRPr>
          </a:p>
        </p:txBody>
      </p:sp>
      <p:pic>
        <p:nvPicPr>
          <p:cNvPr id="1162" name="Google Shape;1162;p34"/>
          <p:cNvPicPr preferRelativeResize="0"/>
          <p:nvPr/>
        </p:nvPicPr>
        <p:blipFill rotWithShape="1">
          <a:blip r:embed="rId4">
            <a:alphaModFix/>
          </a:blip>
          <a:srcRect b="0" l="0" r="0" t="0"/>
          <a:stretch/>
        </p:blipFill>
        <p:spPr>
          <a:xfrm>
            <a:off x="18497400" y="6172773"/>
            <a:ext cx="3040227" cy="1897345"/>
          </a:xfrm>
          <a:prstGeom prst="rect">
            <a:avLst/>
          </a:prstGeom>
          <a:noFill/>
          <a:ln>
            <a:noFill/>
          </a:ln>
        </p:spPr>
      </p:pic>
      <p:pic>
        <p:nvPicPr>
          <p:cNvPr id="1163" name="Google Shape;1163;p34"/>
          <p:cNvPicPr preferRelativeResize="0"/>
          <p:nvPr/>
        </p:nvPicPr>
        <p:blipFill rotWithShape="1">
          <a:blip r:embed="rId5">
            <a:alphaModFix/>
          </a:blip>
          <a:srcRect b="0" l="0" r="0" t="0"/>
          <a:stretch/>
        </p:blipFill>
        <p:spPr>
          <a:xfrm>
            <a:off x="21712901" y="6289126"/>
            <a:ext cx="2415523" cy="1516200"/>
          </a:xfrm>
          <a:prstGeom prst="rect">
            <a:avLst/>
          </a:prstGeom>
          <a:noFill/>
          <a:ln>
            <a:noFill/>
          </a:ln>
        </p:spPr>
      </p:pic>
      <p:sp>
        <p:nvSpPr>
          <p:cNvPr id="1164" name="Google Shape;1164;p34"/>
          <p:cNvSpPr txBox="1"/>
          <p:nvPr>
            <p:ph idx="1" type="body"/>
          </p:nvPr>
        </p:nvSpPr>
        <p:spPr>
          <a:xfrm>
            <a:off x="-437800" y="8378924"/>
            <a:ext cx="23196900" cy="2189700"/>
          </a:xfrm>
          <a:prstGeom prst="rect">
            <a:avLst/>
          </a:prstGeom>
          <a:noFill/>
          <a:ln>
            <a:noFill/>
          </a:ln>
        </p:spPr>
        <p:txBody>
          <a:bodyPr anchorCtr="0" anchor="t" bIns="121875" lIns="243800" spcFirstLastPara="1" rIns="243800" wrap="square" tIns="121875">
            <a:noAutofit/>
          </a:bodyPr>
          <a:lstStyle/>
          <a:p>
            <a:pPr indent="-488950" lvl="0" marL="1257300" rtl="0" algn="l">
              <a:lnSpc>
                <a:spcPct val="90000"/>
              </a:lnSpc>
              <a:spcBef>
                <a:spcPts val="2000"/>
              </a:spcBef>
              <a:spcAft>
                <a:spcPts val="0"/>
              </a:spcAft>
              <a:buClr>
                <a:schemeClr val="dk1"/>
              </a:buClr>
              <a:buSzPts val="4100"/>
              <a:buChar char="●"/>
            </a:pPr>
            <a:r>
              <a:rPr b="1" lang="en" sz="4100">
                <a:solidFill>
                  <a:schemeClr val="dk1"/>
                </a:solidFill>
              </a:rPr>
              <a:t>EOSC phase 3: From 2023 – Tripartite partnership</a:t>
            </a:r>
            <a:r>
              <a:rPr lang="en" sz="4100">
                <a:solidFill>
                  <a:schemeClr val="dk1"/>
                </a:solidFill>
              </a:rPr>
              <a:t> </a:t>
            </a:r>
            <a:endParaRPr sz="4100">
              <a:solidFill>
                <a:schemeClr val="dk1"/>
              </a:solidFill>
            </a:endParaRPr>
          </a:p>
          <a:p>
            <a:pPr indent="-457200" lvl="1" marL="2400300" rtl="0" algn="l">
              <a:lnSpc>
                <a:spcPct val="90000"/>
              </a:lnSpc>
              <a:spcBef>
                <a:spcPts val="1000"/>
              </a:spcBef>
              <a:spcAft>
                <a:spcPts val="0"/>
              </a:spcAft>
              <a:buClr>
                <a:schemeClr val="dk1"/>
              </a:buClr>
              <a:buSzPts val="3600"/>
              <a:buChar char="○"/>
            </a:pPr>
            <a:r>
              <a:rPr lang="en">
                <a:solidFill>
                  <a:schemeClr val="dk1"/>
                </a:solidFill>
              </a:rPr>
              <a:t>The EOSC Procurement (on-going)</a:t>
            </a:r>
            <a:endParaRPr>
              <a:solidFill>
                <a:schemeClr val="dk1"/>
              </a:solidFill>
            </a:endParaRPr>
          </a:p>
          <a:p>
            <a:pPr indent="-457200" lvl="7" marL="3657600" rtl="0" algn="l">
              <a:lnSpc>
                <a:spcPct val="90000"/>
              </a:lnSpc>
              <a:spcBef>
                <a:spcPts val="1000"/>
              </a:spcBef>
              <a:spcAft>
                <a:spcPts val="0"/>
              </a:spcAft>
              <a:buClr>
                <a:schemeClr val="dk1"/>
              </a:buClr>
              <a:buSzPts val="3600"/>
              <a:buChar char="○"/>
            </a:pPr>
            <a:r>
              <a:rPr lang="en">
                <a:solidFill>
                  <a:schemeClr val="dk1"/>
                </a:solidFill>
              </a:rPr>
              <a:t>EC funding for delivery of Core and Horizontal services for </a:t>
            </a:r>
            <a:r>
              <a:rPr lang="en">
                <a:solidFill>
                  <a:schemeClr val="dk1"/>
                </a:solidFill>
                <a:extLst>
                  <a:ext uri="http://customooxmlschemas.google.com/">
                    <go:slidesCustomData xmlns:go="http://customooxmlschemas.google.com/" textRoundtripDataId="5"/>
                  </a:ext>
                </a:extLst>
              </a:rPr>
              <a:t>‘European EOSC Node’</a:t>
            </a:r>
            <a:endParaRPr>
              <a:solidFill>
                <a:schemeClr val="dk1"/>
              </a:solidFill>
            </a:endParaRPr>
          </a:p>
        </p:txBody>
      </p:sp>
      <p:sp>
        <p:nvSpPr>
          <p:cNvPr id="1165" name="Google Shape;1165;p34"/>
          <p:cNvSpPr txBox="1"/>
          <p:nvPr/>
        </p:nvSpPr>
        <p:spPr>
          <a:xfrm>
            <a:off x="-30300" y="10498475"/>
            <a:ext cx="24384000" cy="3209100"/>
          </a:xfrm>
          <a:prstGeom prst="rect">
            <a:avLst/>
          </a:prstGeom>
          <a:solidFill>
            <a:srgbClr val="EF8200"/>
          </a:solidFill>
          <a:ln cap="flat" cmpd="sng" w="9525">
            <a:solidFill>
              <a:srgbClr val="09142E"/>
            </a:solidFill>
            <a:prstDash val="solid"/>
            <a:round/>
            <a:headEnd len="sm" w="sm" type="none"/>
            <a:tailEnd len="sm" w="sm" type="none"/>
          </a:ln>
        </p:spPr>
        <p:txBody>
          <a:bodyPr anchorCtr="0" anchor="t" bIns="121875" lIns="243800" spcFirstLastPara="1" rIns="243800" wrap="square" tIns="121875">
            <a:spAutoFit/>
          </a:bodyPr>
          <a:lstStyle/>
          <a:p>
            <a:pPr indent="-403225" lvl="0" marL="457200" marR="0" rtl="0" algn="l">
              <a:lnSpc>
                <a:spcPct val="100000"/>
              </a:lnSpc>
              <a:spcBef>
                <a:spcPts val="0"/>
              </a:spcBef>
              <a:spcAft>
                <a:spcPts val="0"/>
              </a:spcAft>
              <a:buClr>
                <a:srgbClr val="09142E"/>
              </a:buClr>
              <a:buSzPts val="2750"/>
              <a:buFont typeface="DM Sans"/>
              <a:buChar char="●"/>
            </a:pPr>
            <a:r>
              <a:rPr lang="en" sz="2750">
                <a:solidFill>
                  <a:srgbClr val="09142E"/>
                </a:solidFill>
                <a:latin typeface="DM Sans"/>
                <a:ea typeface="DM Sans"/>
                <a:cs typeface="DM Sans"/>
                <a:sym typeface="DM Sans"/>
              </a:rPr>
              <a:t>EGI-ACE Final event - Tue (11 onwards) </a:t>
            </a:r>
            <a:endParaRPr sz="2750">
              <a:solidFill>
                <a:srgbClr val="09142E"/>
              </a:solidFill>
              <a:latin typeface="DM Sans"/>
              <a:ea typeface="DM Sans"/>
              <a:cs typeface="DM Sans"/>
              <a:sym typeface="DM Sans"/>
            </a:endParaRPr>
          </a:p>
          <a:p>
            <a:pPr indent="-403225" lvl="0" marL="457200" marR="0" rtl="0" algn="l">
              <a:lnSpc>
                <a:spcPct val="100000"/>
              </a:lnSpc>
              <a:spcBef>
                <a:spcPts val="0"/>
              </a:spcBef>
              <a:spcAft>
                <a:spcPts val="0"/>
              </a:spcAft>
              <a:buClr>
                <a:srgbClr val="09142E"/>
              </a:buClr>
              <a:buSzPts val="2750"/>
              <a:buFont typeface="DM Sans"/>
              <a:buChar char="●"/>
            </a:pPr>
            <a:r>
              <a:rPr lang="en" sz="2750">
                <a:solidFill>
                  <a:srgbClr val="09142E"/>
                </a:solidFill>
                <a:latin typeface="DM Sans"/>
                <a:ea typeface="DM Sans"/>
                <a:cs typeface="DM Sans"/>
                <a:sym typeface="DM Sans"/>
              </a:rPr>
              <a:t>National infrastructures for Open Science in EGI and beyond</a:t>
            </a:r>
            <a:r>
              <a:rPr i="0" lang="en" sz="2750" u="none" cap="none" strike="noStrike">
                <a:solidFill>
                  <a:srgbClr val="09142E"/>
                </a:solidFill>
                <a:latin typeface="DM Sans"/>
                <a:ea typeface="DM Sans"/>
                <a:cs typeface="DM Sans"/>
                <a:sym typeface="DM Sans"/>
              </a:rPr>
              <a:t> - Wed 21, 1</a:t>
            </a:r>
            <a:r>
              <a:rPr lang="en" sz="2750">
                <a:solidFill>
                  <a:srgbClr val="09142E"/>
                </a:solidFill>
                <a:latin typeface="DM Sans"/>
                <a:ea typeface="DM Sans"/>
                <a:cs typeface="DM Sans"/>
                <a:sym typeface="DM Sans"/>
              </a:rPr>
              <a:t>1</a:t>
            </a:r>
            <a:r>
              <a:rPr i="0" lang="en" sz="2750" u="none" cap="none" strike="noStrike">
                <a:solidFill>
                  <a:srgbClr val="09142E"/>
                </a:solidFill>
                <a:latin typeface="DM Sans"/>
                <a:ea typeface="DM Sans"/>
                <a:cs typeface="DM Sans"/>
                <a:sym typeface="DM Sans"/>
              </a:rPr>
              <a:t>:</a:t>
            </a:r>
            <a:r>
              <a:rPr lang="en" sz="2750">
                <a:solidFill>
                  <a:srgbClr val="09142E"/>
                </a:solidFill>
                <a:latin typeface="DM Sans"/>
                <a:ea typeface="DM Sans"/>
                <a:cs typeface="DM Sans"/>
                <a:sym typeface="DM Sans"/>
              </a:rPr>
              <a:t>00 CEST</a:t>
            </a:r>
            <a:endParaRPr i="0" sz="2750" u="none" cap="none" strike="noStrike">
              <a:solidFill>
                <a:srgbClr val="09142E"/>
              </a:solidFill>
              <a:latin typeface="DM Sans"/>
              <a:ea typeface="DM Sans"/>
              <a:cs typeface="DM Sans"/>
              <a:sym typeface="DM Sans"/>
            </a:endParaRPr>
          </a:p>
          <a:p>
            <a:pPr indent="-403225" lvl="0" marL="457200" marR="0" rtl="0" algn="l">
              <a:lnSpc>
                <a:spcPct val="100000"/>
              </a:lnSpc>
              <a:spcBef>
                <a:spcPts val="0"/>
              </a:spcBef>
              <a:spcAft>
                <a:spcPts val="0"/>
              </a:spcAft>
              <a:buClr>
                <a:srgbClr val="09142E"/>
              </a:buClr>
              <a:buSzPts val="2750"/>
              <a:buFont typeface="DM Sans"/>
              <a:buChar char="●"/>
            </a:pPr>
            <a:r>
              <a:rPr lang="en" sz="2750">
                <a:solidFill>
                  <a:srgbClr val="09142E"/>
                </a:solidFill>
                <a:latin typeface="DM Sans"/>
                <a:ea typeface="DM Sans"/>
                <a:cs typeface="DM Sans"/>
                <a:sym typeface="DM Sans"/>
              </a:rPr>
              <a:t>Shaping services for the EOSC: the experience of EOSC Future and the infraEOSC 07 projects</a:t>
            </a:r>
            <a:r>
              <a:rPr i="0" lang="en" sz="2750" u="none" cap="none" strike="noStrike">
                <a:solidFill>
                  <a:srgbClr val="09142E"/>
                </a:solidFill>
                <a:latin typeface="DM Sans"/>
                <a:ea typeface="DM Sans"/>
                <a:cs typeface="DM Sans"/>
                <a:sym typeface="DM Sans"/>
              </a:rPr>
              <a:t> - </a:t>
            </a:r>
            <a:r>
              <a:rPr lang="en" sz="2750">
                <a:solidFill>
                  <a:srgbClr val="09142E"/>
                </a:solidFill>
                <a:latin typeface="DM Sans"/>
                <a:ea typeface="DM Sans"/>
                <a:cs typeface="DM Sans"/>
                <a:sym typeface="DM Sans"/>
              </a:rPr>
              <a:t>Wed</a:t>
            </a:r>
            <a:r>
              <a:rPr i="0" lang="en" sz="2750" u="none" cap="none" strike="noStrike">
                <a:solidFill>
                  <a:srgbClr val="09142E"/>
                </a:solidFill>
                <a:latin typeface="DM Sans"/>
                <a:ea typeface="DM Sans"/>
                <a:cs typeface="DM Sans"/>
                <a:sym typeface="DM Sans"/>
              </a:rPr>
              <a:t> 21, 1</a:t>
            </a:r>
            <a:r>
              <a:rPr lang="en" sz="2750">
                <a:solidFill>
                  <a:srgbClr val="09142E"/>
                </a:solidFill>
                <a:latin typeface="DM Sans"/>
                <a:ea typeface="DM Sans"/>
                <a:cs typeface="DM Sans"/>
                <a:sym typeface="DM Sans"/>
              </a:rPr>
              <a:t>4</a:t>
            </a:r>
            <a:r>
              <a:rPr i="0" lang="en" sz="2750" u="none" cap="none" strike="noStrike">
                <a:solidFill>
                  <a:srgbClr val="09142E"/>
                </a:solidFill>
                <a:latin typeface="DM Sans"/>
                <a:ea typeface="DM Sans"/>
                <a:cs typeface="DM Sans"/>
                <a:sym typeface="DM Sans"/>
              </a:rPr>
              <a:t>:00 CEST</a:t>
            </a:r>
            <a:endParaRPr i="0" sz="2750" u="none" cap="none" strike="noStrike">
              <a:solidFill>
                <a:srgbClr val="09142E"/>
              </a:solidFill>
              <a:latin typeface="DM Sans"/>
              <a:ea typeface="DM Sans"/>
              <a:cs typeface="DM Sans"/>
              <a:sym typeface="DM Sans"/>
            </a:endParaRPr>
          </a:p>
          <a:p>
            <a:pPr indent="-403225" lvl="0" marL="457200" marR="0" rtl="0" algn="l">
              <a:lnSpc>
                <a:spcPct val="100000"/>
              </a:lnSpc>
              <a:spcBef>
                <a:spcPts val="0"/>
              </a:spcBef>
              <a:spcAft>
                <a:spcPts val="0"/>
              </a:spcAft>
              <a:buClr>
                <a:srgbClr val="09142E"/>
              </a:buClr>
              <a:buSzPts val="2750"/>
              <a:buFont typeface="DM Sans"/>
              <a:buChar char="●"/>
            </a:pPr>
            <a:r>
              <a:rPr lang="en" sz="2750">
                <a:solidFill>
                  <a:srgbClr val="09142E"/>
                </a:solidFill>
                <a:latin typeface="DM Sans"/>
                <a:ea typeface="DM Sans"/>
                <a:cs typeface="DM Sans"/>
                <a:sym typeface="DM Sans"/>
              </a:rPr>
              <a:t>Emerging Architectural Directions for Federated Digital Infrastructures</a:t>
            </a:r>
            <a:r>
              <a:rPr i="0" lang="en" sz="2750" u="none" cap="none" strike="noStrike">
                <a:solidFill>
                  <a:srgbClr val="09142E"/>
                </a:solidFill>
                <a:latin typeface="DM Sans"/>
                <a:ea typeface="DM Sans"/>
                <a:cs typeface="DM Sans"/>
                <a:sym typeface="DM Sans"/>
              </a:rPr>
              <a:t> - </a:t>
            </a:r>
            <a:r>
              <a:rPr lang="en" sz="2750">
                <a:solidFill>
                  <a:srgbClr val="09142E"/>
                </a:solidFill>
                <a:latin typeface="DM Sans"/>
                <a:ea typeface="DM Sans"/>
                <a:cs typeface="DM Sans"/>
                <a:sym typeface="DM Sans"/>
              </a:rPr>
              <a:t>Wed</a:t>
            </a:r>
            <a:r>
              <a:rPr i="0" lang="en" sz="2750" u="none" cap="none" strike="noStrike">
                <a:solidFill>
                  <a:srgbClr val="09142E"/>
                </a:solidFill>
                <a:latin typeface="DM Sans"/>
                <a:ea typeface="DM Sans"/>
                <a:cs typeface="DM Sans"/>
                <a:sym typeface="DM Sans"/>
              </a:rPr>
              <a:t> 21, 14:</a:t>
            </a:r>
            <a:r>
              <a:rPr lang="en" sz="2750">
                <a:solidFill>
                  <a:srgbClr val="09142E"/>
                </a:solidFill>
                <a:latin typeface="DM Sans"/>
                <a:ea typeface="DM Sans"/>
                <a:cs typeface="DM Sans"/>
                <a:sym typeface="DM Sans"/>
              </a:rPr>
              <a:t>00 CEST</a:t>
            </a:r>
            <a:endParaRPr sz="2750">
              <a:solidFill>
                <a:srgbClr val="09142E"/>
              </a:solidFill>
              <a:latin typeface="DM Sans"/>
              <a:ea typeface="DM Sans"/>
              <a:cs typeface="DM Sans"/>
              <a:sym typeface="DM Sans"/>
            </a:endParaRPr>
          </a:p>
          <a:p>
            <a:pPr indent="-403225" lvl="0" marL="457200" marR="0" rtl="0" algn="l">
              <a:lnSpc>
                <a:spcPct val="100000"/>
              </a:lnSpc>
              <a:spcBef>
                <a:spcPts val="0"/>
              </a:spcBef>
              <a:spcAft>
                <a:spcPts val="0"/>
              </a:spcAft>
              <a:buClr>
                <a:srgbClr val="09142E"/>
              </a:buClr>
              <a:buSzPts val="2750"/>
              <a:buFont typeface="DM Sans"/>
              <a:buChar char="●"/>
            </a:pPr>
            <a:r>
              <a:rPr lang="en" sz="2750">
                <a:solidFill>
                  <a:srgbClr val="09142E"/>
                </a:solidFill>
                <a:latin typeface="DM Sans"/>
                <a:ea typeface="DM Sans"/>
                <a:cs typeface="DM Sans"/>
                <a:sym typeface="DM Sans"/>
              </a:rPr>
              <a:t>EOSC Platform - Highlighting EGI contribution to EOSC Future - Thu 22, 12:05 CEST</a:t>
            </a:r>
            <a:endParaRPr sz="2750">
              <a:solidFill>
                <a:srgbClr val="09142E"/>
              </a:solidFill>
              <a:latin typeface="DM Sans"/>
              <a:ea typeface="DM Sans"/>
              <a:cs typeface="DM Sans"/>
              <a:sym typeface="DM Sans"/>
            </a:endParaRPr>
          </a:p>
          <a:p>
            <a:pPr indent="-403225" lvl="0" marL="457200" marR="0" rtl="0" algn="l">
              <a:lnSpc>
                <a:spcPct val="100000"/>
              </a:lnSpc>
              <a:spcBef>
                <a:spcPts val="0"/>
              </a:spcBef>
              <a:spcAft>
                <a:spcPts val="0"/>
              </a:spcAft>
              <a:buClr>
                <a:srgbClr val="09142E"/>
              </a:buClr>
              <a:buSzPts val="2750"/>
              <a:buFont typeface="DM Sans"/>
              <a:buChar char="●"/>
            </a:pPr>
            <a:r>
              <a:rPr lang="en" sz="2750">
                <a:solidFill>
                  <a:srgbClr val="09142E"/>
                </a:solidFill>
                <a:latin typeface="DM Sans"/>
                <a:ea typeface="DM Sans"/>
                <a:cs typeface="DM Sans"/>
                <a:sym typeface="DM Sans"/>
              </a:rPr>
              <a:t>Distributed computing technologies and EOSC Services: Engagement of Public Authorities (DECIDO, AI4PP and EOSC Future) - Thu 22, 15:15 CEST</a:t>
            </a:r>
            <a:endParaRPr sz="2750">
              <a:solidFill>
                <a:srgbClr val="09142E"/>
              </a:solidFill>
              <a:latin typeface="DM Sans"/>
              <a:ea typeface="DM Sans"/>
              <a:cs typeface="DM Sans"/>
              <a:sym typeface="DM Sans"/>
            </a:endParaRPr>
          </a:p>
          <a:p>
            <a:pPr indent="-403225" lvl="0" marL="457200" marR="0" rtl="0" algn="l">
              <a:lnSpc>
                <a:spcPct val="100000"/>
              </a:lnSpc>
              <a:spcBef>
                <a:spcPts val="0"/>
              </a:spcBef>
              <a:spcAft>
                <a:spcPts val="0"/>
              </a:spcAft>
              <a:buClr>
                <a:srgbClr val="09142E"/>
              </a:buClr>
              <a:buSzPts val="2750"/>
              <a:buFont typeface="DM Sans"/>
              <a:buChar char="●"/>
            </a:pPr>
            <a:r>
              <a:rPr lang="en" sz="2750">
                <a:solidFill>
                  <a:srgbClr val="09142E"/>
                </a:solidFill>
                <a:latin typeface="DM Sans"/>
                <a:ea typeface="DM Sans"/>
                <a:cs typeface="DM Sans"/>
                <a:sym typeface="DM Sans"/>
              </a:rPr>
              <a:t>Polish Data repositories for EOSC - Thu 22, 16:30 CEST</a:t>
            </a:r>
            <a:endParaRPr sz="2750">
              <a:solidFill>
                <a:srgbClr val="09142E"/>
              </a:solidFill>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g22e4003c065_0_581"/>
          <p:cNvSpPr txBox="1"/>
          <p:nvPr>
            <p:ph idx="2" type="body"/>
          </p:nvPr>
        </p:nvSpPr>
        <p:spPr>
          <a:xfrm>
            <a:off x="774700" y="5783373"/>
            <a:ext cx="23063400" cy="1426500"/>
          </a:xfrm>
          <a:prstGeom prst="rect">
            <a:avLst/>
          </a:prstGeom>
          <a:noFill/>
          <a:ln>
            <a:noFill/>
          </a:ln>
        </p:spPr>
        <p:txBody>
          <a:bodyPr anchorCtr="0" anchor="ctr" bIns="50800" lIns="50800" spcFirstLastPara="1" rIns="50800" wrap="square" tIns="50800">
            <a:spAutoFit/>
          </a:bodyPr>
          <a:lstStyle/>
          <a:p>
            <a:pPr indent="0" lvl="0" marL="0" rtl="0" algn="ctr">
              <a:lnSpc>
                <a:spcPct val="100000"/>
              </a:lnSpc>
              <a:spcBef>
                <a:spcPts val="0"/>
              </a:spcBef>
              <a:spcAft>
                <a:spcPts val="0"/>
              </a:spcAft>
              <a:buSzPts val="9400"/>
              <a:buNone/>
            </a:pPr>
            <a:r>
              <a:rPr lang="en" sz="8600"/>
              <a:t>Who we are &amp; What we do</a:t>
            </a:r>
            <a:endParaRPr sz="8600"/>
          </a:p>
        </p:txBody>
      </p:sp>
      <p:sp>
        <p:nvSpPr>
          <p:cNvPr id="586" name="Google Shape;586;g22e4003c065_0_581"/>
          <p:cNvSpPr txBox="1"/>
          <p:nvPr>
            <p:ph idx="8" type="body"/>
          </p:nvPr>
        </p:nvSpPr>
        <p:spPr>
          <a:xfrm>
            <a:off x="1210140" y="12746860"/>
            <a:ext cx="4320000" cy="369300"/>
          </a:xfrm>
          <a:prstGeom prst="rect">
            <a:avLst/>
          </a:prstGeom>
          <a:noFill/>
          <a:ln>
            <a:noFill/>
          </a:ln>
        </p:spPr>
        <p:txBody>
          <a:bodyPr anchorCtr="0" anchor="b" bIns="0" lIns="0" spcFirstLastPara="1" rIns="0" wrap="square" tIns="0">
            <a:spAutoFit/>
          </a:bodyPr>
          <a:lstStyle/>
          <a:p>
            <a:pPr indent="0" lvl="0" marL="0" rtl="0" algn="l">
              <a:lnSpc>
                <a:spcPct val="100000"/>
              </a:lnSpc>
              <a:spcBef>
                <a:spcPts val="0"/>
              </a:spcBef>
              <a:spcAft>
                <a:spcPts val="0"/>
              </a:spcAft>
              <a:buSzPts val="2400"/>
              <a:buNone/>
            </a:pPr>
            <a:r>
              <a:t/>
            </a:r>
            <a:endParaRPr/>
          </a:p>
        </p:txBody>
      </p:sp>
      <p:sp>
        <p:nvSpPr>
          <p:cNvPr id="587" name="Google Shape;587;g22e4003c065_0_581"/>
          <p:cNvSpPr txBox="1"/>
          <p:nvPr>
            <p:ph idx="7" type="body"/>
          </p:nvPr>
        </p:nvSpPr>
        <p:spPr>
          <a:xfrm>
            <a:off x="7932279" y="12746850"/>
            <a:ext cx="9983400" cy="369300"/>
          </a:xfrm>
          <a:prstGeom prst="rect">
            <a:avLst/>
          </a:prstGeom>
          <a:noFill/>
          <a:ln>
            <a:noFill/>
          </a:ln>
        </p:spPr>
        <p:txBody>
          <a:bodyPr anchorCtr="0" anchor="b" bIns="0" lIns="0" spcFirstLastPara="1" rIns="0" wrap="square" tIns="0">
            <a:spAutoFit/>
          </a:bodyPr>
          <a:lstStyle/>
          <a:p>
            <a:pPr indent="0" lvl="0" marL="0" rtl="0" algn="ctr">
              <a:lnSpc>
                <a:spcPct val="100000"/>
              </a:lnSpc>
              <a:spcBef>
                <a:spcPts val="0"/>
              </a:spcBef>
              <a:spcAft>
                <a:spcPts val="0"/>
              </a:spcAft>
              <a:buSzPts val="2400"/>
              <a:buNone/>
            </a:pPr>
            <a:r>
              <a:rPr lang="en"/>
              <a:t>EGI 2023 Conference - Poznań, Poland</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g238a974b025_0_0"/>
          <p:cNvSpPr txBox="1"/>
          <p:nvPr>
            <p:ph type="title"/>
          </p:nvPr>
        </p:nvSpPr>
        <p:spPr>
          <a:xfrm>
            <a:off x="2915154" y="451050"/>
            <a:ext cx="168081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SzPts val="6700"/>
              <a:buNone/>
            </a:pPr>
            <a:r>
              <a:rPr b="0" lang="en" sz="5400">
                <a:latin typeface="DM Sans"/>
                <a:ea typeface="DM Sans"/>
                <a:cs typeface="DM Sans"/>
                <a:sym typeface="DM Sans"/>
              </a:rPr>
              <a:t>Learn more about EGI</a:t>
            </a:r>
            <a:endParaRPr b="0" sz="5400">
              <a:latin typeface="DM Sans"/>
              <a:ea typeface="DM Sans"/>
              <a:cs typeface="DM Sans"/>
              <a:sym typeface="DM Sans"/>
            </a:endParaRPr>
          </a:p>
        </p:txBody>
      </p:sp>
      <p:sp>
        <p:nvSpPr>
          <p:cNvPr id="1172" name="Google Shape;1172;g238a974b025_0_0"/>
          <p:cNvSpPr/>
          <p:nvPr/>
        </p:nvSpPr>
        <p:spPr>
          <a:xfrm>
            <a:off x="33900" y="1520525"/>
            <a:ext cx="10470600" cy="911100"/>
          </a:xfrm>
          <a:prstGeom prst="rect">
            <a:avLst/>
          </a:prstGeom>
          <a:noFill/>
          <a:ln>
            <a:noFill/>
          </a:ln>
        </p:spPr>
        <p:txBody>
          <a:bodyPr anchorCtr="0" anchor="t" bIns="121875" lIns="243800" spcFirstLastPara="1" rIns="243800" wrap="square" tIns="121875">
            <a:noAutofit/>
          </a:bodyPr>
          <a:lstStyle/>
          <a:p>
            <a:pPr indent="0" lvl="0" marL="0" marR="0" rtl="0" algn="l">
              <a:lnSpc>
                <a:spcPct val="100000"/>
              </a:lnSpc>
              <a:spcBef>
                <a:spcPts val="0"/>
              </a:spcBef>
              <a:spcAft>
                <a:spcPts val="0"/>
              </a:spcAft>
              <a:buClr>
                <a:srgbClr val="000000"/>
              </a:buClr>
              <a:buSzPts val="4800"/>
              <a:buFont typeface="Arial"/>
              <a:buNone/>
            </a:pPr>
            <a:r>
              <a:rPr b="0" i="0" lang="en" sz="4200" u="none" cap="none" strike="noStrike">
                <a:solidFill>
                  <a:srgbClr val="000000"/>
                </a:solidFill>
                <a:latin typeface="DM Sans"/>
                <a:ea typeface="DM Sans"/>
                <a:cs typeface="DM Sans"/>
                <a:sym typeface="DM Sans"/>
              </a:rPr>
              <a:t>https://www.egi.eu/services/</a:t>
            </a:r>
            <a:endParaRPr b="0" i="0" sz="4200" u="none" cap="none" strike="noStrike">
              <a:solidFill>
                <a:schemeClr val="dk1"/>
              </a:solidFill>
              <a:latin typeface="DM Sans"/>
              <a:ea typeface="DM Sans"/>
              <a:cs typeface="DM Sans"/>
              <a:sym typeface="DM Sans"/>
            </a:endParaRPr>
          </a:p>
        </p:txBody>
      </p:sp>
      <p:sp>
        <p:nvSpPr>
          <p:cNvPr id="1173" name="Google Shape;1173;g238a974b025_0_0"/>
          <p:cNvSpPr/>
          <p:nvPr/>
        </p:nvSpPr>
        <p:spPr>
          <a:xfrm>
            <a:off x="8648600" y="12244500"/>
            <a:ext cx="5646000" cy="911100"/>
          </a:xfrm>
          <a:prstGeom prst="rect">
            <a:avLst/>
          </a:prstGeom>
          <a:noFill/>
          <a:ln>
            <a:noFill/>
          </a:ln>
        </p:spPr>
        <p:txBody>
          <a:bodyPr anchorCtr="0" anchor="t" bIns="121875" lIns="243800" spcFirstLastPara="1" rIns="243800" wrap="square" tIns="121875">
            <a:noAutofit/>
          </a:bodyPr>
          <a:lstStyle/>
          <a:p>
            <a:pPr indent="0" lvl="0" marL="0" marR="0" rtl="0" algn="l">
              <a:lnSpc>
                <a:spcPct val="100000"/>
              </a:lnSpc>
              <a:spcBef>
                <a:spcPts val="0"/>
              </a:spcBef>
              <a:spcAft>
                <a:spcPts val="0"/>
              </a:spcAft>
              <a:buClr>
                <a:srgbClr val="000000"/>
              </a:buClr>
              <a:buSzPts val="4800"/>
              <a:buFont typeface="Arial"/>
              <a:buNone/>
            </a:pPr>
            <a:r>
              <a:rPr b="0" i="0" lang="en" sz="4200" u="none" cap="none" strike="noStrike">
                <a:solidFill>
                  <a:schemeClr val="dk1"/>
                </a:solidFill>
                <a:latin typeface="DM Sans"/>
                <a:ea typeface="DM Sans"/>
                <a:cs typeface="DM Sans"/>
                <a:sym typeface="DM Sans"/>
              </a:rPr>
              <a:t>https://docs.egi.eu/</a:t>
            </a:r>
            <a:endParaRPr b="0" i="0" sz="4200" u="none" cap="none" strike="noStrike">
              <a:solidFill>
                <a:schemeClr val="dk1"/>
              </a:solidFill>
              <a:latin typeface="DM Sans"/>
              <a:ea typeface="DM Sans"/>
              <a:cs typeface="DM Sans"/>
              <a:sym typeface="DM Sans"/>
            </a:endParaRPr>
          </a:p>
        </p:txBody>
      </p:sp>
      <p:sp>
        <p:nvSpPr>
          <p:cNvPr id="1174" name="Google Shape;1174;g238a974b025_0_0"/>
          <p:cNvSpPr/>
          <p:nvPr/>
        </p:nvSpPr>
        <p:spPr>
          <a:xfrm>
            <a:off x="15197700" y="1368125"/>
            <a:ext cx="8801400" cy="911100"/>
          </a:xfrm>
          <a:prstGeom prst="rect">
            <a:avLst/>
          </a:prstGeom>
          <a:noFill/>
          <a:ln>
            <a:noFill/>
          </a:ln>
        </p:spPr>
        <p:txBody>
          <a:bodyPr anchorCtr="0" anchor="t" bIns="121875" lIns="243800" spcFirstLastPara="1" rIns="243800" wrap="square" tIns="121875">
            <a:noAutofit/>
          </a:bodyPr>
          <a:lstStyle/>
          <a:p>
            <a:pPr indent="0" lvl="0" marL="0" marR="0" rtl="0" algn="l">
              <a:lnSpc>
                <a:spcPct val="100000"/>
              </a:lnSpc>
              <a:spcBef>
                <a:spcPts val="0"/>
              </a:spcBef>
              <a:spcAft>
                <a:spcPts val="0"/>
              </a:spcAft>
              <a:buClr>
                <a:srgbClr val="000000"/>
              </a:buClr>
              <a:buSzPts val="4800"/>
              <a:buFont typeface="Arial"/>
              <a:buNone/>
            </a:pPr>
            <a:r>
              <a:rPr b="0" i="0" lang="en" sz="4200" u="none" cap="none" strike="noStrike">
                <a:solidFill>
                  <a:srgbClr val="000000"/>
                </a:solidFill>
                <a:latin typeface="DM Sans"/>
                <a:ea typeface="DM Sans"/>
                <a:cs typeface="DM Sans"/>
                <a:sym typeface="DM Sans"/>
              </a:rPr>
              <a:t>https://www.egi.eu/publications/</a:t>
            </a:r>
            <a:endParaRPr b="0" i="0" sz="4200" u="none" cap="none" strike="noStrike">
              <a:solidFill>
                <a:schemeClr val="dk1"/>
              </a:solidFill>
              <a:latin typeface="DM Sans"/>
              <a:ea typeface="DM Sans"/>
              <a:cs typeface="DM Sans"/>
              <a:sym typeface="DM Sans"/>
            </a:endParaRPr>
          </a:p>
        </p:txBody>
      </p:sp>
      <p:pic>
        <p:nvPicPr>
          <p:cNvPr id="1175" name="Google Shape;1175;g238a974b025_0_0"/>
          <p:cNvPicPr preferRelativeResize="0"/>
          <p:nvPr/>
        </p:nvPicPr>
        <p:blipFill rotWithShape="1">
          <a:blip r:embed="rId3">
            <a:alphaModFix/>
          </a:blip>
          <a:srcRect b="0" l="0" r="0" t="0"/>
          <a:stretch/>
        </p:blipFill>
        <p:spPr>
          <a:xfrm>
            <a:off x="228600" y="2431625"/>
            <a:ext cx="14668993" cy="5341949"/>
          </a:xfrm>
          <a:prstGeom prst="rect">
            <a:avLst/>
          </a:prstGeom>
          <a:noFill/>
          <a:ln>
            <a:noFill/>
          </a:ln>
          <a:effectLst>
            <a:outerShdw blurRad="57150" rotWithShape="0" algn="bl" dir="5400000" dist="19050">
              <a:srgbClr val="000000">
                <a:alpha val="49803"/>
              </a:srgbClr>
            </a:outerShdw>
          </a:effectLst>
        </p:spPr>
      </p:pic>
      <p:pic>
        <p:nvPicPr>
          <p:cNvPr id="1176" name="Google Shape;1176;g238a974b025_0_0"/>
          <p:cNvPicPr preferRelativeResize="0"/>
          <p:nvPr/>
        </p:nvPicPr>
        <p:blipFill rotWithShape="1">
          <a:blip r:embed="rId4">
            <a:alphaModFix/>
          </a:blip>
          <a:srcRect b="0" l="0" r="0" t="0"/>
          <a:stretch/>
        </p:blipFill>
        <p:spPr>
          <a:xfrm>
            <a:off x="412875" y="7527524"/>
            <a:ext cx="8326526" cy="5341950"/>
          </a:xfrm>
          <a:prstGeom prst="rect">
            <a:avLst/>
          </a:prstGeom>
          <a:noFill/>
          <a:ln>
            <a:noFill/>
          </a:ln>
          <a:effectLst>
            <a:outerShdw blurRad="57150" rotWithShape="0" algn="bl" dir="5400000" dist="19050">
              <a:srgbClr val="000000">
                <a:alpha val="49803"/>
              </a:srgbClr>
            </a:outerShdw>
          </a:effectLst>
        </p:spPr>
      </p:pic>
      <p:pic>
        <p:nvPicPr>
          <p:cNvPr id="1177" name="Google Shape;1177;g238a974b025_0_0"/>
          <p:cNvPicPr preferRelativeResize="0"/>
          <p:nvPr/>
        </p:nvPicPr>
        <p:blipFill>
          <a:blip r:embed="rId5">
            <a:alphaModFix/>
          </a:blip>
          <a:stretch>
            <a:fillRect/>
          </a:stretch>
        </p:blipFill>
        <p:spPr>
          <a:xfrm>
            <a:off x="20307797" y="2812625"/>
            <a:ext cx="3797838" cy="5341951"/>
          </a:xfrm>
          <a:prstGeom prst="rect">
            <a:avLst/>
          </a:prstGeom>
          <a:noFill/>
          <a:ln>
            <a:noFill/>
          </a:ln>
        </p:spPr>
      </p:pic>
      <p:pic>
        <p:nvPicPr>
          <p:cNvPr id="1178" name="Google Shape;1178;g238a974b025_0_0"/>
          <p:cNvPicPr preferRelativeResize="0"/>
          <p:nvPr/>
        </p:nvPicPr>
        <p:blipFill>
          <a:blip r:embed="rId6">
            <a:alphaModFix/>
          </a:blip>
          <a:stretch>
            <a:fillRect/>
          </a:stretch>
        </p:blipFill>
        <p:spPr>
          <a:xfrm>
            <a:off x="13907550" y="8463875"/>
            <a:ext cx="10247849" cy="42482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36"/>
          <p:cNvSpPr txBox="1"/>
          <p:nvPr>
            <p:ph idx="1" type="body"/>
          </p:nvPr>
        </p:nvSpPr>
        <p:spPr>
          <a:xfrm>
            <a:off x="2438050" y="5092234"/>
            <a:ext cx="12318900" cy="1231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8000"/>
              <a:buNone/>
            </a:pPr>
            <a:r>
              <a:rPr lang="en"/>
              <a:t>Thank you!</a:t>
            </a:r>
            <a:endParaRPr/>
          </a:p>
        </p:txBody>
      </p:sp>
      <p:sp>
        <p:nvSpPr>
          <p:cNvPr id="1184" name="Google Shape;1184;p36"/>
          <p:cNvSpPr txBox="1"/>
          <p:nvPr>
            <p:ph idx="2" type="body"/>
          </p:nvPr>
        </p:nvSpPr>
        <p:spPr>
          <a:xfrm>
            <a:off x="2438049" y="6667500"/>
            <a:ext cx="123171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support@egi.eu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3"/>
          <p:cNvSpPr txBox="1"/>
          <p:nvPr>
            <p:ph idx="4" type="body"/>
          </p:nvPr>
        </p:nvSpPr>
        <p:spPr>
          <a:xfrm>
            <a:off x="11782290" y="4184755"/>
            <a:ext cx="113664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2010</a:t>
            </a:r>
            <a:endParaRPr/>
          </a:p>
        </p:txBody>
      </p:sp>
      <p:sp>
        <p:nvSpPr>
          <p:cNvPr id="593" name="Google Shape;593;p3"/>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999999"/>
              </a:buClr>
              <a:buSzPts val="1800"/>
              <a:buFont typeface="DM Sans"/>
              <a:buNone/>
            </a:pPr>
            <a:fld id="{00000000-1234-1234-1234-123412341234}" type="slidenum">
              <a:rPr lang="en"/>
              <a:t>‹#›</a:t>
            </a:fld>
            <a:endParaRPr/>
          </a:p>
        </p:txBody>
      </p:sp>
      <p:pic>
        <p:nvPicPr>
          <p:cNvPr id="594" name="Google Shape;594;p3"/>
          <p:cNvPicPr preferRelativeResize="0"/>
          <p:nvPr>
            <p:ph idx="2" type="pic"/>
          </p:nvPr>
        </p:nvPicPr>
        <p:blipFill rotWithShape="1">
          <a:blip r:embed="rId3">
            <a:alphaModFix/>
          </a:blip>
          <a:srcRect b="0" l="4700" r="4701" t="0"/>
          <a:stretch/>
        </p:blipFill>
        <p:spPr>
          <a:xfrm>
            <a:off x="1143100" y="2939925"/>
            <a:ext cx="9848700" cy="3791100"/>
          </a:xfrm>
          <a:prstGeom prst="roundRect">
            <a:avLst>
              <a:gd fmla="val 16667" name="adj"/>
            </a:avLst>
          </a:prstGeom>
          <a:noFill/>
          <a:ln>
            <a:noFill/>
          </a:ln>
        </p:spPr>
      </p:pic>
      <p:pic>
        <p:nvPicPr>
          <p:cNvPr id="595" name="Google Shape;595;p3"/>
          <p:cNvPicPr preferRelativeResize="0"/>
          <p:nvPr>
            <p:ph idx="3" type="pic"/>
          </p:nvPr>
        </p:nvPicPr>
        <p:blipFill rotWithShape="1">
          <a:blip r:embed="rId4">
            <a:alphaModFix/>
          </a:blip>
          <a:srcRect b="738" l="0" r="0" t="748"/>
          <a:stretch/>
        </p:blipFill>
        <p:spPr>
          <a:xfrm>
            <a:off x="1143101" y="7267228"/>
            <a:ext cx="8077200" cy="5462400"/>
          </a:xfrm>
          <a:prstGeom prst="roundRect">
            <a:avLst>
              <a:gd fmla="val 16667" name="adj"/>
            </a:avLst>
          </a:prstGeom>
          <a:noFill/>
          <a:ln>
            <a:noFill/>
          </a:ln>
        </p:spPr>
      </p:pic>
      <p:sp>
        <p:nvSpPr>
          <p:cNvPr id="596" name="Google Shape;596;p3"/>
          <p:cNvSpPr txBox="1"/>
          <p:nvPr>
            <p:ph idx="5" type="body"/>
          </p:nvPr>
        </p:nvSpPr>
        <p:spPr>
          <a:xfrm>
            <a:off x="11782290" y="5162550"/>
            <a:ext cx="11366400" cy="1231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t>From the high-energy physics compute grid</a:t>
            </a:r>
            <a:endParaRPr/>
          </a:p>
          <a:p>
            <a:pPr indent="0" lvl="0" marL="0" rtl="0" algn="l">
              <a:lnSpc>
                <a:spcPct val="100000"/>
              </a:lnSpc>
              <a:spcBef>
                <a:spcPts val="0"/>
              </a:spcBef>
              <a:spcAft>
                <a:spcPts val="0"/>
              </a:spcAft>
              <a:buSzPts val="4000"/>
              <a:buNone/>
            </a:pPr>
            <a:r>
              <a:rPr lang="en"/>
              <a:t>(WLCG)</a:t>
            </a:r>
            <a:endParaRPr/>
          </a:p>
        </p:txBody>
      </p:sp>
      <p:sp>
        <p:nvSpPr>
          <p:cNvPr id="597" name="Google Shape;597;p3"/>
          <p:cNvSpPr txBox="1"/>
          <p:nvPr>
            <p:ph idx="6" type="body"/>
          </p:nvPr>
        </p:nvSpPr>
        <p:spPr>
          <a:xfrm>
            <a:off x="11782290" y="9231540"/>
            <a:ext cx="113664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2023</a:t>
            </a:r>
            <a:endParaRPr/>
          </a:p>
        </p:txBody>
      </p:sp>
      <p:sp>
        <p:nvSpPr>
          <p:cNvPr id="598" name="Google Shape;598;p3"/>
          <p:cNvSpPr txBox="1"/>
          <p:nvPr>
            <p:ph type="title"/>
          </p:nvPr>
        </p:nvSpPr>
        <p:spPr>
          <a:xfrm>
            <a:off x="2564146" y="790816"/>
            <a:ext cx="21971100" cy="8313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800"/>
              <a:buNone/>
            </a:pPr>
            <a:r>
              <a:rPr lang="en">
                <a:solidFill>
                  <a:schemeClr val="accent1"/>
                </a:solidFill>
              </a:rPr>
              <a:t>The EGI Federation is an international e-infrastructure </a:t>
            </a:r>
            <a:endParaRPr/>
          </a:p>
        </p:txBody>
      </p:sp>
      <p:sp>
        <p:nvSpPr>
          <p:cNvPr id="599" name="Google Shape;599;p3"/>
          <p:cNvSpPr txBox="1"/>
          <p:nvPr>
            <p:ph idx="1" type="body"/>
          </p:nvPr>
        </p:nvSpPr>
        <p:spPr>
          <a:xfrm>
            <a:off x="2564139" y="1813225"/>
            <a:ext cx="21031200" cy="533400"/>
          </a:xfrm>
          <a:prstGeom prst="rect">
            <a:avLst/>
          </a:prstGeom>
          <a:noFill/>
          <a:ln>
            <a:noFill/>
          </a:ln>
        </p:spPr>
        <p:txBody>
          <a:bodyPr anchorCtr="0" anchor="t" bIns="45700" lIns="45700" spcFirstLastPara="1" rIns="45700" wrap="square" tIns="45700">
            <a:noAutofit/>
          </a:bodyPr>
          <a:lstStyle/>
          <a:p>
            <a:pPr indent="0" lvl="0" marL="0" rtl="0" algn="l">
              <a:lnSpc>
                <a:spcPct val="100000"/>
              </a:lnSpc>
              <a:spcBef>
                <a:spcPts val="0"/>
              </a:spcBef>
              <a:spcAft>
                <a:spcPts val="0"/>
              </a:spcAft>
              <a:buSzPts val="3100"/>
              <a:buNone/>
            </a:pPr>
            <a:r>
              <a:rPr lang="en" sz="3500">
                <a:solidFill>
                  <a:schemeClr val="accent5"/>
                </a:solidFill>
              </a:rPr>
              <a:t>We provide advanced computing and data analytics for research and innovation</a:t>
            </a:r>
            <a:endParaRPr sz="3500">
              <a:solidFill>
                <a:schemeClr val="accent5"/>
              </a:solidFill>
            </a:endParaRPr>
          </a:p>
          <a:p>
            <a:pPr indent="0" lvl="0" marL="0" rtl="0" algn="l">
              <a:lnSpc>
                <a:spcPct val="90000"/>
              </a:lnSpc>
              <a:spcBef>
                <a:spcPts val="1000"/>
              </a:spcBef>
              <a:spcAft>
                <a:spcPts val="0"/>
              </a:spcAft>
              <a:buSzPts val="3100"/>
              <a:buNone/>
            </a:pPr>
            <a:r>
              <a:t/>
            </a:r>
            <a:endParaRPr/>
          </a:p>
        </p:txBody>
      </p:sp>
      <p:sp>
        <p:nvSpPr>
          <p:cNvPr id="600" name="Google Shape;600;p3"/>
          <p:cNvSpPr txBox="1"/>
          <p:nvPr>
            <p:ph idx="7" type="body"/>
          </p:nvPr>
        </p:nvSpPr>
        <p:spPr>
          <a:xfrm>
            <a:off x="11782290" y="10209335"/>
            <a:ext cx="11366400" cy="1231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t>To a multi-disciplinary, multi-technology infrastructure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22e4003c065_0_1155"/>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999999"/>
              </a:buClr>
              <a:buSzPts val="1800"/>
              <a:buFont typeface="DM Sans"/>
              <a:buNone/>
            </a:pPr>
            <a:fld id="{00000000-1234-1234-1234-123412341234}" type="slidenum">
              <a:rPr lang="en"/>
              <a:t>‹#›</a:t>
            </a:fld>
            <a:endParaRPr/>
          </a:p>
        </p:txBody>
      </p:sp>
      <p:pic>
        <p:nvPicPr>
          <p:cNvPr id="606" name="Google Shape;606;g22e4003c065_0_1155"/>
          <p:cNvPicPr preferRelativeResize="0"/>
          <p:nvPr/>
        </p:nvPicPr>
        <p:blipFill rotWithShape="1">
          <a:blip r:embed="rId3">
            <a:alphaModFix/>
          </a:blip>
          <a:srcRect b="0" l="0" r="0" t="0"/>
          <a:stretch/>
        </p:blipFill>
        <p:spPr>
          <a:xfrm>
            <a:off x="9039800" y="62300"/>
            <a:ext cx="15344210" cy="13411199"/>
          </a:xfrm>
          <a:prstGeom prst="rect">
            <a:avLst/>
          </a:prstGeom>
          <a:noFill/>
          <a:ln>
            <a:noFill/>
          </a:ln>
        </p:spPr>
      </p:pic>
      <p:sp>
        <p:nvSpPr>
          <p:cNvPr id="607" name="Google Shape;607;g22e4003c065_0_1155"/>
          <p:cNvSpPr txBox="1"/>
          <p:nvPr/>
        </p:nvSpPr>
        <p:spPr>
          <a:xfrm>
            <a:off x="533799" y="3826925"/>
            <a:ext cx="7905000" cy="615600"/>
          </a:xfrm>
          <a:prstGeom prst="rect">
            <a:avLst/>
          </a:prstGeom>
          <a:noFill/>
          <a:ln cap="flat" cmpd="sng" w="9525">
            <a:solidFill>
              <a:schemeClr val="dk1"/>
            </a:solidFill>
            <a:prstDash val="solid"/>
            <a:round/>
            <a:headEnd len="sm" w="sm" type="none"/>
            <a:tailEnd len="sm" w="sm" type="none"/>
          </a:ln>
        </p:spPr>
        <p:txBody>
          <a:bodyPr anchorCtr="0" anchor="b" bIns="0" lIns="0" spcFirstLastPara="1" rIns="0" wrap="square" tIns="0">
            <a:spAutoFit/>
          </a:bodyPr>
          <a:lstStyle/>
          <a:p>
            <a:pPr indent="0" lvl="0" marL="0" marR="0" rtl="0" algn="ctr">
              <a:lnSpc>
                <a:spcPct val="100000"/>
              </a:lnSpc>
              <a:spcBef>
                <a:spcPts val="0"/>
              </a:spcBef>
              <a:spcAft>
                <a:spcPts val="0"/>
              </a:spcAft>
              <a:buClr>
                <a:srgbClr val="000000"/>
              </a:buClr>
              <a:buSzPts val="4000"/>
              <a:buFont typeface="Arial"/>
              <a:buNone/>
            </a:pPr>
            <a:r>
              <a:rPr b="0" i="0" lang="en" sz="4000" u="none" cap="none" strike="noStrike">
                <a:solidFill>
                  <a:schemeClr val="accent2"/>
                </a:solidFill>
                <a:latin typeface="DM Sans"/>
                <a:ea typeface="DM Sans"/>
                <a:cs typeface="DM Sans"/>
                <a:sym typeface="DM Sans"/>
              </a:rPr>
              <a:t>Vision</a:t>
            </a:r>
            <a:endParaRPr b="0" i="0" sz="4000" u="none" cap="none" strike="noStrike">
              <a:solidFill>
                <a:schemeClr val="accent2"/>
              </a:solidFill>
              <a:latin typeface="DM Sans"/>
              <a:ea typeface="DM Sans"/>
              <a:cs typeface="DM Sans"/>
              <a:sym typeface="DM Sans"/>
            </a:endParaRPr>
          </a:p>
        </p:txBody>
      </p:sp>
      <p:sp>
        <p:nvSpPr>
          <p:cNvPr id="608" name="Google Shape;608;g22e4003c065_0_1155"/>
          <p:cNvSpPr txBox="1"/>
          <p:nvPr/>
        </p:nvSpPr>
        <p:spPr>
          <a:xfrm>
            <a:off x="543975" y="4587125"/>
            <a:ext cx="7575600" cy="203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300"/>
              <a:buFont typeface="Arial"/>
              <a:buNone/>
            </a:pPr>
            <a:r>
              <a:rPr b="0" i="0" lang="en" sz="3300" u="none" cap="none" strike="noStrike">
                <a:solidFill>
                  <a:schemeClr val="dk1"/>
                </a:solidFill>
                <a:latin typeface="DM Sans"/>
                <a:ea typeface="DM Sans"/>
                <a:cs typeface="DM Sans"/>
                <a:sym typeface="DM Sans"/>
              </a:rPr>
              <a:t>All researchers have seamless access to services, resources and expertise to collaborate and conduct world-class research and innovation</a:t>
            </a:r>
            <a:endParaRPr b="0" i="0" sz="3300" u="none" cap="none" strike="noStrike">
              <a:solidFill>
                <a:schemeClr val="dk1"/>
              </a:solidFill>
              <a:latin typeface="DM Sans"/>
              <a:ea typeface="DM Sans"/>
              <a:cs typeface="DM Sans"/>
              <a:sym typeface="DM Sans"/>
            </a:endParaRPr>
          </a:p>
        </p:txBody>
      </p:sp>
      <p:sp>
        <p:nvSpPr>
          <p:cNvPr id="609" name="Google Shape;609;g22e4003c065_0_1155"/>
          <p:cNvSpPr txBox="1"/>
          <p:nvPr/>
        </p:nvSpPr>
        <p:spPr>
          <a:xfrm>
            <a:off x="543975" y="7214650"/>
            <a:ext cx="7894800" cy="569400"/>
          </a:xfrm>
          <a:prstGeom prst="rect">
            <a:avLst/>
          </a:prstGeom>
          <a:noFill/>
          <a:ln cap="flat" cmpd="sng" w="9525">
            <a:solidFill>
              <a:schemeClr val="dk1"/>
            </a:solidFill>
            <a:prstDash val="solid"/>
            <a:round/>
            <a:headEnd len="sm" w="sm" type="none"/>
            <a:tailEnd len="sm" w="sm" type="none"/>
          </a:ln>
        </p:spPr>
        <p:txBody>
          <a:bodyPr anchorCtr="0" anchor="b" bIns="0" lIns="0" spcFirstLastPara="1" rIns="0" wrap="square" tIns="0">
            <a:spAutoFit/>
          </a:bodyPr>
          <a:lstStyle/>
          <a:p>
            <a:pPr indent="0" lvl="0" marL="0" marR="0" rtl="0" algn="ctr">
              <a:lnSpc>
                <a:spcPct val="100000"/>
              </a:lnSpc>
              <a:spcBef>
                <a:spcPts val="0"/>
              </a:spcBef>
              <a:spcAft>
                <a:spcPts val="0"/>
              </a:spcAft>
              <a:buClr>
                <a:srgbClr val="000000"/>
              </a:buClr>
              <a:buSzPts val="3700"/>
              <a:buFont typeface="Arial"/>
              <a:buNone/>
            </a:pPr>
            <a:r>
              <a:rPr b="0" i="0" lang="en" sz="3700" u="none" cap="none" strike="noStrike">
                <a:solidFill>
                  <a:schemeClr val="accent2"/>
                </a:solidFill>
                <a:latin typeface="DM Sans"/>
                <a:ea typeface="DM Sans"/>
                <a:cs typeface="DM Sans"/>
                <a:sym typeface="DM Sans"/>
              </a:rPr>
              <a:t>Mission of the </a:t>
            </a:r>
            <a:r>
              <a:rPr b="1" i="0" lang="en" sz="3700" u="none" cap="none" strike="noStrike">
                <a:solidFill>
                  <a:schemeClr val="accent2"/>
                </a:solidFill>
                <a:latin typeface="DM Sans"/>
                <a:ea typeface="DM Sans"/>
                <a:cs typeface="DM Sans"/>
                <a:sym typeface="DM Sans"/>
              </a:rPr>
              <a:t>EGI Federation</a:t>
            </a:r>
            <a:endParaRPr b="1" i="0" sz="3700" u="none" cap="none" strike="noStrike">
              <a:solidFill>
                <a:schemeClr val="accent2"/>
              </a:solidFill>
              <a:latin typeface="DM Sans"/>
              <a:ea typeface="DM Sans"/>
              <a:cs typeface="DM Sans"/>
              <a:sym typeface="DM Sans"/>
            </a:endParaRPr>
          </a:p>
        </p:txBody>
      </p:sp>
      <p:sp>
        <p:nvSpPr>
          <p:cNvPr id="610" name="Google Shape;610;g22e4003c065_0_1155"/>
          <p:cNvSpPr txBox="1"/>
          <p:nvPr/>
        </p:nvSpPr>
        <p:spPr>
          <a:xfrm>
            <a:off x="543975" y="7884900"/>
            <a:ext cx="7700100" cy="1431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600"/>
              <a:buFont typeface="Arial"/>
              <a:buNone/>
            </a:pPr>
            <a:r>
              <a:rPr b="0" i="0" lang="en" sz="3100" u="none" cap="none" strike="noStrike">
                <a:solidFill>
                  <a:schemeClr val="dk1"/>
                </a:solidFill>
                <a:latin typeface="DM Sans"/>
                <a:ea typeface="DM Sans"/>
                <a:cs typeface="DM Sans"/>
                <a:sym typeface="DM Sans"/>
              </a:rPr>
              <a:t>Deliver open solutions </a:t>
            </a:r>
            <a:br>
              <a:rPr b="0" i="0" lang="en" sz="3100" u="none" cap="none" strike="noStrike">
                <a:solidFill>
                  <a:schemeClr val="dk1"/>
                </a:solidFill>
                <a:latin typeface="DM Sans"/>
                <a:ea typeface="DM Sans"/>
                <a:cs typeface="DM Sans"/>
                <a:sym typeface="DM Sans"/>
              </a:rPr>
            </a:br>
            <a:r>
              <a:rPr b="0" i="0" lang="en" sz="3100" u="none" cap="none" strike="noStrike">
                <a:solidFill>
                  <a:schemeClr val="dk1"/>
                </a:solidFill>
                <a:latin typeface="DM Sans"/>
                <a:ea typeface="DM Sans"/>
                <a:cs typeface="DM Sans"/>
                <a:sym typeface="DM Sans"/>
              </a:rPr>
              <a:t>for advanced computing and data analytics in research and innovation</a:t>
            </a:r>
            <a:endParaRPr b="0" i="0" sz="3100" u="none" cap="none" strike="noStrike">
              <a:solidFill>
                <a:schemeClr val="dk1"/>
              </a:solidFill>
              <a:latin typeface="DM Sans"/>
              <a:ea typeface="DM Sans"/>
              <a:cs typeface="DM Sans"/>
              <a:sym typeface="DM Sans"/>
            </a:endParaRPr>
          </a:p>
        </p:txBody>
      </p:sp>
      <p:sp>
        <p:nvSpPr>
          <p:cNvPr id="611" name="Google Shape;611;g22e4003c065_0_1155"/>
          <p:cNvSpPr txBox="1"/>
          <p:nvPr/>
        </p:nvSpPr>
        <p:spPr>
          <a:xfrm>
            <a:off x="543975" y="10262650"/>
            <a:ext cx="7894800" cy="569400"/>
          </a:xfrm>
          <a:prstGeom prst="rect">
            <a:avLst/>
          </a:prstGeom>
          <a:noFill/>
          <a:ln cap="flat" cmpd="sng" w="9525">
            <a:solidFill>
              <a:schemeClr val="dk1"/>
            </a:solidFill>
            <a:prstDash val="solid"/>
            <a:round/>
            <a:headEnd len="sm" w="sm" type="none"/>
            <a:tailEnd len="sm" w="sm" type="none"/>
          </a:ln>
        </p:spPr>
        <p:txBody>
          <a:bodyPr anchorCtr="0" anchor="b" bIns="0" lIns="0" spcFirstLastPara="1" rIns="0" wrap="square" tIns="0">
            <a:spAutoFit/>
          </a:bodyPr>
          <a:lstStyle/>
          <a:p>
            <a:pPr indent="0" lvl="0" marL="0" marR="0" rtl="0" algn="ctr">
              <a:lnSpc>
                <a:spcPct val="100000"/>
              </a:lnSpc>
              <a:spcBef>
                <a:spcPts val="0"/>
              </a:spcBef>
              <a:spcAft>
                <a:spcPts val="0"/>
              </a:spcAft>
              <a:buClr>
                <a:srgbClr val="000000"/>
              </a:buClr>
              <a:buSzPts val="3700"/>
              <a:buFont typeface="Arial"/>
              <a:buNone/>
            </a:pPr>
            <a:r>
              <a:rPr b="0" i="0" lang="en" sz="3700" u="none" cap="none" strike="noStrike">
                <a:solidFill>
                  <a:schemeClr val="accent2"/>
                </a:solidFill>
                <a:latin typeface="DM Sans"/>
                <a:ea typeface="DM Sans"/>
                <a:cs typeface="DM Sans"/>
                <a:sym typeface="DM Sans"/>
              </a:rPr>
              <a:t>Mission of the </a:t>
            </a:r>
            <a:r>
              <a:rPr b="1" i="0" lang="en" sz="3700" u="none" cap="none" strike="noStrike">
                <a:solidFill>
                  <a:schemeClr val="accent2"/>
                </a:solidFill>
                <a:latin typeface="DM Sans"/>
                <a:ea typeface="DM Sans"/>
                <a:cs typeface="DM Sans"/>
                <a:sym typeface="DM Sans"/>
              </a:rPr>
              <a:t>EGI Foundation</a:t>
            </a:r>
            <a:endParaRPr b="1" i="0" sz="3700" u="none" cap="none" strike="noStrike">
              <a:solidFill>
                <a:schemeClr val="accent2"/>
              </a:solidFill>
              <a:latin typeface="DM Sans"/>
              <a:ea typeface="DM Sans"/>
              <a:cs typeface="DM Sans"/>
              <a:sym typeface="DM Sans"/>
            </a:endParaRPr>
          </a:p>
        </p:txBody>
      </p:sp>
      <p:sp>
        <p:nvSpPr>
          <p:cNvPr id="612" name="Google Shape;612;g22e4003c065_0_1155"/>
          <p:cNvSpPr txBox="1"/>
          <p:nvPr/>
        </p:nvSpPr>
        <p:spPr>
          <a:xfrm>
            <a:off x="533799" y="10944050"/>
            <a:ext cx="7700100" cy="204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600"/>
              <a:buFont typeface="Arial"/>
              <a:buNone/>
            </a:pPr>
            <a:r>
              <a:rPr b="0" i="0" lang="en" sz="3200" u="none" cap="none" strike="noStrike">
                <a:solidFill>
                  <a:schemeClr val="dk1"/>
                </a:solidFill>
                <a:latin typeface="DM Sans"/>
                <a:ea typeface="DM Sans"/>
                <a:cs typeface="DM Sans"/>
                <a:sym typeface="DM Sans"/>
              </a:rPr>
              <a:t>Enable the EGI Federation </a:t>
            </a:r>
            <a:br>
              <a:rPr b="0" i="0" lang="en" sz="3200" u="none" cap="none" strike="noStrike">
                <a:solidFill>
                  <a:schemeClr val="dk1"/>
                </a:solidFill>
                <a:latin typeface="DM Sans"/>
                <a:ea typeface="DM Sans"/>
                <a:cs typeface="DM Sans"/>
                <a:sym typeface="DM Sans"/>
              </a:rPr>
            </a:br>
            <a:r>
              <a:rPr b="0" i="0" lang="en" sz="3200" u="none" cap="none" strike="noStrike">
                <a:solidFill>
                  <a:schemeClr val="dk1"/>
                </a:solidFill>
                <a:latin typeface="DM Sans"/>
                <a:ea typeface="DM Sans"/>
                <a:cs typeface="DM Sans"/>
                <a:sym typeface="DM Sans"/>
              </a:rPr>
              <a:t>to serve international research and innovation together</a:t>
            </a:r>
            <a:endParaRPr b="0" i="0" sz="3200" u="none" cap="none" strike="noStrike">
              <a:solidFill>
                <a:schemeClr val="dk1"/>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chemeClr val="dk1"/>
              </a:solidFill>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grpSp>
        <p:nvGrpSpPr>
          <p:cNvPr id="618" name="Google Shape;618;g25316bf8393_0_0"/>
          <p:cNvGrpSpPr/>
          <p:nvPr/>
        </p:nvGrpSpPr>
        <p:grpSpPr>
          <a:xfrm>
            <a:off x="6655974" y="6857860"/>
            <a:ext cx="10465835" cy="5103841"/>
            <a:chOff x="3612425" y="1676762"/>
            <a:chExt cx="5438775" cy="2628272"/>
          </a:xfrm>
        </p:grpSpPr>
        <p:pic>
          <p:nvPicPr>
            <p:cNvPr id="619" name="Google Shape;619;g25316bf8393_0_0"/>
            <p:cNvPicPr preferRelativeResize="0"/>
            <p:nvPr/>
          </p:nvPicPr>
          <p:blipFill rotWithShape="1">
            <a:blip r:embed="rId3">
              <a:alphaModFix/>
            </a:blip>
            <a:srcRect b="0" l="0" r="0" t="0"/>
            <a:stretch/>
          </p:blipFill>
          <p:spPr>
            <a:xfrm>
              <a:off x="5281613" y="3406808"/>
              <a:ext cx="2085975" cy="885825"/>
            </a:xfrm>
            <a:prstGeom prst="rect">
              <a:avLst/>
            </a:prstGeom>
            <a:noFill/>
            <a:ln>
              <a:noFill/>
            </a:ln>
          </p:spPr>
        </p:pic>
        <p:pic>
          <p:nvPicPr>
            <p:cNvPr id="620" name="Google Shape;620;g25316bf8393_0_0"/>
            <p:cNvPicPr preferRelativeResize="0"/>
            <p:nvPr/>
          </p:nvPicPr>
          <p:blipFill rotWithShape="1">
            <a:blip r:embed="rId4">
              <a:alphaModFix/>
            </a:blip>
            <a:srcRect b="0" l="0" r="0" t="0"/>
            <a:stretch/>
          </p:blipFill>
          <p:spPr>
            <a:xfrm>
              <a:off x="4460925" y="2590534"/>
              <a:ext cx="3724275" cy="1714500"/>
            </a:xfrm>
            <a:prstGeom prst="rect">
              <a:avLst/>
            </a:prstGeom>
            <a:noFill/>
            <a:ln>
              <a:noFill/>
            </a:ln>
          </p:spPr>
        </p:pic>
        <p:pic>
          <p:nvPicPr>
            <p:cNvPr id="621" name="Google Shape;621;g25316bf8393_0_0"/>
            <p:cNvPicPr preferRelativeResize="0"/>
            <p:nvPr/>
          </p:nvPicPr>
          <p:blipFill rotWithShape="1">
            <a:blip r:embed="rId5">
              <a:alphaModFix/>
            </a:blip>
            <a:srcRect b="0" l="0" r="0" t="0"/>
            <a:stretch/>
          </p:blipFill>
          <p:spPr>
            <a:xfrm>
              <a:off x="3612425" y="1676762"/>
              <a:ext cx="5438775" cy="2609850"/>
            </a:xfrm>
            <a:prstGeom prst="rect">
              <a:avLst/>
            </a:prstGeom>
            <a:noFill/>
            <a:ln>
              <a:noFill/>
            </a:ln>
          </p:spPr>
        </p:pic>
      </p:grpSp>
      <p:sp>
        <p:nvSpPr>
          <p:cNvPr id="622" name="Google Shape;622;g25316bf8393_0_0"/>
          <p:cNvSpPr txBox="1"/>
          <p:nvPr>
            <p:ph type="title"/>
          </p:nvPr>
        </p:nvSpPr>
        <p:spPr>
          <a:xfrm>
            <a:off x="2785981" y="520817"/>
            <a:ext cx="171609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SzPts val="6700"/>
              <a:buNone/>
            </a:pPr>
            <a:r>
              <a:rPr b="0" lang="en" sz="6400">
                <a:latin typeface="DM Sans"/>
                <a:ea typeface="DM Sans"/>
                <a:cs typeface="DM Sans"/>
                <a:sym typeface="DM Sans"/>
              </a:rPr>
              <a:t>The EGI Federation and its Community</a:t>
            </a:r>
            <a:endParaRPr b="0">
              <a:latin typeface="DM Sans"/>
              <a:ea typeface="DM Sans"/>
              <a:cs typeface="DM Sans"/>
              <a:sym typeface="DM Sans"/>
            </a:endParaRPr>
          </a:p>
        </p:txBody>
      </p:sp>
      <p:sp>
        <p:nvSpPr>
          <p:cNvPr id="623" name="Google Shape;623;g25316bf8393_0_0"/>
          <p:cNvSpPr txBox="1"/>
          <p:nvPr/>
        </p:nvSpPr>
        <p:spPr>
          <a:xfrm>
            <a:off x="16836814" y="2896248"/>
            <a:ext cx="7886400" cy="1349700"/>
          </a:xfrm>
          <a:prstGeom prst="rect">
            <a:avLst/>
          </a:prstGeom>
          <a:noFill/>
          <a:ln>
            <a:noFill/>
          </a:ln>
        </p:spPr>
        <p:txBody>
          <a:bodyPr anchorCtr="0" anchor="t"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1" i="1" sz="3700" u="none" cap="none" strike="noStrike">
              <a:solidFill>
                <a:srgbClr val="000000"/>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3700"/>
              <a:buFont typeface="Arial"/>
              <a:buNone/>
            </a:pPr>
            <a:r>
              <a:rPr b="1" i="1" lang="en" sz="3700" u="none" cap="none" strike="noStrike">
                <a:solidFill>
                  <a:srgbClr val="000000"/>
                </a:solidFill>
                <a:latin typeface="DM Sans"/>
                <a:ea typeface="DM Sans"/>
                <a:cs typeface="DM Sans"/>
                <a:sym typeface="DM Sans"/>
              </a:rPr>
              <a:t>Projects</a:t>
            </a:r>
            <a:endParaRPr b="0" i="0" sz="3700" u="none" cap="none" strike="noStrike">
              <a:solidFill>
                <a:srgbClr val="000000"/>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4300"/>
              <a:buFont typeface="Arial"/>
              <a:buNone/>
            </a:pPr>
            <a:br>
              <a:rPr b="1" i="0" lang="en" sz="4300" u="none" cap="none" strike="noStrike">
                <a:solidFill>
                  <a:srgbClr val="000000"/>
                </a:solidFill>
                <a:latin typeface="DM Sans"/>
                <a:ea typeface="DM Sans"/>
                <a:cs typeface="DM Sans"/>
                <a:sym typeface="DM Sans"/>
              </a:rPr>
            </a:br>
            <a:r>
              <a:rPr b="0" i="0" lang="en" sz="4300" u="none" cap="none" strike="noStrike">
                <a:solidFill>
                  <a:srgbClr val="7F7F7F"/>
                </a:solidFill>
                <a:latin typeface="DM Sans"/>
                <a:ea typeface="DM Sans"/>
                <a:cs typeface="DM Sans"/>
                <a:sym typeface="DM Sans"/>
              </a:rPr>
              <a:t>The EGI Federation plus the served </a:t>
            </a:r>
            <a:r>
              <a:rPr b="0" i="0" lang="en" sz="4300" u="none" cap="none" strike="noStrike">
                <a:solidFill>
                  <a:schemeClr val="accent1"/>
                </a:solidFill>
                <a:latin typeface="DM Sans"/>
                <a:ea typeface="DM Sans"/>
                <a:cs typeface="DM Sans"/>
                <a:sym typeface="DM Sans"/>
              </a:rPr>
              <a:t>research communities</a:t>
            </a:r>
            <a:r>
              <a:rPr b="0" i="0" lang="en" sz="4300" u="none" cap="none" strike="noStrike">
                <a:solidFill>
                  <a:srgbClr val="7F7F7F"/>
                </a:solidFill>
                <a:latin typeface="DM Sans"/>
                <a:ea typeface="DM Sans"/>
                <a:cs typeface="DM Sans"/>
                <a:sym typeface="DM Sans"/>
              </a:rPr>
              <a:t>, the </a:t>
            </a:r>
            <a:r>
              <a:rPr b="0" i="0" lang="en" sz="4300" u="none" cap="none" strike="noStrike">
                <a:solidFill>
                  <a:schemeClr val="accent1"/>
                </a:solidFill>
                <a:latin typeface="DM Sans"/>
                <a:ea typeface="DM Sans"/>
                <a:cs typeface="DM Sans"/>
                <a:sym typeface="DM Sans"/>
              </a:rPr>
              <a:t>technology providers </a:t>
            </a:r>
            <a:r>
              <a:rPr b="0" i="0" lang="en" sz="4300" u="none" cap="none" strike="noStrike">
                <a:solidFill>
                  <a:srgbClr val="7F7F7F"/>
                </a:solidFill>
                <a:latin typeface="DM Sans"/>
                <a:ea typeface="DM Sans"/>
                <a:cs typeface="DM Sans"/>
                <a:sym typeface="DM Sans"/>
              </a:rPr>
              <a:t>or any other organisation linked via an </a:t>
            </a:r>
            <a:r>
              <a:rPr b="0" i="0" lang="en" sz="4300" u="none" cap="none" strike="noStrike">
                <a:solidFill>
                  <a:schemeClr val="accent1"/>
                </a:solidFill>
                <a:latin typeface="DM Sans"/>
                <a:ea typeface="DM Sans"/>
                <a:cs typeface="DM Sans"/>
                <a:sym typeface="DM Sans"/>
              </a:rPr>
              <a:t>agreement (e.g. MoU)</a:t>
            </a:r>
            <a:r>
              <a:rPr b="0" i="0" lang="en" sz="4300" u="none" cap="none" strike="noStrike">
                <a:solidFill>
                  <a:srgbClr val="7F7F7F"/>
                </a:solidFill>
                <a:latin typeface="DM Sans"/>
                <a:ea typeface="DM Sans"/>
                <a:cs typeface="DM Sans"/>
                <a:sym typeface="DM Sans"/>
              </a:rPr>
              <a:t> with the EGI Foundation and contributing to the mission of the EGI Federation</a:t>
            </a:r>
            <a:endParaRPr b="0" i="0" sz="3700" u="none" cap="none" strike="noStrike">
              <a:solidFill>
                <a:srgbClr val="000000"/>
              </a:solidFill>
              <a:latin typeface="DM Sans"/>
              <a:ea typeface="DM Sans"/>
              <a:cs typeface="DM Sans"/>
              <a:sym typeface="DM Sans"/>
            </a:endParaRPr>
          </a:p>
        </p:txBody>
      </p:sp>
      <p:sp>
        <p:nvSpPr>
          <p:cNvPr id="624" name="Google Shape;624;g25316bf8393_0_0"/>
          <p:cNvSpPr txBox="1"/>
          <p:nvPr/>
        </p:nvSpPr>
        <p:spPr>
          <a:xfrm>
            <a:off x="-67736" y="3553301"/>
            <a:ext cx="8579100" cy="1349700"/>
          </a:xfrm>
          <a:prstGeom prst="rect">
            <a:avLst/>
          </a:prstGeom>
          <a:noFill/>
          <a:ln>
            <a:noFill/>
          </a:ln>
        </p:spPr>
        <p:txBody>
          <a:bodyPr anchorCtr="0" anchor="t" bIns="243800" lIns="243800" spcFirstLastPara="1" rIns="243800" wrap="square" tIns="243800">
            <a:noAutofit/>
          </a:bodyPr>
          <a:lstStyle/>
          <a:p>
            <a:pPr indent="0" lvl="0" marL="0" marR="0" rtl="0" algn="r">
              <a:lnSpc>
                <a:spcPct val="100000"/>
              </a:lnSpc>
              <a:spcBef>
                <a:spcPts val="0"/>
              </a:spcBef>
              <a:spcAft>
                <a:spcPts val="0"/>
              </a:spcAft>
              <a:buClr>
                <a:srgbClr val="000000"/>
              </a:buClr>
              <a:buSzPts val="3700"/>
              <a:buFont typeface="Arial"/>
              <a:buNone/>
            </a:pPr>
            <a:r>
              <a:rPr b="1" i="1" lang="en" sz="3700" u="none" cap="none" strike="noStrike">
                <a:solidFill>
                  <a:srgbClr val="000000"/>
                </a:solidFill>
                <a:latin typeface="DM Sans"/>
                <a:ea typeface="DM Sans"/>
                <a:cs typeface="DM Sans"/>
                <a:sym typeface="DM Sans"/>
              </a:rPr>
              <a:t>Capacity, technology, knowhow</a:t>
            </a:r>
            <a:endParaRPr b="0" i="0" sz="3700" u="none" cap="none" strike="noStrike">
              <a:solidFill>
                <a:srgbClr val="000000"/>
              </a:solidFill>
              <a:latin typeface="DM Sans"/>
              <a:ea typeface="DM Sans"/>
              <a:cs typeface="DM Sans"/>
              <a:sym typeface="DM Sans"/>
            </a:endParaRPr>
          </a:p>
          <a:p>
            <a:pPr indent="0" lvl="0" marL="0" marR="0" rtl="0" algn="r">
              <a:lnSpc>
                <a:spcPct val="100000"/>
              </a:lnSpc>
              <a:spcBef>
                <a:spcPts val="0"/>
              </a:spcBef>
              <a:spcAft>
                <a:spcPts val="0"/>
              </a:spcAft>
              <a:buClr>
                <a:srgbClr val="000000"/>
              </a:buClr>
              <a:buSzPts val="4300"/>
              <a:buFont typeface="Arial"/>
              <a:buNone/>
            </a:pPr>
            <a:br>
              <a:rPr b="1" i="0" lang="en" sz="4300" u="none" cap="none" strike="noStrike">
                <a:solidFill>
                  <a:srgbClr val="000000"/>
                </a:solidFill>
                <a:latin typeface="DM Sans"/>
                <a:ea typeface="DM Sans"/>
                <a:cs typeface="DM Sans"/>
                <a:sym typeface="DM Sans"/>
              </a:rPr>
            </a:br>
            <a:r>
              <a:rPr b="0" i="0" lang="en" sz="4300" u="none" cap="none" strike="noStrike">
                <a:solidFill>
                  <a:schemeClr val="accent1"/>
                </a:solidFill>
                <a:latin typeface="DM Sans"/>
                <a:ea typeface="DM Sans"/>
                <a:cs typeface="DM Sans"/>
                <a:sym typeface="DM Sans"/>
              </a:rPr>
              <a:t>EGI Foundation, EGI Foundation Participants, Associated Participants, their linked organisations</a:t>
            </a:r>
            <a:br>
              <a:rPr b="0" i="0" lang="en" sz="4300" u="none" cap="none" strike="noStrike">
                <a:solidFill>
                  <a:srgbClr val="000000"/>
                </a:solidFill>
                <a:latin typeface="DM Sans"/>
                <a:ea typeface="DM Sans"/>
                <a:cs typeface="DM Sans"/>
                <a:sym typeface="DM Sans"/>
              </a:rPr>
            </a:br>
            <a:endParaRPr b="0" i="0" sz="4300" u="none" cap="none" strike="noStrike">
              <a:solidFill>
                <a:srgbClr val="7F7F7F"/>
              </a:solidFill>
              <a:latin typeface="DM Sans"/>
              <a:ea typeface="DM Sans"/>
              <a:cs typeface="DM Sans"/>
              <a:sym typeface="DM Sans"/>
            </a:endParaRPr>
          </a:p>
        </p:txBody>
      </p:sp>
      <p:cxnSp>
        <p:nvCxnSpPr>
          <p:cNvPr id="625" name="Google Shape;625;g25316bf8393_0_0"/>
          <p:cNvCxnSpPr/>
          <p:nvPr/>
        </p:nvCxnSpPr>
        <p:spPr>
          <a:xfrm flipH="1" rot="10800000">
            <a:off x="14064106" y="4572663"/>
            <a:ext cx="1832100" cy="3908700"/>
          </a:xfrm>
          <a:prstGeom prst="straightConnector1">
            <a:avLst/>
          </a:prstGeom>
          <a:noFill/>
          <a:ln cap="rnd" cmpd="sng" w="63500">
            <a:solidFill>
              <a:srgbClr val="7F7F7F"/>
            </a:solidFill>
            <a:prstDash val="solid"/>
            <a:round/>
            <a:headEnd len="med" w="med" type="oval"/>
            <a:tailEnd len="sm" w="sm" type="none"/>
          </a:ln>
        </p:spPr>
      </p:cxnSp>
      <p:cxnSp>
        <p:nvCxnSpPr>
          <p:cNvPr id="626" name="Google Shape;626;g25316bf8393_0_0"/>
          <p:cNvCxnSpPr/>
          <p:nvPr/>
        </p:nvCxnSpPr>
        <p:spPr>
          <a:xfrm>
            <a:off x="8715016" y="4374814"/>
            <a:ext cx="1984800" cy="5372700"/>
          </a:xfrm>
          <a:prstGeom prst="straightConnector1">
            <a:avLst/>
          </a:prstGeom>
          <a:noFill/>
          <a:ln cap="rnd" cmpd="sng" w="63500">
            <a:solidFill>
              <a:schemeClr val="accent1"/>
            </a:solidFill>
            <a:prstDash val="solid"/>
            <a:round/>
            <a:headEnd len="sm" w="sm" type="none"/>
            <a:tailEnd len="med" w="med" type="oval"/>
          </a:ln>
        </p:spPr>
      </p:cxnSp>
      <p:sp>
        <p:nvSpPr>
          <p:cNvPr id="627" name="Google Shape;627;g25316bf8393_0_0"/>
          <p:cNvSpPr/>
          <p:nvPr/>
        </p:nvSpPr>
        <p:spPr>
          <a:xfrm>
            <a:off x="2226984" y="2506165"/>
            <a:ext cx="6061500" cy="811200"/>
          </a:xfrm>
          <a:prstGeom prst="roundRect">
            <a:avLst>
              <a:gd fmla="val 16667" name="adj"/>
            </a:avLst>
          </a:prstGeom>
          <a:solidFill>
            <a:srgbClr val="FF9900"/>
          </a:solidFill>
          <a:ln>
            <a:noFill/>
          </a:ln>
        </p:spPr>
        <p:txBody>
          <a:bodyPr anchorCtr="0" anchor="ctr" bIns="243800" lIns="243800" spcFirstLastPara="1" rIns="243800" wrap="square" tIns="243800">
            <a:noAutofit/>
          </a:bodyPr>
          <a:lstStyle/>
          <a:p>
            <a:pPr indent="0" lvl="0" marL="0" marR="0" rtl="0" algn="ctr">
              <a:lnSpc>
                <a:spcPct val="115000"/>
              </a:lnSpc>
              <a:spcBef>
                <a:spcPts val="0"/>
              </a:spcBef>
              <a:spcAft>
                <a:spcPts val="0"/>
              </a:spcAft>
              <a:buClr>
                <a:srgbClr val="000000"/>
              </a:buClr>
              <a:buSzPts val="4000"/>
              <a:buFont typeface="Arial"/>
              <a:buNone/>
            </a:pPr>
            <a:r>
              <a:rPr b="1" i="0" lang="en" sz="4000" u="none" cap="none" strike="noStrike">
                <a:solidFill>
                  <a:srgbClr val="1C4587"/>
                </a:solidFill>
                <a:latin typeface="DM Sans"/>
                <a:ea typeface="DM Sans"/>
                <a:cs typeface="DM Sans"/>
                <a:sym typeface="DM Sans"/>
              </a:rPr>
              <a:t>EGI Federation</a:t>
            </a:r>
            <a:endParaRPr b="0" i="0" sz="3700" u="none" cap="none" strike="noStrike">
              <a:solidFill>
                <a:srgbClr val="000000"/>
              </a:solidFill>
              <a:latin typeface="DM Sans"/>
              <a:ea typeface="DM Sans"/>
              <a:cs typeface="DM Sans"/>
              <a:sym typeface="DM Sans"/>
            </a:endParaRPr>
          </a:p>
        </p:txBody>
      </p:sp>
      <p:sp>
        <p:nvSpPr>
          <p:cNvPr id="628" name="Google Shape;628;g25316bf8393_0_0"/>
          <p:cNvSpPr/>
          <p:nvPr/>
        </p:nvSpPr>
        <p:spPr>
          <a:xfrm>
            <a:off x="16532014" y="2687080"/>
            <a:ext cx="6061500" cy="811200"/>
          </a:xfrm>
          <a:prstGeom prst="roundRect">
            <a:avLst>
              <a:gd fmla="val 16667" name="adj"/>
            </a:avLst>
          </a:prstGeom>
          <a:solidFill>
            <a:srgbClr val="FF9900"/>
          </a:solidFill>
          <a:ln>
            <a:noFill/>
          </a:ln>
        </p:spPr>
        <p:txBody>
          <a:bodyPr anchorCtr="0" anchor="ctr" bIns="243800" lIns="243800" spcFirstLastPara="1" rIns="243800" wrap="square" tIns="243800">
            <a:noAutofit/>
          </a:bodyPr>
          <a:lstStyle/>
          <a:p>
            <a:pPr indent="0" lvl="0" marL="0" marR="0" rtl="0" algn="ctr">
              <a:lnSpc>
                <a:spcPct val="115000"/>
              </a:lnSpc>
              <a:spcBef>
                <a:spcPts val="0"/>
              </a:spcBef>
              <a:spcAft>
                <a:spcPts val="0"/>
              </a:spcAft>
              <a:buClr>
                <a:srgbClr val="000000"/>
              </a:buClr>
              <a:buSzPts val="4000"/>
              <a:buFont typeface="Arial"/>
              <a:buNone/>
            </a:pPr>
            <a:r>
              <a:rPr b="1" i="0" lang="en" sz="4000" u="none" cap="none" strike="noStrike">
                <a:solidFill>
                  <a:srgbClr val="1C4587"/>
                </a:solidFill>
                <a:latin typeface="DM Sans"/>
                <a:ea typeface="DM Sans"/>
                <a:cs typeface="DM Sans"/>
                <a:sym typeface="DM Sans"/>
              </a:rPr>
              <a:t>EGI Community</a:t>
            </a:r>
            <a:endParaRPr b="0" i="0" sz="3700" u="none" cap="none" strike="noStrike">
              <a:solidFill>
                <a:srgbClr val="000000"/>
              </a:solidFill>
              <a:latin typeface="DM Sans"/>
              <a:ea typeface="DM Sans"/>
              <a:cs typeface="DM Sans"/>
              <a:sym typeface="D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7"/>
          <p:cNvPicPr preferRelativeResize="0"/>
          <p:nvPr/>
        </p:nvPicPr>
        <p:blipFill rotWithShape="1">
          <a:blip r:embed="rId3">
            <a:alphaModFix/>
          </a:blip>
          <a:srcRect b="0" l="0" r="0" t="0"/>
          <a:stretch/>
        </p:blipFill>
        <p:spPr>
          <a:xfrm>
            <a:off x="2152650" y="1485900"/>
            <a:ext cx="19715299" cy="11089850"/>
          </a:xfrm>
          <a:prstGeom prst="rect">
            <a:avLst/>
          </a:prstGeom>
          <a:noFill/>
          <a:ln>
            <a:noFill/>
          </a:ln>
        </p:spPr>
      </p:pic>
      <p:sp>
        <p:nvSpPr>
          <p:cNvPr id="634" name="Google Shape;634;p7"/>
          <p:cNvSpPr txBox="1"/>
          <p:nvPr>
            <p:ph type="title"/>
          </p:nvPr>
        </p:nvSpPr>
        <p:spPr>
          <a:xfrm>
            <a:off x="2313288" y="705362"/>
            <a:ext cx="148200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sz="5400">
                <a:latin typeface="DM Sans"/>
                <a:ea typeface="DM Sans"/>
                <a:cs typeface="DM Sans"/>
                <a:sym typeface="DM Sans"/>
              </a:rPr>
              <a:t>International Partnerships</a:t>
            </a:r>
            <a:endParaRPr b="0" sz="5400">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g22e4003c065_0_2310"/>
          <p:cNvSpPr/>
          <p:nvPr/>
        </p:nvSpPr>
        <p:spPr>
          <a:xfrm>
            <a:off x="5095275" y="1189250"/>
            <a:ext cx="13716000" cy="11575500"/>
          </a:xfrm>
          <a:prstGeom prst="donut">
            <a:avLst>
              <a:gd fmla="val 9818"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Arial"/>
              <a:ea typeface="Arial"/>
              <a:cs typeface="Arial"/>
              <a:sym typeface="Arial"/>
            </a:endParaRPr>
          </a:p>
        </p:txBody>
      </p:sp>
      <p:sp>
        <p:nvSpPr>
          <p:cNvPr id="640" name="Google Shape;640;g22e4003c065_0_2310"/>
          <p:cNvSpPr txBox="1"/>
          <p:nvPr>
            <p:ph idx="12" type="sldNum"/>
          </p:nvPr>
        </p:nvSpPr>
        <p:spPr>
          <a:xfrm>
            <a:off x="236701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999999"/>
              </a:buClr>
              <a:buSzPts val="1800"/>
              <a:buFont typeface="DM Sans"/>
              <a:buNone/>
            </a:pPr>
            <a:fld id="{00000000-1234-1234-1234-123412341234}" type="slidenum">
              <a:rPr lang="en"/>
              <a:t>‹#›</a:t>
            </a:fld>
            <a:endParaRPr/>
          </a:p>
        </p:txBody>
      </p:sp>
      <p:sp>
        <p:nvSpPr>
          <p:cNvPr id="641" name="Google Shape;641;g22e4003c065_0_2310"/>
          <p:cNvSpPr txBox="1"/>
          <p:nvPr>
            <p:ph type="title"/>
          </p:nvPr>
        </p:nvSpPr>
        <p:spPr>
          <a:xfrm>
            <a:off x="2564148" y="333625"/>
            <a:ext cx="9970800" cy="8313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800"/>
              <a:buNone/>
            </a:pPr>
            <a:r>
              <a:rPr lang="en"/>
              <a:t>The EGI Infrastructure</a:t>
            </a:r>
            <a:endParaRPr/>
          </a:p>
        </p:txBody>
      </p:sp>
      <p:cxnSp>
        <p:nvCxnSpPr>
          <p:cNvPr id="642" name="Google Shape;642;g22e4003c065_0_2310"/>
          <p:cNvCxnSpPr/>
          <p:nvPr/>
        </p:nvCxnSpPr>
        <p:spPr>
          <a:xfrm>
            <a:off x="6733675" y="4040200"/>
            <a:ext cx="3396300" cy="1161900"/>
          </a:xfrm>
          <a:prstGeom prst="straightConnector1">
            <a:avLst/>
          </a:prstGeom>
          <a:noFill/>
          <a:ln cap="flat" cmpd="sng" w="19050">
            <a:solidFill>
              <a:srgbClr val="0E9453"/>
            </a:solidFill>
            <a:prstDash val="solid"/>
            <a:round/>
            <a:headEnd len="med" w="med" type="oval"/>
            <a:tailEnd len="sm" w="sm" type="none"/>
          </a:ln>
        </p:spPr>
      </p:cxnSp>
      <p:cxnSp>
        <p:nvCxnSpPr>
          <p:cNvPr id="643" name="Google Shape;643;g22e4003c065_0_2310"/>
          <p:cNvCxnSpPr/>
          <p:nvPr/>
        </p:nvCxnSpPr>
        <p:spPr>
          <a:xfrm flipH="1" rot="10800000">
            <a:off x="6775125" y="9257625"/>
            <a:ext cx="3352200" cy="1101900"/>
          </a:xfrm>
          <a:prstGeom prst="straightConnector1">
            <a:avLst/>
          </a:prstGeom>
          <a:noFill/>
          <a:ln cap="flat" cmpd="sng" w="19050">
            <a:solidFill>
              <a:srgbClr val="085631"/>
            </a:solidFill>
            <a:prstDash val="solid"/>
            <a:round/>
            <a:headEnd len="med" w="med" type="oval"/>
            <a:tailEnd len="sm" w="sm" type="none"/>
          </a:ln>
        </p:spPr>
      </p:cxnSp>
      <p:cxnSp>
        <p:nvCxnSpPr>
          <p:cNvPr id="644" name="Google Shape;644;g22e4003c065_0_2310"/>
          <p:cNvCxnSpPr/>
          <p:nvPr/>
        </p:nvCxnSpPr>
        <p:spPr>
          <a:xfrm rot="10800000">
            <a:off x="14607000" y="9289725"/>
            <a:ext cx="2693400" cy="1090500"/>
          </a:xfrm>
          <a:prstGeom prst="straightConnector1">
            <a:avLst/>
          </a:prstGeom>
          <a:noFill/>
          <a:ln cap="flat" cmpd="sng" w="19050">
            <a:solidFill>
              <a:srgbClr val="0E9453"/>
            </a:solidFill>
            <a:prstDash val="solid"/>
            <a:round/>
            <a:headEnd len="med" w="med" type="oval"/>
            <a:tailEnd len="sm" w="sm" type="none"/>
          </a:ln>
        </p:spPr>
      </p:cxnSp>
      <p:cxnSp>
        <p:nvCxnSpPr>
          <p:cNvPr id="645" name="Google Shape;645;g22e4003c065_0_2310"/>
          <p:cNvCxnSpPr/>
          <p:nvPr/>
        </p:nvCxnSpPr>
        <p:spPr>
          <a:xfrm flipH="1">
            <a:off x="14627750" y="3957325"/>
            <a:ext cx="2734800" cy="1429500"/>
          </a:xfrm>
          <a:prstGeom prst="straightConnector1">
            <a:avLst/>
          </a:prstGeom>
          <a:noFill/>
          <a:ln cap="flat" cmpd="sng" w="19050">
            <a:solidFill>
              <a:srgbClr val="085631"/>
            </a:solidFill>
            <a:prstDash val="solid"/>
            <a:round/>
            <a:headEnd len="med" w="med" type="oval"/>
            <a:tailEnd len="sm" w="sm" type="none"/>
          </a:ln>
        </p:spPr>
      </p:cxnSp>
      <p:grpSp>
        <p:nvGrpSpPr>
          <p:cNvPr id="646" name="Google Shape;646;g22e4003c065_0_2310"/>
          <p:cNvGrpSpPr/>
          <p:nvPr/>
        </p:nvGrpSpPr>
        <p:grpSpPr>
          <a:xfrm>
            <a:off x="7380199" y="2551927"/>
            <a:ext cx="9286582" cy="9344021"/>
            <a:chOff x="7380199" y="2551927"/>
            <a:chExt cx="9286582" cy="9344021"/>
          </a:xfrm>
        </p:grpSpPr>
        <p:sp>
          <p:nvSpPr>
            <p:cNvPr id="647" name="Google Shape;647;g22e4003c065_0_2310"/>
            <p:cNvSpPr/>
            <p:nvPr/>
          </p:nvSpPr>
          <p:spPr>
            <a:xfrm flipH="1" rot="-1904199">
              <a:off x="8710638" y="3785965"/>
              <a:ext cx="6644288" cy="6876595"/>
            </a:xfrm>
            <a:prstGeom prst="blockArc">
              <a:avLst>
                <a:gd fmla="val 14348563" name="adj1"/>
                <a:gd fmla="val 19872341" name="adj2"/>
                <a:gd fmla="val 9100" name="adj3"/>
              </a:avLst>
            </a:prstGeom>
            <a:solidFill>
              <a:srgbClr val="0E9453"/>
            </a:solidFill>
            <a:ln>
              <a:noFill/>
            </a:ln>
            <a:effectLst>
              <a:outerShdw blurRad="71438" rotWithShape="0" algn="bl" dir="5400000" dist="9525">
                <a:srgbClr val="000000">
                  <a:alpha val="40000"/>
                </a:srgbClr>
              </a:outerShdw>
            </a:effectLst>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g22e4003c065_0_2310"/>
            <p:cNvSpPr/>
            <p:nvPr/>
          </p:nvSpPr>
          <p:spPr>
            <a:xfrm rot="1904199">
              <a:off x="8705630" y="3785965"/>
              <a:ext cx="6644288" cy="6876595"/>
            </a:xfrm>
            <a:prstGeom prst="blockArc">
              <a:avLst>
                <a:gd fmla="val 14545937" name="adj1"/>
                <a:gd fmla="val 19902139" name="adj2"/>
                <a:gd fmla="val 9115" name="adj3"/>
              </a:avLst>
            </a:prstGeom>
            <a:solidFill>
              <a:srgbClr val="085631"/>
            </a:solidFill>
            <a:ln>
              <a:noFill/>
            </a:ln>
            <a:effectLst>
              <a:outerShdw blurRad="71438" rotWithShape="0" algn="bl" dir="5400000" dist="9525">
                <a:srgbClr val="000000">
                  <a:alpha val="40000"/>
                </a:srgbClr>
              </a:outerShdw>
            </a:effectLst>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g22e4003c065_0_2310"/>
            <p:cNvSpPr/>
            <p:nvPr/>
          </p:nvSpPr>
          <p:spPr>
            <a:xfrm rot="8896613">
              <a:off x="8691526" y="3784656"/>
              <a:ext cx="6642261" cy="6875071"/>
            </a:xfrm>
            <a:prstGeom prst="blockArc">
              <a:avLst>
                <a:gd fmla="val 18041678" name="adj1"/>
                <a:gd fmla="val 1798478" name="adj2"/>
                <a:gd fmla="val 9595" name="adj3"/>
              </a:avLst>
            </a:prstGeom>
            <a:solidFill>
              <a:srgbClr val="085631"/>
            </a:solidFill>
            <a:ln>
              <a:noFill/>
            </a:ln>
            <a:effectLst>
              <a:outerShdw blurRad="71438" rotWithShape="0" algn="bl" dist="9525">
                <a:srgbClr val="000000">
                  <a:alpha val="40000"/>
                </a:srgbClr>
              </a:outerShdw>
            </a:effectLst>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g22e4003c065_0_2310"/>
            <p:cNvSpPr/>
            <p:nvPr/>
          </p:nvSpPr>
          <p:spPr>
            <a:xfrm flipH="1" rot="-8896613">
              <a:off x="8710012" y="3786604"/>
              <a:ext cx="6642261" cy="6875071"/>
            </a:xfrm>
            <a:prstGeom prst="blockArc">
              <a:avLst>
                <a:gd fmla="val 17967225" name="adj1"/>
                <a:gd fmla="val 1529547" name="adj2"/>
                <a:gd fmla="val 9279" name="adj3"/>
              </a:avLst>
            </a:prstGeom>
            <a:solidFill>
              <a:srgbClr val="0E9453"/>
            </a:solidFill>
            <a:ln>
              <a:noFill/>
            </a:ln>
            <a:effectLst>
              <a:outerShdw blurRad="71438" rotWithShape="0" algn="bl" dir="5400000" dist="9525">
                <a:srgbClr val="000000">
                  <a:alpha val="40000"/>
                </a:srgbClr>
              </a:outerShdw>
            </a:effectLst>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g22e4003c065_0_2310"/>
            <p:cNvSpPr/>
            <p:nvPr/>
          </p:nvSpPr>
          <p:spPr>
            <a:xfrm rot="7981724">
              <a:off x="8618800" y="6786496"/>
              <a:ext cx="912708" cy="912708"/>
            </a:xfrm>
            <a:prstGeom prst="rtTriangle">
              <a:avLst/>
            </a:prstGeom>
            <a:solidFill>
              <a:srgbClr val="08563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g22e4003c065_0_2310"/>
            <p:cNvSpPr/>
            <p:nvPr/>
          </p:nvSpPr>
          <p:spPr>
            <a:xfrm rot="-2818276">
              <a:off x="14517368" y="6767892"/>
              <a:ext cx="912708" cy="912708"/>
            </a:xfrm>
            <a:prstGeom prst="rtTriangle">
              <a:avLst/>
            </a:prstGeom>
            <a:solidFill>
              <a:srgbClr val="08563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g22e4003c065_0_2310"/>
            <p:cNvSpPr/>
            <p:nvPr/>
          </p:nvSpPr>
          <p:spPr>
            <a:xfrm rot="2818276">
              <a:off x="11567233" y="9918328"/>
              <a:ext cx="912708" cy="912708"/>
            </a:xfrm>
            <a:prstGeom prst="rtTriangle">
              <a:avLst/>
            </a:prstGeom>
            <a:solidFill>
              <a:srgbClr val="0E945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g22e4003c065_0_2310"/>
            <p:cNvSpPr/>
            <p:nvPr/>
          </p:nvSpPr>
          <p:spPr>
            <a:xfrm rot="-7981724">
              <a:off x="11568912" y="3591164"/>
              <a:ext cx="912708" cy="912708"/>
            </a:xfrm>
            <a:prstGeom prst="rtTriangle">
              <a:avLst/>
            </a:prstGeom>
            <a:solidFill>
              <a:srgbClr val="0E945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55" name="Google Shape;655;g22e4003c065_0_2310"/>
          <p:cNvPicPr preferRelativeResize="0"/>
          <p:nvPr/>
        </p:nvPicPr>
        <p:blipFill rotWithShape="1">
          <a:blip r:embed="rId3">
            <a:alphaModFix/>
          </a:blip>
          <a:srcRect b="0" l="0" r="0" t="0"/>
          <a:stretch/>
        </p:blipFill>
        <p:spPr>
          <a:xfrm>
            <a:off x="553425" y="2165325"/>
            <a:ext cx="6057649" cy="2808775"/>
          </a:xfrm>
          <a:prstGeom prst="rect">
            <a:avLst/>
          </a:prstGeom>
          <a:noFill/>
          <a:ln>
            <a:noFill/>
          </a:ln>
        </p:spPr>
      </p:pic>
      <p:pic>
        <p:nvPicPr>
          <p:cNvPr id="656" name="Google Shape;656;g22e4003c065_0_2310"/>
          <p:cNvPicPr preferRelativeResize="0"/>
          <p:nvPr/>
        </p:nvPicPr>
        <p:blipFill rotWithShape="1">
          <a:blip r:embed="rId4">
            <a:alphaModFix/>
          </a:blip>
          <a:srcRect b="0" l="0" r="0" t="0"/>
          <a:stretch/>
        </p:blipFill>
        <p:spPr>
          <a:xfrm>
            <a:off x="17466525" y="1735575"/>
            <a:ext cx="6484673" cy="3316100"/>
          </a:xfrm>
          <a:prstGeom prst="rect">
            <a:avLst/>
          </a:prstGeom>
          <a:noFill/>
          <a:ln>
            <a:noFill/>
          </a:ln>
          <a:effectLst>
            <a:outerShdw blurRad="57150" rotWithShape="0" algn="bl" dir="5400000" dist="19050">
              <a:srgbClr val="000000">
                <a:alpha val="49803"/>
              </a:srgbClr>
            </a:outerShdw>
          </a:effectLst>
        </p:spPr>
      </p:pic>
      <p:pic>
        <p:nvPicPr>
          <p:cNvPr id="657" name="Google Shape;657;g22e4003c065_0_2310"/>
          <p:cNvPicPr preferRelativeResize="0"/>
          <p:nvPr/>
        </p:nvPicPr>
        <p:blipFill rotWithShape="1">
          <a:blip r:embed="rId5">
            <a:alphaModFix/>
          </a:blip>
          <a:srcRect b="0" l="0" r="0" t="0"/>
          <a:stretch/>
        </p:blipFill>
        <p:spPr>
          <a:xfrm>
            <a:off x="17372775" y="9107225"/>
            <a:ext cx="6146052" cy="3136127"/>
          </a:xfrm>
          <a:prstGeom prst="rect">
            <a:avLst/>
          </a:prstGeom>
          <a:noFill/>
          <a:ln>
            <a:noFill/>
          </a:ln>
        </p:spPr>
      </p:pic>
      <p:pic>
        <p:nvPicPr>
          <p:cNvPr id="658" name="Google Shape;658;g22e4003c065_0_2310"/>
          <p:cNvPicPr preferRelativeResize="0"/>
          <p:nvPr/>
        </p:nvPicPr>
        <p:blipFill rotWithShape="1">
          <a:blip r:embed="rId6">
            <a:alphaModFix/>
          </a:blip>
          <a:srcRect b="6200" l="0" r="0" t="0"/>
          <a:stretch/>
        </p:blipFill>
        <p:spPr>
          <a:xfrm>
            <a:off x="815076" y="8683525"/>
            <a:ext cx="5823122" cy="3567900"/>
          </a:xfrm>
          <a:prstGeom prst="rect">
            <a:avLst/>
          </a:prstGeom>
          <a:noFill/>
          <a:ln cap="flat" cmpd="sng" w="19050">
            <a:solidFill>
              <a:srgbClr val="09142E"/>
            </a:solidFill>
            <a:prstDash val="solid"/>
            <a:round/>
            <a:headEnd len="sm" w="sm" type="none"/>
            <a:tailEnd len="sm" w="sm" type="none"/>
          </a:ln>
        </p:spPr>
      </p:pic>
      <p:sp>
        <p:nvSpPr>
          <p:cNvPr id="659" name="Google Shape;659;g22e4003c065_0_2310"/>
          <p:cNvSpPr txBox="1"/>
          <p:nvPr/>
        </p:nvSpPr>
        <p:spPr>
          <a:xfrm>
            <a:off x="1379325" y="12027075"/>
            <a:ext cx="4661700" cy="831300"/>
          </a:xfrm>
          <a:prstGeom prst="rect">
            <a:avLst/>
          </a:prstGeom>
          <a:noFill/>
          <a:ln>
            <a:noFill/>
          </a:ln>
        </p:spPr>
        <p:txBody>
          <a:bodyPr anchorCtr="0" anchor="t" bIns="243800" lIns="243800" spcFirstLastPara="1" rIns="243800" wrap="square" tIns="243800">
            <a:noAutofit/>
          </a:bodyPr>
          <a:lstStyle/>
          <a:p>
            <a:pPr indent="0" lvl="0" marL="0" marR="0" rtl="0" algn="ctr">
              <a:lnSpc>
                <a:spcPct val="115000"/>
              </a:lnSpc>
              <a:spcBef>
                <a:spcPts val="0"/>
              </a:spcBef>
              <a:spcAft>
                <a:spcPts val="0"/>
              </a:spcAft>
              <a:buClr>
                <a:srgbClr val="000000"/>
              </a:buClr>
              <a:buSzPts val="2500"/>
              <a:buFont typeface="Arial"/>
              <a:buNone/>
            </a:pPr>
            <a:r>
              <a:rPr b="1" i="0" lang="en" sz="2500" u="none" cap="none" strike="noStrike">
                <a:solidFill>
                  <a:srgbClr val="000000"/>
                </a:solidFill>
                <a:latin typeface="Roboto"/>
                <a:ea typeface="Roboto"/>
                <a:cs typeface="Roboto"/>
                <a:sym typeface="Roboto"/>
              </a:rPr>
              <a:t>High Performance Compute </a:t>
            </a:r>
            <a:br>
              <a:rPr b="1" i="0" lang="en" sz="2500" u="none" cap="none" strike="noStrike">
                <a:solidFill>
                  <a:srgbClr val="000000"/>
                </a:solidFill>
                <a:latin typeface="Roboto"/>
                <a:ea typeface="Roboto"/>
                <a:cs typeface="Roboto"/>
                <a:sym typeface="Roboto"/>
              </a:rPr>
            </a:br>
            <a:r>
              <a:rPr b="1" i="0" lang="en" sz="2500" u="none" cap="none" strike="noStrike">
                <a:solidFill>
                  <a:srgbClr val="000000"/>
                </a:solidFill>
                <a:latin typeface="Roboto"/>
                <a:ea typeface="Roboto"/>
                <a:cs typeface="Roboto"/>
                <a:sym typeface="Roboto"/>
              </a:rPr>
              <a:t>(since 2022)</a:t>
            </a:r>
            <a:endParaRPr b="1" i="0" sz="2500" u="none" cap="none" strike="noStrike">
              <a:solidFill>
                <a:srgbClr val="000000"/>
              </a:solidFill>
              <a:latin typeface="Roboto"/>
              <a:ea typeface="Roboto"/>
              <a:cs typeface="Roboto"/>
              <a:sym typeface="Roboto"/>
            </a:endParaRPr>
          </a:p>
        </p:txBody>
      </p:sp>
      <p:sp>
        <p:nvSpPr>
          <p:cNvPr id="660" name="Google Shape;660;g22e4003c065_0_2310"/>
          <p:cNvSpPr txBox="1"/>
          <p:nvPr/>
        </p:nvSpPr>
        <p:spPr>
          <a:xfrm>
            <a:off x="18407250" y="4886925"/>
            <a:ext cx="6146100" cy="1379700"/>
          </a:xfrm>
          <a:prstGeom prst="rect">
            <a:avLst/>
          </a:prstGeom>
          <a:noFill/>
          <a:ln>
            <a:noFill/>
          </a:ln>
        </p:spPr>
        <p:txBody>
          <a:bodyPr anchorCtr="0" anchor="t" bIns="243800" lIns="243800" spcFirstLastPara="1" rIns="243800" wrap="square" tIns="243800">
            <a:noAutofit/>
          </a:bodyPr>
          <a:lstStyle/>
          <a:p>
            <a:pPr indent="0" lvl="0" marL="0" marR="0" rtl="0" algn="ctr">
              <a:lnSpc>
                <a:spcPct val="115000"/>
              </a:lnSpc>
              <a:spcBef>
                <a:spcPts val="0"/>
              </a:spcBef>
              <a:spcAft>
                <a:spcPts val="0"/>
              </a:spcAft>
              <a:buClr>
                <a:srgbClr val="000000"/>
              </a:buClr>
              <a:buSzPts val="2500"/>
              <a:buFont typeface="Arial"/>
              <a:buNone/>
            </a:pPr>
            <a:r>
              <a:rPr b="1" i="0" lang="en" sz="2500" u="none" cap="none" strike="noStrike">
                <a:solidFill>
                  <a:srgbClr val="000000"/>
                </a:solidFill>
                <a:latin typeface="Roboto"/>
                <a:ea typeface="Roboto"/>
                <a:cs typeface="Roboto"/>
                <a:sym typeface="Roboto"/>
              </a:rPr>
              <a:t>Cloud Compute</a:t>
            </a:r>
            <a:br>
              <a:rPr b="1" i="0" lang="en" sz="2500" u="none" cap="none" strike="noStrike">
                <a:solidFill>
                  <a:srgbClr val="000000"/>
                </a:solidFill>
                <a:latin typeface="Roboto"/>
                <a:ea typeface="Roboto"/>
                <a:cs typeface="Roboto"/>
                <a:sym typeface="Roboto"/>
              </a:rPr>
            </a:br>
            <a:r>
              <a:rPr b="1" i="0" lang="en" sz="2500" u="none" cap="none" strike="noStrike">
                <a:solidFill>
                  <a:srgbClr val="000000"/>
                </a:solidFill>
                <a:latin typeface="Roboto"/>
                <a:ea typeface="Roboto"/>
                <a:cs typeface="Roboto"/>
                <a:sym typeface="Roboto"/>
              </a:rPr>
              <a:t>(based on OpenStack. Since 2013)</a:t>
            </a:r>
            <a:endParaRPr b="1" i="0" sz="2500" u="none" cap="none" strike="noStrike">
              <a:solidFill>
                <a:srgbClr val="000000"/>
              </a:solidFill>
              <a:latin typeface="Roboto"/>
              <a:ea typeface="Roboto"/>
              <a:cs typeface="Roboto"/>
              <a:sym typeface="Roboto"/>
            </a:endParaRPr>
          </a:p>
        </p:txBody>
      </p:sp>
      <p:sp>
        <p:nvSpPr>
          <p:cNvPr id="661" name="Google Shape;661;g22e4003c065_0_2310"/>
          <p:cNvSpPr txBox="1"/>
          <p:nvPr/>
        </p:nvSpPr>
        <p:spPr>
          <a:xfrm>
            <a:off x="629625" y="4973675"/>
            <a:ext cx="4801800" cy="1454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500"/>
              <a:buFont typeface="Arial"/>
              <a:buNone/>
            </a:pPr>
            <a:r>
              <a:rPr b="1" i="0" lang="en" sz="2500" u="none" cap="none" strike="noStrike">
                <a:solidFill>
                  <a:srgbClr val="000000"/>
                </a:solidFill>
                <a:latin typeface="Roboto"/>
                <a:ea typeface="Roboto"/>
                <a:cs typeface="Roboto"/>
                <a:sym typeface="Roboto"/>
              </a:rPr>
              <a:t>High-Throughput Compute  </a:t>
            </a:r>
            <a:endParaRPr b="1" i="0" sz="2500" u="none" cap="none" strike="noStrike">
              <a:solidFill>
                <a:srgbClr val="000000"/>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2500"/>
              <a:buFont typeface="Arial"/>
              <a:buNone/>
            </a:pPr>
            <a:r>
              <a:rPr b="1" i="0" lang="en" sz="2500" u="none" cap="none" strike="noStrike">
                <a:solidFill>
                  <a:srgbClr val="000000"/>
                </a:solidFill>
                <a:latin typeface="Roboto"/>
                <a:ea typeface="Roboto"/>
                <a:cs typeface="Roboto"/>
                <a:sym typeface="Roboto"/>
              </a:rPr>
              <a:t>(ARC-CE, HTCondorCE, SRM, webdav, XrootD)</a:t>
            </a:r>
            <a:endParaRPr b="1" i="0" sz="2500" u="none" cap="none" strike="noStrike">
              <a:solidFill>
                <a:srgbClr val="000000"/>
              </a:solidFill>
              <a:latin typeface="Roboto"/>
              <a:ea typeface="Roboto"/>
              <a:cs typeface="Roboto"/>
              <a:sym typeface="Roboto"/>
            </a:endParaRPr>
          </a:p>
        </p:txBody>
      </p:sp>
      <p:sp>
        <p:nvSpPr>
          <p:cNvPr id="662" name="Google Shape;662;g22e4003c065_0_2310"/>
          <p:cNvSpPr txBox="1"/>
          <p:nvPr/>
        </p:nvSpPr>
        <p:spPr>
          <a:xfrm>
            <a:off x="18437150" y="12197525"/>
            <a:ext cx="4661700" cy="1011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500"/>
              <a:buFont typeface="Arial"/>
              <a:buNone/>
            </a:pPr>
            <a:r>
              <a:rPr b="1" i="0" lang="en" sz="2500" u="none" cap="none" strike="noStrike">
                <a:solidFill>
                  <a:srgbClr val="000000"/>
                </a:solidFill>
                <a:latin typeface="Roboto"/>
                <a:ea typeface="Roboto"/>
                <a:cs typeface="Roboto"/>
                <a:sym typeface="Roboto"/>
              </a:rPr>
              <a:t>Data</a:t>
            </a:r>
            <a:br>
              <a:rPr b="1" i="0" lang="en" sz="2500" u="none" cap="none" strike="noStrike">
                <a:solidFill>
                  <a:srgbClr val="000000"/>
                </a:solidFill>
                <a:latin typeface="Roboto"/>
                <a:ea typeface="Roboto"/>
                <a:cs typeface="Roboto"/>
                <a:sym typeface="Roboto"/>
              </a:rPr>
            </a:br>
            <a:r>
              <a:rPr b="1" i="0" lang="en" sz="2500" u="none" cap="none" strike="noStrike">
                <a:solidFill>
                  <a:srgbClr val="000000"/>
                </a:solidFill>
                <a:latin typeface="Roboto"/>
                <a:ea typeface="Roboto"/>
                <a:cs typeface="Roboto"/>
                <a:sym typeface="Roboto"/>
              </a:rPr>
              <a:t>(based on OneData)</a:t>
            </a:r>
            <a:endParaRPr b="1" i="0" sz="2500" u="none" cap="none" strike="noStrike">
              <a:solidFill>
                <a:srgbClr val="000000"/>
              </a:solidFill>
              <a:latin typeface="Roboto"/>
              <a:ea typeface="Roboto"/>
              <a:cs typeface="Roboto"/>
              <a:sym typeface="Roboto"/>
            </a:endParaRPr>
          </a:p>
        </p:txBody>
      </p:sp>
      <p:sp>
        <p:nvSpPr>
          <p:cNvPr id="663" name="Google Shape;663;g22e4003c065_0_2310"/>
          <p:cNvSpPr txBox="1"/>
          <p:nvPr/>
        </p:nvSpPr>
        <p:spPr>
          <a:xfrm>
            <a:off x="9987275" y="5499300"/>
            <a:ext cx="40716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en" sz="2500" u="none" cap="none" strike="noStrike">
                <a:solidFill>
                  <a:srgbClr val="000000"/>
                </a:solidFill>
                <a:latin typeface="Arial"/>
                <a:ea typeface="Arial"/>
                <a:cs typeface="Arial"/>
                <a:sym typeface="Arial"/>
              </a:rPr>
              <a:t>EGI </a:t>
            </a:r>
            <a:r>
              <a:rPr b="1" lang="en" sz="2500"/>
              <a:t>Federation</a:t>
            </a:r>
            <a:r>
              <a:rPr b="1" i="0" lang="en" sz="2500" u="none" cap="none" strike="noStrike">
                <a:solidFill>
                  <a:srgbClr val="000000"/>
                </a:solidFill>
                <a:latin typeface="Arial"/>
                <a:ea typeface="Arial"/>
                <a:cs typeface="Arial"/>
                <a:sym typeface="Arial"/>
              </a:rPr>
              <a:t> services</a:t>
            </a:r>
            <a:endParaRPr b="1" i="0" sz="2500" u="none" cap="none" strike="noStrike">
              <a:solidFill>
                <a:srgbClr val="000000"/>
              </a:solidFill>
              <a:latin typeface="Arial"/>
              <a:ea typeface="Arial"/>
              <a:cs typeface="Arial"/>
              <a:sym typeface="Arial"/>
            </a:endParaRPr>
          </a:p>
        </p:txBody>
      </p:sp>
      <p:sp>
        <p:nvSpPr>
          <p:cNvPr id="664" name="Google Shape;664;g22e4003c065_0_2310"/>
          <p:cNvSpPr txBox="1"/>
          <p:nvPr/>
        </p:nvSpPr>
        <p:spPr>
          <a:xfrm>
            <a:off x="10297350" y="5959650"/>
            <a:ext cx="3824100" cy="32631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rgbClr val="000000"/>
              </a:buClr>
              <a:buSzPts val="2500"/>
              <a:buFont typeface="Arial"/>
              <a:buChar char="●"/>
            </a:pPr>
            <a:r>
              <a:rPr b="0" i="0" lang="en" sz="2500" u="none" cap="none" strike="noStrike">
                <a:solidFill>
                  <a:srgbClr val="000000"/>
                </a:solidFill>
                <a:latin typeface="Arial"/>
                <a:ea typeface="Arial"/>
                <a:cs typeface="Arial"/>
                <a:sym typeface="Arial"/>
              </a:rPr>
              <a:t>Service registry</a:t>
            </a:r>
            <a:endParaRPr b="0" i="0" sz="2500" u="none" cap="none" strike="noStrike">
              <a:solidFill>
                <a:srgbClr val="000000"/>
              </a:solidFill>
              <a:latin typeface="Arial"/>
              <a:ea typeface="Arial"/>
              <a:cs typeface="Arial"/>
              <a:sym typeface="Arial"/>
            </a:endParaRPr>
          </a:p>
          <a:p>
            <a:pPr indent="-387350" lvl="0" marL="457200" marR="0" rtl="0" algn="l">
              <a:lnSpc>
                <a:spcPct val="100000"/>
              </a:lnSpc>
              <a:spcBef>
                <a:spcPts val="0"/>
              </a:spcBef>
              <a:spcAft>
                <a:spcPts val="0"/>
              </a:spcAft>
              <a:buClr>
                <a:srgbClr val="000000"/>
              </a:buClr>
              <a:buSzPts val="2500"/>
              <a:buFont typeface="Arial"/>
              <a:buChar char="●"/>
            </a:pPr>
            <a:r>
              <a:rPr b="0" i="0" lang="en" sz="2500" u="none" cap="none" strike="noStrike">
                <a:solidFill>
                  <a:srgbClr val="000000"/>
                </a:solidFill>
                <a:latin typeface="Arial"/>
                <a:ea typeface="Arial"/>
                <a:cs typeface="Arial"/>
                <a:sym typeface="Arial"/>
              </a:rPr>
              <a:t>Monitoring</a:t>
            </a:r>
            <a:endParaRPr b="0" i="0" sz="2500" u="none" cap="none" strike="noStrike">
              <a:solidFill>
                <a:srgbClr val="000000"/>
              </a:solidFill>
              <a:latin typeface="Arial"/>
              <a:ea typeface="Arial"/>
              <a:cs typeface="Arial"/>
              <a:sym typeface="Arial"/>
            </a:endParaRPr>
          </a:p>
          <a:p>
            <a:pPr indent="-387350" lvl="0" marL="457200" marR="0" rtl="0" algn="l">
              <a:lnSpc>
                <a:spcPct val="100000"/>
              </a:lnSpc>
              <a:spcBef>
                <a:spcPts val="0"/>
              </a:spcBef>
              <a:spcAft>
                <a:spcPts val="0"/>
              </a:spcAft>
              <a:buClr>
                <a:srgbClr val="000000"/>
              </a:buClr>
              <a:buSzPts val="2500"/>
              <a:buFont typeface="Arial"/>
              <a:buChar char="●"/>
            </a:pPr>
            <a:r>
              <a:rPr b="0" i="0" lang="en" sz="2500" u="none" cap="none" strike="noStrike">
                <a:solidFill>
                  <a:srgbClr val="000000"/>
                </a:solidFill>
                <a:latin typeface="Arial"/>
                <a:ea typeface="Arial"/>
                <a:cs typeface="Arial"/>
                <a:sym typeface="Arial"/>
              </a:rPr>
              <a:t>Accounting</a:t>
            </a:r>
            <a:endParaRPr b="0" i="0" sz="2500" u="none" cap="none" strike="noStrike">
              <a:solidFill>
                <a:srgbClr val="000000"/>
              </a:solidFill>
              <a:latin typeface="Arial"/>
              <a:ea typeface="Arial"/>
              <a:cs typeface="Arial"/>
              <a:sym typeface="Arial"/>
            </a:endParaRPr>
          </a:p>
          <a:p>
            <a:pPr indent="-387350" lvl="0" marL="457200" marR="0" rtl="0" algn="l">
              <a:lnSpc>
                <a:spcPct val="100000"/>
              </a:lnSpc>
              <a:spcBef>
                <a:spcPts val="0"/>
              </a:spcBef>
              <a:spcAft>
                <a:spcPts val="0"/>
              </a:spcAft>
              <a:buClr>
                <a:srgbClr val="000000"/>
              </a:buClr>
              <a:buSzPts val="2500"/>
              <a:buFont typeface="Arial"/>
              <a:buChar char="●"/>
            </a:pPr>
            <a:r>
              <a:rPr b="0" i="0" lang="en" sz="2500" u="none" cap="none" strike="noStrike">
                <a:solidFill>
                  <a:srgbClr val="000000"/>
                </a:solidFill>
                <a:latin typeface="Arial"/>
                <a:ea typeface="Arial"/>
                <a:cs typeface="Arial"/>
                <a:sym typeface="Arial"/>
              </a:rPr>
              <a:t>Helpdesk</a:t>
            </a:r>
            <a:endParaRPr b="0" i="0" sz="2500" u="none" cap="none" strike="noStrike">
              <a:solidFill>
                <a:srgbClr val="000000"/>
              </a:solidFill>
              <a:latin typeface="Arial"/>
              <a:ea typeface="Arial"/>
              <a:cs typeface="Arial"/>
              <a:sym typeface="Arial"/>
            </a:endParaRPr>
          </a:p>
          <a:p>
            <a:pPr indent="-387350" lvl="0" marL="457200" marR="0" rtl="0" algn="l">
              <a:lnSpc>
                <a:spcPct val="100000"/>
              </a:lnSpc>
              <a:spcBef>
                <a:spcPts val="0"/>
              </a:spcBef>
              <a:spcAft>
                <a:spcPts val="0"/>
              </a:spcAft>
              <a:buClr>
                <a:srgbClr val="000000"/>
              </a:buClr>
              <a:buSzPts val="2500"/>
              <a:buFont typeface="Arial"/>
              <a:buChar char="●"/>
            </a:pPr>
            <a:r>
              <a:rPr b="0" i="0" lang="en" sz="2500" u="none" cap="none" strike="noStrike">
                <a:solidFill>
                  <a:srgbClr val="000000"/>
                </a:solidFill>
                <a:latin typeface="Arial"/>
                <a:ea typeface="Arial"/>
                <a:cs typeface="Arial"/>
                <a:sym typeface="Arial"/>
              </a:rPr>
              <a:t>Single sign-in</a:t>
            </a:r>
            <a:endParaRPr b="0" i="0" sz="2500" u="none" cap="none" strike="noStrike">
              <a:solidFill>
                <a:srgbClr val="000000"/>
              </a:solidFill>
              <a:latin typeface="Arial"/>
              <a:ea typeface="Arial"/>
              <a:cs typeface="Arial"/>
              <a:sym typeface="Arial"/>
            </a:endParaRPr>
          </a:p>
          <a:p>
            <a:pPr indent="-387350" lvl="0" marL="457200" marR="0" rtl="0" algn="l">
              <a:lnSpc>
                <a:spcPct val="100000"/>
              </a:lnSpc>
              <a:spcBef>
                <a:spcPts val="0"/>
              </a:spcBef>
              <a:spcAft>
                <a:spcPts val="0"/>
              </a:spcAft>
              <a:buClr>
                <a:srgbClr val="000000"/>
              </a:buClr>
              <a:buSzPts val="2500"/>
              <a:buFont typeface="Arial"/>
              <a:buChar char="●"/>
            </a:pPr>
            <a:r>
              <a:rPr b="0" i="0" lang="en" sz="2500" u="none" cap="none" strike="noStrike">
                <a:solidFill>
                  <a:srgbClr val="000000"/>
                </a:solidFill>
                <a:latin typeface="Arial"/>
                <a:ea typeface="Arial"/>
                <a:cs typeface="Arial"/>
                <a:sym typeface="Arial"/>
              </a:rPr>
              <a:t>Security oversight</a:t>
            </a:r>
            <a:endParaRPr b="0" i="0" sz="2500" u="none" cap="none" strike="noStrike">
              <a:solidFill>
                <a:srgbClr val="000000"/>
              </a:solidFill>
              <a:latin typeface="Arial"/>
              <a:ea typeface="Arial"/>
              <a:cs typeface="Arial"/>
              <a:sym typeface="Arial"/>
            </a:endParaRPr>
          </a:p>
          <a:p>
            <a:pPr indent="-387350" lvl="0" marL="457200" marR="0" rtl="0" algn="l">
              <a:lnSpc>
                <a:spcPct val="100000"/>
              </a:lnSpc>
              <a:spcBef>
                <a:spcPts val="0"/>
              </a:spcBef>
              <a:spcAft>
                <a:spcPts val="0"/>
              </a:spcAft>
              <a:buClr>
                <a:srgbClr val="000000"/>
              </a:buClr>
              <a:buSzPts val="2500"/>
              <a:buFont typeface="Arial"/>
              <a:buChar char="●"/>
            </a:pPr>
            <a:r>
              <a:rPr b="0" i="0" lang="en" sz="2500" u="none" cap="none" strike="noStrike">
                <a:solidFill>
                  <a:srgbClr val="000000"/>
                </a:solidFill>
                <a:latin typeface="Arial"/>
                <a:ea typeface="Arial"/>
                <a:cs typeface="Arial"/>
                <a:sym typeface="Arial"/>
              </a:rPr>
              <a:t>Capacity management</a:t>
            </a:r>
            <a:endParaRPr b="0" i="0" sz="2500" u="none" cap="none" strike="noStrike">
              <a:solidFill>
                <a:srgbClr val="000000"/>
              </a:solidFill>
              <a:latin typeface="Arial"/>
              <a:ea typeface="Arial"/>
              <a:cs typeface="Arial"/>
              <a:sym typeface="Arial"/>
            </a:endParaRPr>
          </a:p>
          <a:p>
            <a:pPr indent="-387350" lvl="0" marL="457200" marR="0" rtl="0" algn="l">
              <a:lnSpc>
                <a:spcPct val="100000"/>
              </a:lnSpc>
              <a:spcBef>
                <a:spcPts val="0"/>
              </a:spcBef>
              <a:spcAft>
                <a:spcPts val="0"/>
              </a:spcAft>
              <a:buClr>
                <a:srgbClr val="000000"/>
              </a:buClr>
              <a:buSzPts val="2500"/>
              <a:buFont typeface="Arial"/>
              <a:buChar char="●"/>
            </a:pPr>
            <a:r>
              <a:rPr b="0" i="0" lang="en" sz="2500" u="none" cap="none" strike="noStrike">
                <a:solidFill>
                  <a:srgbClr val="000000"/>
                </a:solidFill>
                <a:latin typeface="Arial"/>
                <a:ea typeface="Arial"/>
                <a:cs typeface="Arial"/>
                <a:sym typeface="Arial"/>
              </a:rPr>
              <a:t>etc.</a:t>
            </a:r>
            <a:endParaRPr b="0" i="0" sz="2500" u="none" cap="none" strike="noStrike">
              <a:solidFill>
                <a:srgbClr val="000000"/>
              </a:solidFill>
              <a:latin typeface="Arial"/>
              <a:ea typeface="Arial"/>
              <a:cs typeface="Arial"/>
              <a:sym typeface="Arial"/>
            </a:endParaRPr>
          </a:p>
        </p:txBody>
      </p:sp>
      <p:sp>
        <p:nvSpPr>
          <p:cNvPr id="665" name="Google Shape;665;g22e4003c065_0_2310"/>
          <p:cNvSpPr/>
          <p:nvPr/>
        </p:nvSpPr>
        <p:spPr>
          <a:xfrm>
            <a:off x="1269625" y="960650"/>
            <a:ext cx="22681500" cy="12560700"/>
          </a:xfrm>
          <a:prstGeom prst="donut">
            <a:avLst>
              <a:gd fmla="val 19805" name="adj"/>
            </a:avLst>
          </a:prstGeom>
          <a:solidFill>
            <a:srgbClr val="005FAA">
              <a:alpha val="49019"/>
            </a:srgbClr>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chemeClr val="lt1"/>
              </a:solidFill>
              <a:highlight>
                <a:srgbClr val="F0801A"/>
              </a:highlight>
              <a:latin typeface="Arial"/>
              <a:ea typeface="Arial"/>
              <a:cs typeface="Arial"/>
              <a:sym typeface="Arial"/>
            </a:endParaRPr>
          </a:p>
        </p:txBody>
      </p:sp>
      <p:sp>
        <p:nvSpPr>
          <p:cNvPr id="666" name="Google Shape;666;g22e4003c065_0_2310"/>
          <p:cNvSpPr txBox="1"/>
          <p:nvPr/>
        </p:nvSpPr>
        <p:spPr>
          <a:xfrm>
            <a:off x="4108825" y="1962988"/>
            <a:ext cx="17155500" cy="1246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700"/>
              <a:buFont typeface="Arial"/>
              <a:buNone/>
            </a:pPr>
            <a:r>
              <a:rPr b="1" i="0" lang="en" sz="3700" u="none" cap="none" strike="noStrike">
                <a:solidFill>
                  <a:schemeClr val="dk1"/>
                </a:solidFill>
                <a:latin typeface="Arial"/>
                <a:ea typeface="Arial"/>
                <a:cs typeface="Arial"/>
                <a:sym typeface="Arial"/>
              </a:rPr>
              <a:t>Platform and community specific services built on top:</a:t>
            </a:r>
            <a:endParaRPr b="1" i="0" sz="37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1" i="0" lang="en" sz="3200" u="none" cap="none" strike="noStrike">
                <a:solidFill>
                  <a:schemeClr val="dk1"/>
                </a:solidFill>
                <a:latin typeface="Arial"/>
                <a:ea typeface="Arial"/>
                <a:cs typeface="Arial"/>
                <a:sym typeface="Arial"/>
              </a:rPr>
              <a:t>Scientific gateways, Virtual Research Environments, Application portals, etc.</a:t>
            </a:r>
            <a:endParaRPr b="1" i="0" sz="9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1000"/>
                                        <p:tgtEl>
                                          <p:spTgt spid="642"/>
                                        </p:tgtEl>
                                      </p:cBhvr>
                                    </p:animEffect>
                                  </p:childTnLst>
                                </p:cTn>
                              </p:par>
                              <p:par>
                                <p:cTn fill="hold" nodeType="with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1000"/>
                                        <p:tgtEl>
                                          <p:spTgt spid="643"/>
                                        </p:tgtEl>
                                      </p:cBhvr>
                                    </p:animEffect>
                                  </p:childTnLst>
                                </p:cTn>
                              </p:par>
                              <p:par>
                                <p:cTn fill="hold" nodeType="with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1000"/>
                                        <p:tgtEl>
                                          <p:spTgt spid="644"/>
                                        </p:tgtEl>
                                      </p:cBhvr>
                                    </p:animEffect>
                                  </p:childTnLst>
                                </p:cTn>
                              </p:par>
                              <p:par>
                                <p:cTn fill="hold" nodeType="with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1000"/>
                                        <p:tgtEl>
                                          <p:spTgt spid="645"/>
                                        </p:tgtEl>
                                      </p:cBhvr>
                                    </p:animEffect>
                                  </p:childTnLst>
                                </p:cTn>
                              </p:par>
                              <p:par>
                                <p:cTn fill="hold" nodeType="with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1000"/>
                                        <p:tgtEl>
                                          <p:spTgt spid="646"/>
                                        </p:tgtEl>
                                      </p:cBhvr>
                                    </p:animEffect>
                                  </p:childTnLst>
                                </p:cTn>
                              </p:par>
                              <p:par>
                                <p:cTn fill="hold" nodeType="withEffect" presetClass="entr" presetID="10" presetSubtype="0">
                                  <p:stCondLst>
                                    <p:cond delay="0"/>
                                  </p:stCondLst>
                                  <p:childTnLst>
                                    <p:set>
                                      <p:cBhvr>
                                        <p:cTn dur="1" fill="hold">
                                          <p:stCondLst>
                                            <p:cond delay="0"/>
                                          </p:stCondLst>
                                        </p:cTn>
                                        <p:tgtEl>
                                          <p:spTgt spid="664"/>
                                        </p:tgtEl>
                                        <p:attrNameLst>
                                          <p:attrName>style.visibility</p:attrName>
                                        </p:attrNameLst>
                                      </p:cBhvr>
                                      <p:to>
                                        <p:strVal val="visible"/>
                                      </p:to>
                                    </p:set>
                                    <p:animEffect filter="fade" transition="in">
                                      <p:cBhvr>
                                        <p:cTn dur="1000"/>
                                        <p:tgtEl>
                                          <p:spTgt spid="664"/>
                                        </p:tgtEl>
                                      </p:cBhvr>
                                    </p:animEffect>
                                  </p:childTnLst>
                                </p:cTn>
                              </p:par>
                              <p:par>
                                <p:cTn fill="hold" nodeType="with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1000"/>
                                        <p:tgtEl>
                                          <p:spTgt spid="6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1000"/>
                                        <p:tgtEl>
                                          <p:spTgt spid="665"/>
                                        </p:tgtEl>
                                      </p:cBhvr>
                                    </p:animEffect>
                                  </p:childTnLst>
                                </p:cTn>
                              </p:par>
                              <p:par>
                                <p:cTn fill="hold" nodeType="with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1000"/>
                                        <p:tgtEl>
                                          <p:spTgt spid="6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GI Theme">
  <a:themeElements>
    <a:clrScheme name="EGI">
      <a:dk1>
        <a:srgbClr val="09142E"/>
      </a:dk1>
      <a:lt1>
        <a:srgbClr val="FFFFFF"/>
      </a:lt1>
      <a:dk2>
        <a:srgbClr val="1E315D"/>
      </a:dk2>
      <a:lt2>
        <a:srgbClr val="F7F7F7"/>
      </a:lt2>
      <a:accent1>
        <a:srgbClr val="005FAA"/>
      </a:accent1>
      <a:accent2>
        <a:srgbClr val="EF8200"/>
      </a:accent2>
      <a:accent3>
        <a:srgbClr val="09142E"/>
      </a:accent3>
      <a:accent4>
        <a:srgbClr val="1E315D"/>
      </a:accent4>
      <a:accent5>
        <a:srgbClr val="828282"/>
      </a:accent5>
      <a:accent6>
        <a:srgbClr val="999999"/>
      </a:accent6>
      <a:hlink>
        <a:srgbClr val="005FAA"/>
      </a:hlink>
      <a:folHlink>
        <a:srgbClr val="EF82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