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</p:sldIdLst>
  <p:sldSz cx="24384000" cy="13716000"/>
  <p:notesSz cx="6858000" cy="9144000"/>
  <p:embeddedFontLst>
    <p:embeddedFont>
      <p:font typeface="DM Sans" pitchFamily="2" charset="77"/>
      <p:regular r:id="rId23"/>
      <p:bold r:id="rId24"/>
      <p:italic r:id="rId25"/>
      <p:boldItalic r:id="rId26"/>
    </p:embeddedFont>
    <p:embeddedFont>
      <p:font typeface="Helvetica Neue" panose="02000503000000020004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o0ObGDndDUbrWWaRfZx/rmUIw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59" d="100"/>
          <a:sy n="59" d="100"/>
        </p:scale>
        <p:origin x="904" y="26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3" name="Google Shape;5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9" name="Google Shape;6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4ccc582be4_0_1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5" name="Google Shape;625;g24ccc582be4_0_16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53a8e89e63_0_3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53a8e89e63_0_37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53a8e89e63_0_4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9" name="Google Shape;639;g253a8e89e63_0_44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4ccc582be4_0_2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6" name="Google Shape;646;g24ccc582be4_0_21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53a8e89e63_0_4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253a8e89e63_0_44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53a8e89e63_0_4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53a8e89e63_0_44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53a8e89e63_0_4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253a8e89e63_0_44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53a8e89e63_0_4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253a8e89e63_0_44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53a8e89e63_0_4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53a8e89e63_0_4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53a8e89e63_0_2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53a8e89e63_0_21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53a8e89e63_0_43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g253a8e89e63_0_4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53a8e89e63_0_1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253a8e89e63_0_10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53a8e89e6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253a8e89e63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8" name="Google Shape;5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6" name="Google Shape;5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53a8e89e63_0_4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53a8e89e63_0_43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1024536" TargetMode="External"/><Relationship Id="rId2" Type="http://schemas.openxmlformats.org/officeDocument/2006/relationships/hyperlink" Target="https://twitter.com/EGI_eInfra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c/EGIFederation" TargetMode="Externa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1024536" TargetMode="External"/><Relationship Id="rId2" Type="http://schemas.openxmlformats.org/officeDocument/2006/relationships/hyperlink" Target="https://twitter.com/EGI_eInfra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c/EGIFederation" TargetMode="Externa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1024536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EGI_eInfra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hyperlink" Target="https://www.youtube.com/c/EGIFederation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/EGIFederation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1024536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hyperlink" Target="https://twitter.com/EGI_eInfra" TargetMode="External"/><Relationship Id="rId9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. Dark - Title">
  <p:cSld name="Dark - Title">
    <p:bg>
      <p:bgPr>
        <a:solidFill>
          <a:srgbClr val="09142E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>
            <a:spLocks noGrp="1"/>
          </p:cNvSpPr>
          <p:nvPr>
            <p:ph type="body" idx="1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sz="64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body" idx="2"/>
          </p:nvPr>
        </p:nvSpPr>
        <p:spPr>
          <a:xfrm>
            <a:off x="1079500" y="5707173"/>
            <a:ext cx="23063494" cy="154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sz="94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body" idx="3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body" idx="4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body" idx="5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6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20" name="Google Shape;20;p25" descr="img 6@4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5"/>
          <p:cNvSpPr txBox="1">
            <a:spLocks noGrp="1"/>
          </p:cNvSpPr>
          <p:nvPr>
            <p:ph type="body" idx="7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body" idx="8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" name="Google Shape;23;p2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4" name="Google Shape;2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0. Light - Divider">
  <p:cSld name="Light - Divider"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3" descr="img 3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3" descr="Frame 13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3"/>
          <p:cNvSpPr txBox="1">
            <a:spLocks noGrp="1"/>
          </p:cNvSpPr>
          <p:nvPr>
            <p:ph type="body" idx="1"/>
          </p:nvPr>
        </p:nvSpPr>
        <p:spPr>
          <a:xfrm>
            <a:off x="1209182" y="9219545"/>
            <a:ext cx="11318424" cy="12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4" name="Google Shape;104;p33"/>
          <p:cNvSpPr txBox="1">
            <a:spLocks noGrp="1"/>
          </p:cNvSpPr>
          <p:nvPr>
            <p:ph type="body" idx="2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33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7" name="Google Shape;10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1. Image - Divider">
  <p:cSld name="Image - Divider">
    <p:bg>
      <p:bgPr>
        <a:solidFill>
          <a:srgbClr val="09142E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4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1911" y="-107950"/>
            <a:ext cx="24756533" cy="139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4"/>
          <p:cNvSpPr/>
          <p:nvPr/>
        </p:nvSpPr>
        <p:spPr>
          <a:xfrm>
            <a:off x="-191912" y="-66776"/>
            <a:ext cx="24756533" cy="13849552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1" name="Google Shape;111;p34" descr="img 3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4" descr="Frame 13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4"/>
          <p:cNvSpPr txBox="1">
            <a:spLocks noGrp="1"/>
          </p:cNvSpPr>
          <p:nvPr>
            <p:ph type="body" idx="1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4" name="Google Shape;114;p34"/>
          <p:cNvSpPr txBox="1">
            <a:spLocks noGrp="1"/>
          </p:cNvSpPr>
          <p:nvPr>
            <p:ph type="body" idx="2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34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7" name="Google Shape;117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. Content - Text only">
  <p:cSld name="Content - Text with Bulle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5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3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21" name="Google Shape;121;p3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22" name="Google Shape;122;p35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" name="Google Shape;123;p35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4" name="Google Shape;124;p35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body" idx="2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" name="Google Shape;126;p35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27" name="Google Shape;12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. Content - 3 Horizontal Icon">
  <p:cSld name="Content - 3 Horizontal Ic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36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3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31" name="Google Shape;131;p3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32" name="Google Shape;132;p36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" name="Google Shape;133;p36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4" name="Google Shape;134;p36"/>
          <p:cNvSpPr txBox="1">
            <a:spLocks noGrp="1"/>
          </p:cNvSpPr>
          <p:nvPr>
            <p:ph type="body" idx="2"/>
          </p:nvPr>
        </p:nvSpPr>
        <p:spPr>
          <a:xfrm>
            <a:off x="1763211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body" idx="3"/>
          </p:nvPr>
        </p:nvSpPr>
        <p:spPr>
          <a:xfrm>
            <a:off x="1763211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6" name="Google Shape;136;p36"/>
          <p:cNvSpPr txBox="1">
            <a:spLocks noGrp="1"/>
          </p:cNvSpPr>
          <p:nvPr>
            <p:ph type="body" idx="4"/>
          </p:nvPr>
        </p:nvSpPr>
        <p:spPr>
          <a:xfrm>
            <a:off x="901700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7" name="Google Shape;137;p36"/>
          <p:cNvSpPr txBox="1">
            <a:spLocks noGrp="1"/>
          </p:cNvSpPr>
          <p:nvPr>
            <p:ph type="body" idx="5"/>
          </p:nvPr>
        </p:nvSpPr>
        <p:spPr>
          <a:xfrm>
            <a:off x="1678686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8" name="Google Shape;138;p36"/>
          <p:cNvSpPr>
            <a:spLocks noGrp="1"/>
          </p:cNvSpPr>
          <p:nvPr>
            <p:ph type="pic" idx="6"/>
          </p:nvPr>
        </p:nvSpPr>
        <p:spPr>
          <a:xfrm>
            <a:off x="1763211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6"/>
          <p:cNvSpPr>
            <a:spLocks noGrp="1"/>
          </p:cNvSpPr>
          <p:nvPr>
            <p:ph type="pic" idx="7"/>
          </p:nvPr>
        </p:nvSpPr>
        <p:spPr>
          <a:xfrm>
            <a:off x="901700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36"/>
          <p:cNvSpPr>
            <a:spLocks noGrp="1"/>
          </p:cNvSpPr>
          <p:nvPr>
            <p:ph type="pic" idx="8"/>
          </p:nvPr>
        </p:nvSpPr>
        <p:spPr>
          <a:xfrm>
            <a:off x="1678686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36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9"/>
          </p:nvPr>
        </p:nvSpPr>
        <p:spPr>
          <a:xfrm>
            <a:off x="8993350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body" idx="13"/>
          </p:nvPr>
        </p:nvSpPr>
        <p:spPr>
          <a:xfrm>
            <a:off x="16755117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 Content - 3 Horizontal Icon with Box">
  <p:cSld name="Content - 3 Horizontal Icon with Box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7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7"/>
          <p:cNvSpPr/>
          <p:nvPr/>
        </p:nvSpPr>
        <p:spPr>
          <a:xfrm>
            <a:off x="869684" y="3294515"/>
            <a:ext cx="7335688" cy="8136692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098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8" name="Google Shape;148;p37"/>
          <p:cNvSpPr/>
          <p:nvPr/>
        </p:nvSpPr>
        <p:spPr>
          <a:xfrm>
            <a:off x="8607335" y="3294515"/>
            <a:ext cx="7335688" cy="8136692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098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9" name="Google Shape;149;p37"/>
          <p:cNvSpPr/>
          <p:nvPr/>
        </p:nvSpPr>
        <p:spPr>
          <a:xfrm>
            <a:off x="16344985" y="3294515"/>
            <a:ext cx="7335688" cy="8136691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098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50" name="Google Shape;150;p3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51" name="Google Shape;151;p3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52" name="Google Shape;152;p37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3" name="Google Shape;153;p37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4" name="Google Shape;154;p37"/>
          <p:cNvSpPr txBox="1">
            <a:spLocks noGrp="1"/>
          </p:cNvSpPr>
          <p:nvPr>
            <p:ph type="body" idx="2"/>
          </p:nvPr>
        </p:nvSpPr>
        <p:spPr>
          <a:xfrm>
            <a:off x="13625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5" name="Google Shape;155;p37"/>
          <p:cNvSpPr txBox="1">
            <a:spLocks noGrp="1"/>
          </p:cNvSpPr>
          <p:nvPr>
            <p:ph type="body" idx="3"/>
          </p:nvPr>
        </p:nvSpPr>
        <p:spPr>
          <a:xfrm>
            <a:off x="9017000" y="6110694"/>
            <a:ext cx="63500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6" name="Google Shape;156;p37"/>
          <p:cNvSpPr txBox="1">
            <a:spLocks noGrp="1"/>
          </p:cNvSpPr>
          <p:nvPr>
            <p:ph type="body" idx="4"/>
          </p:nvPr>
        </p:nvSpPr>
        <p:spPr>
          <a:xfrm>
            <a:off x="168378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7" name="Google Shape;157;p37"/>
          <p:cNvSpPr>
            <a:spLocks noGrp="1"/>
          </p:cNvSpPr>
          <p:nvPr>
            <p:ph type="pic" idx="5"/>
          </p:nvPr>
        </p:nvSpPr>
        <p:spPr>
          <a:xfrm>
            <a:off x="13625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6"/>
          </p:nvPr>
        </p:nvSpPr>
        <p:spPr>
          <a:xfrm>
            <a:off x="9017000" y="3866660"/>
            <a:ext cx="2032000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7"/>
          </p:nvPr>
        </p:nvSpPr>
        <p:spPr>
          <a:xfrm>
            <a:off x="168378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37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37"/>
          <p:cNvSpPr txBox="1">
            <a:spLocks noGrp="1"/>
          </p:cNvSpPr>
          <p:nvPr>
            <p:ph type="body" idx="8"/>
          </p:nvPr>
        </p:nvSpPr>
        <p:spPr>
          <a:xfrm>
            <a:off x="1362528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9"/>
          </p:nvPr>
        </p:nvSpPr>
        <p:spPr>
          <a:xfrm>
            <a:off x="9017000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body" idx="13"/>
          </p:nvPr>
        </p:nvSpPr>
        <p:spPr>
          <a:xfrm>
            <a:off x="16837827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. Content - 3 Vertical Icon with Big title">
  <p:cSld name="Content - 3 Vertical Icon with Big tit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8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3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68" name="Google Shape;168;p3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69" name="Google Shape;169;p38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38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1" name="Google Shape;171;p38"/>
          <p:cNvSpPr txBox="1">
            <a:spLocks noGrp="1"/>
          </p:cNvSpPr>
          <p:nvPr>
            <p:ph type="body" idx="2"/>
          </p:nvPr>
        </p:nvSpPr>
        <p:spPr>
          <a:xfrm>
            <a:off x="13238491" y="9755637"/>
            <a:ext cx="9398001" cy="515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2" name="Google Shape;172;p38"/>
          <p:cNvSpPr txBox="1">
            <a:spLocks noGrp="1"/>
          </p:cNvSpPr>
          <p:nvPr>
            <p:ph type="body" idx="3"/>
          </p:nvPr>
        </p:nvSpPr>
        <p:spPr>
          <a:xfrm>
            <a:off x="13238491" y="10552221"/>
            <a:ext cx="9398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3" name="Google Shape;173;p38"/>
          <p:cNvSpPr txBox="1">
            <a:spLocks noGrp="1"/>
          </p:cNvSpPr>
          <p:nvPr>
            <p:ph type="body" idx="4"/>
          </p:nvPr>
        </p:nvSpPr>
        <p:spPr>
          <a:xfrm>
            <a:off x="999052" y="6026169"/>
            <a:ext cx="817579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sz="72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4" name="Google Shape;174;p38"/>
          <p:cNvSpPr txBox="1">
            <a:spLocks noGrp="1"/>
          </p:cNvSpPr>
          <p:nvPr>
            <p:ph type="body" idx="5"/>
          </p:nvPr>
        </p:nvSpPr>
        <p:spPr>
          <a:xfrm>
            <a:off x="999051" y="8663253"/>
            <a:ext cx="817579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5" name="Google Shape;175;p38"/>
          <p:cNvSpPr>
            <a:spLocks noGrp="1"/>
          </p:cNvSpPr>
          <p:nvPr>
            <p:ph type="pic" idx="6"/>
          </p:nvPr>
        </p:nvSpPr>
        <p:spPr>
          <a:xfrm>
            <a:off x="10427608" y="3586441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38"/>
          <p:cNvSpPr>
            <a:spLocks noGrp="1"/>
          </p:cNvSpPr>
          <p:nvPr>
            <p:ph type="pic" idx="7"/>
          </p:nvPr>
        </p:nvSpPr>
        <p:spPr>
          <a:xfrm>
            <a:off x="10427608" y="6472695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38"/>
          <p:cNvSpPr>
            <a:spLocks noGrp="1"/>
          </p:cNvSpPr>
          <p:nvPr>
            <p:ph type="pic" idx="8"/>
          </p:nvPr>
        </p:nvSpPr>
        <p:spPr>
          <a:xfrm>
            <a:off x="10427608" y="9358949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38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" name="Google Shape;179;p38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body" idx="9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body" idx="13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body" idx="14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body" idx="15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. Content - 4 Icon">
  <p:cSld name="Content - 4 Icon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9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3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87" name="Google Shape;187;p3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88" name="Google Shape;188;p39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39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90" name="Google Shape;190;p39"/>
          <p:cNvSpPr txBox="1">
            <a:spLocks noGrp="1"/>
          </p:cNvSpPr>
          <p:nvPr>
            <p:ph type="body" idx="2"/>
          </p:nvPr>
        </p:nvSpPr>
        <p:spPr>
          <a:xfrm>
            <a:off x="1094735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91" name="Google Shape;191;p39"/>
          <p:cNvSpPr txBox="1">
            <a:spLocks noGrp="1"/>
          </p:cNvSpPr>
          <p:nvPr>
            <p:ph type="body" idx="3"/>
          </p:nvPr>
        </p:nvSpPr>
        <p:spPr>
          <a:xfrm>
            <a:off x="1094738" y="6070641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92" name="Google Shape;192;p39"/>
          <p:cNvSpPr txBox="1">
            <a:spLocks noGrp="1"/>
          </p:cNvSpPr>
          <p:nvPr>
            <p:ph type="body" idx="4"/>
          </p:nvPr>
        </p:nvSpPr>
        <p:spPr>
          <a:xfrm>
            <a:off x="9969729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93" name="Google Shape;193;p39"/>
          <p:cNvSpPr txBox="1">
            <a:spLocks noGrp="1"/>
          </p:cNvSpPr>
          <p:nvPr>
            <p:ph type="body" idx="5"/>
          </p:nvPr>
        </p:nvSpPr>
        <p:spPr>
          <a:xfrm>
            <a:off x="9969730" y="6070643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94" name="Google Shape;194;p39"/>
          <p:cNvSpPr txBox="1">
            <a:spLocks noGrp="1"/>
          </p:cNvSpPr>
          <p:nvPr>
            <p:ph type="body" idx="6"/>
          </p:nvPr>
        </p:nvSpPr>
        <p:spPr>
          <a:xfrm>
            <a:off x="1094736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95" name="Google Shape;195;p39"/>
          <p:cNvSpPr txBox="1">
            <a:spLocks noGrp="1"/>
          </p:cNvSpPr>
          <p:nvPr>
            <p:ph type="body" idx="7"/>
          </p:nvPr>
        </p:nvSpPr>
        <p:spPr>
          <a:xfrm>
            <a:off x="1094738" y="11388065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96" name="Google Shape;196;p39"/>
          <p:cNvSpPr txBox="1">
            <a:spLocks noGrp="1"/>
          </p:cNvSpPr>
          <p:nvPr>
            <p:ph type="body" idx="8"/>
          </p:nvPr>
        </p:nvSpPr>
        <p:spPr>
          <a:xfrm>
            <a:off x="9969730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97" name="Google Shape;197;p39"/>
          <p:cNvSpPr txBox="1">
            <a:spLocks noGrp="1"/>
          </p:cNvSpPr>
          <p:nvPr>
            <p:ph type="body" idx="9"/>
          </p:nvPr>
        </p:nvSpPr>
        <p:spPr>
          <a:xfrm>
            <a:off x="9969730" y="11388065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98" name="Google Shape;198;p39"/>
          <p:cNvSpPr>
            <a:spLocks noGrp="1"/>
          </p:cNvSpPr>
          <p:nvPr>
            <p:ph type="pic" idx="13"/>
          </p:nvPr>
        </p:nvSpPr>
        <p:spPr>
          <a:xfrm>
            <a:off x="1110331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39"/>
          <p:cNvSpPr>
            <a:spLocks noGrp="1"/>
          </p:cNvSpPr>
          <p:nvPr>
            <p:ph type="pic" idx="14"/>
          </p:nvPr>
        </p:nvSpPr>
        <p:spPr>
          <a:xfrm>
            <a:off x="9969730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39"/>
          <p:cNvSpPr>
            <a:spLocks noGrp="1"/>
          </p:cNvSpPr>
          <p:nvPr>
            <p:ph type="pic" idx="15"/>
          </p:nvPr>
        </p:nvSpPr>
        <p:spPr>
          <a:xfrm>
            <a:off x="1110331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39"/>
          <p:cNvSpPr>
            <a:spLocks noGrp="1"/>
          </p:cNvSpPr>
          <p:nvPr>
            <p:ph type="pic" idx="16"/>
          </p:nvPr>
        </p:nvSpPr>
        <p:spPr>
          <a:xfrm>
            <a:off x="9969730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39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. Content - 3 Vertical with Lines">
  <p:cSld name="Content - 3 Vertical with Lines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0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4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07" name="Google Shape;207;p4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08" name="Google Shape;208;p40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" name="Google Shape;209;p40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0" name="Google Shape;210;p40"/>
          <p:cNvSpPr txBox="1">
            <a:spLocks noGrp="1"/>
          </p:cNvSpPr>
          <p:nvPr>
            <p:ph type="body" idx="2"/>
          </p:nvPr>
        </p:nvSpPr>
        <p:spPr>
          <a:xfrm>
            <a:off x="2025367" y="6109742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1" name="Google Shape;211;p40"/>
          <p:cNvSpPr txBox="1">
            <a:spLocks noGrp="1"/>
          </p:cNvSpPr>
          <p:nvPr>
            <p:ph type="body" idx="3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2" name="Google Shape;212;p40"/>
          <p:cNvSpPr txBox="1"/>
          <p:nvPr/>
        </p:nvSpPr>
        <p:spPr>
          <a:xfrm>
            <a:off x="1015862" y="6048305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0"/>
          <p:cNvSpPr txBox="1">
            <a:spLocks noGrp="1"/>
          </p:cNvSpPr>
          <p:nvPr>
            <p:ph type="body" idx="4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4" name="Google Shape;214;p40"/>
          <p:cNvSpPr txBox="1">
            <a:spLocks noGrp="1"/>
          </p:cNvSpPr>
          <p:nvPr>
            <p:ph type="body" idx="5"/>
          </p:nvPr>
        </p:nvSpPr>
        <p:spPr>
          <a:xfrm>
            <a:off x="2025367" y="10283444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5" name="Google Shape;215;p40"/>
          <p:cNvSpPr txBox="1"/>
          <p:nvPr/>
        </p:nvSpPr>
        <p:spPr>
          <a:xfrm>
            <a:off x="1015862" y="927131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0"/>
          <p:cNvSpPr txBox="1">
            <a:spLocks noGrp="1"/>
          </p:cNvSpPr>
          <p:nvPr>
            <p:ph type="body" idx="6"/>
          </p:nvPr>
        </p:nvSpPr>
        <p:spPr>
          <a:xfrm>
            <a:off x="2025368" y="3065324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7" name="Google Shape;217;p40"/>
          <p:cNvSpPr txBox="1"/>
          <p:nvPr/>
        </p:nvSpPr>
        <p:spPr>
          <a:xfrm>
            <a:off x="1015862" y="3003888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p40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w="12700" cap="flat" cmpd="sng">
            <a:solidFill>
              <a:srgbClr val="999999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19" name="Google Shape;219;p40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w="12700" cap="flat" cmpd="sng">
            <a:solidFill>
              <a:srgbClr val="999999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20" name="Google Shape;220;p40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" name="Google Shape;221;p40"/>
          <p:cNvSpPr txBox="1">
            <a:spLocks noGrp="1"/>
          </p:cNvSpPr>
          <p:nvPr>
            <p:ph type="body" idx="7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2" name="Google Shape;222;p40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. Content - 3 Vertical with Bullet">
  <p:cSld name="Content - 3 Vertical with Bulle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4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26" name="Google Shape;226;p4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27" name="Google Shape;227;p41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" name="Google Shape;228;p41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9" name="Google Shape;229;p41"/>
          <p:cNvSpPr txBox="1">
            <a:spLocks noGrp="1"/>
          </p:cNvSpPr>
          <p:nvPr>
            <p:ph type="body" idx="2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0" name="Google Shape;230;p41"/>
          <p:cNvSpPr txBox="1">
            <a:spLocks noGrp="1"/>
          </p:cNvSpPr>
          <p:nvPr>
            <p:ph type="body" idx="3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cxnSp>
        <p:nvCxnSpPr>
          <p:cNvPr id="231" name="Google Shape;231;p41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w="12700" cap="flat" cmpd="sng">
            <a:solidFill>
              <a:srgbClr val="999999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32" name="Google Shape;232;p41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w="12700" cap="flat" cmpd="sng">
            <a:solidFill>
              <a:srgbClr val="999999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33" name="Google Shape;233;p41"/>
          <p:cNvSpPr/>
          <p:nvPr/>
        </p:nvSpPr>
        <p:spPr>
          <a:xfrm>
            <a:off x="1083888" y="3331529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4" name="Google Shape;234;p41"/>
          <p:cNvSpPr/>
          <p:nvPr/>
        </p:nvSpPr>
        <p:spPr>
          <a:xfrm>
            <a:off x="1083888" y="6395571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1083888" y="9603992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" name="Google Shape;236;p41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body" idx="4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41"/>
          <p:cNvSpPr txBox="1">
            <a:spLocks noGrp="1"/>
          </p:cNvSpPr>
          <p:nvPr>
            <p:ph type="body" idx="5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0" name="Google Shape;240;p41"/>
          <p:cNvSpPr txBox="1">
            <a:spLocks noGrp="1"/>
          </p:cNvSpPr>
          <p:nvPr>
            <p:ph type="body" idx="6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1" name="Google Shape;241;p41"/>
          <p:cNvSpPr txBox="1">
            <a:spLocks noGrp="1"/>
          </p:cNvSpPr>
          <p:nvPr>
            <p:ph type="body" idx="7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. Content - 3 Horizontal with Number Bullet">
  <p:cSld name="Content - 3 Horizontal with Number Bulle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2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4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45" name="Google Shape;245;p4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46" name="Google Shape;246;p42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42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lang="en" sz="2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2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9" name="Google Shape;249;p42"/>
          <p:cNvSpPr txBox="1">
            <a:spLocks noGrp="1"/>
          </p:cNvSpPr>
          <p:nvPr>
            <p:ph type="body" idx="2"/>
          </p:nvPr>
        </p:nvSpPr>
        <p:spPr>
          <a:xfrm>
            <a:off x="1831774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body" idx="3"/>
          </p:nvPr>
        </p:nvSpPr>
        <p:spPr>
          <a:xfrm>
            <a:off x="1831773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body" idx="4"/>
          </p:nvPr>
        </p:nvSpPr>
        <p:spPr>
          <a:xfrm>
            <a:off x="9055918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body" idx="5"/>
          </p:nvPr>
        </p:nvSpPr>
        <p:spPr>
          <a:xfrm>
            <a:off x="9055918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3" name="Google Shape;253;p42"/>
          <p:cNvSpPr txBox="1">
            <a:spLocks noGrp="1"/>
          </p:cNvSpPr>
          <p:nvPr>
            <p:ph type="body" idx="6"/>
          </p:nvPr>
        </p:nvSpPr>
        <p:spPr>
          <a:xfrm>
            <a:off x="16786860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4" name="Google Shape;254;p42"/>
          <p:cNvSpPr txBox="1">
            <a:spLocks noGrp="1"/>
          </p:cNvSpPr>
          <p:nvPr>
            <p:ph type="body" idx="7"/>
          </p:nvPr>
        </p:nvSpPr>
        <p:spPr>
          <a:xfrm>
            <a:off x="16811059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5" name="Google Shape;255;p42"/>
          <p:cNvSpPr txBox="1"/>
          <p:nvPr/>
        </p:nvSpPr>
        <p:spPr>
          <a:xfrm>
            <a:off x="1015862" y="4371177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2"/>
          <p:cNvSpPr txBox="1"/>
          <p:nvPr/>
        </p:nvSpPr>
        <p:spPr>
          <a:xfrm>
            <a:off x="8079200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2"/>
          <p:cNvSpPr txBox="1"/>
          <p:nvPr/>
        </p:nvSpPr>
        <p:spPr>
          <a:xfrm>
            <a:off x="15767772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2"/>
          <p:cNvSpPr txBox="1">
            <a:spLocks noGrp="1"/>
          </p:cNvSpPr>
          <p:nvPr>
            <p:ph type="body" idx="8"/>
          </p:nvPr>
        </p:nvSpPr>
        <p:spPr>
          <a:xfrm>
            <a:off x="1831775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9" name="Google Shape;259;p42"/>
          <p:cNvSpPr txBox="1">
            <a:spLocks noGrp="1"/>
          </p:cNvSpPr>
          <p:nvPr>
            <p:ph type="body" idx="9"/>
          </p:nvPr>
        </p:nvSpPr>
        <p:spPr>
          <a:xfrm>
            <a:off x="9054627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0" name="Google Shape;260;p42"/>
          <p:cNvSpPr txBox="1">
            <a:spLocks noGrp="1"/>
          </p:cNvSpPr>
          <p:nvPr>
            <p:ph type="body" idx="13"/>
          </p:nvPr>
        </p:nvSpPr>
        <p:spPr>
          <a:xfrm>
            <a:off x="16811060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1" name="Google Shape;261;p42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42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. Content - Text bullet">
  <p:cSld name="Content - Text Only (v2)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6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oogle Shape;27;p2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8" name="Google Shape;28;p2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9" name="Google Shape;29;p26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2"/>
          </p:nvPr>
        </p:nvSpPr>
        <p:spPr>
          <a:xfrm>
            <a:off x="1016000" y="2903618"/>
            <a:ext cx="22579013" cy="8277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Arial"/>
              <a:buChar char="•"/>
              <a:defRPr sz="4300" b="1" i="0" u="none" strike="noStrike" cap="non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7083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. Content - 3 Numbers">
  <p:cSld name="Content - 3 Numbers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3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4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66" name="Google Shape;266;p4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67" name="Google Shape;267;p43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8" name="Google Shape;268;p43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2"/>
          </p:nvPr>
        </p:nvSpPr>
        <p:spPr>
          <a:xfrm>
            <a:off x="1715859" y="5347556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sz="115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0" name="Google Shape;270;p43"/>
          <p:cNvSpPr txBox="1">
            <a:spLocks noGrp="1"/>
          </p:cNvSpPr>
          <p:nvPr>
            <p:ph type="body" idx="3"/>
          </p:nvPr>
        </p:nvSpPr>
        <p:spPr>
          <a:xfrm>
            <a:off x="1715859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1" name="Google Shape;271;p43"/>
          <p:cNvSpPr txBox="1">
            <a:spLocks noGrp="1"/>
          </p:cNvSpPr>
          <p:nvPr>
            <p:ph type="body" idx="4"/>
          </p:nvPr>
        </p:nvSpPr>
        <p:spPr>
          <a:xfrm>
            <a:off x="901700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sz="115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2" name="Google Shape;272;p43"/>
          <p:cNvSpPr txBox="1">
            <a:spLocks noGrp="1"/>
          </p:cNvSpPr>
          <p:nvPr>
            <p:ph type="body" idx="5"/>
          </p:nvPr>
        </p:nvSpPr>
        <p:spPr>
          <a:xfrm>
            <a:off x="901700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3" name="Google Shape;273;p43"/>
          <p:cNvSpPr txBox="1">
            <a:spLocks noGrp="1"/>
          </p:cNvSpPr>
          <p:nvPr>
            <p:ph type="body" idx="6"/>
          </p:nvPr>
        </p:nvSpPr>
        <p:spPr>
          <a:xfrm>
            <a:off x="1631814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sz="115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4" name="Google Shape;274;p43"/>
          <p:cNvSpPr txBox="1">
            <a:spLocks noGrp="1"/>
          </p:cNvSpPr>
          <p:nvPr>
            <p:ph type="body" idx="7"/>
          </p:nvPr>
        </p:nvSpPr>
        <p:spPr>
          <a:xfrm>
            <a:off x="1631814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5" name="Google Shape;275;p4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43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. Content - 4 Numbers">
  <p:cSld name="Content - 4 Number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4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4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80" name="Google Shape;280;p4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81" name="Google Shape;281;p44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2" name="Google Shape;282;p44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3" name="Google Shape;283;p44"/>
          <p:cNvSpPr txBox="1">
            <a:spLocks noGrp="1"/>
          </p:cNvSpPr>
          <p:nvPr>
            <p:ph type="body" idx="2"/>
          </p:nvPr>
        </p:nvSpPr>
        <p:spPr>
          <a:xfrm>
            <a:off x="49749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4" name="Google Shape;284;p44"/>
          <p:cNvSpPr txBox="1">
            <a:spLocks noGrp="1"/>
          </p:cNvSpPr>
          <p:nvPr>
            <p:ph type="body" idx="3"/>
          </p:nvPr>
        </p:nvSpPr>
        <p:spPr>
          <a:xfrm>
            <a:off x="49749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5" name="Google Shape;285;p44"/>
          <p:cNvSpPr txBox="1">
            <a:spLocks noGrp="1"/>
          </p:cNvSpPr>
          <p:nvPr>
            <p:ph type="body" idx="4"/>
          </p:nvPr>
        </p:nvSpPr>
        <p:spPr>
          <a:xfrm>
            <a:off x="656133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6" name="Google Shape;286;p44"/>
          <p:cNvSpPr txBox="1">
            <a:spLocks noGrp="1"/>
          </p:cNvSpPr>
          <p:nvPr>
            <p:ph type="body" idx="5"/>
          </p:nvPr>
        </p:nvSpPr>
        <p:spPr>
          <a:xfrm>
            <a:off x="656133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body" idx="6"/>
          </p:nvPr>
        </p:nvSpPr>
        <p:spPr>
          <a:xfrm>
            <a:off x="1261566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8" name="Google Shape;288;p44"/>
          <p:cNvSpPr txBox="1">
            <a:spLocks noGrp="1"/>
          </p:cNvSpPr>
          <p:nvPr>
            <p:ph type="body" idx="7"/>
          </p:nvPr>
        </p:nvSpPr>
        <p:spPr>
          <a:xfrm>
            <a:off x="1867950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9" name="Google Shape;289;p44"/>
          <p:cNvSpPr txBox="1">
            <a:spLocks noGrp="1"/>
          </p:cNvSpPr>
          <p:nvPr>
            <p:ph type="body" idx="8"/>
          </p:nvPr>
        </p:nvSpPr>
        <p:spPr>
          <a:xfrm>
            <a:off x="1867950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0" name="Google Shape;290;p44"/>
          <p:cNvSpPr txBox="1">
            <a:spLocks noGrp="1"/>
          </p:cNvSpPr>
          <p:nvPr>
            <p:ph type="body" idx="9"/>
          </p:nvPr>
        </p:nvSpPr>
        <p:spPr>
          <a:xfrm>
            <a:off x="1261566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1" name="Google Shape;291;p44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2" name="Google Shape;292;p44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. Content - 6 Numbers">
  <p:cSld name="Content - 6 Numbers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5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4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96" name="Google Shape;296;p4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97" name="Google Shape;297;p45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8" name="Google Shape;298;p45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9" name="Google Shape;299;p45"/>
          <p:cNvSpPr txBox="1">
            <a:spLocks noGrp="1"/>
          </p:cNvSpPr>
          <p:nvPr>
            <p:ph type="body" idx="2"/>
          </p:nvPr>
        </p:nvSpPr>
        <p:spPr>
          <a:xfrm>
            <a:off x="1990793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0" name="Google Shape;300;p45"/>
          <p:cNvSpPr txBox="1">
            <a:spLocks noGrp="1"/>
          </p:cNvSpPr>
          <p:nvPr>
            <p:ph type="body" idx="3"/>
          </p:nvPr>
        </p:nvSpPr>
        <p:spPr>
          <a:xfrm>
            <a:off x="1990793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1" name="Google Shape;301;p45"/>
          <p:cNvSpPr txBox="1">
            <a:spLocks noGrp="1"/>
          </p:cNvSpPr>
          <p:nvPr>
            <p:ph type="body" idx="4"/>
          </p:nvPr>
        </p:nvSpPr>
        <p:spPr>
          <a:xfrm>
            <a:off x="9588499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2" name="Google Shape;302;p45"/>
          <p:cNvSpPr txBox="1">
            <a:spLocks noGrp="1"/>
          </p:cNvSpPr>
          <p:nvPr>
            <p:ph type="body" idx="5"/>
          </p:nvPr>
        </p:nvSpPr>
        <p:spPr>
          <a:xfrm>
            <a:off x="9588497" y="5147878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3" name="Google Shape;303;p45"/>
          <p:cNvSpPr txBox="1">
            <a:spLocks noGrp="1"/>
          </p:cNvSpPr>
          <p:nvPr>
            <p:ph type="body" idx="6"/>
          </p:nvPr>
        </p:nvSpPr>
        <p:spPr>
          <a:xfrm>
            <a:off x="17186205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4" name="Google Shape;304;p45"/>
          <p:cNvSpPr txBox="1">
            <a:spLocks noGrp="1"/>
          </p:cNvSpPr>
          <p:nvPr>
            <p:ph type="body" idx="7"/>
          </p:nvPr>
        </p:nvSpPr>
        <p:spPr>
          <a:xfrm>
            <a:off x="17186205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5" name="Google Shape;305;p45"/>
          <p:cNvSpPr txBox="1">
            <a:spLocks noGrp="1"/>
          </p:cNvSpPr>
          <p:nvPr>
            <p:ph type="body" idx="8"/>
          </p:nvPr>
        </p:nvSpPr>
        <p:spPr>
          <a:xfrm>
            <a:off x="1990793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6" name="Google Shape;306;p45"/>
          <p:cNvSpPr txBox="1">
            <a:spLocks noGrp="1"/>
          </p:cNvSpPr>
          <p:nvPr>
            <p:ph type="body" idx="9"/>
          </p:nvPr>
        </p:nvSpPr>
        <p:spPr>
          <a:xfrm>
            <a:off x="1990793" y="9723072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7" name="Google Shape;307;p45"/>
          <p:cNvSpPr txBox="1">
            <a:spLocks noGrp="1"/>
          </p:cNvSpPr>
          <p:nvPr>
            <p:ph type="body" idx="13"/>
          </p:nvPr>
        </p:nvSpPr>
        <p:spPr>
          <a:xfrm>
            <a:off x="9588499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8" name="Google Shape;308;p45"/>
          <p:cNvSpPr txBox="1">
            <a:spLocks noGrp="1"/>
          </p:cNvSpPr>
          <p:nvPr>
            <p:ph type="body" idx="14"/>
          </p:nvPr>
        </p:nvSpPr>
        <p:spPr>
          <a:xfrm>
            <a:off x="9588497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9" name="Google Shape;309;p45"/>
          <p:cNvSpPr txBox="1">
            <a:spLocks noGrp="1"/>
          </p:cNvSpPr>
          <p:nvPr>
            <p:ph type="body" idx="15"/>
          </p:nvPr>
        </p:nvSpPr>
        <p:spPr>
          <a:xfrm>
            <a:off x="17186203" y="7910837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0" name="Google Shape;310;p45"/>
          <p:cNvSpPr txBox="1">
            <a:spLocks noGrp="1"/>
          </p:cNvSpPr>
          <p:nvPr>
            <p:ph type="body" idx="16"/>
          </p:nvPr>
        </p:nvSpPr>
        <p:spPr>
          <a:xfrm>
            <a:off x="17186203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1" name="Google Shape;311;p45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5. Light - Contact">
  <p:cSld name="Light - Contact">
    <p:bg>
      <p:bgPr>
        <a:solidFill>
          <a:srgbClr val="FFFFFF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name="adj" fmla="val 7600"/>
            </a:avLst>
          </a:prstGeom>
          <a:solidFill>
            <a:srgbClr val="EF82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5" name="Google Shape;315;p46"/>
          <p:cNvSpPr txBox="1">
            <a:spLocks noGrp="1"/>
          </p:cNvSpPr>
          <p:nvPr>
            <p:ph type="body" idx="1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6" name="Google Shape;316;p46"/>
          <p:cNvSpPr txBox="1">
            <a:spLocks noGrp="1"/>
          </p:cNvSpPr>
          <p:nvPr>
            <p:ph type="body" idx="2"/>
          </p:nvPr>
        </p:nvSpPr>
        <p:spPr>
          <a:xfrm>
            <a:off x="1185056" y="5747995"/>
            <a:ext cx="13433369" cy="312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sz="120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7" name="Google Shape;317;p46"/>
          <p:cNvSpPr txBox="1">
            <a:spLocks noGrp="1"/>
          </p:cNvSpPr>
          <p:nvPr>
            <p:ph type="body" idx="3"/>
          </p:nvPr>
        </p:nvSpPr>
        <p:spPr>
          <a:xfrm>
            <a:off x="1185056" y="9264484"/>
            <a:ext cx="1343336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8" name="Google Shape;318;p46"/>
          <p:cNvSpPr txBox="1">
            <a:spLocks noGrp="1"/>
          </p:cNvSpPr>
          <p:nvPr>
            <p:ph type="body" idx="4"/>
          </p:nvPr>
        </p:nvSpPr>
        <p:spPr>
          <a:xfrm>
            <a:off x="1185055" y="4376604"/>
            <a:ext cx="13433369" cy="94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sz="55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9" name="Google Shape;319;p46">
            <a:hlinkClick r:id="rId2"/>
          </p:cNvPr>
          <p:cNvSpPr>
            <a:spLocks noGrp="1"/>
          </p:cNvSpPr>
          <p:nvPr>
            <p:ph type="pic" idx="5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46">
            <a:hlinkClick r:id="rId3"/>
          </p:cNvPr>
          <p:cNvSpPr>
            <a:spLocks noGrp="1"/>
          </p:cNvSpPr>
          <p:nvPr>
            <p:ph type="pic" idx="6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id="321" name="Google Shape;321;p46" descr="img 6@4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6">
            <a:hlinkClick r:id="rId5"/>
          </p:cNvPr>
          <p:cNvSpPr>
            <a:spLocks noGrp="1"/>
          </p:cNvSpPr>
          <p:nvPr>
            <p:ph type="pic" idx="7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3" name="Google Shape;323;p46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" name="Google Shape;324;p4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25" name="Google Shape;325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4. Dark - Contact">
  <p:cSld name="Dark - Contact">
    <p:bg>
      <p:bgPr>
        <a:solidFill>
          <a:srgbClr val="09142E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name="adj" fmla="val 7600"/>
            </a:avLst>
          </a:prstGeom>
          <a:solidFill>
            <a:srgbClr val="EF82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8" name="Google Shape;328;p47"/>
          <p:cNvSpPr txBox="1">
            <a:spLocks noGrp="1"/>
          </p:cNvSpPr>
          <p:nvPr>
            <p:ph type="body" idx="1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29" name="Google Shape;329;p47"/>
          <p:cNvSpPr txBox="1">
            <a:spLocks noGrp="1"/>
          </p:cNvSpPr>
          <p:nvPr>
            <p:ph type="body" idx="2"/>
          </p:nvPr>
        </p:nvSpPr>
        <p:spPr>
          <a:xfrm>
            <a:off x="1078896" y="5747995"/>
            <a:ext cx="13781891" cy="312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DM Sans"/>
              <a:buNone/>
              <a:defRPr sz="12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0" name="Google Shape;330;p47"/>
          <p:cNvSpPr txBox="1">
            <a:spLocks noGrp="1"/>
          </p:cNvSpPr>
          <p:nvPr>
            <p:ph type="body" idx="3"/>
          </p:nvPr>
        </p:nvSpPr>
        <p:spPr>
          <a:xfrm>
            <a:off x="1078897" y="9264487"/>
            <a:ext cx="1378189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1" name="Google Shape;331;p47"/>
          <p:cNvSpPr txBox="1">
            <a:spLocks noGrp="1"/>
          </p:cNvSpPr>
          <p:nvPr>
            <p:ph type="body" idx="4"/>
          </p:nvPr>
        </p:nvSpPr>
        <p:spPr>
          <a:xfrm>
            <a:off x="1078896" y="4376604"/>
            <a:ext cx="13781891" cy="94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sz="55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2" name="Google Shape;332;p47">
            <a:hlinkClick r:id="rId2"/>
          </p:cNvPr>
          <p:cNvSpPr>
            <a:spLocks noGrp="1"/>
          </p:cNvSpPr>
          <p:nvPr>
            <p:ph type="pic" idx="5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47">
            <a:hlinkClick r:id="rId3"/>
          </p:cNvPr>
          <p:cNvSpPr>
            <a:spLocks noGrp="1"/>
          </p:cNvSpPr>
          <p:nvPr>
            <p:ph type="pic" idx="6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id="334" name="Google Shape;334;p47" descr="img 6@4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7">
            <a:hlinkClick r:id="rId5"/>
          </p:cNvPr>
          <p:cNvSpPr>
            <a:spLocks noGrp="1"/>
          </p:cNvSpPr>
          <p:nvPr>
            <p:ph type="pic" idx="7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47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4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38" name="Google Shape;338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. Image - 2 Content Left">
  <p:cSld name="Image - 2 Content Lef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4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41" name="Google Shape;341;p4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42" name="Google Shape;342;p48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3" name="Google Shape;343;p48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44" name="Google Shape;344;p48"/>
          <p:cNvSpPr txBox="1">
            <a:spLocks noGrp="1"/>
          </p:cNvSpPr>
          <p:nvPr>
            <p:ph type="body" idx="2"/>
          </p:nvPr>
        </p:nvSpPr>
        <p:spPr>
          <a:xfrm>
            <a:off x="2086903" y="363720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body" idx="3"/>
          </p:nvPr>
        </p:nvSpPr>
        <p:spPr>
          <a:xfrm>
            <a:off x="2086903" y="5246215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body" idx="4"/>
          </p:nvPr>
        </p:nvSpPr>
        <p:spPr>
          <a:xfrm>
            <a:off x="2086903" y="840857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47" name="Google Shape;347;p48"/>
          <p:cNvSpPr txBox="1">
            <a:spLocks noGrp="1"/>
          </p:cNvSpPr>
          <p:nvPr>
            <p:ph type="body" idx="5"/>
          </p:nvPr>
        </p:nvSpPr>
        <p:spPr>
          <a:xfrm>
            <a:off x="2086903" y="10017586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cxnSp>
        <p:nvCxnSpPr>
          <p:cNvPr id="348" name="Google Shape;348;p48"/>
          <p:cNvCxnSpPr/>
          <p:nvPr/>
        </p:nvCxnSpPr>
        <p:spPr>
          <a:xfrm>
            <a:off x="1925729" y="7256795"/>
            <a:ext cx="7865707" cy="1"/>
          </a:xfrm>
          <a:prstGeom prst="straightConnector1">
            <a:avLst/>
          </a:prstGeom>
          <a:noFill/>
          <a:ln w="88900" cap="rnd" cmpd="sng">
            <a:solidFill>
              <a:srgbClr val="EF8200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349" name="Google Shape;349;p4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8"/>
          <p:cNvSpPr>
            <a:spLocks noGrp="1"/>
          </p:cNvSpPr>
          <p:nvPr>
            <p:ph type="pic" idx="6"/>
          </p:nvPr>
        </p:nvSpPr>
        <p:spPr>
          <a:xfrm>
            <a:off x="15135246" y="-975654"/>
            <a:ext cx="11121134" cy="13333083"/>
          </a:xfrm>
          <a:prstGeom prst="roundRect">
            <a:avLst>
              <a:gd name="adj" fmla="val 5757"/>
            </a:avLst>
          </a:prstGeom>
          <a:noFill/>
          <a:ln>
            <a:noFill/>
          </a:ln>
        </p:spPr>
      </p:sp>
      <p:pic>
        <p:nvPicPr>
          <p:cNvPr id="352" name="Google Shape;352;p48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8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4" name="Google Shape;354;p48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. Image - 3 Points with Images &amp; Box">
  <p:cSld name="Image - 3 Points with Images &amp; Box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"/>
          <p:cNvSpPr/>
          <p:nvPr/>
        </p:nvSpPr>
        <p:spPr>
          <a:xfrm>
            <a:off x="869684" y="2587215"/>
            <a:ext cx="7335688" cy="10160001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098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7" name="Google Shape;357;p49"/>
          <p:cNvSpPr/>
          <p:nvPr/>
        </p:nvSpPr>
        <p:spPr>
          <a:xfrm>
            <a:off x="8607335" y="2587214"/>
            <a:ext cx="7335688" cy="10160001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098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8" name="Google Shape;358;p49"/>
          <p:cNvSpPr/>
          <p:nvPr/>
        </p:nvSpPr>
        <p:spPr>
          <a:xfrm>
            <a:off x="16344985" y="2587214"/>
            <a:ext cx="7335688" cy="10160001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098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9" name="Google Shape;359;p49"/>
          <p:cNvSpPr txBox="1">
            <a:spLocks noGrp="1"/>
          </p:cNvSpPr>
          <p:nvPr>
            <p:ph type="body" idx="1"/>
          </p:nvPr>
        </p:nvSpPr>
        <p:spPr>
          <a:xfrm>
            <a:off x="1363387" y="7403909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60" name="Google Shape;360;p49"/>
          <p:cNvSpPr txBox="1">
            <a:spLocks noGrp="1"/>
          </p:cNvSpPr>
          <p:nvPr>
            <p:ph type="body" idx="2"/>
          </p:nvPr>
        </p:nvSpPr>
        <p:spPr>
          <a:xfrm>
            <a:off x="136338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61" name="Google Shape;361;p49"/>
          <p:cNvSpPr txBox="1">
            <a:spLocks noGrp="1"/>
          </p:cNvSpPr>
          <p:nvPr>
            <p:ph type="body" idx="3"/>
          </p:nvPr>
        </p:nvSpPr>
        <p:spPr>
          <a:xfrm>
            <a:off x="9095877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62" name="Google Shape;362;p49"/>
          <p:cNvSpPr txBox="1">
            <a:spLocks noGrp="1"/>
          </p:cNvSpPr>
          <p:nvPr>
            <p:ph type="body" idx="4"/>
          </p:nvPr>
        </p:nvSpPr>
        <p:spPr>
          <a:xfrm>
            <a:off x="909587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63" name="Google Shape;363;p49"/>
          <p:cNvSpPr txBox="1">
            <a:spLocks noGrp="1"/>
          </p:cNvSpPr>
          <p:nvPr>
            <p:ph type="body" idx="5"/>
          </p:nvPr>
        </p:nvSpPr>
        <p:spPr>
          <a:xfrm>
            <a:off x="16831806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64" name="Google Shape;364;p49"/>
          <p:cNvSpPr txBox="1">
            <a:spLocks noGrp="1"/>
          </p:cNvSpPr>
          <p:nvPr>
            <p:ph type="body" idx="6"/>
          </p:nvPr>
        </p:nvSpPr>
        <p:spPr>
          <a:xfrm>
            <a:off x="16831806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65" name="Google Shape;365;p4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66" name="Google Shape;366;p4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67" name="Google Shape;367;p49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8" name="Google Shape;368;p49"/>
          <p:cNvSpPr txBox="1">
            <a:spLocks noGrp="1"/>
          </p:cNvSpPr>
          <p:nvPr>
            <p:ph type="body" idx="7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69" name="Google Shape;369;p49"/>
          <p:cNvSpPr>
            <a:spLocks noGrp="1"/>
          </p:cNvSpPr>
          <p:nvPr>
            <p:ph type="pic" idx="8"/>
          </p:nvPr>
        </p:nvSpPr>
        <p:spPr>
          <a:xfrm>
            <a:off x="1363387" y="2961517"/>
            <a:ext cx="6355008" cy="4051699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370" name="Google Shape;370;p49"/>
          <p:cNvSpPr>
            <a:spLocks noGrp="1"/>
          </p:cNvSpPr>
          <p:nvPr>
            <p:ph type="pic" idx="9"/>
          </p:nvPr>
        </p:nvSpPr>
        <p:spPr>
          <a:xfrm>
            <a:off x="9095877" y="2961517"/>
            <a:ext cx="6355008" cy="4051699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371" name="Google Shape;371;p49"/>
          <p:cNvSpPr>
            <a:spLocks noGrp="1"/>
          </p:cNvSpPr>
          <p:nvPr>
            <p:ph type="pic" idx="13"/>
          </p:nvPr>
        </p:nvSpPr>
        <p:spPr>
          <a:xfrm>
            <a:off x="16831806" y="2961517"/>
            <a:ext cx="6355008" cy="4051699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372" name="Google Shape;372;p49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3" name="Google Shape;373;p49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. Image - Big Title">
  <p:cSld name="Image - Big Title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5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76" name="Google Shape;376;p5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77" name="Google Shape;377;p50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8" name="Google Shape;378;p50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79" name="Google Shape;379;p50"/>
          <p:cNvSpPr>
            <a:spLocks noGrp="1"/>
          </p:cNvSpPr>
          <p:nvPr>
            <p:ph type="pic" idx="2"/>
          </p:nvPr>
        </p:nvSpPr>
        <p:spPr>
          <a:xfrm>
            <a:off x="15135246" y="-975655"/>
            <a:ext cx="11121134" cy="13333084"/>
          </a:xfrm>
          <a:prstGeom prst="roundRect">
            <a:avLst>
              <a:gd name="adj" fmla="val 5598"/>
            </a:avLst>
          </a:prstGeom>
          <a:noFill/>
          <a:ln>
            <a:noFill/>
          </a:ln>
        </p:spPr>
      </p:sp>
      <p:pic>
        <p:nvPicPr>
          <p:cNvPr id="380" name="Google Shape;380;p5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0"/>
          <p:cNvSpPr txBox="1">
            <a:spLocks noGrp="1"/>
          </p:cNvSpPr>
          <p:nvPr>
            <p:ph type="body" idx="3"/>
          </p:nvPr>
        </p:nvSpPr>
        <p:spPr>
          <a:xfrm>
            <a:off x="1406240" y="7682375"/>
            <a:ext cx="10160001" cy="179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Arial"/>
              <a:buNone/>
              <a:defRPr sz="55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2" name="Google Shape;382;p50"/>
          <p:cNvSpPr txBox="1">
            <a:spLocks noGrp="1"/>
          </p:cNvSpPr>
          <p:nvPr>
            <p:ph type="body" idx="4"/>
          </p:nvPr>
        </p:nvSpPr>
        <p:spPr>
          <a:xfrm>
            <a:off x="1406240" y="5117113"/>
            <a:ext cx="10160001" cy="141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sz="85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3" name="Google Shape;383;p50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4" name="Google Shape;384;p50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. Image - 2 Points and Images">
  <p:cSld name="Image - 2 Points and Images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5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87" name="Google Shape;387;p5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88" name="Google Shape;388;p51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9" name="Google Shape;389;p51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0" name="Google Shape;390;p51"/>
          <p:cNvSpPr>
            <a:spLocks noGrp="1"/>
          </p:cNvSpPr>
          <p:nvPr>
            <p:ph type="pic" idx="2"/>
          </p:nvPr>
        </p:nvSpPr>
        <p:spPr>
          <a:xfrm>
            <a:off x="1143097" y="2787537"/>
            <a:ext cx="5605862" cy="3790952"/>
          </a:xfrm>
          <a:prstGeom prst="roundRect">
            <a:avLst>
              <a:gd name="adj" fmla="val 8781"/>
            </a:avLst>
          </a:prstGeom>
          <a:noFill/>
          <a:ln>
            <a:noFill/>
          </a:ln>
        </p:spPr>
      </p:sp>
      <p:sp>
        <p:nvSpPr>
          <p:cNvPr id="391" name="Google Shape;391;p51"/>
          <p:cNvSpPr>
            <a:spLocks noGrp="1"/>
          </p:cNvSpPr>
          <p:nvPr>
            <p:ph type="pic" idx="3"/>
          </p:nvPr>
        </p:nvSpPr>
        <p:spPr>
          <a:xfrm>
            <a:off x="1143097" y="7781568"/>
            <a:ext cx="5605862" cy="3790952"/>
          </a:xfrm>
          <a:prstGeom prst="roundRect">
            <a:avLst>
              <a:gd name="adj" fmla="val 8781"/>
            </a:avLst>
          </a:prstGeom>
          <a:noFill/>
          <a:ln>
            <a:noFill/>
          </a:ln>
        </p:spPr>
      </p:sp>
      <p:sp>
        <p:nvSpPr>
          <p:cNvPr id="392" name="Google Shape;392;p51"/>
          <p:cNvSpPr txBox="1">
            <a:spLocks noGrp="1"/>
          </p:cNvSpPr>
          <p:nvPr>
            <p:ph type="body" idx="4"/>
          </p:nvPr>
        </p:nvSpPr>
        <p:spPr>
          <a:xfrm>
            <a:off x="7896090" y="3213205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3" name="Google Shape;393;p51"/>
          <p:cNvSpPr txBox="1">
            <a:spLocks noGrp="1"/>
          </p:cNvSpPr>
          <p:nvPr>
            <p:ph type="body" idx="5"/>
          </p:nvPr>
        </p:nvSpPr>
        <p:spPr>
          <a:xfrm>
            <a:off x="7896090" y="4191000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4" name="Google Shape;394;p51"/>
          <p:cNvSpPr txBox="1">
            <a:spLocks noGrp="1"/>
          </p:cNvSpPr>
          <p:nvPr>
            <p:ph type="body" idx="6"/>
          </p:nvPr>
        </p:nvSpPr>
        <p:spPr>
          <a:xfrm>
            <a:off x="7896090" y="8259990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5" name="Google Shape;395;p51"/>
          <p:cNvSpPr txBox="1">
            <a:spLocks noGrp="1"/>
          </p:cNvSpPr>
          <p:nvPr>
            <p:ph type="body" idx="7"/>
          </p:nvPr>
        </p:nvSpPr>
        <p:spPr>
          <a:xfrm>
            <a:off x="7896090" y="9237785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6" name="Google Shape;396;p51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7" name="Google Shape;397;p51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. Image - 2 Points and Images (Right)">
  <p:cSld name="Image - 2 Points and Images (Right)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5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00" name="Google Shape;400;p5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01" name="Google Shape;401;p52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2" name="Google Shape;402;p52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3" name="Google Shape;403;p52"/>
          <p:cNvSpPr>
            <a:spLocks noGrp="1"/>
          </p:cNvSpPr>
          <p:nvPr>
            <p:ph type="pic" idx="2"/>
          </p:nvPr>
        </p:nvSpPr>
        <p:spPr>
          <a:xfrm>
            <a:off x="17373697" y="2787537"/>
            <a:ext cx="5605862" cy="3790952"/>
          </a:xfrm>
          <a:prstGeom prst="roundRect">
            <a:avLst>
              <a:gd name="adj" fmla="val 8781"/>
            </a:avLst>
          </a:prstGeom>
          <a:noFill/>
          <a:ln>
            <a:noFill/>
          </a:ln>
        </p:spPr>
      </p:sp>
      <p:sp>
        <p:nvSpPr>
          <p:cNvPr id="404" name="Google Shape;404;p52"/>
          <p:cNvSpPr>
            <a:spLocks noGrp="1"/>
          </p:cNvSpPr>
          <p:nvPr>
            <p:ph type="pic" idx="3"/>
          </p:nvPr>
        </p:nvSpPr>
        <p:spPr>
          <a:xfrm>
            <a:off x="17373697" y="7781568"/>
            <a:ext cx="5605862" cy="3790952"/>
          </a:xfrm>
          <a:prstGeom prst="roundRect">
            <a:avLst>
              <a:gd name="adj" fmla="val 8781"/>
            </a:avLst>
          </a:prstGeom>
          <a:noFill/>
          <a:ln>
            <a:noFill/>
          </a:ln>
        </p:spPr>
      </p:sp>
      <p:sp>
        <p:nvSpPr>
          <p:cNvPr id="405" name="Google Shape;405;p52"/>
          <p:cNvSpPr txBox="1">
            <a:spLocks noGrp="1"/>
          </p:cNvSpPr>
          <p:nvPr>
            <p:ph type="body" idx="4"/>
          </p:nvPr>
        </p:nvSpPr>
        <p:spPr>
          <a:xfrm>
            <a:off x="1143096" y="3213205"/>
            <a:ext cx="1450721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6" name="Google Shape;406;p52"/>
          <p:cNvSpPr txBox="1">
            <a:spLocks noGrp="1"/>
          </p:cNvSpPr>
          <p:nvPr>
            <p:ph type="body" idx="5"/>
          </p:nvPr>
        </p:nvSpPr>
        <p:spPr>
          <a:xfrm>
            <a:off x="1143097" y="4938653"/>
            <a:ext cx="1450721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7" name="Google Shape;407;p52"/>
          <p:cNvSpPr txBox="1">
            <a:spLocks noGrp="1"/>
          </p:cNvSpPr>
          <p:nvPr>
            <p:ph type="body" idx="6"/>
          </p:nvPr>
        </p:nvSpPr>
        <p:spPr>
          <a:xfrm>
            <a:off x="1143096" y="8259990"/>
            <a:ext cx="1450720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8" name="Google Shape;408;p52"/>
          <p:cNvSpPr txBox="1">
            <a:spLocks noGrp="1"/>
          </p:cNvSpPr>
          <p:nvPr>
            <p:ph type="body" idx="7"/>
          </p:nvPr>
        </p:nvSpPr>
        <p:spPr>
          <a:xfrm>
            <a:off x="1143097" y="9985438"/>
            <a:ext cx="14507208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9" name="Google Shape;409;p52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0" name="Google Shape;410;p52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hite Blank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5. Dark - Quote">
  <p:cSld name="Dark - Quote">
    <p:bg>
      <p:bgPr>
        <a:solidFill>
          <a:srgbClr val="09142E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3"/>
          <p:cNvSpPr txBox="1">
            <a:spLocks noGrp="1"/>
          </p:cNvSpPr>
          <p:nvPr>
            <p:ph type="body" idx="1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sz="8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13" name="Google Shape;413;p53"/>
          <p:cNvSpPr txBox="1">
            <a:spLocks noGrp="1"/>
          </p:cNvSpPr>
          <p:nvPr>
            <p:ph type="body" idx="2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14" name="Google Shape;414;p53"/>
          <p:cNvSpPr>
            <a:spLocks noGrp="1"/>
          </p:cNvSpPr>
          <p:nvPr>
            <p:ph type="pic" idx="3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15" name="Google Shape;415;p53"/>
          <p:cNvSpPr/>
          <p:nvPr/>
        </p:nvSpPr>
        <p:spPr>
          <a:xfrm>
            <a:off x="2586281" y="8918881"/>
            <a:ext cx="1778003" cy="1778003"/>
          </a:xfrm>
          <a:prstGeom prst="ellipse">
            <a:avLst/>
          </a:prstGeom>
          <a:solidFill>
            <a:srgbClr val="005FAA">
              <a:alpha val="48627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6" name="Google Shape;416;p53"/>
          <p:cNvSpPr txBox="1"/>
          <p:nvPr/>
        </p:nvSpPr>
        <p:spPr>
          <a:xfrm>
            <a:off x="13477400" y="8383174"/>
            <a:ext cx="6829016" cy="4371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lang="en" sz="30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53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5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19" name="Google Shape;419;p5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20" name="Google Shape;420;p53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1" name="Google Shape;421;p53"/>
          <p:cNvSpPr txBox="1">
            <a:spLocks noGrp="1"/>
          </p:cNvSpPr>
          <p:nvPr>
            <p:ph type="body" idx="4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22" name="Google Shape;422;p5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3" name="Google Shape;423;p53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lang="en" sz="30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6. Light - Quote">
  <p:cSld name="Light - Quote">
    <p:bg>
      <p:bgPr>
        <a:solidFill>
          <a:srgbClr val="FFFFFF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4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4"/>
          <p:cNvSpPr txBox="1">
            <a:spLocks noGrp="1"/>
          </p:cNvSpPr>
          <p:nvPr>
            <p:ph type="body" idx="1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sz="80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27" name="Google Shape;427;p54"/>
          <p:cNvSpPr>
            <a:spLocks noGrp="1"/>
          </p:cNvSpPr>
          <p:nvPr>
            <p:ph type="pic" idx="2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28" name="Google Shape;428;p54"/>
          <p:cNvSpPr/>
          <p:nvPr/>
        </p:nvSpPr>
        <p:spPr>
          <a:xfrm>
            <a:off x="2586281" y="8922124"/>
            <a:ext cx="1778003" cy="1778003"/>
          </a:xfrm>
          <a:prstGeom prst="ellipse">
            <a:avLst/>
          </a:prstGeom>
          <a:solidFill>
            <a:srgbClr val="005FAA">
              <a:alpha val="48627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29" name="Google Shape;429;p5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30" name="Google Shape;430;p5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31" name="Google Shape;431;p54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2" name="Google Shape;432;p54"/>
          <p:cNvSpPr txBox="1">
            <a:spLocks noGrp="1"/>
          </p:cNvSpPr>
          <p:nvPr>
            <p:ph type="body" idx="3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33" name="Google Shape;433;p54"/>
          <p:cNvSpPr txBox="1">
            <a:spLocks noGrp="1"/>
          </p:cNvSpPr>
          <p:nvPr>
            <p:ph type="body" idx="4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34" name="Google Shape;434;p54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7. Light - Quote No Image">
  <p:cSld name="Light - Quote No Image">
    <p:bg>
      <p:bgPr>
        <a:solidFill>
          <a:srgbClr val="FFFFFF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5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5"/>
          <p:cNvSpPr txBox="1">
            <a:spLocks noGrp="1"/>
          </p:cNvSpPr>
          <p:nvPr>
            <p:ph type="body" idx="1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38" name="Google Shape;438;p55"/>
          <p:cNvSpPr txBox="1">
            <a:spLocks noGrp="1"/>
          </p:cNvSpPr>
          <p:nvPr>
            <p:ph type="body" idx="2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39" name="Google Shape;439;p5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0" name="Google Shape;440;p5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41" name="Google Shape;441;p55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2" name="Google Shape;442;p55"/>
          <p:cNvSpPr txBox="1">
            <a:spLocks noGrp="1"/>
          </p:cNvSpPr>
          <p:nvPr>
            <p:ph type="body" idx="3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sz="80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43" name="Google Shape;443;p55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55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lang="en" sz="30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8. Blue - Quote No Image">
  <p:cSld name="Blue - Quote No Image">
    <p:bg>
      <p:bgPr>
        <a:solidFill>
          <a:srgbClr val="005FAA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6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6"/>
          <p:cNvSpPr txBox="1">
            <a:spLocks noGrp="1"/>
          </p:cNvSpPr>
          <p:nvPr>
            <p:ph type="body" idx="1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48" name="Google Shape;448;p56"/>
          <p:cNvSpPr txBox="1">
            <a:spLocks noGrp="1"/>
          </p:cNvSpPr>
          <p:nvPr>
            <p:ph type="body" idx="2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49" name="Google Shape;449;p5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50" name="Google Shape;450;p5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51" name="Google Shape;451;p56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2" name="Google Shape;452;p56"/>
          <p:cNvSpPr txBox="1">
            <a:spLocks noGrp="1"/>
          </p:cNvSpPr>
          <p:nvPr>
            <p:ph type="body" idx="3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sz="8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53" name="Google Shape;453;p56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56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lang="en" sz="30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6. Logo Only">
  <p:cSld name="Logo Only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5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57" name="Google Shape;457;p5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58" name="Google Shape;458;p57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57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8. Light - Closing">
  <p:cSld name="Light - Closing">
    <p:bg>
      <p:bgPr>
        <a:solidFill>
          <a:srgbClr val="FFFFFF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8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8"/>
          <p:cNvSpPr txBox="1">
            <a:spLocks noGrp="1"/>
          </p:cNvSpPr>
          <p:nvPr>
            <p:ph type="body" idx="1"/>
          </p:nvPr>
        </p:nvSpPr>
        <p:spPr>
          <a:xfrm>
            <a:off x="13019212" y="2334101"/>
            <a:ext cx="8958299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sz="80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63" name="Google Shape;463;p58"/>
          <p:cNvSpPr txBox="1">
            <a:spLocks noGrp="1"/>
          </p:cNvSpPr>
          <p:nvPr>
            <p:ph type="body" idx="2"/>
          </p:nvPr>
        </p:nvSpPr>
        <p:spPr>
          <a:xfrm>
            <a:off x="13019213" y="5761760"/>
            <a:ext cx="897203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64" name="Google Shape;464;p58"/>
          <p:cNvSpPr txBox="1">
            <a:spLocks noGrp="1"/>
          </p:cNvSpPr>
          <p:nvPr>
            <p:ph type="body" idx="3"/>
          </p:nvPr>
        </p:nvSpPr>
        <p:spPr>
          <a:xfrm>
            <a:off x="13019212" y="8750802"/>
            <a:ext cx="8972037" cy="96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sz="55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465" name="Google Shape;465;p5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192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8"/>
          <p:cNvSpPr txBox="1"/>
          <p:nvPr/>
        </p:nvSpPr>
        <p:spPr>
          <a:xfrm>
            <a:off x="14251179" y="10252484"/>
            <a:ext cx="6895618" cy="78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lang="en"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8"/>
          <p:cNvSpPr txBox="1"/>
          <p:nvPr/>
        </p:nvSpPr>
        <p:spPr>
          <a:xfrm>
            <a:off x="13019213" y="6714498"/>
            <a:ext cx="287935" cy="92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lang="en"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8"/>
          <p:cNvSpPr txBox="1"/>
          <p:nvPr/>
        </p:nvSpPr>
        <p:spPr>
          <a:xfrm>
            <a:off x="13019213" y="7641598"/>
            <a:ext cx="417373" cy="92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lang="en"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8"/>
          <p:cNvSpPr txBox="1">
            <a:spLocks noGrp="1"/>
          </p:cNvSpPr>
          <p:nvPr>
            <p:ph type="body" idx="4"/>
          </p:nvPr>
        </p:nvSpPr>
        <p:spPr>
          <a:xfrm>
            <a:off x="13682636" y="67471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70" name="Google Shape;470;p58"/>
          <p:cNvSpPr txBox="1">
            <a:spLocks noGrp="1"/>
          </p:cNvSpPr>
          <p:nvPr>
            <p:ph type="body" idx="5"/>
          </p:nvPr>
        </p:nvSpPr>
        <p:spPr>
          <a:xfrm>
            <a:off x="13682636" y="76742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71" name="Google Shape;471;p58"/>
          <p:cNvSpPr/>
          <p:nvPr/>
        </p:nvSpPr>
        <p:spPr>
          <a:xfrm>
            <a:off x="1336227" y="-2443695"/>
            <a:ext cx="6300900" cy="79041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72" name="Google Shape;472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1637" y="1115272"/>
            <a:ext cx="4067122" cy="310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7. Dark - Closing">
  <p:cSld name="Dark - Closing">
    <p:bg>
      <p:bgPr>
        <a:solidFill>
          <a:srgbClr val="09142E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9"/>
          <p:cNvSpPr txBox="1">
            <a:spLocks noGrp="1"/>
          </p:cNvSpPr>
          <p:nvPr>
            <p:ph type="body" idx="1"/>
          </p:nvPr>
        </p:nvSpPr>
        <p:spPr>
          <a:xfrm>
            <a:off x="2438050" y="4854090"/>
            <a:ext cx="937829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sz="8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75" name="Google Shape;475;p59"/>
          <p:cNvSpPr txBox="1">
            <a:spLocks noGrp="1"/>
          </p:cNvSpPr>
          <p:nvPr>
            <p:ph type="body" idx="2"/>
          </p:nvPr>
        </p:nvSpPr>
        <p:spPr>
          <a:xfrm>
            <a:off x="2438050" y="6909472"/>
            <a:ext cx="937829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76" name="Google Shape;476;p59"/>
          <p:cNvSpPr txBox="1">
            <a:spLocks noGrp="1"/>
          </p:cNvSpPr>
          <p:nvPr>
            <p:ph type="body" idx="3"/>
          </p:nvPr>
        </p:nvSpPr>
        <p:spPr>
          <a:xfrm>
            <a:off x="2438050" y="10646726"/>
            <a:ext cx="6012491" cy="92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477" name="Google Shape;477;p59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9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9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lang="en"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59" descr="img 3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519096" y="-5088052"/>
            <a:ext cx="8811388" cy="1849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9" descr="Image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9" descr="Image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9" descr="Image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5" name="Google Shape;485;p59"/>
          <p:cNvCxnSpPr/>
          <p:nvPr/>
        </p:nvCxnSpPr>
        <p:spPr>
          <a:xfrm rot="10800000" flipH="1">
            <a:off x="7306906" y="10695622"/>
            <a:ext cx="2" cy="829307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6" name="Google Shape;486;p59"/>
          <p:cNvSpPr txBox="1">
            <a:spLocks noGrp="1"/>
          </p:cNvSpPr>
          <p:nvPr>
            <p:ph type="body" idx="4"/>
          </p:nvPr>
        </p:nvSpPr>
        <p:spPr>
          <a:xfrm>
            <a:off x="3523239" y="8010452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87" name="Google Shape;487;p59"/>
          <p:cNvSpPr txBox="1">
            <a:spLocks noGrp="1"/>
          </p:cNvSpPr>
          <p:nvPr>
            <p:ph type="body" idx="5"/>
          </p:nvPr>
        </p:nvSpPr>
        <p:spPr>
          <a:xfrm>
            <a:off x="3523239" y="8958494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88" name="Google Shape;488;p59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89" name="Google Shape;489;p5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2. Light - Divider (Title)">
  <p:cSld name="Light - Divider (Title)">
    <p:bg>
      <p:bgPr>
        <a:solidFill>
          <a:srgbClr val="FFFFFF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0"/>
          <p:cNvSpPr txBox="1">
            <a:spLocks noGrp="1"/>
          </p:cNvSpPr>
          <p:nvPr>
            <p:ph type="body" idx="1"/>
          </p:nvPr>
        </p:nvSpPr>
        <p:spPr>
          <a:xfrm>
            <a:off x="1198153" y="5934669"/>
            <a:ext cx="13402702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sz="120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492" name="Google Shape;492;p60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60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4" name="Google Shape;494;p60"/>
          <p:cNvSpPr/>
          <p:nvPr/>
        </p:nvSpPr>
        <p:spPr>
          <a:xfrm>
            <a:off x="1031425" y="-1646575"/>
            <a:ext cx="3512100" cy="44055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5" name="Google Shape;495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7541" y="337063"/>
            <a:ext cx="2266868" cy="173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. (extra) Content - 3 Horizontal with Two Bullets">
  <p:cSld name="Content - 3 Horizontal with Two Bullets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61" descr="Image"/>
          <p:cNvPicPr preferRelativeResize="0"/>
          <p:nvPr/>
        </p:nvPicPr>
        <p:blipFill rotWithShape="1">
          <a:blip r:embed="rId2">
            <a:alphaModFix amt="25000"/>
          </a:blip>
          <a:srcRect t="12" b="9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6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99" name="Google Shape;499;p6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500" name="Google Shape;500;p61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1" name="Google Shape;501;p61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lang="en" sz="2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61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3" name="Google Shape;503;p61"/>
          <p:cNvSpPr txBox="1">
            <a:spLocks noGrp="1"/>
          </p:cNvSpPr>
          <p:nvPr>
            <p:ph type="body" idx="2"/>
          </p:nvPr>
        </p:nvSpPr>
        <p:spPr>
          <a:xfrm>
            <a:off x="1831774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4" name="Google Shape;504;p61"/>
          <p:cNvSpPr txBox="1">
            <a:spLocks noGrp="1"/>
          </p:cNvSpPr>
          <p:nvPr>
            <p:ph type="body" idx="3"/>
          </p:nvPr>
        </p:nvSpPr>
        <p:spPr>
          <a:xfrm>
            <a:off x="1831773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5" name="Google Shape;505;p61"/>
          <p:cNvSpPr txBox="1">
            <a:spLocks noGrp="1"/>
          </p:cNvSpPr>
          <p:nvPr>
            <p:ph type="body" idx="4"/>
          </p:nvPr>
        </p:nvSpPr>
        <p:spPr>
          <a:xfrm>
            <a:off x="9055918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6" name="Google Shape;506;p61"/>
          <p:cNvSpPr txBox="1">
            <a:spLocks noGrp="1"/>
          </p:cNvSpPr>
          <p:nvPr>
            <p:ph type="body" idx="5"/>
          </p:nvPr>
        </p:nvSpPr>
        <p:spPr>
          <a:xfrm>
            <a:off x="9055918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7" name="Google Shape;507;p61"/>
          <p:cNvSpPr txBox="1">
            <a:spLocks noGrp="1"/>
          </p:cNvSpPr>
          <p:nvPr>
            <p:ph type="body" idx="6"/>
          </p:nvPr>
        </p:nvSpPr>
        <p:spPr>
          <a:xfrm>
            <a:off x="16786860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8" name="Google Shape;508;p61"/>
          <p:cNvSpPr txBox="1">
            <a:spLocks noGrp="1"/>
          </p:cNvSpPr>
          <p:nvPr>
            <p:ph type="body" idx="7"/>
          </p:nvPr>
        </p:nvSpPr>
        <p:spPr>
          <a:xfrm>
            <a:off x="16811059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9" name="Google Shape;509;p61"/>
          <p:cNvSpPr txBox="1"/>
          <p:nvPr/>
        </p:nvSpPr>
        <p:spPr>
          <a:xfrm>
            <a:off x="1015862" y="304565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61"/>
          <p:cNvSpPr txBox="1"/>
          <p:nvPr/>
        </p:nvSpPr>
        <p:spPr>
          <a:xfrm>
            <a:off x="8079200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61"/>
          <p:cNvSpPr txBox="1"/>
          <p:nvPr/>
        </p:nvSpPr>
        <p:spPr>
          <a:xfrm>
            <a:off x="15767772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61"/>
          <p:cNvSpPr txBox="1">
            <a:spLocks noGrp="1"/>
          </p:cNvSpPr>
          <p:nvPr>
            <p:ph type="body" idx="8"/>
          </p:nvPr>
        </p:nvSpPr>
        <p:spPr>
          <a:xfrm>
            <a:off x="1831775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3" name="Google Shape;513;p61"/>
          <p:cNvSpPr txBox="1">
            <a:spLocks noGrp="1"/>
          </p:cNvSpPr>
          <p:nvPr>
            <p:ph type="body" idx="9"/>
          </p:nvPr>
        </p:nvSpPr>
        <p:spPr>
          <a:xfrm>
            <a:off x="9054627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4" name="Google Shape;514;p61"/>
          <p:cNvSpPr txBox="1">
            <a:spLocks noGrp="1"/>
          </p:cNvSpPr>
          <p:nvPr>
            <p:ph type="body" idx="13"/>
          </p:nvPr>
        </p:nvSpPr>
        <p:spPr>
          <a:xfrm>
            <a:off x="16811060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5" name="Google Shape;515;p61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16" name="Google Shape;516;p61"/>
          <p:cNvCxnSpPr/>
          <p:nvPr/>
        </p:nvCxnSpPr>
        <p:spPr>
          <a:xfrm>
            <a:off x="1128823" y="9257413"/>
            <a:ext cx="22126354" cy="0"/>
          </a:xfrm>
          <a:prstGeom prst="straightConnector1">
            <a:avLst/>
          </a:prstGeom>
          <a:noFill/>
          <a:ln w="38100" cap="flat" cmpd="sng">
            <a:solidFill>
              <a:srgbClr val="0061B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7" name="Google Shape;517;p61"/>
          <p:cNvSpPr txBox="1">
            <a:spLocks noGrp="1"/>
          </p:cNvSpPr>
          <p:nvPr>
            <p:ph type="body" idx="14"/>
          </p:nvPr>
        </p:nvSpPr>
        <p:spPr>
          <a:xfrm>
            <a:off x="2324417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8" name="Google Shape;518;p61"/>
          <p:cNvSpPr txBox="1">
            <a:spLocks noGrp="1"/>
          </p:cNvSpPr>
          <p:nvPr>
            <p:ph type="body" idx="15"/>
          </p:nvPr>
        </p:nvSpPr>
        <p:spPr>
          <a:xfrm>
            <a:off x="9547269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9" name="Google Shape;519;p61"/>
          <p:cNvSpPr txBox="1">
            <a:spLocks noGrp="1"/>
          </p:cNvSpPr>
          <p:nvPr>
            <p:ph type="body" idx="16"/>
          </p:nvPr>
        </p:nvSpPr>
        <p:spPr>
          <a:xfrm>
            <a:off x="17303702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0" name="Google Shape;520;p61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1. (extra) Image - Big Title (Right)">
  <p:cSld name="Image - Big Title (Right)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2"/>
          <p:cNvSpPr>
            <a:spLocks noGrp="1"/>
          </p:cNvSpPr>
          <p:nvPr>
            <p:ph type="pic" idx="2"/>
          </p:nvPr>
        </p:nvSpPr>
        <p:spPr>
          <a:xfrm>
            <a:off x="-1512277" y="955533"/>
            <a:ext cx="13404678" cy="11679778"/>
          </a:xfrm>
          <a:prstGeom prst="roundRect">
            <a:avLst>
              <a:gd name="adj" fmla="val 6128"/>
            </a:avLst>
          </a:prstGeom>
          <a:noFill/>
          <a:ln>
            <a:noFill/>
          </a:ln>
        </p:spPr>
      </p:sp>
      <p:sp>
        <p:nvSpPr>
          <p:cNvPr id="523" name="Google Shape;523;p62"/>
          <p:cNvSpPr txBox="1">
            <a:spLocks noGrp="1"/>
          </p:cNvSpPr>
          <p:nvPr>
            <p:ph type="body" idx="1"/>
          </p:nvPr>
        </p:nvSpPr>
        <p:spPr>
          <a:xfrm>
            <a:off x="13035190" y="6443141"/>
            <a:ext cx="10156110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sz="85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4" name="Google Shape;524;p62"/>
          <p:cNvSpPr txBox="1">
            <a:spLocks noGrp="1"/>
          </p:cNvSpPr>
          <p:nvPr>
            <p:ph type="body" idx="3"/>
          </p:nvPr>
        </p:nvSpPr>
        <p:spPr>
          <a:xfrm>
            <a:off x="13035190" y="7894938"/>
            <a:ext cx="1016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525" name="Google Shape;525;p62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374232" y="2136913"/>
            <a:ext cx="22092041" cy="104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2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9. Dark - Divider">
  <p:cSld name="Dark - Divider">
    <p:bg>
      <p:bgPr>
        <a:solidFill>
          <a:srgbClr val="09142E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27" descr="img 3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7"/>
          <p:cNvSpPr txBox="1">
            <a:spLocks noGrp="1"/>
          </p:cNvSpPr>
          <p:nvPr>
            <p:ph type="body" idx="1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sz="96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2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39" name="Google Shape;39;p27" descr="Frame 13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2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2" name="Google Shape;4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53a8e89e63_0_4426"/>
          <p:cNvSpPr txBox="1">
            <a:spLocks noGrp="1"/>
          </p:cNvSpPr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>
            <a:endParaRPr/>
          </a:p>
        </p:txBody>
      </p:sp>
      <p:sp>
        <p:nvSpPr>
          <p:cNvPr id="529" name="Google Shape;529;g253a8e89e63_0_4426"/>
          <p:cNvSpPr txBox="1">
            <a:spLocks noGrp="1"/>
          </p:cNvSpPr>
          <p:nvPr>
            <p:ph type="subTitle" idx="1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530" name="Google Shape;530;g253a8e89e63_0_4426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36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. Blank - Title with Background">
  <p:cSld name="Blank - Title with Background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24ccc582be4_0_1603" descr="Image"/>
          <p:cNvPicPr preferRelativeResize="0"/>
          <p:nvPr/>
        </p:nvPicPr>
        <p:blipFill rotWithShape="1">
          <a:blip r:embed="rId2">
            <a:alphaModFix amt="25000"/>
          </a:blip>
          <a:srcRect t="9" b="8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24ccc582be4_0_1603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6" name="Google Shape;46;g24ccc582be4_0_160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g24ccc582be4_0_1603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9. Dark - Closing (Simple)">
  <p:cSld name="Dark - Closing (Simple)">
    <p:bg>
      <p:bgPr>
        <a:solidFill>
          <a:srgbClr val="09142E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body" idx="1"/>
          </p:nvPr>
        </p:nvSpPr>
        <p:spPr>
          <a:xfrm>
            <a:off x="2438050" y="5092234"/>
            <a:ext cx="12319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sz="8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2"/>
          </p:nvPr>
        </p:nvSpPr>
        <p:spPr>
          <a:xfrm>
            <a:off x="2438049" y="6667500"/>
            <a:ext cx="1231702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51" name="Google Shape;51;p28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8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lang="en"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28" descr="Imag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8" descr="Image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8" descr="Image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28"/>
          <p:cNvCxnSpPr/>
          <p:nvPr/>
        </p:nvCxnSpPr>
        <p:spPr>
          <a:xfrm rot="10800000" flipH="1">
            <a:off x="7306906" y="10695622"/>
            <a:ext cx="2" cy="829307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28"/>
          <p:cNvSpPr txBox="1"/>
          <p:nvPr/>
        </p:nvSpPr>
        <p:spPr>
          <a:xfrm>
            <a:off x="2438049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lang="en" sz="56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0" name="Google Shape;60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. Image - 3 Points with Images">
  <p:cSld name="Image - 3 Points with Image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136338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body" idx="2"/>
          </p:nvPr>
        </p:nvSpPr>
        <p:spPr>
          <a:xfrm>
            <a:off x="136338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3"/>
          </p:nvPr>
        </p:nvSpPr>
        <p:spPr>
          <a:xfrm>
            <a:off x="909587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4"/>
          </p:nvPr>
        </p:nvSpPr>
        <p:spPr>
          <a:xfrm>
            <a:off x="909587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5"/>
          </p:nvPr>
        </p:nvSpPr>
        <p:spPr>
          <a:xfrm>
            <a:off x="16831806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6"/>
          </p:nvPr>
        </p:nvSpPr>
        <p:spPr>
          <a:xfrm>
            <a:off x="16831806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8" name="Google Shape;68;p30"/>
          <p:cNvSpPr>
            <a:spLocks noGrp="1"/>
          </p:cNvSpPr>
          <p:nvPr>
            <p:ph type="pic" idx="7"/>
          </p:nvPr>
        </p:nvSpPr>
        <p:spPr>
          <a:xfrm>
            <a:off x="1363387" y="3200400"/>
            <a:ext cx="6354900" cy="4051800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69" name="Google Shape;69;p30"/>
          <p:cNvSpPr txBox="1">
            <a:spLocks noGrp="1"/>
          </p:cNvSpPr>
          <p:nvPr>
            <p:ph type="body" idx="8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0" name="Google Shape;70;p30"/>
          <p:cNvSpPr>
            <a:spLocks noGrp="1"/>
          </p:cNvSpPr>
          <p:nvPr>
            <p:ph type="pic" idx="9"/>
          </p:nvPr>
        </p:nvSpPr>
        <p:spPr>
          <a:xfrm>
            <a:off x="9095877" y="3200400"/>
            <a:ext cx="6354900" cy="4051800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71" name="Google Shape;71;p30"/>
          <p:cNvSpPr>
            <a:spLocks noGrp="1"/>
          </p:cNvSpPr>
          <p:nvPr>
            <p:ph type="pic" idx="13"/>
          </p:nvPr>
        </p:nvSpPr>
        <p:spPr>
          <a:xfrm>
            <a:off x="16831806" y="3200400"/>
            <a:ext cx="6354900" cy="4051800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72" name="Google Shape;72;p30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2. Light - Title">
  <p:cSld name="Light - Title">
    <p:bg>
      <p:bgPr>
        <a:solidFill>
          <a:srgbClr val="FFFFF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31" descr="img 6@4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sz="64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body" idx="2"/>
          </p:nvPr>
        </p:nvSpPr>
        <p:spPr>
          <a:xfrm>
            <a:off x="1079500" y="5824288"/>
            <a:ext cx="23063494" cy="131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sz="94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body" idx="3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body" idx="4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5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body" idx="6"/>
          </p:nvPr>
        </p:nvSpPr>
        <p:spPr>
          <a:xfrm>
            <a:off x="15133502" y="1164861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body" idx="7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body" idx="8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4" name="Google Shape;84;p31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5" name="Google Shape;8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3. Image - Title">
  <p:cSld name="Image - Title">
    <p:bg>
      <p:bgPr>
        <a:solidFill>
          <a:srgbClr val="09142E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32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" y="-98118"/>
            <a:ext cx="24711380" cy="139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2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9" name="Google Shape;89;p32"/>
          <p:cNvSpPr txBox="1">
            <a:spLocks noGrp="1"/>
          </p:cNvSpPr>
          <p:nvPr>
            <p:ph type="body" idx="1"/>
          </p:nvPr>
        </p:nvSpPr>
        <p:spPr>
          <a:xfrm>
            <a:off x="1079499" y="7525869"/>
            <a:ext cx="23063495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sz="64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0" name="Google Shape;90;p32"/>
          <p:cNvSpPr txBox="1">
            <a:spLocks noGrp="1"/>
          </p:cNvSpPr>
          <p:nvPr>
            <p:ph type="body" idx="2"/>
          </p:nvPr>
        </p:nvSpPr>
        <p:spPr>
          <a:xfrm>
            <a:off x="1079499" y="5707173"/>
            <a:ext cx="23063495" cy="154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sz="94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" name="Google Shape;91;p32"/>
          <p:cNvSpPr txBox="1">
            <a:spLocks noGrp="1"/>
          </p:cNvSpPr>
          <p:nvPr>
            <p:ph type="body" idx="3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body" idx="4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body" idx="5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body" idx="6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body" idx="7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6" name="Google Shape;96;p32"/>
          <p:cNvSpPr txBox="1">
            <a:spLocks noGrp="1"/>
          </p:cNvSpPr>
          <p:nvPr>
            <p:ph type="body" idx="8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97" name="Google Shape;97;p32" descr="img 6@4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2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9" name="Google Shape;9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/>
          <p:nvPr/>
        </p:nvSpPr>
        <p:spPr>
          <a:xfrm>
            <a:off x="313398" y="-641338"/>
            <a:ext cx="1926056" cy="2416204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7;p24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/>
          <p:nvPr/>
        </p:nvSpPr>
        <p:spPr>
          <a:xfrm>
            <a:off x="487718" y="13036990"/>
            <a:ext cx="96528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200"/>
              <a:buFont typeface="DM Sans"/>
              <a:buNone/>
            </a:pP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20</a:t>
            </a:r>
            <a:r>
              <a:rPr lang="en" sz="22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-0</a:t>
            </a: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6</a:t>
            </a:r>
            <a:r>
              <a:rPr lang="en" sz="22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-2023  |  </a:t>
            </a: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EGI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24"/>
          <p:cNvSpPr txBox="1"/>
          <p:nvPr/>
        </p:nvSpPr>
        <p:spPr>
          <a:xfrm>
            <a:off x="20960202" y="13036989"/>
            <a:ext cx="22878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lang="en" sz="22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4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sz="1200" b="1" i="0" u="none" strike="noStrike" cap="non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24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"/>
          <p:cNvSpPr txBox="1">
            <a:spLocks noGrp="1"/>
          </p:cNvSpPr>
          <p:nvPr>
            <p:ph type="body" idx="2"/>
          </p:nvPr>
        </p:nvSpPr>
        <p:spPr>
          <a:xfrm>
            <a:off x="1079500" y="5707173"/>
            <a:ext cx="230634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</a:pPr>
            <a:r>
              <a:rPr lang="en">
                <a:solidFill>
                  <a:schemeClr val="lt1"/>
                </a:solidFill>
              </a:rPr>
              <a:t>EGI 2023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36" name="Google Shape;536;p1"/>
          <p:cNvSpPr txBox="1">
            <a:spLocks noGrp="1"/>
          </p:cNvSpPr>
          <p:nvPr>
            <p:ph type="body" idx="3"/>
          </p:nvPr>
        </p:nvSpPr>
        <p:spPr>
          <a:xfrm>
            <a:off x="1209182" y="10729563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</a:pPr>
            <a:r>
              <a:rPr lang="en"/>
              <a:t>T. Ferrari</a:t>
            </a:r>
            <a:endParaRPr/>
          </a:p>
        </p:txBody>
      </p:sp>
      <p:sp>
        <p:nvSpPr>
          <p:cNvPr id="537" name="Google Shape;537;p1"/>
          <p:cNvSpPr txBox="1">
            <a:spLocks noGrp="1"/>
          </p:cNvSpPr>
          <p:nvPr>
            <p:ph type="body" idx="4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</a:pPr>
            <a:r>
              <a:rPr lang="en"/>
              <a:t>Director / EGI Foundation</a:t>
            </a:r>
            <a:endParaRPr/>
          </a:p>
        </p:txBody>
      </p:sp>
      <p:sp>
        <p:nvSpPr>
          <p:cNvPr id="538" name="Google Shape;538;p1"/>
          <p:cNvSpPr txBox="1">
            <a:spLocks noGrp="1"/>
          </p:cNvSpPr>
          <p:nvPr>
            <p:ph type="body" idx="5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</a:pPr>
            <a:r>
              <a:rPr lang="en"/>
              <a:t>20-06-2023</a:t>
            </a:r>
            <a:endParaRPr/>
          </a:p>
        </p:txBody>
      </p:sp>
      <p:sp>
        <p:nvSpPr>
          <p:cNvPr id="539" name="Google Shape;539;p1"/>
          <p:cNvSpPr txBox="1">
            <a:spLocks noGrp="1"/>
          </p:cNvSpPr>
          <p:nvPr>
            <p:ph type="body" idx="6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</a:pPr>
            <a:r>
              <a:rPr lang="en"/>
              <a:t>EGI 2023</a:t>
            </a:r>
            <a:endParaRPr/>
          </a:p>
        </p:txBody>
      </p:sp>
      <p:sp>
        <p:nvSpPr>
          <p:cNvPr id="540" name="Google Shape;540;p1"/>
          <p:cNvSpPr txBox="1">
            <a:spLocks noGrp="1"/>
          </p:cNvSpPr>
          <p:nvPr>
            <p:ph type="body" idx="8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endParaRPr/>
          </a:p>
        </p:txBody>
      </p:sp>
      <p:sp>
        <p:nvSpPr>
          <p:cNvPr id="541" name="Google Shape;541;p1"/>
          <p:cNvSpPr txBox="1">
            <a:spLocks noGrp="1"/>
          </p:cNvSpPr>
          <p:nvPr>
            <p:ph type="body" idx="1"/>
          </p:nvPr>
        </p:nvSpPr>
        <p:spPr>
          <a:xfrm>
            <a:off x="1209175" y="7358644"/>
            <a:ext cx="23063400" cy="20727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From Millions to Billions: 20 years of excellence in scientific computing in Europe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6"/>
          <p:cNvSpPr txBox="1">
            <a:spLocks noGrp="1"/>
          </p:cNvSpPr>
          <p:nvPr>
            <p:ph type="body" idx="1"/>
          </p:nvPr>
        </p:nvSpPr>
        <p:spPr>
          <a:xfrm>
            <a:off x="1209182" y="9247693"/>
            <a:ext cx="16547190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</a:pPr>
            <a:r>
              <a:rPr lang="en"/>
              <a:t>EGI User Community</a:t>
            </a:r>
            <a:endParaRPr/>
          </a:p>
        </p:txBody>
      </p:sp>
      <p:sp>
        <p:nvSpPr>
          <p:cNvPr id="622" name="Google Shape;622;p16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4ccc582be4_0_1619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628" name="Google Shape;628;g24ccc582be4_0_16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86025"/>
            <a:ext cx="15092628" cy="132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53a8e89e63_0_3788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634" name="Google Shape;634;g253a8e89e63_0_3788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166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Spread of EGI Cloud CPU-hour use across disciplinary areas</a:t>
            </a:r>
            <a:endParaRPr sz="1000" b="1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g253a8e89e63_0_3788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6" name="Google Shape;636;g253a8e89e63_0_37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5575" y="2289166"/>
            <a:ext cx="18410301" cy="10958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53a8e89e63_0_4466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642" name="Google Shape;642;g253a8e89e63_0_4466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Spread of EGI Cloud CPU-hour use across type of activity</a:t>
            </a:r>
            <a:endParaRPr/>
          </a:p>
        </p:txBody>
      </p:sp>
      <p:pic>
        <p:nvPicPr>
          <p:cNvPr id="643" name="Google Shape;643;g253a8e89e63_0_44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350" y="2169126"/>
            <a:ext cx="21747701" cy="1086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4ccc582be4_0_2150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100"/>
              <a:buNone/>
            </a:pPr>
            <a:r>
              <a:rPr lang="en"/>
              <a:t>Blue: members; orange: newly engaged in 2022</a:t>
            </a:r>
            <a:endParaRPr/>
          </a:p>
        </p:txBody>
      </p:sp>
      <p:sp>
        <p:nvSpPr>
          <p:cNvPr id="649" name="Google Shape;649;g24ccc582be4_0_2150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650" name="Google Shape;650;g24ccc582be4_0_2150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ESFRI RI engagement</a:t>
            </a:r>
            <a:endParaRPr/>
          </a:p>
        </p:txBody>
      </p:sp>
      <p:pic>
        <p:nvPicPr>
          <p:cNvPr id="651" name="Google Shape;651;g24ccc582be4_0_2150"/>
          <p:cNvPicPr preferRelativeResize="0"/>
          <p:nvPr/>
        </p:nvPicPr>
        <p:blipFill rotWithShape="1">
          <a:blip r:embed="rId3">
            <a:alphaModFix/>
          </a:blip>
          <a:srcRect t="14425" b="57802"/>
          <a:stretch/>
        </p:blipFill>
        <p:spPr>
          <a:xfrm>
            <a:off x="966050" y="2826974"/>
            <a:ext cx="21477102" cy="843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53a8e89e63_0_4444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657" name="Google Shape;657;g253a8e89e63_0_4444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to 2004</a:t>
            </a:r>
            <a:endParaRPr/>
          </a:p>
        </p:txBody>
      </p:sp>
      <p:pic>
        <p:nvPicPr>
          <p:cNvPr id="658" name="Google Shape;658;g253a8e89e63_0_4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350" y="2034625"/>
            <a:ext cx="22955049" cy="5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253a8e89e63_0_44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75" y="8545875"/>
            <a:ext cx="2333900" cy="24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253a8e89e63_0_44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5675" y="8536349"/>
            <a:ext cx="2333900" cy="230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253a8e89e63_0_44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5925" y="8626425"/>
            <a:ext cx="3265812" cy="23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253a8e89e63_0_44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67050" y="8658825"/>
            <a:ext cx="2508925" cy="23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253a8e89e63_0_44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67400" y="8619975"/>
            <a:ext cx="2508925" cy="234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253a8e89e63_0_44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163000" y="8658824"/>
            <a:ext cx="4258468" cy="21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g253a8e89e63_0_44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38075" y="8626425"/>
            <a:ext cx="4686579" cy="230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53a8e89e63_0_4430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671" name="Google Shape;671;g253a8e89e63_0_44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650" y="252850"/>
            <a:ext cx="15436175" cy="64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253a8e89e63_0_44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800" y="6842025"/>
            <a:ext cx="14566968" cy="672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B8C49E-E8C2-E03B-5BC3-43EE898D2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96C9A-898A-A5C5-D0AE-574F0767BD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2B53A2-CD35-249E-D0BA-2A1F3A5DD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concept to implementation</a:t>
            </a:r>
          </a:p>
        </p:txBody>
      </p:sp>
      <p:pic>
        <p:nvPicPr>
          <p:cNvPr id="6" name="Picture 5" descr="A picture containing logo, symbol, font, graphics&#10;&#10;Description automatically generated">
            <a:extLst>
              <a:ext uri="{FF2B5EF4-FFF2-40B4-BE49-F238E27FC236}">
                <a16:creationId xmlns:a16="http://schemas.microsoft.com/office/drawing/2014/main" id="{AEB6CB0C-FFD4-8749-76C8-764A69FD5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8" y="4408650"/>
            <a:ext cx="3858037" cy="2713071"/>
          </a:xfrm>
          <a:prstGeom prst="rect">
            <a:avLst/>
          </a:prstGeom>
        </p:spPr>
      </p:pic>
      <p:pic>
        <p:nvPicPr>
          <p:cNvPr id="10" name="Picture 9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8AFE8744-D12C-8962-A319-7950D01A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578" y="4535037"/>
            <a:ext cx="4203361" cy="2586684"/>
          </a:xfrm>
          <a:prstGeom prst="rect">
            <a:avLst/>
          </a:prstGeom>
        </p:spPr>
      </p:pic>
      <p:pic>
        <p:nvPicPr>
          <p:cNvPr id="12" name="Picture 11" descr="A picture containing screenshot, font, graphics, design&#10;&#10;Description automatically generated">
            <a:extLst>
              <a:ext uri="{FF2B5EF4-FFF2-40B4-BE49-F238E27FC236}">
                <a16:creationId xmlns:a16="http://schemas.microsoft.com/office/drawing/2014/main" id="{702A64C9-FE18-6EF4-AD22-B34E014B8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5440" y="4345456"/>
            <a:ext cx="3584814" cy="2839457"/>
          </a:xfrm>
          <a:prstGeom prst="rect">
            <a:avLst/>
          </a:prstGeom>
        </p:spPr>
      </p:pic>
      <p:pic>
        <p:nvPicPr>
          <p:cNvPr id="14" name="Picture 13" descr="A picture containing screenshot, graphics, circle, font&#10;&#10;Description automatically generated">
            <a:extLst>
              <a:ext uri="{FF2B5EF4-FFF2-40B4-BE49-F238E27FC236}">
                <a16:creationId xmlns:a16="http://schemas.microsoft.com/office/drawing/2014/main" id="{4CB533BF-FFAE-BA7C-873E-04A637B88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8933" y="4598229"/>
            <a:ext cx="4266856" cy="25866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AB8A8C-9715-A55B-62B6-D0AD34A7C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17" y="8183550"/>
            <a:ext cx="4355150" cy="18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D8EEF13-C049-D28D-2929-EEAB24EE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78" y="10125330"/>
            <a:ext cx="3090979" cy="309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069D7DD-2E9B-9EF9-5021-6B03A5474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096" y="83649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font, text, graphics, white&#10;&#10;Description automatically generated">
            <a:extLst>
              <a:ext uri="{FF2B5EF4-FFF2-40B4-BE49-F238E27FC236}">
                <a16:creationId xmlns:a16="http://schemas.microsoft.com/office/drawing/2014/main" id="{1DAF5CF7-1382-B53D-2297-DA63053E8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5036" y="9158974"/>
            <a:ext cx="7721600" cy="1206500"/>
          </a:xfrm>
          <a:prstGeom prst="rect">
            <a:avLst/>
          </a:prstGeom>
        </p:spPr>
      </p:pic>
      <p:pic>
        <p:nvPicPr>
          <p:cNvPr id="20" name="Picture 19" descr="A picture containing circle, graphics, logo, font&#10;&#10;Description automatically generated">
            <a:extLst>
              <a:ext uri="{FF2B5EF4-FFF2-40B4-BE49-F238E27FC236}">
                <a16:creationId xmlns:a16="http://schemas.microsoft.com/office/drawing/2014/main" id="{C9C4056F-5A21-47C7-2015-193DE9045A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12385" y="4120699"/>
            <a:ext cx="3624147" cy="38100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243249-BC83-B707-8FC7-68D663FEF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02685" y="8743932"/>
            <a:ext cx="3584814" cy="30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53a8e89e63_0_4472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g253a8e89e63_0_4472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679" name="Google Shape;679;g253a8e89e63_0_4472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https://www.egi.eu/publications/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680" name="Google Shape;680;g253a8e89e63_0_44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41575"/>
            <a:ext cx="7933406" cy="111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g253a8e89e63_0_44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8206" y="2441575"/>
            <a:ext cx="7785417" cy="1112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g253a8e89e63_0_44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76025" y="2441575"/>
            <a:ext cx="7785424" cy="1105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53a8e89e63_0_4459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688" name="Google Shape;688;g253a8e89e63_0_4459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Thanks EGI Community!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689" name="Google Shape;689;g253a8e89e63_0_44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2008035"/>
            <a:ext cx="21971099" cy="10641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53a8e89e63_0_2179"/>
          <p:cNvSpPr txBox="1">
            <a:spLocks noGrp="1"/>
          </p:cNvSpPr>
          <p:nvPr>
            <p:ph type="body" idx="1"/>
          </p:nvPr>
        </p:nvSpPr>
        <p:spPr>
          <a:xfrm>
            <a:off x="1363387" y="7642791"/>
            <a:ext cx="6096000" cy="738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Research</a:t>
            </a:r>
            <a:endParaRPr/>
          </a:p>
        </p:txBody>
      </p:sp>
      <p:pic>
        <p:nvPicPr>
          <p:cNvPr id="547" name="Google Shape;547;g253a8e89e63_0_2179"/>
          <p:cNvPicPr preferRelativeResize="0">
            <a:picLocks noGrp="1"/>
          </p:cNvPicPr>
          <p:nvPr>
            <p:ph type="pic" idx="7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63387" y="3200400"/>
            <a:ext cx="6354900" cy="4051800"/>
          </a:xfrm>
          <a:prstGeom prst="roundRect">
            <a:avLst>
              <a:gd name="adj" fmla="val 16667"/>
            </a:avLst>
          </a:prstGeom>
        </p:spPr>
      </p:pic>
      <p:sp>
        <p:nvSpPr>
          <p:cNvPr id="548" name="Google Shape;548;g253a8e89e63_0_2179"/>
          <p:cNvSpPr txBox="1">
            <a:spLocks noGrp="1"/>
          </p:cNvSpPr>
          <p:nvPr>
            <p:ph type="body" idx="2"/>
          </p:nvPr>
        </p:nvSpPr>
        <p:spPr>
          <a:xfrm>
            <a:off x="1363387" y="9446560"/>
            <a:ext cx="6096000" cy="36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Large-scale computing and data analytics services are helping scientists to accelerate their research.</a:t>
            </a:r>
            <a:endParaRPr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g253a8e89e63_0_2179"/>
          <p:cNvSpPr txBox="1">
            <a:spLocks noGrp="1"/>
          </p:cNvSpPr>
          <p:nvPr>
            <p:ph type="body" idx="3"/>
          </p:nvPr>
        </p:nvSpPr>
        <p:spPr>
          <a:xfrm>
            <a:off x="9046952" y="195516"/>
            <a:ext cx="6096000" cy="9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253a8e89e63_0_2179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551" name="Google Shape;551;g253a8e89e63_0_2179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Services</a:t>
            </a:r>
            <a:endParaRPr/>
          </a:p>
        </p:txBody>
      </p:sp>
      <p:sp>
        <p:nvSpPr>
          <p:cNvPr id="552" name="Google Shape;552;g253a8e89e63_0_2179"/>
          <p:cNvSpPr txBox="1">
            <a:spLocks noGrp="1"/>
          </p:cNvSpPr>
          <p:nvPr>
            <p:ph type="body" idx="4"/>
          </p:nvPr>
        </p:nvSpPr>
        <p:spPr>
          <a:xfrm>
            <a:off x="9095877" y="9446560"/>
            <a:ext cx="6096000" cy="36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Our internal services provide tools for coordination of the EGI Federation, improving how we work together.</a:t>
            </a:r>
            <a:endParaRPr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253a8e89e63_0_2179"/>
          <p:cNvSpPr txBox="1">
            <a:spLocks noGrp="1"/>
          </p:cNvSpPr>
          <p:nvPr>
            <p:ph type="body" idx="5"/>
          </p:nvPr>
        </p:nvSpPr>
        <p:spPr>
          <a:xfrm>
            <a:off x="16831806" y="7642791"/>
            <a:ext cx="6096000" cy="738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Business</a:t>
            </a:r>
            <a:endParaRPr/>
          </a:p>
        </p:txBody>
      </p:sp>
      <p:pic>
        <p:nvPicPr>
          <p:cNvPr id="554" name="Google Shape;554;g253a8e89e63_0_2179"/>
          <p:cNvPicPr preferRelativeResize="0">
            <a:picLocks noGrp="1"/>
          </p:cNvPicPr>
          <p:nvPr>
            <p:ph type="pic" idx="9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095877" y="3200400"/>
            <a:ext cx="6354900" cy="4051800"/>
          </a:xfrm>
          <a:prstGeom prst="roundRect">
            <a:avLst>
              <a:gd name="adj" fmla="val 16667"/>
            </a:avLst>
          </a:prstGeom>
        </p:spPr>
      </p:pic>
      <p:pic>
        <p:nvPicPr>
          <p:cNvPr id="555" name="Google Shape;555;g253a8e89e63_0_2179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6831806" y="3200400"/>
            <a:ext cx="6354900" cy="4051800"/>
          </a:xfrm>
          <a:prstGeom prst="roundRect">
            <a:avLst>
              <a:gd name="adj" fmla="val 16667"/>
            </a:avLst>
          </a:prstGeom>
        </p:spPr>
      </p:pic>
      <p:sp>
        <p:nvSpPr>
          <p:cNvPr id="556" name="Google Shape;556;g253a8e89e63_0_2179"/>
          <p:cNvSpPr txBox="1">
            <a:spLocks noGrp="1"/>
          </p:cNvSpPr>
          <p:nvPr>
            <p:ph type="body" idx="3"/>
          </p:nvPr>
        </p:nvSpPr>
        <p:spPr>
          <a:xfrm>
            <a:off x="9046950" y="7642800"/>
            <a:ext cx="6634200" cy="738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Federation</a:t>
            </a:r>
            <a:endParaRPr/>
          </a:p>
        </p:txBody>
      </p:sp>
      <p:sp>
        <p:nvSpPr>
          <p:cNvPr id="557" name="Google Shape;557;g253a8e89e63_0_2179"/>
          <p:cNvSpPr txBox="1">
            <a:spLocks noGrp="1"/>
          </p:cNvSpPr>
          <p:nvPr>
            <p:ph type="body" idx="3"/>
          </p:nvPr>
        </p:nvSpPr>
        <p:spPr>
          <a:xfrm>
            <a:off x="16285477" y="952575"/>
            <a:ext cx="5282400" cy="9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g253a8e89e63_0_2179"/>
          <p:cNvSpPr txBox="1">
            <a:spLocks noGrp="1"/>
          </p:cNvSpPr>
          <p:nvPr>
            <p:ph type="body" idx="6"/>
          </p:nvPr>
        </p:nvSpPr>
        <p:spPr>
          <a:xfrm>
            <a:off x="16831806" y="9446560"/>
            <a:ext cx="6096000" cy="307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We help companies to exploit services and resources for compute- and data-intensive research and innovation.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559" name="Google Shape;559;g253a8e89e63_0_2179"/>
          <p:cNvSpPr txBox="1">
            <a:spLocks noGrp="1"/>
          </p:cNvSpPr>
          <p:nvPr>
            <p:ph type="body" idx="8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53a8e89e63_0_4376"/>
          <p:cNvSpPr txBox="1">
            <a:spLocks noGrp="1"/>
          </p:cNvSpPr>
          <p:nvPr>
            <p:ph type="ctrTitle"/>
          </p:nvPr>
        </p:nvSpPr>
        <p:spPr>
          <a:xfrm>
            <a:off x="831200" y="2651267"/>
            <a:ext cx="22721700" cy="226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7700" b="1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Requirements and state of the art for data, HTC, HPC and Cloud federation in Europe</a:t>
            </a:r>
            <a:endParaRPr sz="7700" b="1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5" name="Google Shape;695;g253a8e89e63_0_4376"/>
          <p:cNvSpPr txBox="1">
            <a:spLocks noGrp="1"/>
          </p:cNvSpPr>
          <p:nvPr>
            <p:ph type="subTitle" idx="1"/>
          </p:nvPr>
        </p:nvSpPr>
        <p:spPr>
          <a:xfrm>
            <a:off x="831200" y="7702200"/>
            <a:ext cx="22721700" cy="21135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1219200" lvl="0" indent="-952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Char char="●"/>
            </a:pPr>
            <a:r>
              <a:rPr lang="en" sz="5400">
                <a:solidFill>
                  <a:srgbClr val="FF9900"/>
                </a:solidFill>
                <a:latin typeface="DM Sans"/>
                <a:ea typeface="DM Sans"/>
                <a:cs typeface="DM Sans"/>
                <a:sym typeface="DM Sans"/>
              </a:rPr>
              <a:t>Alexandre Bonvin</a:t>
            </a:r>
            <a:r>
              <a:rPr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, Scientific Director, Bijvoet Centre for Biomolecular Research</a:t>
            </a:r>
            <a:endParaRPr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219200" lvl="0" indent="-952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Char char="●"/>
            </a:pPr>
            <a:r>
              <a:rPr lang="en" sz="5400">
                <a:solidFill>
                  <a:srgbClr val="FF9900"/>
                </a:solidFill>
                <a:latin typeface="DM Sans"/>
                <a:ea typeface="DM Sans"/>
                <a:cs typeface="DM Sans"/>
                <a:sym typeface="DM Sans"/>
              </a:rPr>
              <a:t>Marek Magryś</a:t>
            </a:r>
            <a:r>
              <a:rPr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, Deputy Director for HPC, Cyfronet</a:t>
            </a:r>
            <a:endParaRPr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219200" lvl="0" indent="-952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Char char="●"/>
            </a:pPr>
            <a:r>
              <a:rPr lang="en" sz="5400">
                <a:solidFill>
                  <a:srgbClr val="FF9900"/>
                </a:solidFill>
                <a:latin typeface="DM Sans"/>
                <a:ea typeface="DM Sans"/>
                <a:cs typeface="DM Sans"/>
                <a:sym typeface="DM Sans"/>
              </a:rPr>
              <a:t>Dick Schaap</a:t>
            </a:r>
            <a:r>
              <a:rPr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, Managing Director, MARIS</a:t>
            </a:r>
            <a:endParaRPr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219200" lvl="0" indent="-952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Char char="●"/>
            </a:pPr>
            <a:r>
              <a:rPr lang="en" sz="5400">
                <a:solidFill>
                  <a:srgbClr val="FF9900"/>
                </a:solidFill>
                <a:latin typeface="DM Sans"/>
                <a:ea typeface="DM Sans"/>
                <a:cs typeface="DM Sans"/>
                <a:sym typeface="DM Sans"/>
              </a:rPr>
              <a:t>Oxana Smirnova</a:t>
            </a:r>
            <a:r>
              <a:rPr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, Associate Professor at Lund University</a:t>
            </a:r>
            <a:endParaRPr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219200" lvl="0" indent="-952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Char char="●"/>
            </a:pPr>
            <a:r>
              <a:rPr lang="en" sz="5400">
                <a:solidFill>
                  <a:srgbClr val="FF9900"/>
                </a:solidFill>
                <a:latin typeface="DM Sans"/>
                <a:ea typeface="DM Sans"/>
                <a:cs typeface="DM Sans"/>
                <a:sym typeface="DM Sans"/>
              </a:rPr>
              <a:t>Magdalena Szwochertowska</a:t>
            </a:r>
            <a:r>
              <a:rPr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, Policy and Programme Officer, CNECT Unit C.1 Open Science and Digital Modelling at European Commission</a:t>
            </a:r>
            <a:endParaRPr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Moderator: Tiziana Ferrari (EGI)</a:t>
            </a:r>
            <a:endParaRPr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53a8e89e63_0_4321"/>
          <p:cNvSpPr txBox="1">
            <a:spLocks noGrp="1"/>
          </p:cNvSpPr>
          <p:nvPr>
            <p:ph type="body" idx="1"/>
          </p:nvPr>
        </p:nvSpPr>
        <p:spPr>
          <a:xfrm>
            <a:off x="1209182" y="9247693"/>
            <a:ext cx="165471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</a:pPr>
            <a:r>
              <a:rPr lang="en"/>
              <a:t>EGI Federation - 2004/2023</a:t>
            </a:r>
            <a:endParaRPr/>
          </a:p>
        </p:txBody>
      </p:sp>
      <p:sp>
        <p:nvSpPr>
          <p:cNvPr id="565" name="Google Shape;565;g253a8e89e63_0_4321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53a8e89e63_0_1089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g253a8e89e63_0_1089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572" name="Google Shape;572;g253a8e89e63_0_1089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Our Growth in numbers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73" name="Google Shape;573;g253a8e89e63_0_10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2720075"/>
            <a:ext cx="23522427" cy="7396701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253a8e89e63_0_1089"/>
          <p:cNvSpPr/>
          <p:nvPr/>
        </p:nvSpPr>
        <p:spPr>
          <a:xfrm>
            <a:off x="2438400" y="10995000"/>
            <a:ext cx="1554900" cy="694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2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5" name="Google Shape;575;g253a8e89e63_0_1089"/>
          <p:cNvSpPr/>
          <p:nvPr/>
        </p:nvSpPr>
        <p:spPr>
          <a:xfrm>
            <a:off x="4451075" y="10995000"/>
            <a:ext cx="1554900" cy="69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25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53a8e89e63_0_13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g253a8e89e63_0_1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582" name="Google Shape;582;g253a8e89e63_0_13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EGI Council Participants</a:t>
            </a:r>
            <a:endParaRPr/>
          </a:p>
        </p:txBody>
      </p:sp>
      <p:sp>
        <p:nvSpPr>
          <p:cNvPr id="583" name="Google Shape;583;g253a8e89e63_0_13"/>
          <p:cNvSpPr txBox="1"/>
          <p:nvPr/>
        </p:nvSpPr>
        <p:spPr>
          <a:xfrm>
            <a:off x="813168" y="3246699"/>
            <a:ext cx="152400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Highlights</a:t>
            </a:r>
            <a:endParaRPr sz="61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4" name="Google Shape;584;g253a8e89e63_0_13"/>
          <p:cNvSpPr txBox="1"/>
          <p:nvPr/>
        </p:nvSpPr>
        <p:spPr>
          <a:xfrm>
            <a:off x="813175" y="4691100"/>
            <a:ext cx="10811400" cy="76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rPr>
              <a:t>2022 - new participants joining the EGI Council</a:t>
            </a:r>
            <a:endParaRPr sz="5000">
              <a:solidFill>
                <a:srgbClr val="7F7F7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rgbClr val="7F7F7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5000">
              <a:solidFill>
                <a:srgbClr val="7F7F7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Font typeface="DM Sans"/>
              <a:buChar char="●"/>
            </a:pPr>
            <a:r>
              <a:rPr lang="en" sz="5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ACONET Verein</a:t>
            </a:r>
            <a:endParaRPr sz="50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Font typeface="DM Sans"/>
              <a:buChar char="●"/>
            </a:pPr>
            <a:r>
              <a:rPr lang="en" sz="5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Vilnius University</a:t>
            </a:r>
            <a:r>
              <a:rPr lang="en" sz="5000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5000">
              <a:solidFill>
                <a:srgbClr val="7F7F7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Font typeface="DM Sans"/>
              <a:buChar char="●"/>
            </a:pPr>
            <a:r>
              <a:rPr lang="en" sz="5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National Bioinformatics Infrastructure  Sweden</a:t>
            </a:r>
            <a:endParaRPr sz="50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85" name="Google Shape;585;g253a8e89e63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6077" y="1755776"/>
            <a:ext cx="13684091" cy="1196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5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591" name="Google Shape;59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444" y="2421782"/>
            <a:ext cx="11477679" cy="918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87129" y="3653612"/>
            <a:ext cx="12696870" cy="918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1527" y="552400"/>
            <a:ext cx="3089574" cy="424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4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599" name="Google Shape;5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557" y="3489098"/>
            <a:ext cx="9465782" cy="767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97482" y="3515693"/>
            <a:ext cx="14125453" cy="952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025" y="1775300"/>
            <a:ext cx="3470775" cy="383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607" name="Google Shape;6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509" y="3154032"/>
            <a:ext cx="9285915" cy="829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1207" y="2632744"/>
            <a:ext cx="14301791" cy="529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8489" y="7931891"/>
            <a:ext cx="13623928" cy="509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5075" y="1243500"/>
            <a:ext cx="3261725" cy="428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53a8e89e63_0_436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616" name="Google Shape;616;g253a8e89e63_0_4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5700" y="135207"/>
            <a:ext cx="14609324" cy="1308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270</Words>
  <Application>Microsoft Macintosh PowerPoint</Application>
  <PresentationFormat>Custom</PresentationFormat>
  <Paragraphs>60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DM Sans</vt:lpstr>
      <vt:lpstr>Helvetica Neue</vt:lpstr>
      <vt:lpstr>Courier New</vt:lpstr>
      <vt:lpstr>EGI Theme</vt:lpstr>
      <vt:lpstr>PowerPoint Presentation</vt:lpstr>
      <vt:lpstr>Our Services</vt:lpstr>
      <vt:lpstr>PowerPoint Presentation</vt:lpstr>
      <vt:lpstr>Our Growth in numbers</vt:lpstr>
      <vt:lpstr>EGI Council Participants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Spread of EGI Cloud CPU-hour use across disciplinary areas </vt:lpstr>
      <vt:lpstr>Spread of EGI Cloud CPU-hour use across type of activity</vt:lpstr>
      <vt:lpstr>ESFRI RI engagement</vt:lpstr>
      <vt:lpstr>Back to 2004</vt:lpstr>
      <vt:lpstr>PowerPoint Presentation</vt:lpstr>
      <vt:lpstr>From concept to implementation</vt:lpstr>
      <vt:lpstr>https://www.egi.eu/publications/</vt:lpstr>
      <vt:lpstr>Thanks EGI Community!</vt:lpstr>
      <vt:lpstr>Requirements and state of the art for data, HTC, HPC and Cloud federation in Europe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 </cp:lastModifiedBy>
  <cp:revision>2</cp:revision>
  <dcterms:modified xsi:type="dcterms:W3CDTF">2023-06-20T06:14:33Z</dcterms:modified>
</cp:coreProperties>
</file>