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5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6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3" r:id="rId4"/>
    <p:sldMasterId id="2147483679" r:id="rId5"/>
    <p:sldMasterId id="2147483692" r:id="rId6"/>
    <p:sldMasterId id="2147483710" r:id="rId7"/>
    <p:sldMasterId id="2147483730" r:id="rId8"/>
    <p:sldMasterId id="2147483733" r:id="rId9"/>
    <p:sldMasterId id="2147483743" r:id="rId10"/>
  </p:sldMasterIdLst>
  <p:notesMasterIdLst>
    <p:notesMasterId r:id="rId25"/>
  </p:notesMasterIdLst>
  <p:handoutMasterIdLst>
    <p:handoutMasterId r:id="rId26"/>
  </p:handoutMasterIdLst>
  <p:sldIdLst>
    <p:sldId id="1295" r:id="rId11"/>
    <p:sldId id="11325" r:id="rId12"/>
    <p:sldId id="11204" r:id="rId13"/>
    <p:sldId id="11229" r:id="rId14"/>
    <p:sldId id="11324" r:id="rId15"/>
    <p:sldId id="11232" r:id="rId16"/>
    <p:sldId id="11233" r:id="rId17"/>
    <p:sldId id="11329" r:id="rId18"/>
    <p:sldId id="11235" r:id="rId19"/>
    <p:sldId id="11328" r:id="rId20"/>
    <p:sldId id="11326" r:id="rId21"/>
    <p:sldId id="11330" r:id="rId22"/>
    <p:sldId id="11209" r:id="rId23"/>
    <p:sldId id="11234" r:id="rId24"/>
  </p:sldIdLst>
  <p:sldSz cx="12188825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8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E017820-703F-2E37-C7D6-1E5048F7D7D6}" name="Thomas Geenen" initials="TG" userId="S::thomas.geenen@ecmwf.int::409e0ef0-e249-4a2d-91af-965bae2f4787" providerId="AD"/>
  <p188:author id="{A8AD707F-17F3-3EF0-3E97-69A42A98CAE7}" name="Nils Wedi" initials="NW" userId="S::nils.wedi@ecmwf.int::3a62ebb4-808b-4d1f-af69-1bf5ee647323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frameSlides="1"/>
  <p:clrMru>
    <a:srgbClr val="064E83"/>
    <a:srgbClr val="6C8AAF"/>
    <a:srgbClr val="2E3F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C511A3B-5C2B-983C-8525-E598146DE762}" v="52" dt="2023-06-22T08:29:05.978"/>
    <p1510:client id="{3A4B5FEE-59F4-FFD6-7F8B-FE16A8AA1B78}" v="133" dt="2023-06-22T11:44:53.670"/>
    <p1510:client id="{3B1F79FD-62AC-9F39-491D-DAA3487E5505}" v="16" dt="2023-06-22T08:33:53.863"/>
    <p1510:client id="{4F09C493-143A-FC49-9509-379A2408DE87}" v="1990" dt="2023-06-22T09:02:55.789"/>
    <p1510:client id="{6F171EBD-1A4E-568C-80A8-E6A27DA35DF0}" v="928" dt="2023-06-22T08:15:20.785"/>
    <p1510:client id="{F4955DB9-F885-33C6-1B83-F5E80BEF4054}" v="12" dt="2023-06-22T07:45:52.61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3838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notesMaster" Target="notesMasters/notesMaster1.xml"/><Relationship Id="rId33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viewProps" Target="viewProp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9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Relationship Id="rId8" Type="http://schemas.openxmlformats.org/officeDocument/2006/relationships/slideMaster" Target="slideMasters/slideMaster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dam Warde" userId="S::adam.warde@ecmwf.int::ff474316-45bd-4c4e-8861-a75a79897fcb" providerId="AD" clId="Web-{F4955DB9-F885-33C6-1B83-F5E80BEF4054}"/>
    <pc:docChg chg="modSld">
      <pc:chgData name="Adam Warde" userId="S::adam.warde@ecmwf.int::ff474316-45bd-4c4e-8861-a75a79897fcb" providerId="AD" clId="Web-{F4955DB9-F885-33C6-1B83-F5E80BEF4054}" dt="2023-06-22T07:45:52.619" v="5" actId="20577"/>
      <pc:docMkLst>
        <pc:docMk/>
      </pc:docMkLst>
      <pc:sldChg chg="modSp">
        <pc:chgData name="Adam Warde" userId="S::adam.warde@ecmwf.int::ff474316-45bd-4c4e-8861-a75a79897fcb" providerId="AD" clId="Web-{F4955DB9-F885-33C6-1B83-F5E80BEF4054}" dt="2023-06-22T07:45:52.619" v="5" actId="20577"/>
        <pc:sldMkLst>
          <pc:docMk/>
          <pc:sldMk cId="0" sldId="256"/>
        </pc:sldMkLst>
        <pc:spChg chg="mod">
          <ac:chgData name="Adam Warde" userId="S::adam.warde@ecmwf.int::ff474316-45bd-4c4e-8861-a75a79897fcb" providerId="AD" clId="Web-{F4955DB9-F885-33C6-1B83-F5E80BEF4054}" dt="2023-06-22T07:45:52.619" v="5" actId="20577"/>
          <ac:spMkLst>
            <pc:docMk/>
            <pc:sldMk cId="0" sldId="256"/>
            <ac:spMk id="10" creationId="{00000000-0000-0000-0000-000000000000}"/>
          </ac:spMkLst>
        </pc:spChg>
      </pc:sldChg>
    </pc:docChg>
  </pc:docChgLst>
  <pc:docChgLst>
    <pc:chgData name="Adam Warde" userId="S::adam.warde@ecmwf.int::ff474316-45bd-4c4e-8861-a75a79897fcb" providerId="AD" clId="Web-{3A4B5FEE-59F4-FFD6-7F8B-FE16A8AA1B78}"/>
    <pc:docChg chg="addSld delSld modSld">
      <pc:chgData name="Adam Warde" userId="S::adam.warde@ecmwf.int::ff474316-45bd-4c4e-8861-a75a79897fcb" providerId="AD" clId="Web-{3A4B5FEE-59F4-FFD6-7F8B-FE16A8AA1B78}" dt="2023-06-22T11:44:53.670" v="125" actId="20577"/>
      <pc:docMkLst>
        <pc:docMk/>
      </pc:docMkLst>
      <pc:sldChg chg="modSp">
        <pc:chgData name="Adam Warde" userId="S::adam.warde@ecmwf.int::ff474316-45bd-4c4e-8861-a75a79897fcb" providerId="AD" clId="Web-{3A4B5FEE-59F4-FFD6-7F8B-FE16A8AA1B78}" dt="2023-06-22T09:06:34.937" v="95" actId="20577"/>
        <pc:sldMkLst>
          <pc:docMk/>
          <pc:sldMk cId="2243034512" sldId="1295"/>
        </pc:sldMkLst>
        <pc:spChg chg="mod">
          <ac:chgData name="Adam Warde" userId="S::adam.warde@ecmwf.int::ff474316-45bd-4c4e-8861-a75a79897fcb" providerId="AD" clId="Web-{3A4B5FEE-59F4-FFD6-7F8B-FE16A8AA1B78}" dt="2023-06-22T09:06:34.937" v="95" actId="20577"/>
          <ac:spMkLst>
            <pc:docMk/>
            <pc:sldMk cId="2243034512" sldId="1295"/>
            <ac:spMk id="2" creationId="{AAC8EA62-A0DF-764A-9DE4-039ECDD8D4C9}"/>
          </ac:spMkLst>
        </pc:spChg>
      </pc:sldChg>
      <pc:sldChg chg="modSp">
        <pc:chgData name="Adam Warde" userId="S::adam.warde@ecmwf.int::ff474316-45bd-4c4e-8861-a75a79897fcb" providerId="AD" clId="Web-{3A4B5FEE-59F4-FFD6-7F8B-FE16A8AA1B78}" dt="2023-06-22T08:35:41.546" v="4" actId="1076"/>
        <pc:sldMkLst>
          <pc:docMk/>
          <pc:sldMk cId="1126540062" sldId="11235"/>
        </pc:sldMkLst>
        <pc:picChg chg="mod">
          <ac:chgData name="Adam Warde" userId="S::adam.warde@ecmwf.int::ff474316-45bd-4c4e-8861-a75a79897fcb" providerId="AD" clId="Web-{3A4B5FEE-59F4-FFD6-7F8B-FE16A8AA1B78}" dt="2023-06-22T08:35:41.546" v="4" actId="1076"/>
          <ac:picMkLst>
            <pc:docMk/>
            <pc:sldMk cId="1126540062" sldId="11235"/>
            <ac:picMk id="6" creationId="{D2A6782C-E0E5-E180-E5B5-31C3F0093A19}"/>
          </ac:picMkLst>
        </pc:picChg>
      </pc:sldChg>
      <pc:sldChg chg="modSp">
        <pc:chgData name="Adam Warde" userId="S::adam.warde@ecmwf.int::ff474316-45bd-4c4e-8861-a75a79897fcb" providerId="AD" clId="Web-{3A4B5FEE-59F4-FFD6-7F8B-FE16A8AA1B78}" dt="2023-06-22T11:44:53.670" v="125" actId="20577"/>
        <pc:sldMkLst>
          <pc:docMk/>
          <pc:sldMk cId="2725833237" sldId="11326"/>
        </pc:sldMkLst>
        <pc:spChg chg="mod">
          <ac:chgData name="Adam Warde" userId="S::adam.warde@ecmwf.int::ff474316-45bd-4c4e-8861-a75a79897fcb" providerId="AD" clId="Web-{3A4B5FEE-59F4-FFD6-7F8B-FE16A8AA1B78}" dt="2023-06-22T11:44:53.670" v="125" actId="20577"/>
          <ac:spMkLst>
            <pc:docMk/>
            <pc:sldMk cId="2725833237" sldId="11326"/>
            <ac:spMk id="3" creationId="{CD50F011-0E42-04FA-6B51-53D5D6379E31}"/>
          </ac:spMkLst>
        </pc:spChg>
      </pc:sldChg>
      <pc:sldChg chg="del">
        <pc:chgData name="Adam Warde" userId="S::adam.warde@ecmwf.int::ff474316-45bd-4c4e-8861-a75a79897fcb" providerId="AD" clId="Web-{3A4B5FEE-59F4-FFD6-7F8B-FE16A8AA1B78}" dt="2023-06-22T08:43:38.980" v="83"/>
        <pc:sldMkLst>
          <pc:docMk/>
          <pc:sldMk cId="284044274" sldId="11327"/>
        </pc:sldMkLst>
      </pc:sldChg>
      <pc:sldChg chg="modSp">
        <pc:chgData name="Adam Warde" userId="S::adam.warde@ecmwf.int::ff474316-45bd-4c4e-8861-a75a79897fcb" providerId="AD" clId="Web-{3A4B5FEE-59F4-FFD6-7F8B-FE16A8AA1B78}" dt="2023-06-22T11:43:50.074" v="109" actId="20577"/>
        <pc:sldMkLst>
          <pc:docMk/>
          <pc:sldMk cId="1757726368" sldId="11328"/>
        </pc:sldMkLst>
        <pc:spChg chg="mod">
          <ac:chgData name="Adam Warde" userId="S::adam.warde@ecmwf.int::ff474316-45bd-4c4e-8861-a75a79897fcb" providerId="AD" clId="Web-{3A4B5FEE-59F4-FFD6-7F8B-FE16A8AA1B78}" dt="2023-06-22T11:43:50.074" v="109" actId="20577"/>
          <ac:spMkLst>
            <pc:docMk/>
            <pc:sldMk cId="1757726368" sldId="11328"/>
            <ac:spMk id="3" creationId="{B610B498-7650-73AB-5673-446F50962DFA}"/>
          </ac:spMkLst>
        </pc:spChg>
      </pc:sldChg>
      <pc:sldChg chg="modSp new">
        <pc:chgData name="Adam Warde" userId="S::adam.warde@ecmwf.int::ff474316-45bd-4c4e-8861-a75a79897fcb" providerId="AD" clId="Web-{3A4B5FEE-59F4-FFD6-7F8B-FE16A8AA1B78}" dt="2023-06-22T08:44:21.044" v="88" actId="20577"/>
        <pc:sldMkLst>
          <pc:docMk/>
          <pc:sldMk cId="1568325145" sldId="11329"/>
        </pc:sldMkLst>
        <pc:spChg chg="mod">
          <ac:chgData name="Adam Warde" userId="S::adam.warde@ecmwf.int::ff474316-45bd-4c4e-8861-a75a79897fcb" providerId="AD" clId="Web-{3A4B5FEE-59F4-FFD6-7F8B-FE16A8AA1B78}" dt="2023-06-22T08:44:21.044" v="88" actId="20577"/>
          <ac:spMkLst>
            <pc:docMk/>
            <pc:sldMk cId="1568325145" sldId="11329"/>
            <ac:spMk id="2" creationId="{1FC075D2-3B19-35F1-68BE-0186A6C116F0}"/>
          </ac:spMkLst>
        </pc:spChg>
      </pc:sldChg>
      <pc:sldChg chg="modSp new">
        <pc:chgData name="Adam Warde" userId="S::adam.warde@ecmwf.int::ff474316-45bd-4c4e-8861-a75a79897fcb" providerId="AD" clId="Web-{3A4B5FEE-59F4-FFD6-7F8B-FE16A8AA1B78}" dt="2023-06-22T08:55:26.233" v="91" actId="20577"/>
        <pc:sldMkLst>
          <pc:docMk/>
          <pc:sldMk cId="1971488045" sldId="11330"/>
        </pc:sldMkLst>
        <pc:spChg chg="mod">
          <ac:chgData name="Adam Warde" userId="S::adam.warde@ecmwf.int::ff474316-45bd-4c4e-8861-a75a79897fcb" providerId="AD" clId="Web-{3A4B5FEE-59F4-FFD6-7F8B-FE16A8AA1B78}" dt="2023-06-22T08:55:26.233" v="91" actId="20577"/>
          <ac:spMkLst>
            <pc:docMk/>
            <pc:sldMk cId="1971488045" sldId="11330"/>
            <ac:spMk id="2" creationId="{CDACC28D-F6A7-ED7E-4837-BA33C4D5A85F}"/>
          </ac:spMkLst>
        </pc:spChg>
      </pc:sldChg>
    </pc:docChg>
  </pc:docChgLst>
  <pc:docChgLst>
    <pc:chgData name="Adam Warde" userId="S::adam.warde@ecmwf.int::ff474316-45bd-4c4e-8861-a75a79897fcb" providerId="AD" clId="Web-{0C511A3B-5C2B-983C-8525-E598146DE762}"/>
    <pc:docChg chg="modSld">
      <pc:chgData name="Adam Warde" userId="S::adam.warde@ecmwf.int::ff474316-45bd-4c4e-8861-a75a79897fcb" providerId="AD" clId="Web-{0C511A3B-5C2B-983C-8525-E598146DE762}" dt="2023-06-22T08:29:05.978" v="37" actId="1076"/>
      <pc:docMkLst>
        <pc:docMk/>
      </pc:docMkLst>
      <pc:sldChg chg="addSp delSp modSp">
        <pc:chgData name="Adam Warde" userId="S::adam.warde@ecmwf.int::ff474316-45bd-4c4e-8861-a75a79897fcb" providerId="AD" clId="Web-{0C511A3B-5C2B-983C-8525-E598146DE762}" dt="2023-06-22T08:19:27.708" v="3"/>
        <pc:sldMkLst>
          <pc:docMk/>
          <pc:sldMk cId="2700109297" sldId="11209"/>
        </pc:sldMkLst>
        <pc:spChg chg="add del mod">
          <ac:chgData name="Adam Warde" userId="S::adam.warde@ecmwf.int::ff474316-45bd-4c4e-8861-a75a79897fcb" providerId="AD" clId="Web-{0C511A3B-5C2B-983C-8525-E598146DE762}" dt="2023-06-22T08:19:27.708" v="3"/>
          <ac:spMkLst>
            <pc:docMk/>
            <pc:sldMk cId="2700109297" sldId="11209"/>
            <ac:spMk id="3" creationId="{EE15F79C-0193-8557-9796-EB6088996CC2}"/>
          </ac:spMkLst>
        </pc:spChg>
      </pc:sldChg>
      <pc:sldChg chg="addSp delSp modSp">
        <pc:chgData name="Adam Warde" userId="S::adam.warde@ecmwf.int::ff474316-45bd-4c4e-8861-a75a79897fcb" providerId="AD" clId="Web-{0C511A3B-5C2B-983C-8525-E598146DE762}" dt="2023-06-22T08:29:05.978" v="37" actId="1076"/>
        <pc:sldMkLst>
          <pc:docMk/>
          <pc:sldMk cId="1126540062" sldId="11235"/>
        </pc:sldMkLst>
        <pc:picChg chg="del">
          <ac:chgData name="Adam Warde" userId="S::adam.warde@ecmwf.int::ff474316-45bd-4c4e-8861-a75a79897fcb" providerId="AD" clId="Web-{0C511A3B-5C2B-983C-8525-E598146DE762}" dt="2023-06-22T08:28:32.993" v="29"/>
          <ac:picMkLst>
            <pc:docMk/>
            <pc:sldMk cId="1126540062" sldId="11235"/>
            <ac:picMk id="4" creationId="{9020B688-AE0A-A3D9-30A1-79F7A94D2459}"/>
          </ac:picMkLst>
        </pc:picChg>
        <pc:picChg chg="add del mod">
          <ac:chgData name="Adam Warde" userId="S::adam.warde@ecmwf.int::ff474316-45bd-4c4e-8861-a75a79897fcb" providerId="AD" clId="Web-{0C511A3B-5C2B-983C-8525-E598146DE762}" dt="2023-06-22T08:28:01.804" v="27"/>
          <ac:picMkLst>
            <pc:docMk/>
            <pc:sldMk cId="1126540062" sldId="11235"/>
            <ac:picMk id="5" creationId="{3341BC8B-8EBD-A160-9777-AF8E39D2C916}"/>
          </ac:picMkLst>
        </pc:picChg>
        <pc:picChg chg="add mod">
          <ac:chgData name="Adam Warde" userId="S::adam.warde@ecmwf.int::ff474316-45bd-4c4e-8861-a75a79897fcb" providerId="AD" clId="Web-{0C511A3B-5C2B-983C-8525-E598146DE762}" dt="2023-06-22T08:29:05.978" v="37" actId="1076"/>
          <ac:picMkLst>
            <pc:docMk/>
            <pc:sldMk cId="1126540062" sldId="11235"/>
            <ac:picMk id="6" creationId="{D2A6782C-E0E5-E180-E5B5-31C3F0093A19}"/>
          </ac:picMkLst>
        </pc:picChg>
      </pc:sldChg>
      <pc:sldChg chg="addSp delSp modSp">
        <pc:chgData name="Adam Warde" userId="S::adam.warde@ecmwf.int::ff474316-45bd-4c4e-8861-a75a79897fcb" providerId="AD" clId="Web-{0C511A3B-5C2B-983C-8525-E598146DE762}" dt="2023-06-22T08:26:21.082" v="25" actId="20577"/>
        <pc:sldMkLst>
          <pc:docMk/>
          <pc:sldMk cId="284044274" sldId="11327"/>
        </pc:sldMkLst>
        <pc:spChg chg="mod">
          <ac:chgData name="Adam Warde" userId="S::adam.warde@ecmwf.int::ff474316-45bd-4c4e-8861-a75a79897fcb" providerId="AD" clId="Web-{0C511A3B-5C2B-983C-8525-E598146DE762}" dt="2023-06-22T08:26:21.082" v="25" actId="20577"/>
          <ac:spMkLst>
            <pc:docMk/>
            <pc:sldMk cId="284044274" sldId="11327"/>
            <ac:spMk id="2" creationId="{C62EDB85-9D56-5448-8496-C57AAE5AE486}"/>
          </ac:spMkLst>
        </pc:spChg>
        <pc:spChg chg="add">
          <ac:chgData name="Adam Warde" userId="S::adam.warde@ecmwf.int::ff474316-45bd-4c4e-8861-a75a79897fcb" providerId="AD" clId="Web-{0C511A3B-5C2B-983C-8525-E598146DE762}" dt="2023-06-22T08:24:39.141" v="20"/>
          <ac:spMkLst>
            <pc:docMk/>
            <pc:sldMk cId="284044274" sldId="11327"/>
            <ac:spMk id="3" creationId="{E13E3D95-9C25-7821-1D0C-33AD06C4BFE2}"/>
          </ac:spMkLst>
        </pc:spChg>
        <pc:spChg chg="add mod">
          <ac:chgData name="Adam Warde" userId="S::adam.warde@ecmwf.int::ff474316-45bd-4c4e-8861-a75a79897fcb" providerId="AD" clId="Web-{0C511A3B-5C2B-983C-8525-E598146DE762}" dt="2023-06-22T08:26:10.925" v="24" actId="1076"/>
          <ac:spMkLst>
            <pc:docMk/>
            <pc:sldMk cId="284044274" sldId="11327"/>
            <ac:spMk id="5" creationId="{E13E3D95-9C25-7821-1D0C-33AD06C4BFE2}"/>
          </ac:spMkLst>
        </pc:spChg>
        <pc:spChg chg="del mod">
          <ac:chgData name="Adam Warde" userId="S::adam.warde@ecmwf.int::ff474316-45bd-4c4e-8861-a75a79897fcb" providerId="AD" clId="Web-{0C511A3B-5C2B-983C-8525-E598146DE762}" dt="2023-06-22T08:24:30.656" v="19"/>
          <ac:spMkLst>
            <pc:docMk/>
            <pc:sldMk cId="284044274" sldId="11327"/>
            <ac:spMk id="7" creationId="{4BC85BCF-7CD5-B21B-6A70-B5B5D6E74415}"/>
          </ac:spMkLst>
        </pc:spChg>
      </pc:sldChg>
    </pc:docChg>
  </pc:docChgLst>
  <pc:docChgLst>
    <pc:chgData name="Adam Warde" userId="S::adam.warde@ecmwf.int::ff474316-45bd-4c4e-8861-a75a79897fcb" providerId="AD" clId="Web-{6F171EBD-1A4E-568C-80A8-E6A27DA35DF0}"/>
    <pc:docChg chg="addSld modSld">
      <pc:chgData name="Adam Warde" userId="S::adam.warde@ecmwf.int::ff474316-45bd-4c4e-8861-a75a79897fcb" providerId="AD" clId="Web-{6F171EBD-1A4E-568C-80A8-E6A27DA35DF0}" dt="2023-06-22T08:15:19.941" v="913" actId="20577"/>
      <pc:docMkLst>
        <pc:docMk/>
      </pc:docMkLst>
      <pc:sldChg chg="addSp modSp new">
        <pc:chgData name="Adam Warde" userId="S::adam.warde@ecmwf.int::ff474316-45bd-4c4e-8861-a75a79897fcb" providerId="AD" clId="Web-{6F171EBD-1A4E-568C-80A8-E6A27DA35DF0}" dt="2023-06-22T08:14:08.111" v="880" actId="20577"/>
        <pc:sldMkLst>
          <pc:docMk/>
          <pc:sldMk cId="1126540062" sldId="11235"/>
        </pc:sldMkLst>
        <pc:spChg chg="mod">
          <ac:chgData name="Adam Warde" userId="S::adam.warde@ecmwf.int::ff474316-45bd-4c4e-8861-a75a79897fcb" providerId="AD" clId="Web-{6F171EBD-1A4E-568C-80A8-E6A27DA35DF0}" dt="2023-06-22T07:47:11.678" v="11" actId="20577"/>
          <ac:spMkLst>
            <pc:docMk/>
            <pc:sldMk cId="1126540062" sldId="11235"/>
            <ac:spMk id="2" creationId="{878FB13C-8B14-5A97-EA02-D25DE5835799}"/>
          </ac:spMkLst>
        </pc:spChg>
        <pc:spChg chg="mod">
          <ac:chgData name="Adam Warde" userId="S::adam.warde@ecmwf.int::ff474316-45bd-4c4e-8861-a75a79897fcb" providerId="AD" clId="Web-{6F171EBD-1A4E-568C-80A8-E6A27DA35DF0}" dt="2023-06-22T08:14:08.111" v="880" actId="20577"/>
          <ac:spMkLst>
            <pc:docMk/>
            <pc:sldMk cId="1126540062" sldId="11235"/>
            <ac:spMk id="3" creationId="{6877D71A-FEB9-35C6-AF20-2F8396E8D3B7}"/>
          </ac:spMkLst>
        </pc:spChg>
        <pc:picChg chg="add mod">
          <ac:chgData name="Adam Warde" userId="S::adam.warde@ecmwf.int::ff474316-45bd-4c4e-8861-a75a79897fcb" providerId="AD" clId="Web-{6F171EBD-1A4E-568C-80A8-E6A27DA35DF0}" dt="2023-06-22T07:50:21.761" v="148" actId="1076"/>
          <ac:picMkLst>
            <pc:docMk/>
            <pc:sldMk cId="1126540062" sldId="11235"/>
            <ac:picMk id="4" creationId="{9020B688-AE0A-A3D9-30A1-79F7A94D2459}"/>
          </ac:picMkLst>
        </pc:picChg>
      </pc:sldChg>
      <pc:sldChg chg="addSp modSp new">
        <pc:chgData name="Adam Warde" userId="S::adam.warde@ecmwf.int::ff474316-45bd-4c4e-8861-a75a79897fcb" providerId="AD" clId="Web-{6F171EBD-1A4E-568C-80A8-E6A27DA35DF0}" dt="2023-06-22T08:15:19.941" v="913" actId="20577"/>
        <pc:sldMkLst>
          <pc:docMk/>
          <pc:sldMk cId="2725833237" sldId="11326"/>
        </pc:sldMkLst>
        <pc:spChg chg="mod">
          <ac:chgData name="Adam Warde" userId="S::adam.warde@ecmwf.int::ff474316-45bd-4c4e-8861-a75a79897fcb" providerId="AD" clId="Web-{6F171EBD-1A4E-568C-80A8-E6A27DA35DF0}" dt="2023-06-22T08:01:57.201" v="477" actId="20577"/>
          <ac:spMkLst>
            <pc:docMk/>
            <pc:sldMk cId="2725833237" sldId="11326"/>
            <ac:spMk id="2" creationId="{CAD0C995-9F2C-C31A-6652-1ACB98A2FC8F}"/>
          </ac:spMkLst>
        </pc:spChg>
        <pc:spChg chg="mod">
          <ac:chgData name="Adam Warde" userId="S::adam.warde@ecmwf.int::ff474316-45bd-4c4e-8861-a75a79897fcb" providerId="AD" clId="Web-{6F171EBD-1A4E-568C-80A8-E6A27DA35DF0}" dt="2023-06-22T08:15:19.941" v="913" actId="20577"/>
          <ac:spMkLst>
            <pc:docMk/>
            <pc:sldMk cId="2725833237" sldId="11326"/>
            <ac:spMk id="3" creationId="{CD50F011-0E42-04FA-6B51-53D5D6379E31}"/>
          </ac:spMkLst>
        </pc:spChg>
        <pc:spChg chg="add mod">
          <ac:chgData name="Adam Warde" userId="S::adam.warde@ecmwf.int::ff474316-45bd-4c4e-8861-a75a79897fcb" providerId="AD" clId="Web-{6F171EBD-1A4E-568C-80A8-E6A27DA35DF0}" dt="2023-06-22T08:08:21.618" v="744" actId="20577"/>
          <ac:spMkLst>
            <pc:docMk/>
            <pc:sldMk cId="2725833237" sldId="11326"/>
            <ac:spMk id="4" creationId="{9D957989-7A8D-A8F9-17D9-1F931821D9AC}"/>
          </ac:spMkLst>
        </pc:spChg>
      </pc:sldChg>
    </pc:docChg>
  </pc:docChgLst>
  <pc:docChgLst>
    <pc:chgData name="Adam Warde" userId="S::adam.warde@ecmwf.int::ff474316-45bd-4c4e-8861-a75a79897fcb" providerId="AD" clId="Web-{3B1F79FD-62AC-9F39-491D-DAA3487E5505}"/>
    <pc:docChg chg="addSld modSld">
      <pc:chgData name="Adam Warde" userId="S::adam.warde@ecmwf.int::ff474316-45bd-4c4e-8861-a75a79897fcb" providerId="AD" clId="Web-{3B1F79FD-62AC-9F39-491D-DAA3487E5505}" dt="2023-06-22T08:33:53.863" v="11" actId="1076"/>
      <pc:docMkLst>
        <pc:docMk/>
      </pc:docMkLst>
      <pc:sldChg chg="modSp">
        <pc:chgData name="Adam Warde" userId="S::adam.warde@ecmwf.int::ff474316-45bd-4c4e-8861-a75a79897fcb" providerId="AD" clId="Web-{3B1F79FD-62AC-9F39-491D-DAA3487E5505}" dt="2023-06-22T08:33:53.863" v="11" actId="1076"/>
        <pc:sldMkLst>
          <pc:docMk/>
          <pc:sldMk cId="1126540062" sldId="11235"/>
        </pc:sldMkLst>
        <pc:spChg chg="mod">
          <ac:chgData name="Adam Warde" userId="S::adam.warde@ecmwf.int::ff474316-45bd-4c4e-8861-a75a79897fcb" providerId="AD" clId="Web-{3B1F79FD-62AC-9F39-491D-DAA3487E5505}" dt="2023-06-22T08:33:23.581" v="3" actId="20577"/>
          <ac:spMkLst>
            <pc:docMk/>
            <pc:sldMk cId="1126540062" sldId="11235"/>
            <ac:spMk id="3" creationId="{6877D71A-FEB9-35C6-AF20-2F8396E8D3B7}"/>
          </ac:spMkLst>
        </pc:spChg>
        <pc:picChg chg="mod">
          <ac:chgData name="Adam Warde" userId="S::adam.warde@ecmwf.int::ff474316-45bd-4c4e-8861-a75a79897fcb" providerId="AD" clId="Web-{3B1F79FD-62AC-9F39-491D-DAA3487E5505}" dt="2023-06-22T08:33:53.863" v="11" actId="1076"/>
          <ac:picMkLst>
            <pc:docMk/>
            <pc:sldMk cId="1126540062" sldId="11235"/>
            <ac:picMk id="6" creationId="{D2A6782C-E0E5-E180-E5B5-31C3F0093A19}"/>
          </ac:picMkLst>
        </pc:picChg>
      </pc:sldChg>
      <pc:sldChg chg="modSp new">
        <pc:chgData name="Adam Warde" userId="S::adam.warde@ecmwf.int::ff474316-45bd-4c4e-8861-a75a79897fcb" providerId="AD" clId="Web-{3B1F79FD-62AC-9F39-491D-DAA3487E5505}" dt="2023-06-22T08:33:25.378" v="10" actId="20577"/>
        <pc:sldMkLst>
          <pc:docMk/>
          <pc:sldMk cId="1757726368" sldId="11328"/>
        </pc:sldMkLst>
        <pc:spChg chg="mod">
          <ac:chgData name="Adam Warde" userId="S::adam.warde@ecmwf.int::ff474316-45bd-4c4e-8861-a75a79897fcb" providerId="AD" clId="Web-{3B1F79FD-62AC-9F39-491D-DAA3487E5505}" dt="2023-06-22T08:33:25.378" v="10" actId="20577"/>
          <ac:spMkLst>
            <pc:docMk/>
            <pc:sldMk cId="1757726368" sldId="11328"/>
            <ac:spMk id="2" creationId="{5519DB08-B516-328E-044E-B0DD58938B00}"/>
          </ac:spMkLst>
        </pc:spChg>
        <pc:spChg chg="mod">
          <ac:chgData name="Adam Warde" userId="S::adam.warde@ecmwf.int::ff474316-45bd-4c4e-8861-a75a79897fcb" providerId="AD" clId="Web-{3B1F79FD-62AC-9F39-491D-DAA3487E5505}" dt="2023-06-22T08:33:24.456" v="5" actId="20577"/>
          <ac:spMkLst>
            <pc:docMk/>
            <pc:sldMk cId="1757726368" sldId="11328"/>
            <ac:spMk id="3" creationId="{B610B498-7650-73AB-5673-446F50962DFA}"/>
          </ac:spMkLst>
        </pc:spChg>
      </pc:sldChg>
    </pc:docChg>
  </pc:docChgLst>
  <pc:docChgLst>
    <pc:chgData name="Thomas Geenen" userId="409e0ef0-e249-4a2d-91af-965bae2f4787" providerId="ADAL" clId="{4F09C493-143A-FC49-9509-379A2408DE87}"/>
    <pc:docChg chg="custSel modSld">
      <pc:chgData name="Thomas Geenen" userId="409e0ef0-e249-4a2d-91af-965bae2f4787" providerId="ADAL" clId="{4F09C493-143A-FC49-9509-379A2408DE87}" dt="2023-06-22T09:02:55.789" v="837" actId="20577"/>
      <pc:docMkLst>
        <pc:docMk/>
      </pc:docMkLst>
      <pc:sldChg chg="addSp delSp modSp mod">
        <pc:chgData name="Thomas Geenen" userId="409e0ef0-e249-4a2d-91af-965bae2f4787" providerId="ADAL" clId="{4F09C493-143A-FC49-9509-379A2408DE87}" dt="2023-06-22T08:57:41.840" v="473" actId="20577"/>
        <pc:sldMkLst>
          <pc:docMk/>
          <pc:sldMk cId="1568325145" sldId="11329"/>
        </pc:sldMkLst>
        <pc:spChg chg="del">
          <ac:chgData name="Thomas Geenen" userId="409e0ef0-e249-4a2d-91af-965bae2f4787" providerId="ADAL" clId="{4F09C493-143A-FC49-9509-379A2408DE87}" dt="2023-06-22T08:45:53.430" v="4" actId="478"/>
          <ac:spMkLst>
            <pc:docMk/>
            <pc:sldMk cId="1568325145" sldId="11329"/>
            <ac:spMk id="3" creationId="{1E4A07A9-9377-A2AB-7BED-AFAC349B6684}"/>
          </ac:spMkLst>
        </pc:spChg>
        <pc:spChg chg="add mod">
          <ac:chgData name="Thomas Geenen" userId="409e0ef0-e249-4a2d-91af-965bae2f4787" providerId="ADAL" clId="{4F09C493-143A-FC49-9509-379A2408DE87}" dt="2023-06-22T08:57:41.840" v="473" actId="20577"/>
          <ac:spMkLst>
            <pc:docMk/>
            <pc:sldMk cId="1568325145" sldId="11329"/>
            <ac:spMk id="5" creationId="{2D479D13-9B7A-B91C-D89F-48423FD7A224}"/>
          </ac:spMkLst>
        </pc:spChg>
        <pc:picChg chg="add mod">
          <ac:chgData name="Thomas Geenen" userId="409e0ef0-e249-4a2d-91af-965bae2f4787" providerId="ADAL" clId="{4F09C493-143A-FC49-9509-379A2408DE87}" dt="2023-06-22T08:51:36.165" v="7" actId="1076"/>
          <ac:picMkLst>
            <pc:docMk/>
            <pc:sldMk cId="1568325145" sldId="11329"/>
            <ac:picMk id="4" creationId="{A67538F0-35AA-FAA7-9189-54EC819E8930}"/>
          </ac:picMkLst>
        </pc:picChg>
      </pc:sldChg>
      <pc:sldChg chg="addSp delSp modSp mod">
        <pc:chgData name="Thomas Geenen" userId="409e0ef0-e249-4a2d-91af-965bae2f4787" providerId="ADAL" clId="{4F09C493-143A-FC49-9509-379A2408DE87}" dt="2023-06-22T09:02:55.789" v="837" actId="20577"/>
        <pc:sldMkLst>
          <pc:docMk/>
          <pc:sldMk cId="1971488045" sldId="11330"/>
        </pc:sldMkLst>
        <pc:spChg chg="del">
          <ac:chgData name="Thomas Geenen" userId="409e0ef0-e249-4a2d-91af-965bae2f4787" providerId="ADAL" clId="{4F09C493-143A-FC49-9509-379A2408DE87}" dt="2023-06-22T08:58:45.494" v="474" actId="478"/>
          <ac:spMkLst>
            <pc:docMk/>
            <pc:sldMk cId="1971488045" sldId="11330"/>
            <ac:spMk id="3" creationId="{737508BD-E93A-3916-81FE-386F0A790077}"/>
          </ac:spMkLst>
        </pc:spChg>
        <pc:spChg chg="add mod">
          <ac:chgData name="Thomas Geenen" userId="409e0ef0-e249-4a2d-91af-965bae2f4787" providerId="ADAL" clId="{4F09C493-143A-FC49-9509-379A2408DE87}" dt="2023-06-22T09:02:55.789" v="837" actId="20577"/>
          <ac:spMkLst>
            <pc:docMk/>
            <pc:sldMk cId="1971488045" sldId="11330"/>
            <ac:spMk id="4" creationId="{2D8A0FEC-6B1C-543B-F672-CA53386354E6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7351A7-8A0E-BC4A-B507-BC9FBEDEB94D}" type="datetime1">
              <a:rPr lang="en-US" smtClean="0"/>
              <a:pPr/>
              <a:t>6/22/2023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FFE683-3A33-1F4A-90D8-528147015F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2195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0BA50B-6875-0F43-A70A-41BA2A188017}" type="datetime1">
              <a:rPr lang="en-US" smtClean="0"/>
              <a:pPr/>
              <a:t>6/22/2023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03270C-FB42-C54A-AC71-B4EEB4FA7F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96709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jpeg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39.png"/><Relationship Id="rId18" Type="http://schemas.openxmlformats.org/officeDocument/2006/relationships/image" Target="../media/image44.png"/><Relationship Id="rId26" Type="http://schemas.openxmlformats.org/officeDocument/2006/relationships/image" Target="../media/image51.png"/><Relationship Id="rId3" Type="http://schemas.openxmlformats.org/officeDocument/2006/relationships/image" Target="../media/image33.png"/><Relationship Id="rId21" Type="http://schemas.openxmlformats.org/officeDocument/2006/relationships/image" Target="../media/image47.png"/><Relationship Id="rId7" Type="http://schemas.openxmlformats.org/officeDocument/2006/relationships/image" Target="../media/image34.png"/><Relationship Id="rId12" Type="http://schemas.openxmlformats.org/officeDocument/2006/relationships/image" Target="../media/image38.png"/><Relationship Id="rId17" Type="http://schemas.openxmlformats.org/officeDocument/2006/relationships/image" Target="../media/image43.png"/><Relationship Id="rId25" Type="http://schemas.openxmlformats.org/officeDocument/2006/relationships/image" Target="../media/image50.png"/><Relationship Id="rId2" Type="http://schemas.openxmlformats.org/officeDocument/2006/relationships/image" Target="../media/image32.png"/><Relationship Id="rId16" Type="http://schemas.openxmlformats.org/officeDocument/2006/relationships/image" Target="../media/image42.png"/><Relationship Id="rId20" Type="http://schemas.openxmlformats.org/officeDocument/2006/relationships/image" Target="../media/image46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1.png"/><Relationship Id="rId11" Type="http://schemas.openxmlformats.org/officeDocument/2006/relationships/image" Target="../media/image37.png"/><Relationship Id="rId24" Type="http://schemas.openxmlformats.org/officeDocument/2006/relationships/image" Target="../media/image49.png"/><Relationship Id="rId5" Type="http://schemas.openxmlformats.org/officeDocument/2006/relationships/image" Target="../media/image10.png"/><Relationship Id="rId15" Type="http://schemas.openxmlformats.org/officeDocument/2006/relationships/image" Target="../media/image41.png"/><Relationship Id="rId23" Type="http://schemas.openxmlformats.org/officeDocument/2006/relationships/image" Target="../media/image48.png"/><Relationship Id="rId10" Type="http://schemas.openxmlformats.org/officeDocument/2006/relationships/image" Target="../media/image36.png"/><Relationship Id="rId19" Type="http://schemas.openxmlformats.org/officeDocument/2006/relationships/image" Target="../media/image45.png"/><Relationship Id="rId4" Type="http://schemas.openxmlformats.org/officeDocument/2006/relationships/image" Target="../media/image9.png"/><Relationship Id="rId9" Type="http://schemas.openxmlformats.org/officeDocument/2006/relationships/image" Target="../media/image35.png"/><Relationship Id="rId14" Type="http://schemas.openxmlformats.org/officeDocument/2006/relationships/image" Target="../media/image40.png"/><Relationship Id="rId22" Type="http://schemas.openxmlformats.org/officeDocument/2006/relationships/image" Target="../media/image27.png"/><Relationship Id="rId27" Type="http://schemas.openxmlformats.org/officeDocument/2006/relationships/image" Target="../media/image6.pn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.jpeg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39.png"/><Relationship Id="rId18" Type="http://schemas.openxmlformats.org/officeDocument/2006/relationships/image" Target="../media/image44.png"/><Relationship Id="rId26" Type="http://schemas.openxmlformats.org/officeDocument/2006/relationships/image" Target="../media/image51.png"/><Relationship Id="rId3" Type="http://schemas.openxmlformats.org/officeDocument/2006/relationships/image" Target="../media/image33.png"/><Relationship Id="rId21" Type="http://schemas.openxmlformats.org/officeDocument/2006/relationships/image" Target="../media/image47.png"/><Relationship Id="rId7" Type="http://schemas.openxmlformats.org/officeDocument/2006/relationships/image" Target="../media/image34.png"/><Relationship Id="rId12" Type="http://schemas.openxmlformats.org/officeDocument/2006/relationships/image" Target="../media/image38.png"/><Relationship Id="rId17" Type="http://schemas.openxmlformats.org/officeDocument/2006/relationships/image" Target="../media/image43.png"/><Relationship Id="rId25" Type="http://schemas.openxmlformats.org/officeDocument/2006/relationships/image" Target="../media/image50.png"/><Relationship Id="rId2" Type="http://schemas.openxmlformats.org/officeDocument/2006/relationships/image" Target="../media/image32.png"/><Relationship Id="rId16" Type="http://schemas.openxmlformats.org/officeDocument/2006/relationships/image" Target="../media/image42.png"/><Relationship Id="rId20" Type="http://schemas.openxmlformats.org/officeDocument/2006/relationships/image" Target="../media/image46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11.png"/><Relationship Id="rId11" Type="http://schemas.openxmlformats.org/officeDocument/2006/relationships/image" Target="../media/image37.png"/><Relationship Id="rId24" Type="http://schemas.openxmlformats.org/officeDocument/2006/relationships/image" Target="../media/image49.png"/><Relationship Id="rId5" Type="http://schemas.openxmlformats.org/officeDocument/2006/relationships/image" Target="../media/image10.png"/><Relationship Id="rId15" Type="http://schemas.openxmlformats.org/officeDocument/2006/relationships/image" Target="../media/image41.png"/><Relationship Id="rId23" Type="http://schemas.openxmlformats.org/officeDocument/2006/relationships/image" Target="../media/image48.png"/><Relationship Id="rId10" Type="http://schemas.openxmlformats.org/officeDocument/2006/relationships/image" Target="../media/image36.png"/><Relationship Id="rId19" Type="http://schemas.openxmlformats.org/officeDocument/2006/relationships/image" Target="../media/image45.png"/><Relationship Id="rId4" Type="http://schemas.openxmlformats.org/officeDocument/2006/relationships/image" Target="../media/image9.png"/><Relationship Id="rId9" Type="http://schemas.openxmlformats.org/officeDocument/2006/relationships/image" Target="../media/image35.png"/><Relationship Id="rId14" Type="http://schemas.openxmlformats.org/officeDocument/2006/relationships/image" Target="../media/image40.png"/><Relationship Id="rId22" Type="http://schemas.openxmlformats.org/officeDocument/2006/relationships/image" Target="../media/image27.png"/><Relationship Id="rId27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59.png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3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1E3CF72-D2AD-3648-AFCA-7FA1AA535F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603" y="1122363"/>
            <a:ext cx="9141619" cy="2387600"/>
          </a:xfrm>
        </p:spPr>
        <p:txBody>
          <a:bodyPr anchor="b"/>
          <a:lstStyle>
            <a:lvl1pPr algn="ctr">
              <a:defRPr sz="5998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DFF23C6B-2B47-8C48-92DB-261962C9DB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603" y="3602038"/>
            <a:ext cx="9141619" cy="1655763"/>
          </a:xfrm>
        </p:spPr>
        <p:txBody>
          <a:bodyPr/>
          <a:lstStyle>
            <a:lvl1pPr marL="0" indent="0" algn="ctr">
              <a:buNone/>
              <a:defRPr sz="2399"/>
            </a:lvl1pPr>
            <a:lvl2pPr marL="457052" indent="0" algn="ctr">
              <a:buNone/>
              <a:defRPr sz="1999"/>
            </a:lvl2pPr>
            <a:lvl3pPr marL="914103" indent="0" algn="ctr">
              <a:buNone/>
              <a:defRPr sz="1799"/>
            </a:lvl3pPr>
            <a:lvl4pPr marL="1371155" indent="0" algn="ctr">
              <a:buNone/>
              <a:defRPr sz="1600"/>
            </a:lvl4pPr>
            <a:lvl5pPr marL="1828205" indent="0" algn="ctr">
              <a:buNone/>
              <a:defRPr sz="1600"/>
            </a:lvl5pPr>
            <a:lvl6pPr marL="2285257" indent="0" algn="ctr">
              <a:buNone/>
              <a:defRPr sz="1600"/>
            </a:lvl6pPr>
            <a:lvl7pPr marL="2742308" indent="0" algn="ctr">
              <a:buNone/>
              <a:defRPr sz="1600"/>
            </a:lvl7pPr>
            <a:lvl8pPr marL="3199360" indent="0" algn="ctr">
              <a:buNone/>
              <a:defRPr sz="1600"/>
            </a:lvl8pPr>
            <a:lvl9pPr marL="3656412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CE19EE4-05BA-1A40-B4DC-A4AA7B63C1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31B3A-3701-6E4B-AA00-A59FB9F9CEF0}" type="datetimeFigureOut">
              <a:rPr lang="nl-NL" smtClean="0"/>
              <a:t>22-6-2023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B3F3B85-7713-5947-857E-F0D2993EC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D25F760-865A-F941-872C-C1937CF5D7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5A259-A175-5344-ADC4-6BA47BFDFF20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269076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179236-CF08-3447-AC05-5975F7AAAF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3033C36E-6BCB-C140-8BE6-EA02C0B293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DC0F911-C8A1-A64C-834D-B73A815F4F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31B3A-3701-6E4B-AA00-A59FB9F9CEF0}" type="datetimeFigureOut">
              <a:rPr lang="nl-NL" smtClean="0"/>
              <a:t>22-6-2023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754568F-986A-5B47-8A4C-7A215D9054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7B188A0-B565-4A4A-9108-95C565DD4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5A259-A175-5344-ADC4-6BA47BFDFF20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050607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360DD44C-1962-2544-8B3B-3632D9B9383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2629" y="365127"/>
            <a:ext cx="2628215" cy="5811839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EE1B625D-6C4A-E243-A4BC-F4880EBEAA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7983" y="365127"/>
            <a:ext cx="7732286" cy="5811839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F2EAECB-970A-0A4F-99DC-D81B711A59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31B3A-3701-6E4B-AA00-A59FB9F9CEF0}" type="datetimeFigureOut">
              <a:rPr lang="nl-NL" smtClean="0"/>
              <a:t>22-6-2023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5FC19D2-5BC7-884C-B18E-C6541D8372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3686C9E-3BF9-3047-AA49-A87DAD9233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5A259-A175-5344-ADC4-6BA47BFDFF20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155144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narrow margi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080001" y="360001"/>
            <a:ext cx="10029600" cy="369332"/>
          </a:xfrm>
          <a:prstGeom prst="rect">
            <a:avLst/>
          </a:prstGeom>
        </p:spPr>
        <p:txBody>
          <a:bodyPr lIns="0" tIns="0" rIns="0" bIns="0"/>
          <a:lstStyle>
            <a:lvl1pPr>
              <a:defRPr sz="1999" b="1">
                <a:solidFill>
                  <a:srgbClr val="064E83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 hasCustomPrompt="1"/>
          </p:nvPr>
        </p:nvSpPr>
        <p:spPr>
          <a:xfrm>
            <a:off x="1080001" y="936000"/>
            <a:ext cx="10029600" cy="4986000"/>
          </a:xfrm>
          <a:prstGeom prst="rect">
            <a:avLst/>
          </a:prstGeom>
        </p:spPr>
        <p:txBody>
          <a:bodyPr lIns="0" tIns="0" rIns="0" bIns="0"/>
          <a:lstStyle>
            <a:lvl1pPr marL="0" indent="-179942">
              <a:lnSpc>
                <a:spcPts val="2199"/>
              </a:lnSpc>
              <a:spcBef>
                <a:spcPts val="1100"/>
              </a:spcBef>
              <a:buClr>
                <a:srgbClr val="064E83"/>
              </a:buClr>
              <a:defRPr sz="1799">
                <a:solidFill>
                  <a:schemeClr val="tx1"/>
                </a:solidFill>
              </a:defRPr>
            </a:lvl1pPr>
            <a:lvl2pPr marL="629795" indent="-269912">
              <a:lnSpc>
                <a:spcPts val="1999"/>
              </a:lnSpc>
              <a:spcBef>
                <a:spcPts val="1000"/>
              </a:spcBef>
              <a:buClr>
                <a:srgbClr val="064E83"/>
              </a:buClr>
              <a:defRPr sz="1600">
                <a:solidFill>
                  <a:schemeClr val="tx1"/>
                </a:solidFill>
              </a:defRPr>
            </a:lvl2pPr>
            <a:lvl3pPr marL="989678" indent="-269912">
              <a:lnSpc>
                <a:spcPts val="1799"/>
              </a:lnSpc>
              <a:spcBef>
                <a:spcPts val="900"/>
              </a:spcBef>
              <a:buClr>
                <a:srgbClr val="064E83"/>
              </a:buClr>
              <a:defRPr sz="1400">
                <a:solidFill>
                  <a:schemeClr val="tx1"/>
                </a:solidFill>
              </a:defRPr>
            </a:lvl3pPr>
            <a:lvl4pPr marL="1349561" indent="-269912">
              <a:lnSpc>
                <a:spcPts val="1600"/>
              </a:lnSpc>
              <a:spcBef>
                <a:spcPts val="800"/>
              </a:spcBef>
              <a:buClr>
                <a:srgbClr val="064E83"/>
              </a:buClr>
              <a:defRPr sz="1200">
                <a:solidFill>
                  <a:schemeClr val="tx1"/>
                </a:solidFill>
              </a:defRPr>
            </a:lvl4pPr>
            <a:lvl5pPr marL="1709444" indent="-269912">
              <a:lnSpc>
                <a:spcPts val="1400"/>
              </a:lnSpc>
              <a:spcBef>
                <a:spcPts val="700"/>
              </a:spcBef>
              <a:buClr>
                <a:srgbClr val="064E83"/>
              </a:buClr>
              <a:defRPr sz="10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Top level text goes in here </a:t>
            </a:r>
          </a:p>
          <a:p>
            <a:pPr lvl="1"/>
            <a:r>
              <a:rPr lang="en-GB"/>
              <a:t>Second level text goes in here</a:t>
            </a:r>
          </a:p>
          <a:p>
            <a:pPr lvl="2"/>
            <a:r>
              <a:rPr lang="en-GB"/>
              <a:t>Third level text goes in here</a:t>
            </a:r>
          </a:p>
          <a:p>
            <a:pPr lvl="3"/>
            <a:r>
              <a:rPr lang="en-GB"/>
              <a:t>Fourth level text goes in here</a:t>
            </a:r>
          </a:p>
          <a:p>
            <a:pPr lvl="4"/>
            <a:r>
              <a:rPr lang="en-GB"/>
              <a:t>Fifth level text goes in here</a:t>
            </a:r>
            <a:endParaRPr lang="en-US"/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212230" y="6308255"/>
            <a:ext cx="2159225" cy="2160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900" b="1">
                <a:solidFill>
                  <a:srgbClr val="064E83"/>
                </a:solidFill>
              </a:defRPr>
            </a:lvl1pPr>
          </a:lstStyle>
          <a:p>
            <a:fld id="{E4AB80EA-DB86-D849-B86F-15DAF31F047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Date Placeholder 10"/>
          <p:cNvSpPr txBox="1">
            <a:spLocks/>
          </p:cNvSpPr>
          <p:nvPr userDrawn="1"/>
        </p:nvSpPr>
        <p:spPr>
          <a:xfrm>
            <a:off x="8564421" y="6308258"/>
            <a:ext cx="1465181" cy="230657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r" defTabSz="4570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October 29, 2014</a:t>
            </a:r>
          </a:p>
        </p:txBody>
      </p:sp>
      <p:pic>
        <p:nvPicPr>
          <p:cNvPr id="8" name="Picture 7" descr="ECMWF_Master_Logo_RGB_nostrap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0000" y="6308254"/>
            <a:ext cx="1342373" cy="230659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95B5426-4957-42AD-A5A6-34A46E6C8CE1}"/>
              </a:ext>
            </a:extLst>
          </p:cNvPr>
          <p:cNvCxnSpPr>
            <a:cxnSpLocks/>
          </p:cNvCxnSpPr>
          <p:nvPr userDrawn="1"/>
        </p:nvCxnSpPr>
        <p:spPr>
          <a:xfrm flipV="1">
            <a:off x="727308" y="781041"/>
            <a:ext cx="10733291" cy="14373"/>
          </a:xfrm>
          <a:prstGeom prst="line">
            <a:avLst/>
          </a:prstGeom>
          <a:ln w="317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FB923D2C-FE38-44BD-9EB3-D5BD6AA7B04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20599" y="-3"/>
            <a:ext cx="1771404" cy="1652147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B3700276-D7E5-4822-A6BB-B4AA73CA418C}"/>
              </a:ext>
            </a:extLst>
          </p:cNvPr>
          <p:cNvGrpSpPr/>
          <p:nvPr userDrawn="1"/>
        </p:nvGrpSpPr>
        <p:grpSpPr>
          <a:xfrm>
            <a:off x="10156473" y="6292183"/>
            <a:ext cx="2671304" cy="471338"/>
            <a:chOff x="10156472" y="6292172"/>
            <a:chExt cx="2671304" cy="471337"/>
          </a:xfrm>
        </p:grpSpPr>
        <p:pic>
          <p:nvPicPr>
            <p:cNvPr id="17" name="Picture 16" descr="Background pattern, icon&#10;&#10;Description automatically generated with medium confidence">
              <a:extLst>
                <a:ext uri="{FF2B5EF4-FFF2-40B4-BE49-F238E27FC236}">
                  <a16:creationId xmlns:a16="http://schemas.microsoft.com/office/drawing/2014/main" id="{1590B19E-21D7-41AE-8F7B-A3ED01325F4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156472" y="6292172"/>
              <a:ext cx="605859" cy="411656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B4CA08A-4E8A-4752-9D1D-50CEB2B4FD54}"/>
                </a:ext>
              </a:extLst>
            </p:cNvPr>
            <p:cNvSpPr txBox="1"/>
            <p:nvPr userDrawn="1"/>
          </p:nvSpPr>
          <p:spPr>
            <a:xfrm>
              <a:off x="10766812" y="6347755"/>
              <a:ext cx="2060964" cy="4157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51" b="0">
                  <a:solidFill>
                    <a:srgbClr val="171796"/>
                  </a:solidFill>
                </a:rPr>
                <a:t>Funded by the </a:t>
              </a:r>
              <a:br>
                <a:rPr lang="en-GB" sz="1051" b="0">
                  <a:solidFill>
                    <a:srgbClr val="171796"/>
                  </a:solidFill>
                </a:rPr>
              </a:br>
              <a:r>
                <a:rPr lang="en-GB" sz="1051" b="0">
                  <a:solidFill>
                    <a:srgbClr val="171796"/>
                  </a:solidFill>
                </a:rPr>
                <a:t>European Union</a:t>
              </a:r>
              <a:endParaRPr lang="en-DE" sz="1051" b="0">
                <a:solidFill>
                  <a:srgbClr val="171796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416140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A21013-9C2F-167F-F83B-B6EA0F4C48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603" y="1122363"/>
            <a:ext cx="9141619" cy="2387600"/>
          </a:xfrm>
        </p:spPr>
        <p:txBody>
          <a:bodyPr anchor="b"/>
          <a:lstStyle>
            <a:lvl1pPr algn="ctr">
              <a:defRPr sz="5998"/>
            </a:lvl1pPr>
          </a:lstStyle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609DBA6-17C9-864A-434A-FB9AF23EF0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603" y="3602038"/>
            <a:ext cx="9141619" cy="1655762"/>
          </a:xfrm>
        </p:spPr>
        <p:txBody>
          <a:bodyPr/>
          <a:lstStyle>
            <a:lvl1pPr marL="0" indent="0" algn="ctr">
              <a:buNone/>
              <a:defRPr sz="2399"/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89B94F-9D63-E2A0-D85C-224BE6EE89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B46EA-1F70-3C46-B49C-A336DF148BDC}" type="datetimeFigureOut">
              <a:rPr lang="en-IT" smtClean="0"/>
              <a:t>06/22/2023</a:t>
            </a:fld>
            <a:endParaRPr lang="en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498770-9F50-E5B9-F743-3939F4F0C3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72A9B3-3D1B-6809-AC6A-1A928305F4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764BD-4FBE-BD42-9E64-1F4C985BFB3B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36246944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1D191-924D-5144-08FB-7DB281F719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5392A4-D711-4E59-D199-9C566A07C7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A3FC58-3434-8973-3B16-6603EBE2FC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B46EA-1F70-3C46-B49C-A336DF148BDC}" type="datetimeFigureOut">
              <a:rPr lang="en-IT" smtClean="0"/>
              <a:t>06/22/2023</a:t>
            </a:fld>
            <a:endParaRPr lang="en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EC7852-AC7C-60E6-757C-8056DADFEE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149329-A2B6-34AC-76EC-694441B92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764BD-4FBE-BD42-9E64-1F4C985BFB3B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20678263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AF9CC2-056E-83CD-6373-F62E6C4F37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633" y="1709739"/>
            <a:ext cx="10512862" cy="2852737"/>
          </a:xfrm>
        </p:spPr>
        <p:txBody>
          <a:bodyPr anchor="b"/>
          <a:lstStyle>
            <a:lvl1pPr>
              <a:defRPr sz="5998"/>
            </a:lvl1pPr>
          </a:lstStyle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6EB42C-2E55-526F-49C7-98BF693FB3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633" y="4589464"/>
            <a:ext cx="10512862" cy="1500187"/>
          </a:xfrm>
        </p:spPr>
        <p:txBody>
          <a:bodyPr/>
          <a:lstStyle>
            <a:lvl1pPr marL="0" indent="0">
              <a:buNone/>
              <a:defRPr sz="2399">
                <a:solidFill>
                  <a:schemeClr val="tx1">
                    <a:tint val="75000"/>
                  </a:schemeClr>
                </a:solidFill>
              </a:defRPr>
            </a:lvl1pPr>
            <a:lvl2pPr marL="457063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7CB74B-EBE2-C0DD-E691-C3ECF5FF76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B46EA-1F70-3C46-B49C-A336DF148BDC}" type="datetimeFigureOut">
              <a:rPr lang="en-IT" smtClean="0"/>
              <a:t>06/22/2023</a:t>
            </a:fld>
            <a:endParaRPr lang="en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22502B-E1FA-4AD8-4932-A713723118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4C0E20-D5A5-C64D-E7FB-BDA9D4DBA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764BD-4FBE-BD42-9E64-1F4C985BFB3B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32302418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391C0-9030-D6A7-3D2F-23ACFD479A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C2D51A-68BB-D81F-993C-CFCA50E2AB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7982" y="1825625"/>
            <a:ext cx="5180251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33BB65-43C5-A3ED-C394-8E2DC0A93F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0592" y="1825625"/>
            <a:ext cx="5180251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BF6821-0F93-4927-EF0D-0E106BE92C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B46EA-1F70-3C46-B49C-A336DF148BDC}" type="datetimeFigureOut">
              <a:rPr lang="en-IT" smtClean="0"/>
              <a:t>06/22/2023</a:t>
            </a:fld>
            <a:endParaRPr lang="en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FB28CF-5D2F-1A2F-93A6-71B8D64FED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16F3FF-827F-D2E4-9FCE-936C41C70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764BD-4FBE-BD42-9E64-1F4C985BFB3B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7651465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39E1EA-E942-3AC9-E896-43D5495846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569" y="365126"/>
            <a:ext cx="10512862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ADD82D-D02A-7BFA-327B-778736393A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570" y="1681163"/>
            <a:ext cx="5156444" cy="82391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2079C5-5423-B5FC-67B0-DDA5E98F36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570" y="2505075"/>
            <a:ext cx="5156444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1724E6C-CB06-B27A-134D-476006C82F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0593" y="1681163"/>
            <a:ext cx="5181838" cy="82391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BBC9B6B-9BA0-0316-E201-79491DB750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0593" y="2505075"/>
            <a:ext cx="518183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72600AC-00DE-F2AA-43E0-29C61ECDE1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B46EA-1F70-3C46-B49C-A336DF148BDC}" type="datetimeFigureOut">
              <a:rPr lang="en-IT" smtClean="0"/>
              <a:t>06/22/2023</a:t>
            </a:fld>
            <a:endParaRPr lang="en-I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1E61D05-0B75-3635-4E28-143FA1B19D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29C4F2B-4240-0A06-FAE3-EF3104A73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764BD-4FBE-BD42-9E64-1F4C985BFB3B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9271706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EC58F0-8B60-C245-AE20-87A53C6760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D00D687-A8B3-A9E9-B8D4-234CBF2293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B46EA-1F70-3C46-B49C-A336DF148BDC}" type="datetimeFigureOut">
              <a:rPr lang="en-IT" smtClean="0"/>
              <a:t>06/22/2023</a:t>
            </a:fld>
            <a:endParaRPr lang="en-I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A4C8C9-82D9-91E6-6A82-7ADCC95EBA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22A18C-96FB-E55E-342B-F7D6C016A1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764BD-4FBE-BD42-9E64-1F4C985BFB3B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11703935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20A6ADB-C4B6-88A2-1D61-9CCA84F3D6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B46EA-1F70-3C46-B49C-A336DF148BDC}" type="datetimeFigureOut">
              <a:rPr lang="en-IT" smtClean="0"/>
              <a:t>06/22/2023</a:t>
            </a:fld>
            <a:endParaRPr lang="en-I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9D8743-C5A7-65C7-7602-B57A5D3990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632177-2594-AB18-463A-385DAEF02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764BD-4FBE-BD42-9E64-1F4C985BFB3B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7357423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5A586E7-A18E-2C45-9C3A-52780A607D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65516A4-1979-CA4E-B7B8-63D975501C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0702E36-F07D-EF45-9F00-EC49A7FEC8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31B3A-3701-6E4B-AA00-A59FB9F9CEF0}" type="datetimeFigureOut">
              <a:rPr lang="nl-NL" smtClean="0"/>
              <a:t>22-6-2023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7D2FA07-A449-3647-B845-3F1E1F8B40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9032060-D473-6847-93AB-1256045460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5A259-A175-5344-ADC4-6BA47BFDFF20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917207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04074-6597-D6EF-9EFA-B87A2BCEE1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570" y="457200"/>
            <a:ext cx="3931213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8EEDEE-D0A3-F17F-89A7-B62F49E062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1838" y="987426"/>
            <a:ext cx="6170593" cy="4873625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399"/>
            </a:lvl3pPr>
            <a:lvl4pPr>
              <a:defRPr sz="1999"/>
            </a:lvl4pPr>
            <a:lvl5pPr>
              <a:defRPr sz="1999"/>
            </a:lvl5pPr>
            <a:lvl6pPr>
              <a:defRPr sz="1999"/>
            </a:lvl6pPr>
            <a:lvl7pPr>
              <a:defRPr sz="1999"/>
            </a:lvl7pPr>
            <a:lvl8pPr>
              <a:defRPr sz="1999"/>
            </a:lvl8pPr>
            <a:lvl9pPr>
              <a:defRPr sz="1999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70C43C-4955-A760-A62F-E92C041910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570" y="2057400"/>
            <a:ext cx="393121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E90283-5975-1D3F-68BF-7F6777BF8E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B46EA-1F70-3C46-B49C-A336DF148BDC}" type="datetimeFigureOut">
              <a:rPr lang="en-IT" smtClean="0"/>
              <a:t>06/22/2023</a:t>
            </a:fld>
            <a:endParaRPr lang="en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D51674-596F-11D5-CE0E-39B38E7CBB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7786BF-5D9A-083D-7290-473133BB6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764BD-4FBE-BD42-9E64-1F4C985BFB3B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10296373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94A42A-15D9-D655-F3EC-7F711B3D49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570" y="457200"/>
            <a:ext cx="3931213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00795EE-8BCF-F8BF-289B-43803CCAE3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1838" y="987426"/>
            <a:ext cx="6170593" cy="4873625"/>
          </a:xfrm>
        </p:spPr>
        <p:txBody>
          <a:bodyPr/>
          <a:lstStyle>
            <a:lvl1pPr marL="0" indent="0">
              <a:buNone/>
              <a:defRPr sz="3199"/>
            </a:lvl1pPr>
            <a:lvl2pPr marL="457063" indent="0">
              <a:buNone/>
              <a:defRPr sz="2799"/>
            </a:lvl2pPr>
            <a:lvl3pPr marL="914126" indent="0">
              <a:buNone/>
              <a:defRPr sz="2399"/>
            </a:lvl3pPr>
            <a:lvl4pPr marL="1371189" indent="0">
              <a:buNone/>
              <a:defRPr sz="1999"/>
            </a:lvl4pPr>
            <a:lvl5pPr marL="1828251" indent="0">
              <a:buNone/>
              <a:defRPr sz="1999"/>
            </a:lvl5pPr>
            <a:lvl6pPr marL="2285314" indent="0">
              <a:buNone/>
              <a:defRPr sz="1999"/>
            </a:lvl6pPr>
            <a:lvl7pPr marL="2742377" indent="0">
              <a:buNone/>
              <a:defRPr sz="1999"/>
            </a:lvl7pPr>
            <a:lvl8pPr marL="3199440" indent="0">
              <a:buNone/>
              <a:defRPr sz="1999"/>
            </a:lvl8pPr>
            <a:lvl9pPr marL="3656503" indent="0">
              <a:buNone/>
              <a:defRPr sz="1999"/>
            </a:lvl9pPr>
          </a:lstStyle>
          <a:p>
            <a:endParaRPr lang="en-I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7E6DFE-A7F2-01D9-10A3-99CE4B1851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570" y="2057400"/>
            <a:ext cx="393121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2F08D6-5833-9154-41B6-4765CA2C74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B46EA-1F70-3C46-B49C-A336DF148BDC}" type="datetimeFigureOut">
              <a:rPr lang="en-IT" smtClean="0"/>
              <a:t>06/22/2023</a:t>
            </a:fld>
            <a:endParaRPr lang="en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53D6CA-9CA4-C630-E194-44528DE02A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2FB77F-892E-F9E5-A9E1-37CE4A5738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764BD-4FBE-BD42-9E64-1F4C985BFB3B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9971590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3F66DB-5C77-DC6F-9610-CE356A5730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3122DA4-EDDE-6D61-4F81-CECF23747D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4D0E33-B031-2E03-764A-8B6C3A25C0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B46EA-1F70-3C46-B49C-A336DF148BDC}" type="datetimeFigureOut">
              <a:rPr lang="en-IT" smtClean="0"/>
              <a:t>06/22/2023</a:t>
            </a:fld>
            <a:endParaRPr lang="en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0D0BC9-1228-1622-2715-3BDFE614EF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3E0580-94E4-8204-BEB4-11C8AB69D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764BD-4FBE-BD42-9E64-1F4C985BFB3B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21511886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E441DC3-55F7-16AF-B94E-6237280C65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2628" y="365125"/>
            <a:ext cx="2628215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3626157-765B-588C-4CC3-D6E343D9DB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7982" y="365125"/>
            <a:ext cx="7732286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7AC79C-CB28-9616-654A-896EDA978A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B46EA-1F70-3C46-B49C-A336DF148BDC}" type="datetimeFigureOut">
              <a:rPr lang="en-IT" smtClean="0"/>
              <a:t>06/22/2023</a:t>
            </a:fld>
            <a:endParaRPr lang="en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0FBE8B-E47B-F958-1E37-F45065D342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77D09B-A79F-FEB9-1B02-4793383833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764BD-4FBE-BD42-9E64-1F4C985BFB3B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39447001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narrow margi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080001" y="360001"/>
            <a:ext cx="10029600" cy="369332"/>
          </a:xfrm>
          <a:prstGeom prst="rect">
            <a:avLst/>
          </a:prstGeom>
        </p:spPr>
        <p:txBody>
          <a:bodyPr lIns="0" tIns="0" rIns="0" bIns="0"/>
          <a:lstStyle>
            <a:lvl1pPr>
              <a:defRPr sz="1999" b="1">
                <a:solidFill>
                  <a:srgbClr val="064E83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 hasCustomPrompt="1"/>
          </p:nvPr>
        </p:nvSpPr>
        <p:spPr>
          <a:xfrm>
            <a:off x="1080001" y="936000"/>
            <a:ext cx="10029600" cy="4986000"/>
          </a:xfrm>
          <a:prstGeom prst="rect">
            <a:avLst/>
          </a:prstGeom>
        </p:spPr>
        <p:txBody>
          <a:bodyPr lIns="0" tIns="0" rIns="0" bIns="0"/>
          <a:lstStyle>
            <a:lvl1pPr marL="0" indent="-179942">
              <a:lnSpc>
                <a:spcPts val="2199"/>
              </a:lnSpc>
              <a:spcBef>
                <a:spcPts val="1100"/>
              </a:spcBef>
              <a:buClr>
                <a:srgbClr val="064E83"/>
              </a:buClr>
              <a:defRPr sz="1799">
                <a:solidFill>
                  <a:schemeClr val="tx1"/>
                </a:solidFill>
              </a:defRPr>
            </a:lvl1pPr>
            <a:lvl2pPr marL="629795" indent="-269912">
              <a:lnSpc>
                <a:spcPts val="1999"/>
              </a:lnSpc>
              <a:spcBef>
                <a:spcPts val="1000"/>
              </a:spcBef>
              <a:buClr>
                <a:srgbClr val="064E83"/>
              </a:buClr>
              <a:defRPr sz="1600">
                <a:solidFill>
                  <a:schemeClr val="tx1"/>
                </a:solidFill>
              </a:defRPr>
            </a:lvl2pPr>
            <a:lvl3pPr marL="989678" indent="-269912">
              <a:lnSpc>
                <a:spcPts val="1799"/>
              </a:lnSpc>
              <a:spcBef>
                <a:spcPts val="900"/>
              </a:spcBef>
              <a:buClr>
                <a:srgbClr val="064E83"/>
              </a:buClr>
              <a:defRPr sz="1400">
                <a:solidFill>
                  <a:schemeClr val="tx1"/>
                </a:solidFill>
              </a:defRPr>
            </a:lvl3pPr>
            <a:lvl4pPr marL="1349561" indent="-269912">
              <a:lnSpc>
                <a:spcPts val="1600"/>
              </a:lnSpc>
              <a:spcBef>
                <a:spcPts val="800"/>
              </a:spcBef>
              <a:buClr>
                <a:srgbClr val="064E83"/>
              </a:buClr>
              <a:defRPr sz="1200">
                <a:solidFill>
                  <a:schemeClr val="tx1"/>
                </a:solidFill>
              </a:defRPr>
            </a:lvl4pPr>
            <a:lvl5pPr marL="1709444" indent="-269912">
              <a:lnSpc>
                <a:spcPts val="1400"/>
              </a:lnSpc>
              <a:spcBef>
                <a:spcPts val="700"/>
              </a:spcBef>
              <a:buClr>
                <a:srgbClr val="064E83"/>
              </a:buClr>
              <a:defRPr sz="10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Top level text goes in here </a:t>
            </a:r>
          </a:p>
          <a:p>
            <a:pPr lvl="1"/>
            <a:r>
              <a:rPr lang="en-GB"/>
              <a:t>Second level text goes in here</a:t>
            </a:r>
          </a:p>
          <a:p>
            <a:pPr lvl="2"/>
            <a:r>
              <a:rPr lang="en-GB"/>
              <a:t>Third level text goes in here</a:t>
            </a:r>
          </a:p>
          <a:p>
            <a:pPr lvl="3"/>
            <a:r>
              <a:rPr lang="en-GB"/>
              <a:t>Fourth level text goes in here</a:t>
            </a:r>
          </a:p>
          <a:p>
            <a:pPr lvl="4"/>
            <a:r>
              <a:rPr lang="en-GB"/>
              <a:t>Fifth level text goes in here</a:t>
            </a:r>
            <a:endParaRPr lang="en-US"/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212230" y="6308255"/>
            <a:ext cx="2159225" cy="2160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900" b="1">
                <a:solidFill>
                  <a:srgbClr val="064E83"/>
                </a:solidFill>
              </a:defRPr>
            </a:lvl1pPr>
          </a:lstStyle>
          <a:p>
            <a:fld id="{E4AB80EA-DB86-D849-B86F-15DAF31F047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Date Placeholder 10"/>
          <p:cNvSpPr txBox="1">
            <a:spLocks/>
          </p:cNvSpPr>
          <p:nvPr userDrawn="1"/>
        </p:nvSpPr>
        <p:spPr>
          <a:xfrm>
            <a:off x="8564421" y="6308258"/>
            <a:ext cx="1465181" cy="230657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r" defTabSz="4570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October 29, 2014</a:t>
            </a:r>
          </a:p>
        </p:txBody>
      </p:sp>
      <p:pic>
        <p:nvPicPr>
          <p:cNvPr id="8" name="Picture 7" descr="ECMWF_Master_Logo_RGB_nostrap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0000" y="6308254"/>
            <a:ext cx="1342373" cy="230659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95B5426-4957-42AD-A5A6-34A46E6C8CE1}"/>
              </a:ext>
            </a:extLst>
          </p:cNvPr>
          <p:cNvCxnSpPr>
            <a:cxnSpLocks/>
          </p:cNvCxnSpPr>
          <p:nvPr userDrawn="1"/>
        </p:nvCxnSpPr>
        <p:spPr>
          <a:xfrm flipV="1">
            <a:off x="727308" y="781041"/>
            <a:ext cx="10733291" cy="14373"/>
          </a:xfrm>
          <a:prstGeom prst="line">
            <a:avLst/>
          </a:prstGeom>
          <a:ln w="317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FB923D2C-FE38-44BD-9EB3-D5BD6AA7B04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20599" y="-3"/>
            <a:ext cx="1771404" cy="1652147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B3700276-D7E5-4822-A6BB-B4AA73CA418C}"/>
              </a:ext>
            </a:extLst>
          </p:cNvPr>
          <p:cNvGrpSpPr/>
          <p:nvPr userDrawn="1"/>
        </p:nvGrpSpPr>
        <p:grpSpPr>
          <a:xfrm>
            <a:off x="10156473" y="6292183"/>
            <a:ext cx="2671304" cy="471338"/>
            <a:chOff x="10156472" y="6292172"/>
            <a:chExt cx="2671304" cy="471337"/>
          </a:xfrm>
        </p:grpSpPr>
        <p:pic>
          <p:nvPicPr>
            <p:cNvPr id="17" name="Picture 16" descr="Background pattern, icon&#10;&#10;Description automatically generated with medium confidence">
              <a:extLst>
                <a:ext uri="{FF2B5EF4-FFF2-40B4-BE49-F238E27FC236}">
                  <a16:creationId xmlns:a16="http://schemas.microsoft.com/office/drawing/2014/main" id="{1590B19E-21D7-41AE-8F7B-A3ED01325F4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156472" y="6292172"/>
              <a:ext cx="605859" cy="411656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B4CA08A-4E8A-4752-9D1D-50CEB2B4FD54}"/>
                </a:ext>
              </a:extLst>
            </p:cNvPr>
            <p:cNvSpPr txBox="1"/>
            <p:nvPr userDrawn="1"/>
          </p:nvSpPr>
          <p:spPr>
            <a:xfrm>
              <a:off x="10766812" y="6347755"/>
              <a:ext cx="2060964" cy="4157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51" b="0">
                  <a:solidFill>
                    <a:srgbClr val="171796"/>
                  </a:solidFill>
                </a:rPr>
                <a:t>Funded by the </a:t>
              </a:r>
              <a:br>
                <a:rPr lang="en-GB" sz="1051" b="0">
                  <a:solidFill>
                    <a:srgbClr val="171796"/>
                  </a:solidFill>
                </a:rPr>
              </a:br>
              <a:r>
                <a:rPr lang="en-GB" sz="1051" b="0">
                  <a:solidFill>
                    <a:srgbClr val="171796"/>
                  </a:solidFill>
                </a:rPr>
                <a:t>European Union</a:t>
              </a:r>
              <a:endParaRPr lang="en-DE" sz="1051" b="0">
                <a:solidFill>
                  <a:srgbClr val="171796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2189931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47" name="Text Box 27"/>
          <p:cNvSpPr txBox="1">
            <a:spLocks noChangeArrowheads="1"/>
          </p:cNvSpPr>
          <p:nvPr userDrawn="1"/>
        </p:nvSpPr>
        <p:spPr bwMode="auto">
          <a:xfrm>
            <a:off x="842214" y="6429376"/>
            <a:ext cx="6686925" cy="21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770" noProof="0"/>
          </a:p>
        </p:txBody>
      </p:sp>
      <p:grpSp>
        <p:nvGrpSpPr>
          <p:cNvPr id="63" name="Group 122">
            <a:extLst>
              <a:ext uri="{FF2B5EF4-FFF2-40B4-BE49-F238E27FC236}">
                <a16:creationId xmlns:a16="http://schemas.microsoft.com/office/drawing/2014/main" id="{440BF7BC-B34F-4433-92C7-6C44753A6C69}"/>
              </a:ext>
            </a:extLst>
          </p:cNvPr>
          <p:cNvGrpSpPr/>
          <p:nvPr userDrawn="1"/>
        </p:nvGrpSpPr>
        <p:grpSpPr>
          <a:xfrm>
            <a:off x="226123" y="6573600"/>
            <a:ext cx="9253081" cy="144000"/>
            <a:chOff x="226688" y="6572055"/>
            <a:chExt cx="9280921" cy="144114"/>
          </a:xfrm>
        </p:grpSpPr>
        <p:pic>
          <p:nvPicPr>
            <p:cNvPr id="64" name="Picture 123" descr="at.png">
              <a:extLst>
                <a:ext uri="{FF2B5EF4-FFF2-40B4-BE49-F238E27FC236}">
                  <a16:creationId xmlns:a16="http://schemas.microsoft.com/office/drawing/2014/main" id="{D3886876-46B4-435E-815C-C4EE1E0CE18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6688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5" name="Picture 124" descr="be.png">
              <a:extLst>
                <a:ext uri="{FF2B5EF4-FFF2-40B4-BE49-F238E27FC236}">
                  <a16:creationId xmlns:a16="http://schemas.microsoft.com/office/drawing/2014/main" id="{DD097B1D-FB4D-4BAB-84C4-401861A41EF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7100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6" name="Picture 125" descr="ch.png">
              <a:extLst>
                <a:ext uri="{FF2B5EF4-FFF2-40B4-BE49-F238E27FC236}">
                  <a16:creationId xmlns:a16="http://schemas.microsoft.com/office/drawing/2014/main" id="{AE740CFC-D88F-4662-B272-2A11625ED38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52002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7" name="Picture 126" descr="cz.png">
              <a:extLst>
                <a:ext uri="{FF2B5EF4-FFF2-40B4-BE49-F238E27FC236}">
                  <a16:creationId xmlns:a16="http://schemas.microsoft.com/office/drawing/2014/main" id="{D12ABF30-9824-44B3-9630-55F4C9625ED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044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8" name="Picture 127" descr="de.png">
              <a:extLst>
                <a:ext uri="{FF2B5EF4-FFF2-40B4-BE49-F238E27FC236}">
                  <a16:creationId xmlns:a16="http://schemas.microsoft.com/office/drawing/2014/main" id="{852E59E1-4F9F-4320-B851-06A76A18F5B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3088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9" name="Picture 128" descr="dk.png">
              <a:extLst>
                <a:ext uri="{FF2B5EF4-FFF2-40B4-BE49-F238E27FC236}">
                  <a16:creationId xmlns:a16="http://schemas.microsoft.com/office/drawing/2014/main" id="{D35497CD-9E6C-4B09-9009-97F8A8EB572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40468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0" name="Picture 129" descr="ee.png">
              <a:extLst>
                <a:ext uri="{FF2B5EF4-FFF2-40B4-BE49-F238E27FC236}">
                  <a16:creationId xmlns:a16="http://schemas.microsoft.com/office/drawing/2014/main" id="{DF217C9F-172F-4E9E-9A66-A7CD967D53D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1088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1" name="Picture 130" descr="es.png">
              <a:extLst>
                <a:ext uri="{FF2B5EF4-FFF2-40B4-BE49-F238E27FC236}">
                  <a16:creationId xmlns:a16="http://schemas.microsoft.com/office/drawing/2014/main" id="{66FCB59D-3062-4757-8BFB-22C932BC533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0923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2" name="Picture 131" descr="fi.png">
              <a:extLst>
                <a:ext uri="{FF2B5EF4-FFF2-40B4-BE49-F238E27FC236}">
                  <a16:creationId xmlns:a16="http://schemas.microsoft.com/office/drawing/2014/main" id="{857FBF31-3267-4A85-B93D-D5F66D46558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88120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3" name="Picture 132" descr="fr.png">
              <a:extLst>
                <a:ext uri="{FF2B5EF4-FFF2-40B4-BE49-F238E27FC236}">
                  <a16:creationId xmlns:a16="http://schemas.microsoft.com/office/drawing/2014/main" id="{AC3AC60A-A22A-4771-BBEA-4A4A79EA81E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5697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4" name="Picture 133" descr="gr.png">
              <a:extLst>
                <a:ext uri="{FF2B5EF4-FFF2-40B4-BE49-F238E27FC236}">
                  <a16:creationId xmlns:a16="http://schemas.microsoft.com/office/drawing/2014/main" id="{95C7D437-D0D4-4871-A7A9-4FB01C49B75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9974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5" name="Picture 134" descr="hu.png">
              <a:extLst>
                <a:ext uri="{FF2B5EF4-FFF2-40B4-BE49-F238E27FC236}">
                  <a16:creationId xmlns:a16="http://schemas.microsoft.com/office/drawing/2014/main" id="{9AA03365-688C-4189-9CF4-77654972D24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6860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6" name="Picture 135" descr="ie.png">
              <a:extLst>
                <a:ext uri="{FF2B5EF4-FFF2-40B4-BE49-F238E27FC236}">
                  <a16:creationId xmlns:a16="http://schemas.microsoft.com/office/drawing/2014/main" id="{FB0E5814-0AB6-4AC5-9674-4C73FE8D7A4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3746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7" name="Picture 136" descr="it.png">
              <a:extLst>
                <a:ext uri="{FF2B5EF4-FFF2-40B4-BE49-F238E27FC236}">
                  <a16:creationId xmlns:a16="http://schemas.microsoft.com/office/drawing/2014/main" id="{DC3DD283-869F-47D0-A48A-4F1B3DCD898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06322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8" name="Picture 137" descr="lu.png">
              <a:extLst>
                <a:ext uri="{FF2B5EF4-FFF2-40B4-BE49-F238E27FC236}">
                  <a16:creationId xmlns:a16="http://schemas.microsoft.com/office/drawing/2014/main" id="{85D43585-9A22-4D20-8F48-346B16189B0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76775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9" name="Picture 138" descr="nl.png">
              <a:extLst>
                <a:ext uri="{FF2B5EF4-FFF2-40B4-BE49-F238E27FC236}">
                  <a16:creationId xmlns:a16="http://schemas.microsoft.com/office/drawing/2014/main" id="{237E0A86-2B7A-4934-A712-1A7DAA2F0D0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50684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0" name="Picture 139" descr="no.png">
              <a:extLst>
                <a:ext uri="{FF2B5EF4-FFF2-40B4-BE49-F238E27FC236}">
                  <a16:creationId xmlns:a16="http://schemas.microsoft.com/office/drawing/2014/main" id="{BA522E5F-812F-441E-8D49-50204B024AC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2805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1" name="Picture 140" descr="pl.png">
              <a:extLst>
                <a:ext uri="{FF2B5EF4-FFF2-40B4-BE49-F238E27FC236}">
                  <a16:creationId xmlns:a16="http://schemas.microsoft.com/office/drawing/2014/main" id="{5C25A66E-F50A-4AC7-AE2A-253DC36475C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9518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2" name="Picture 141" descr="pt.png">
              <a:extLst>
                <a:ext uri="{FF2B5EF4-FFF2-40B4-BE49-F238E27FC236}">
                  <a16:creationId xmlns:a16="http://schemas.microsoft.com/office/drawing/2014/main" id="{871FA8BE-D304-45C2-AC4E-787E09F29B5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67359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3" name="Picture 142" descr="ro.png">
              <a:extLst>
                <a:ext uri="{FF2B5EF4-FFF2-40B4-BE49-F238E27FC236}">
                  <a16:creationId xmlns:a16="http://schemas.microsoft.com/office/drawing/2014/main" id="{C4853C68-B8CF-4FE0-83DC-780A8338666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4126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4" name="Picture 143" descr="se.png">
              <a:extLst>
                <a:ext uri="{FF2B5EF4-FFF2-40B4-BE49-F238E27FC236}">
                  <a16:creationId xmlns:a16="http://schemas.microsoft.com/office/drawing/2014/main" id="{1E1D2C75-A8F1-432D-B413-3E29B7CA88C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7981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5" name="Picture 144" descr="uk.png">
              <a:extLst>
                <a:ext uri="{FF2B5EF4-FFF2-40B4-BE49-F238E27FC236}">
                  <a16:creationId xmlns:a16="http://schemas.microsoft.com/office/drawing/2014/main" id="{F0D1B348-FFED-48BE-B0F9-D78EE5FE9E6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1754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6" name="Picture 145" descr="ca.png">
              <a:extLst>
                <a:ext uri="{FF2B5EF4-FFF2-40B4-BE49-F238E27FC236}">
                  <a16:creationId xmlns:a16="http://schemas.microsoft.com/office/drawing/2014/main" id="{5B719153-ECAB-4C91-A5DA-A5770D2A479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91609" y="6573362"/>
              <a:ext cx="216000" cy="14280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7" name="Picture 146">
              <a:extLst>
                <a:ext uri="{FF2B5EF4-FFF2-40B4-BE49-F238E27FC236}">
                  <a16:creationId xmlns:a16="http://schemas.microsoft.com/office/drawing/2014/main" id="{05FC866A-66E0-4D16-B82F-F2A39DF75C1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555553" y="6572169"/>
              <a:ext cx="216000" cy="144000"/>
            </a:xfrm>
            <a:prstGeom prst="rect">
              <a:avLst/>
            </a:prstGeom>
          </p:spPr>
        </p:pic>
        <p:pic>
          <p:nvPicPr>
            <p:cNvPr id="88" name="Picture 147" descr="si.png">
              <a:extLst>
                <a:ext uri="{FF2B5EF4-FFF2-40B4-BE49-F238E27FC236}">
                  <a16:creationId xmlns:a16="http://schemas.microsoft.com/office/drawing/2014/main" id="{DDA4AA46-85CD-455A-88E6-E55FBA6A29E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928090" y="6572513"/>
              <a:ext cx="217284" cy="143656"/>
            </a:xfrm>
            <a:prstGeom prst="rect">
              <a:avLst/>
            </a:prstGeom>
          </p:spPr>
        </p:pic>
      </p:grpSp>
      <p:pic>
        <p:nvPicPr>
          <p:cNvPr id="5" name="Picture 5">
            <a:extLst>
              <a:ext uri="{FF2B5EF4-FFF2-40B4-BE49-F238E27FC236}">
                <a16:creationId xmlns:a16="http://schemas.microsoft.com/office/drawing/2014/main" id="{83D8EFE9-2B65-41B7-8890-FC741C413786}"/>
              </a:ext>
            </a:extLst>
          </p:cNvPr>
          <p:cNvPicPr>
            <a:picLocks/>
          </p:cNvPicPr>
          <p:nvPr userDrawn="1"/>
        </p:nvPicPr>
        <p:blipFill>
          <a:blip r:embed="rId2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11909" y="6584400"/>
            <a:ext cx="1636494" cy="104400"/>
          </a:xfrm>
          <a:prstGeom prst="rect">
            <a:avLst/>
          </a:prstGeom>
        </p:spPr>
      </p:pic>
      <p:sp>
        <p:nvSpPr>
          <p:cNvPr id="10" name="Text Box 58"/>
          <p:cNvSpPr txBox="1">
            <a:spLocks noChangeArrowheads="1"/>
          </p:cNvSpPr>
          <p:nvPr userDrawn="1"/>
        </p:nvSpPr>
        <p:spPr bwMode="auto">
          <a:xfrm>
            <a:off x="212842" y="6202800"/>
            <a:ext cx="668692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anchor="b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798" noProof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ESA UNCLASSIFIED – For ESA Official Use Only</a:t>
            </a:r>
          </a:p>
        </p:txBody>
      </p:sp>
      <p:cxnSp>
        <p:nvCxnSpPr>
          <p:cNvPr id="94" name="Straight Connector 152">
            <a:extLst>
              <a:ext uri="{FF2B5EF4-FFF2-40B4-BE49-F238E27FC236}">
                <a16:creationId xmlns:a16="http://schemas.microsoft.com/office/drawing/2014/main" id="{357F7D0F-2D50-4418-8EB4-564A4B2CEE5B}"/>
              </a:ext>
            </a:extLst>
          </p:cNvPr>
          <p:cNvCxnSpPr>
            <a:cxnSpLocks/>
          </p:cNvCxnSpPr>
          <p:nvPr userDrawn="1"/>
        </p:nvCxnSpPr>
        <p:spPr>
          <a:xfrm>
            <a:off x="222534" y="4106871"/>
            <a:ext cx="11700948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D90A106D-F82D-4A4A-81C2-51E2F76FBD9F}"/>
              </a:ext>
            </a:extLst>
          </p:cNvPr>
          <p:cNvCxnSpPr>
            <a:cxnSpLocks/>
          </p:cNvCxnSpPr>
          <p:nvPr userDrawn="1"/>
        </p:nvCxnSpPr>
        <p:spPr>
          <a:xfrm>
            <a:off x="220774" y="6422971"/>
            <a:ext cx="11700948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1789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1E3CF72-D2AD-3648-AFCA-7FA1AA535F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604" y="1122363"/>
            <a:ext cx="9141619" cy="2387600"/>
          </a:xfrm>
        </p:spPr>
        <p:txBody>
          <a:bodyPr anchor="b"/>
          <a:lstStyle>
            <a:lvl1pPr algn="ctr">
              <a:defRPr sz="5996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DFF23C6B-2B47-8C48-92DB-261962C9DB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604" y="3602040"/>
            <a:ext cx="9141619" cy="1655763"/>
          </a:xfrm>
        </p:spPr>
        <p:txBody>
          <a:bodyPr/>
          <a:lstStyle>
            <a:lvl1pPr marL="0" indent="0" algn="ctr">
              <a:buNone/>
              <a:defRPr sz="2398"/>
            </a:lvl1pPr>
            <a:lvl2pPr marL="456915" indent="0" algn="ctr">
              <a:buNone/>
              <a:defRPr sz="1998"/>
            </a:lvl2pPr>
            <a:lvl3pPr marL="913829" indent="0" algn="ctr">
              <a:buNone/>
              <a:defRPr sz="1798"/>
            </a:lvl3pPr>
            <a:lvl4pPr marL="1370744" indent="0" algn="ctr">
              <a:buNone/>
              <a:defRPr sz="1600"/>
            </a:lvl4pPr>
            <a:lvl5pPr marL="1827657" indent="0" algn="ctr">
              <a:buNone/>
              <a:defRPr sz="1600"/>
            </a:lvl5pPr>
            <a:lvl6pPr marL="2284571" indent="0" algn="ctr">
              <a:buNone/>
              <a:defRPr sz="1600"/>
            </a:lvl6pPr>
            <a:lvl7pPr marL="2741485" indent="0" algn="ctr">
              <a:buNone/>
              <a:defRPr sz="1600"/>
            </a:lvl7pPr>
            <a:lvl8pPr marL="3198400" indent="0" algn="ctr">
              <a:buNone/>
              <a:defRPr sz="1600"/>
            </a:lvl8pPr>
            <a:lvl9pPr marL="3655315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CE19EE4-05BA-1A40-B4DC-A4AA7B63C1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31B3A-3701-6E4B-AA00-A59FB9F9CEF0}" type="datetimeFigureOut">
              <a:rPr lang="nl-NL" smtClean="0"/>
              <a:t>22-6-2023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B3F3B85-7713-5947-857E-F0D2993EC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D25F760-865A-F941-872C-C1937CF5D7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5A259-A175-5344-ADC4-6BA47BFDFF20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1261687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5A586E7-A18E-2C45-9C3A-52780A607D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65516A4-1979-CA4E-B7B8-63D975501C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0702E36-F07D-EF45-9F00-EC49A7FEC8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31B3A-3701-6E4B-AA00-A59FB9F9CEF0}" type="datetimeFigureOut">
              <a:rPr lang="nl-NL" smtClean="0"/>
              <a:t>22-6-2023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7D2FA07-A449-3647-B845-3F1E1F8B40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9032060-D473-6847-93AB-1256045460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5A259-A175-5344-ADC4-6BA47BFDFF20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3573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F132266-61FB-4047-BCEE-8B612C79D9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634" y="1709743"/>
            <a:ext cx="10512862" cy="2852737"/>
          </a:xfrm>
        </p:spPr>
        <p:txBody>
          <a:bodyPr anchor="b"/>
          <a:lstStyle>
            <a:lvl1pPr>
              <a:defRPr sz="5996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5130120-A0B5-6C45-B084-764DC50A0F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634" y="4589467"/>
            <a:ext cx="10512862" cy="1500187"/>
          </a:xfrm>
        </p:spPr>
        <p:txBody>
          <a:bodyPr/>
          <a:lstStyle>
            <a:lvl1pPr marL="0" indent="0">
              <a:buNone/>
              <a:defRPr sz="2398">
                <a:solidFill>
                  <a:schemeClr val="tx1">
                    <a:tint val="75000"/>
                  </a:schemeClr>
                </a:solidFill>
              </a:defRPr>
            </a:lvl1pPr>
            <a:lvl2pPr marL="456915" indent="0">
              <a:buNone/>
              <a:defRPr sz="1998">
                <a:solidFill>
                  <a:schemeClr val="tx1">
                    <a:tint val="75000"/>
                  </a:schemeClr>
                </a:solidFill>
              </a:defRPr>
            </a:lvl2pPr>
            <a:lvl3pPr marL="913829" indent="0">
              <a:buNone/>
              <a:defRPr sz="1798">
                <a:solidFill>
                  <a:schemeClr val="tx1">
                    <a:tint val="75000"/>
                  </a:schemeClr>
                </a:solidFill>
              </a:defRPr>
            </a:lvl3pPr>
            <a:lvl4pPr marL="137074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765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457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148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8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531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AA953DF-261C-444F-B485-D9142C40D2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31B3A-3701-6E4B-AA00-A59FB9F9CEF0}" type="datetimeFigureOut">
              <a:rPr lang="nl-NL" smtClean="0"/>
              <a:t>22-6-2023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EC14168-2F3B-8E41-9E34-11776EA48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B622444-8BB9-6541-BBF3-83A7D3B5CE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5A259-A175-5344-ADC4-6BA47BFDFF20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0363294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E6D1C2-B695-224A-AE62-B958F0553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C73C311-3B57-9144-B0BF-B6A68F44E1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7983" y="1825625"/>
            <a:ext cx="5180251" cy="4351339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F3AD15CB-BD8B-B64F-A277-F2B3A75AF4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0592" y="1825625"/>
            <a:ext cx="5180251" cy="4351339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81832984-B8A9-9A42-B887-F566C8C41D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31B3A-3701-6E4B-AA00-A59FB9F9CEF0}" type="datetimeFigureOut">
              <a:rPr lang="nl-NL" smtClean="0"/>
              <a:t>22-6-2023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566BF34-1262-4440-96AF-A73696A982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2A910137-8F7C-F147-B897-692A15A81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5A259-A175-5344-ADC4-6BA47BFDFF20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77135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F132266-61FB-4047-BCEE-8B612C79D9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634" y="1709741"/>
            <a:ext cx="10512862" cy="2852737"/>
          </a:xfrm>
        </p:spPr>
        <p:txBody>
          <a:bodyPr anchor="b"/>
          <a:lstStyle>
            <a:lvl1pPr>
              <a:defRPr sz="5998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5130120-A0B5-6C45-B084-764DC50A0F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634" y="4589465"/>
            <a:ext cx="10512862" cy="1500187"/>
          </a:xfrm>
        </p:spPr>
        <p:txBody>
          <a:bodyPr/>
          <a:lstStyle>
            <a:lvl1pPr marL="0" indent="0">
              <a:buNone/>
              <a:defRPr sz="2399">
                <a:solidFill>
                  <a:schemeClr val="tx1">
                    <a:tint val="75000"/>
                  </a:schemeClr>
                </a:solidFill>
              </a:defRPr>
            </a:lvl1pPr>
            <a:lvl2pPr marL="457052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2pPr>
            <a:lvl3pPr marL="91410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3pPr>
            <a:lvl4pPr marL="13711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2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25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3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3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4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AA953DF-261C-444F-B485-D9142C40D2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31B3A-3701-6E4B-AA00-A59FB9F9CEF0}" type="datetimeFigureOut">
              <a:rPr lang="nl-NL" smtClean="0"/>
              <a:t>22-6-2023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EC14168-2F3B-8E41-9E34-11776EA48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B622444-8BB9-6541-BBF3-83A7D3B5CE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5A259-A175-5344-ADC4-6BA47BFDFF20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4274191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BD3D15-925E-8E4C-834D-7BF955301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569" y="365128"/>
            <a:ext cx="10512862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D14699B-884C-5348-904F-4680CE22FB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572" y="1681163"/>
            <a:ext cx="5156444" cy="823912"/>
          </a:xfrm>
        </p:spPr>
        <p:txBody>
          <a:bodyPr anchor="b"/>
          <a:lstStyle>
            <a:lvl1pPr marL="0" indent="0">
              <a:buNone/>
              <a:defRPr sz="2398" b="1"/>
            </a:lvl1pPr>
            <a:lvl2pPr marL="456915" indent="0">
              <a:buNone/>
              <a:defRPr sz="1998" b="1"/>
            </a:lvl2pPr>
            <a:lvl3pPr marL="913829" indent="0">
              <a:buNone/>
              <a:defRPr sz="1798" b="1"/>
            </a:lvl3pPr>
            <a:lvl4pPr marL="1370744" indent="0">
              <a:buNone/>
              <a:defRPr sz="1600" b="1"/>
            </a:lvl4pPr>
            <a:lvl5pPr marL="1827657" indent="0">
              <a:buNone/>
              <a:defRPr sz="1600" b="1"/>
            </a:lvl5pPr>
            <a:lvl6pPr marL="2284571" indent="0">
              <a:buNone/>
              <a:defRPr sz="1600" b="1"/>
            </a:lvl6pPr>
            <a:lvl7pPr marL="2741485" indent="0">
              <a:buNone/>
              <a:defRPr sz="1600" b="1"/>
            </a:lvl7pPr>
            <a:lvl8pPr marL="3198400" indent="0">
              <a:buNone/>
              <a:defRPr sz="1600" b="1"/>
            </a:lvl8pPr>
            <a:lvl9pPr marL="3655315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5E3E2531-4B8B-684E-B367-5D4D90A28B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572" y="2505075"/>
            <a:ext cx="5156444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59986E3B-B5F9-DE44-9085-7300756118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0594" y="1681163"/>
            <a:ext cx="5181838" cy="823912"/>
          </a:xfrm>
        </p:spPr>
        <p:txBody>
          <a:bodyPr anchor="b"/>
          <a:lstStyle>
            <a:lvl1pPr marL="0" indent="0">
              <a:buNone/>
              <a:defRPr sz="2398" b="1"/>
            </a:lvl1pPr>
            <a:lvl2pPr marL="456915" indent="0">
              <a:buNone/>
              <a:defRPr sz="1998" b="1"/>
            </a:lvl2pPr>
            <a:lvl3pPr marL="913829" indent="0">
              <a:buNone/>
              <a:defRPr sz="1798" b="1"/>
            </a:lvl3pPr>
            <a:lvl4pPr marL="1370744" indent="0">
              <a:buNone/>
              <a:defRPr sz="1600" b="1"/>
            </a:lvl4pPr>
            <a:lvl5pPr marL="1827657" indent="0">
              <a:buNone/>
              <a:defRPr sz="1600" b="1"/>
            </a:lvl5pPr>
            <a:lvl6pPr marL="2284571" indent="0">
              <a:buNone/>
              <a:defRPr sz="1600" b="1"/>
            </a:lvl6pPr>
            <a:lvl7pPr marL="2741485" indent="0">
              <a:buNone/>
              <a:defRPr sz="1600" b="1"/>
            </a:lvl7pPr>
            <a:lvl8pPr marL="3198400" indent="0">
              <a:buNone/>
              <a:defRPr sz="1600" b="1"/>
            </a:lvl8pPr>
            <a:lvl9pPr marL="3655315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714423BD-F086-5146-AF46-FAA575459E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0594" y="2505075"/>
            <a:ext cx="518183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B044332A-830F-7341-BDB2-2A8B9CD6E2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31B3A-3701-6E4B-AA00-A59FB9F9CEF0}" type="datetimeFigureOut">
              <a:rPr lang="nl-NL" smtClean="0"/>
              <a:t>22-6-2023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7020B307-FD7D-A34E-BB14-C5251897D5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F9B8EB0C-8382-AD4D-8088-08A2A04E39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5A259-A175-5344-ADC4-6BA47BFDFF20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8630799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C83FE65-82E2-A942-A4E7-5CA113F5A2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803F22AA-3B1A-0443-84A2-623365FE83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31B3A-3701-6E4B-AA00-A59FB9F9CEF0}" type="datetimeFigureOut">
              <a:rPr lang="nl-NL" smtClean="0"/>
              <a:t>22-6-2023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B8A7785B-6E22-8649-ADC4-3768634BF8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D2405741-66A4-E54A-8D30-3DEE2D6749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5A259-A175-5344-ADC4-6BA47BFDFF20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982990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444CE08-8B1B-1941-BBDC-68BF6BFF7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31B3A-3701-6E4B-AA00-A59FB9F9CEF0}" type="datetimeFigureOut">
              <a:rPr lang="nl-NL" smtClean="0"/>
              <a:t>22-6-2023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92BFDAB9-7BBD-5544-BB7F-D28CADAC6B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938A7C27-DACE-764B-8975-D3A3C81EE4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5A259-A175-5344-ADC4-6BA47BFDFF20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2928176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A222386-17A7-E54E-AD42-3963E44E0B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571" y="457200"/>
            <a:ext cx="3931213" cy="1600200"/>
          </a:xfrm>
        </p:spPr>
        <p:txBody>
          <a:bodyPr anchor="b"/>
          <a:lstStyle>
            <a:lvl1pPr>
              <a:defRPr sz="3198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A5D8618-B256-B241-97A1-1D70C7DBC2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1838" y="987429"/>
            <a:ext cx="6170593" cy="4873625"/>
          </a:xfrm>
        </p:spPr>
        <p:txBody>
          <a:bodyPr/>
          <a:lstStyle>
            <a:lvl1pPr>
              <a:defRPr sz="3198"/>
            </a:lvl1pPr>
            <a:lvl2pPr>
              <a:defRPr sz="2798"/>
            </a:lvl2pPr>
            <a:lvl3pPr>
              <a:defRPr sz="2398"/>
            </a:lvl3pPr>
            <a:lvl4pPr>
              <a:defRPr sz="1998"/>
            </a:lvl4pPr>
            <a:lvl5pPr>
              <a:defRPr sz="1998"/>
            </a:lvl5pPr>
            <a:lvl6pPr>
              <a:defRPr sz="1998"/>
            </a:lvl6pPr>
            <a:lvl7pPr>
              <a:defRPr sz="1998"/>
            </a:lvl7pPr>
            <a:lvl8pPr>
              <a:defRPr sz="1998"/>
            </a:lvl8pPr>
            <a:lvl9pPr>
              <a:defRPr sz="1998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C489577E-30C3-4148-AD7F-2498F7A0D8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571" y="2057401"/>
            <a:ext cx="393121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915" indent="0">
              <a:buNone/>
              <a:defRPr sz="1400"/>
            </a:lvl2pPr>
            <a:lvl3pPr marL="913829" indent="0">
              <a:buNone/>
              <a:defRPr sz="1200"/>
            </a:lvl3pPr>
            <a:lvl4pPr marL="1370744" indent="0">
              <a:buNone/>
              <a:defRPr sz="1000"/>
            </a:lvl4pPr>
            <a:lvl5pPr marL="1827657" indent="0">
              <a:buNone/>
              <a:defRPr sz="1000"/>
            </a:lvl5pPr>
            <a:lvl6pPr marL="2284571" indent="0">
              <a:buNone/>
              <a:defRPr sz="1000"/>
            </a:lvl6pPr>
            <a:lvl7pPr marL="2741485" indent="0">
              <a:buNone/>
              <a:defRPr sz="1000"/>
            </a:lvl7pPr>
            <a:lvl8pPr marL="3198400" indent="0">
              <a:buNone/>
              <a:defRPr sz="1000"/>
            </a:lvl8pPr>
            <a:lvl9pPr marL="3655315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F6DB2FFB-0696-E744-94FF-AE2438D171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31B3A-3701-6E4B-AA00-A59FB9F9CEF0}" type="datetimeFigureOut">
              <a:rPr lang="nl-NL" smtClean="0"/>
              <a:t>22-6-2023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5C19BE4C-9F85-164B-9FCB-8C31F3BECC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2568FFA5-ED30-0343-9F6B-78A88F36F8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5A259-A175-5344-ADC4-6BA47BFDFF20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609914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B591783-DFF3-0E4C-AC10-B955B13977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571" y="457200"/>
            <a:ext cx="3931213" cy="1600200"/>
          </a:xfrm>
        </p:spPr>
        <p:txBody>
          <a:bodyPr anchor="b"/>
          <a:lstStyle>
            <a:lvl1pPr>
              <a:defRPr sz="3198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443B80AA-1080-8849-A65B-A484483C71A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1838" y="987429"/>
            <a:ext cx="6170593" cy="4873625"/>
          </a:xfrm>
        </p:spPr>
        <p:txBody>
          <a:bodyPr/>
          <a:lstStyle>
            <a:lvl1pPr marL="0" indent="0">
              <a:buNone/>
              <a:defRPr sz="3198"/>
            </a:lvl1pPr>
            <a:lvl2pPr marL="456915" indent="0">
              <a:buNone/>
              <a:defRPr sz="2798"/>
            </a:lvl2pPr>
            <a:lvl3pPr marL="913829" indent="0">
              <a:buNone/>
              <a:defRPr sz="2398"/>
            </a:lvl3pPr>
            <a:lvl4pPr marL="1370744" indent="0">
              <a:buNone/>
              <a:defRPr sz="1998"/>
            </a:lvl4pPr>
            <a:lvl5pPr marL="1827657" indent="0">
              <a:buNone/>
              <a:defRPr sz="1998"/>
            </a:lvl5pPr>
            <a:lvl6pPr marL="2284571" indent="0">
              <a:buNone/>
              <a:defRPr sz="1998"/>
            </a:lvl6pPr>
            <a:lvl7pPr marL="2741485" indent="0">
              <a:buNone/>
              <a:defRPr sz="1998"/>
            </a:lvl7pPr>
            <a:lvl8pPr marL="3198400" indent="0">
              <a:buNone/>
              <a:defRPr sz="1998"/>
            </a:lvl8pPr>
            <a:lvl9pPr marL="3655315" indent="0">
              <a:buNone/>
              <a:defRPr sz="1998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86E8E653-96BA-2A43-8C16-292D03C3D5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571" y="2057401"/>
            <a:ext cx="393121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915" indent="0">
              <a:buNone/>
              <a:defRPr sz="1400"/>
            </a:lvl2pPr>
            <a:lvl3pPr marL="913829" indent="0">
              <a:buNone/>
              <a:defRPr sz="1200"/>
            </a:lvl3pPr>
            <a:lvl4pPr marL="1370744" indent="0">
              <a:buNone/>
              <a:defRPr sz="1000"/>
            </a:lvl4pPr>
            <a:lvl5pPr marL="1827657" indent="0">
              <a:buNone/>
              <a:defRPr sz="1000"/>
            </a:lvl5pPr>
            <a:lvl6pPr marL="2284571" indent="0">
              <a:buNone/>
              <a:defRPr sz="1000"/>
            </a:lvl6pPr>
            <a:lvl7pPr marL="2741485" indent="0">
              <a:buNone/>
              <a:defRPr sz="1000"/>
            </a:lvl7pPr>
            <a:lvl8pPr marL="3198400" indent="0">
              <a:buNone/>
              <a:defRPr sz="1000"/>
            </a:lvl8pPr>
            <a:lvl9pPr marL="3655315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08037A04-5613-7541-AAB7-A015F6287F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31B3A-3701-6E4B-AA00-A59FB9F9CEF0}" type="datetimeFigureOut">
              <a:rPr lang="nl-NL" smtClean="0"/>
              <a:t>22-6-2023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2FF7E317-98C6-C741-A345-EE21D24EAE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DF33B83A-F075-D848-8E9A-FF52F2321E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5A259-A175-5344-ADC4-6BA47BFDFF20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6862546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179236-CF08-3447-AC05-5975F7AAAF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3033C36E-6BCB-C140-8BE6-EA02C0B293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DC0F911-C8A1-A64C-834D-B73A815F4F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31B3A-3701-6E4B-AA00-A59FB9F9CEF0}" type="datetimeFigureOut">
              <a:rPr lang="nl-NL" smtClean="0"/>
              <a:t>22-6-2023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754568F-986A-5B47-8A4C-7A215D9054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7B188A0-B565-4A4A-9108-95C565DD4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5A259-A175-5344-ADC4-6BA47BFDFF20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0741400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360DD44C-1962-2544-8B3B-3632D9B9383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2629" y="365129"/>
            <a:ext cx="2628215" cy="5811839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EE1B625D-6C4A-E243-A4BC-F4880EBEAA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7983" y="365129"/>
            <a:ext cx="7732286" cy="5811839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F2EAECB-970A-0A4F-99DC-D81B711A59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31B3A-3701-6E4B-AA00-A59FB9F9CEF0}" type="datetimeFigureOut">
              <a:rPr lang="nl-NL" smtClean="0"/>
              <a:t>22-6-2023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5FC19D2-5BC7-884C-B18E-C6541D8372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3686C9E-3BF9-3047-AA49-A87DAD9233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5A259-A175-5344-ADC4-6BA47BFDFF20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3702092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narrow margi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080001" y="360001"/>
            <a:ext cx="10029600" cy="369332"/>
          </a:xfrm>
          <a:prstGeom prst="rect">
            <a:avLst/>
          </a:prstGeom>
        </p:spPr>
        <p:txBody>
          <a:bodyPr lIns="0" tIns="0" rIns="0" bIns="0"/>
          <a:lstStyle>
            <a:lvl1pPr>
              <a:defRPr sz="1998" b="1">
                <a:solidFill>
                  <a:srgbClr val="064E83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 hasCustomPrompt="1"/>
          </p:nvPr>
        </p:nvSpPr>
        <p:spPr>
          <a:xfrm>
            <a:off x="1080001" y="936000"/>
            <a:ext cx="10029600" cy="4986000"/>
          </a:xfrm>
          <a:prstGeom prst="rect">
            <a:avLst/>
          </a:prstGeom>
        </p:spPr>
        <p:txBody>
          <a:bodyPr lIns="0" tIns="0" rIns="0" bIns="0"/>
          <a:lstStyle>
            <a:lvl1pPr marL="0" indent="-179888">
              <a:lnSpc>
                <a:spcPts val="2198"/>
              </a:lnSpc>
              <a:spcBef>
                <a:spcPts val="1100"/>
              </a:spcBef>
              <a:buClr>
                <a:srgbClr val="064E83"/>
              </a:buClr>
              <a:defRPr sz="1798">
                <a:solidFill>
                  <a:schemeClr val="tx1"/>
                </a:solidFill>
              </a:defRPr>
            </a:lvl1pPr>
            <a:lvl2pPr marL="629606" indent="-269831">
              <a:lnSpc>
                <a:spcPts val="1998"/>
              </a:lnSpc>
              <a:spcBef>
                <a:spcPts val="1000"/>
              </a:spcBef>
              <a:buClr>
                <a:srgbClr val="064E83"/>
              </a:buClr>
              <a:defRPr sz="1600">
                <a:solidFill>
                  <a:schemeClr val="tx1"/>
                </a:solidFill>
              </a:defRPr>
            </a:lvl2pPr>
            <a:lvl3pPr marL="989381" indent="-269831">
              <a:lnSpc>
                <a:spcPts val="1798"/>
              </a:lnSpc>
              <a:spcBef>
                <a:spcPts val="900"/>
              </a:spcBef>
              <a:buClr>
                <a:srgbClr val="064E83"/>
              </a:buClr>
              <a:defRPr sz="1400">
                <a:solidFill>
                  <a:schemeClr val="tx1"/>
                </a:solidFill>
              </a:defRPr>
            </a:lvl3pPr>
            <a:lvl4pPr marL="1349156" indent="-269831">
              <a:lnSpc>
                <a:spcPts val="1600"/>
              </a:lnSpc>
              <a:spcBef>
                <a:spcPts val="800"/>
              </a:spcBef>
              <a:buClr>
                <a:srgbClr val="064E83"/>
              </a:buClr>
              <a:defRPr sz="1200">
                <a:solidFill>
                  <a:schemeClr val="tx1"/>
                </a:solidFill>
              </a:defRPr>
            </a:lvl4pPr>
            <a:lvl5pPr marL="1708931" indent="-269831">
              <a:lnSpc>
                <a:spcPts val="1400"/>
              </a:lnSpc>
              <a:spcBef>
                <a:spcPts val="700"/>
              </a:spcBef>
              <a:buClr>
                <a:srgbClr val="064E83"/>
              </a:buClr>
              <a:defRPr sz="10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Top level text goes in here </a:t>
            </a:r>
          </a:p>
          <a:p>
            <a:pPr lvl="1"/>
            <a:r>
              <a:rPr lang="en-GB"/>
              <a:t>Second level text goes in here</a:t>
            </a:r>
          </a:p>
          <a:p>
            <a:pPr lvl="2"/>
            <a:r>
              <a:rPr lang="en-GB"/>
              <a:t>Third level text goes in here</a:t>
            </a:r>
          </a:p>
          <a:p>
            <a:pPr lvl="3"/>
            <a:r>
              <a:rPr lang="en-GB"/>
              <a:t>Fourth level text goes in here</a:t>
            </a:r>
          </a:p>
          <a:p>
            <a:pPr lvl="4"/>
            <a:r>
              <a:rPr lang="en-GB"/>
              <a:t>Fifth level text goes in here</a:t>
            </a:r>
            <a:endParaRPr lang="en-US"/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212231" y="6308255"/>
            <a:ext cx="2159225" cy="2160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900" b="1">
                <a:solidFill>
                  <a:srgbClr val="064E83"/>
                </a:solidFill>
              </a:defRPr>
            </a:lvl1pPr>
          </a:lstStyle>
          <a:p>
            <a:fld id="{E4AB80EA-DB86-D849-B86F-15DAF31F047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Date Placeholder 10"/>
          <p:cNvSpPr txBox="1">
            <a:spLocks/>
          </p:cNvSpPr>
          <p:nvPr userDrawn="1"/>
        </p:nvSpPr>
        <p:spPr>
          <a:xfrm>
            <a:off x="8564422" y="6308260"/>
            <a:ext cx="1465181" cy="230657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r" defTabSz="4569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October 29, 2014</a:t>
            </a:r>
          </a:p>
        </p:txBody>
      </p:sp>
      <p:pic>
        <p:nvPicPr>
          <p:cNvPr id="8" name="Picture 7" descr="ECMWF_Master_Logo_RGB_nostrap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0001" y="6308256"/>
            <a:ext cx="1342373" cy="230659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95B5426-4957-42AD-A5A6-34A46E6C8CE1}"/>
              </a:ext>
            </a:extLst>
          </p:cNvPr>
          <p:cNvCxnSpPr>
            <a:cxnSpLocks/>
          </p:cNvCxnSpPr>
          <p:nvPr userDrawn="1"/>
        </p:nvCxnSpPr>
        <p:spPr>
          <a:xfrm flipV="1">
            <a:off x="727309" y="781043"/>
            <a:ext cx="10733291" cy="14373"/>
          </a:xfrm>
          <a:prstGeom prst="line">
            <a:avLst/>
          </a:prstGeom>
          <a:ln w="317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FB923D2C-FE38-44BD-9EB3-D5BD6AA7B04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20600" y="-3"/>
            <a:ext cx="1771404" cy="1652147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B3700276-D7E5-4822-A6BB-B4AA73CA418C}"/>
              </a:ext>
            </a:extLst>
          </p:cNvPr>
          <p:cNvGrpSpPr/>
          <p:nvPr userDrawn="1"/>
        </p:nvGrpSpPr>
        <p:grpSpPr>
          <a:xfrm>
            <a:off x="10156473" y="6292183"/>
            <a:ext cx="2671304" cy="471338"/>
            <a:chOff x="10156472" y="6292172"/>
            <a:chExt cx="2671304" cy="471337"/>
          </a:xfrm>
        </p:grpSpPr>
        <p:pic>
          <p:nvPicPr>
            <p:cNvPr id="17" name="Picture 16" descr="Background pattern, icon&#10;&#10;Description automatically generated with medium confidence">
              <a:extLst>
                <a:ext uri="{FF2B5EF4-FFF2-40B4-BE49-F238E27FC236}">
                  <a16:creationId xmlns:a16="http://schemas.microsoft.com/office/drawing/2014/main" id="{1590B19E-21D7-41AE-8F7B-A3ED01325F4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156472" y="6292172"/>
              <a:ext cx="605859" cy="411656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B4CA08A-4E8A-4752-9D1D-50CEB2B4FD54}"/>
                </a:ext>
              </a:extLst>
            </p:cNvPr>
            <p:cNvSpPr txBox="1"/>
            <p:nvPr userDrawn="1"/>
          </p:nvSpPr>
          <p:spPr>
            <a:xfrm>
              <a:off x="10766812" y="6347755"/>
              <a:ext cx="2060964" cy="4157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51" b="0">
                  <a:solidFill>
                    <a:srgbClr val="171796"/>
                  </a:solidFill>
                </a:rPr>
                <a:t>Funded by the </a:t>
              </a:r>
              <a:br>
                <a:rPr lang="en-GB" sz="1051" b="0">
                  <a:solidFill>
                    <a:srgbClr val="171796"/>
                  </a:solidFill>
                </a:rPr>
              </a:br>
              <a:r>
                <a:rPr lang="en-GB" sz="1051" b="0">
                  <a:solidFill>
                    <a:srgbClr val="171796"/>
                  </a:solidFill>
                </a:rPr>
                <a:t>European Union</a:t>
              </a:r>
              <a:endParaRPr lang="en-DE" sz="1051" b="0">
                <a:solidFill>
                  <a:srgbClr val="171796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7173346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10"/>
          <p:cNvSpPr txBox="1">
            <a:spLocks/>
          </p:cNvSpPr>
          <p:nvPr userDrawn="1"/>
        </p:nvSpPr>
        <p:spPr>
          <a:xfrm>
            <a:off x="8076535" y="5984877"/>
            <a:ext cx="1953066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r" defTabSz="4570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64E8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© ECMWF </a:t>
            </a:r>
            <a:fld id="{D4C56AD5-C73F-B44A-96CB-E8BE2C5CB95A}" type="datetime4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64E8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4570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June 22, 2023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64E83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2160000" y="1294198"/>
            <a:ext cx="7869600" cy="519800"/>
          </a:xfrm>
          <a:prstGeom prst="rect">
            <a:avLst/>
          </a:prstGeom>
        </p:spPr>
        <p:txBody>
          <a:bodyPr vert="horz" lIns="0" tIns="0" rIns="0" bIns="0" anchor="b" anchorCtr="0">
            <a:spAutoFit/>
          </a:bodyPr>
          <a:lstStyle>
            <a:lvl1pPr marL="0" indent="0">
              <a:lnSpc>
                <a:spcPts val="3999"/>
              </a:lnSpc>
              <a:spcBef>
                <a:spcPts val="0"/>
              </a:spcBef>
              <a:buNone/>
              <a:defRPr sz="3599" b="1">
                <a:solidFill>
                  <a:srgbClr val="064E83"/>
                </a:solidFill>
              </a:defRPr>
            </a:lvl1pPr>
          </a:lstStyle>
          <a:p>
            <a:pPr lvl="0"/>
            <a:r>
              <a:rPr lang="en-GB"/>
              <a:t>Title of Presentation</a:t>
            </a:r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2160000" y="1980000"/>
            <a:ext cx="7869600" cy="369717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lnSpc>
                <a:spcPts val="2999"/>
              </a:lnSpc>
              <a:spcBef>
                <a:spcPts val="0"/>
              </a:spcBef>
              <a:buNone/>
              <a:defRPr sz="2399">
                <a:solidFill>
                  <a:srgbClr val="064E83"/>
                </a:solidFill>
              </a:defRPr>
            </a:lvl1pPr>
          </a:lstStyle>
          <a:p>
            <a:pPr lvl="0"/>
            <a:r>
              <a:rPr lang="en-GB"/>
              <a:t>Subtitle of Presentation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2160000" y="2700003"/>
            <a:ext cx="7869600" cy="307777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lnSpc>
                <a:spcPts val="2399"/>
              </a:lnSpc>
              <a:spcBef>
                <a:spcPts val="0"/>
              </a:spcBef>
              <a:buNone/>
              <a:defRPr sz="1999">
                <a:solidFill>
                  <a:srgbClr val="064E83"/>
                </a:solidFill>
              </a:defRPr>
            </a:lvl1pPr>
          </a:lstStyle>
          <a:p>
            <a:pPr lvl="0"/>
            <a:r>
              <a:rPr lang="en-GB"/>
              <a:t>Author’s Name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2160000" y="3121225"/>
            <a:ext cx="7869600" cy="246542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lnSpc>
                <a:spcPts val="1999"/>
              </a:lnSpc>
              <a:spcBef>
                <a:spcPts val="0"/>
              </a:spcBef>
              <a:buNone/>
              <a:defRPr sz="1600">
                <a:solidFill>
                  <a:srgbClr val="064E83"/>
                </a:solidFill>
              </a:defRPr>
            </a:lvl1pPr>
          </a:lstStyle>
          <a:p>
            <a:pPr lvl="0"/>
            <a:r>
              <a:rPr lang="en-GB"/>
              <a:t>Author’s Address</a:t>
            </a:r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2160000" y="3429001"/>
            <a:ext cx="7869600" cy="220445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lnSpc>
                <a:spcPts val="1799"/>
              </a:lnSpc>
              <a:spcBef>
                <a:spcPts val="0"/>
              </a:spcBef>
              <a:buNone/>
              <a:defRPr sz="1400">
                <a:solidFill>
                  <a:srgbClr val="064E83"/>
                </a:solidFill>
              </a:defRPr>
            </a:lvl1pPr>
          </a:lstStyle>
          <a:p>
            <a:pPr lvl="0"/>
            <a:r>
              <a:rPr lang="en-GB" err="1"/>
              <a:t>email@ddress</a:t>
            </a:r>
            <a:endParaRPr lang="en-GB"/>
          </a:p>
        </p:txBody>
      </p:sp>
      <p:pic>
        <p:nvPicPr>
          <p:cNvPr id="10" name="Picture 9" descr="ECMWF_Master_Logo_RGB_nostrap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60001" y="5984877"/>
            <a:ext cx="2135591" cy="366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9605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47" name="Text Box 27"/>
          <p:cNvSpPr txBox="1">
            <a:spLocks noChangeArrowheads="1"/>
          </p:cNvSpPr>
          <p:nvPr userDrawn="1"/>
        </p:nvSpPr>
        <p:spPr bwMode="auto">
          <a:xfrm>
            <a:off x="842214" y="6429376"/>
            <a:ext cx="6686925" cy="21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770" noProof="0"/>
          </a:p>
        </p:txBody>
      </p:sp>
      <p:grpSp>
        <p:nvGrpSpPr>
          <p:cNvPr id="63" name="Group 122">
            <a:extLst>
              <a:ext uri="{FF2B5EF4-FFF2-40B4-BE49-F238E27FC236}">
                <a16:creationId xmlns:a16="http://schemas.microsoft.com/office/drawing/2014/main" id="{440BF7BC-B34F-4433-92C7-6C44753A6C69}"/>
              </a:ext>
            </a:extLst>
          </p:cNvPr>
          <p:cNvGrpSpPr/>
          <p:nvPr userDrawn="1"/>
        </p:nvGrpSpPr>
        <p:grpSpPr>
          <a:xfrm>
            <a:off x="226123" y="6573600"/>
            <a:ext cx="9253081" cy="144000"/>
            <a:chOff x="226688" y="6572055"/>
            <a:chExt cx="9280921" cy="144114"/>
          </a:xfrm>
        </p:grpSpPr>
        <p:pic>
          <p:nvPicPr>
            <p:cNvPr id="64" name="Picture 123" descr="at.png">
              <a:extLst>
                <a:ext uri="{FF2B5EF4-FFF2-40B4-BE49-F238E27FC236}">
                  <a16:creationId xmlns:a16="http://schemas.microsoft.com/office/drawing/2014/main" id="{D3886876-46B4-435E-815C-C4EE1E0CE18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6688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5" name="Picture 124" descr="be.png">
              <a:extLst>
                <a:ext uri="{FF2B5EF4-FFF2-40B4-BE49-F238E27FC236}">
                  <a16:creationId xmlns:a16="http://schemas.microsoft.com/office/drawing/2014/main" id="{DD097B1D-FB4D-4BAB-84C4-401861A41EF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7100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6" name="Picture 125" descr="ch.png">
              <a:extLst>
                <a:ext uri="{FF2B5EF4-FFF2-40B4-BE49-F238E27FC236}">
                  <a16:creationId xmlns:a16="http://schemas.microsoft.com/office/drawing/2014/main" id="{AE740CFC-D88F-4662-B272-2A11625ED38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52002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7" name="Picture 126" descr="cz.png">
              <a:extLst>
                <a:ext uri="{FF2B5EF4-FFF2-40B4-BE49-F238E27FC236}">
                  <a16:creationId xmlns:a16="http://schemas.microsoft.com/office/drawing/2014/main" id="{D12ABF30-9824-44B3-9630-55F4C9625ED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044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8" name="Picture 127" descr="de.png">
              <a:extLst>
                <a:ext uri="{FF2B5EF4-FFF2-40B4-BE49-F238E27FC236}">
                  <a16:creationId xmlns:a16="http://schemas.microsoft.com/office/drawing/2014/main" id="{852E59E1-4F9F-4320-B851-06A76A18F5B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3088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9" name="Picture 128" descr="dk.png">
              <a:extLst>
                <a:ext uri="{FF2B5EF4-FFF2-40B4-BE49-F238E27FC236}">
                  <a16:creationId xmlns:a16="http://schemas.microsoft.com/office/drawing/2014/main" id="{D35497CD-9E6C-4B09-9009-97F8A8EB572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40468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0" name="Picture 129" descr="ee.png">
              <a:extLst>
                <a:ext uri="{FF2B5EF4-FFF2-40B4-BE49-F238E27FC236}">
                  <a16:creationId xmlns:a16="http://schemas.microsoft.com/office/drawing/2014/main" id="{DF217C9F-172F-4E9E-9A66-A7CD967D53D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1088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1" name="Picture 130" descr="es.png">
              <a:extLst>
                <a:ext uri="{FF2B5EF4-FFF2-40B4-BE49-F238E27FC236}">
                  <a16:creationId xmlns:a16="http://schemas.microsoft.com/office/drawing/2014/main" id="{66FCB59D-3062-4757-8BFB-22C932BC533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0923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2" name="Picture 131" descr="fi.png">
              <a:extLst>
                <a:ext uri="{FF2B5EF4-FFF2-40B4-BE49-F238E27FC236}">
                  <a16:creationId xmlns:a16="http://schemas.microsoft.com/office/drawing/2014/main" id="{857FBF31-3267-4A85-B93D-D5F66D46558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88120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3" name="Picture 132" descr="fr.png">
              <a:extLst>
                <a:ext uri="{FF2B5EF4-FFF2-40B4-BE49-F238E27FC236}">
                  <a16:creationId xmlns:a16="http://schemas.microsoft.com/office/drawing/2014/main" id="{AC3AC60A-A22A-4771-BBEA-4A4A79EA81E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5697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4" name="Picture 133" descr="gr.png">
              <a:extLst>
                <a:ext uri="{FF2B5EF4-FFF2-40B4-BE49-F238E27FC236}">
                  <a16:creationId xmlns:a16="http://schemas.microsoft.com/office/drawing/2014/main" id="{95C7D437-D0D4-4871-A7A9-4FB01C49B75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9974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5" name="Picture 134" descr="hu.png">
              <a:extLst>
                <a:ext uri="{FF2B5EF4-FFF2-40B4-BE49-F238E27FC236}">
                  <a16:creationId xmlns:a16="http://schemas.microsoft.com/office/drawing/2014/main" id="{9AA03365-688C-4189-9CF4-77654972D24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6860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6" name="Picture 135" descr="ie.png">
              <a:extLst>
                <a:ext uri="{FF2B5EF4-FFF2-40B4-BE49-F238E27FC236}">
                  <a16:creationId xmlns:a16="http://schemas.microsoft.com/office/drawing/2014/main" id="{FB0E5814-0AB6-4AC5-9674-4C73FE8D7A4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3746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7" name="Picture 136" descr="it.png">
              <a:extLst>
                <a:ext uri="{FF2B5EF4-FFF2-40B4-BE49-F238E27FC236}">
                  <a16:creationId xmlns:a16="http://schemas.microsoft.com/office/drawing/2014/main" id="{DC3DD283-869F-47D0-A48A-4F1B3DCD898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06322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8" name="Picture 137" descr="lu.png">
              <a:extLst>
                <a:ext uri="{FF2B5EF4-FFF2-40B4-BE49-F238E27FC236}">
                  <a16:creationId xmlns:a16="http://schemas.microsoft.com/office/drawing/2014/main" id="{85D43585-9A22-4D20-8F48-346B16189B0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76775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9" name="Picture 138" descr="nl.png">
              <a:extLst>
                <a:ext uri="{FF2B5EF4-FFF2-40B4-BE49-F238E27FC236}">
                  <a16:creationId xmlns:a16="http://schemas.microsoft.com/office/drawing/2014/main" id="{237E0A86-2B7A-4934-A712-1A7DAA2F0D0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50684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0" name="Picture 139" descr="no.png">
              <a:extLst>
                <a:ext uri="{FF2B5EF4-FFF2-40B4-BE49-F238E27FC236}">
                  <a16:creationId xmlns:a16="http://schemas.microsoft.com/office/drawing/2014/main" id="{BA522E5F-812F-441E-8D49-50204B024AC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2805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1" name="Picture 140" descr="pl.png">
              <a:extLst>
                <a:ext uri="{FF2B5EF4-FFF2-40B4-BE49-F238E27FC236}">
                  <a16:creationId xmlns:a16="http://schemas.microsoft.com/office/drawing/2014/main" id="{5C25A66E-F50A-4AC7-AE2A-253DC36475C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9518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2" name="Picture 141" descr="pt.png">
              <a:extLst>
                <a:ext uri="{FF2B5EF4-FFF2-40B4-BE49-F238E27FC236}">
                  <a16:creationId xmlns:a16="http://schemas.microsoft.com/office/drawing/2014/main" id="{871FA8BE-D304-45C2-AC4E-787E09F29B5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67359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3" name="Picture 142" descr="ro.png">
              <a:extLst>
                <a:ext uri="{FF2B5EF4-FFF2-40B4-BE49-F238E27FC236}">
                  <a16:creationId xmlns:a16="http://schemas.microsoft.com/office/drawing/2014/main" id="{C4853C68-B8CF-4FE0-83DC-780A8338666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4126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4" name="Picture 143" descr="se.png">
              <a:extLst>
                <a:ext uri="{FF2B5EF4-FFF2-40B4-BE49-F238E27FC236}">
                  <a16:creationId xmlns:a16="http://schemas.microsoft.com/office/drawing/2014/main" id="{1E1D2C75-A8F1-432D-B413-3E29B7CA88C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7981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5" name="Picture 144" descr="uk.png">
              <a:extLst>
                <a:ext uri="{FF2B5EF4-FFF2-40B4-BE49-F238E27FC236}">
                  <a16:creationId xmlns:a16="http://schemas.microsoft.com/office/drawing/2014/main" id="{F0D1B348-FFED-48BE-B0F9-D78EE5FE9E6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1754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6" name="Picture 145" descr="ca.png">
              <a:extLst>
                <a:ext uri="{FF2B5EF4-FFF2-40B4-BE49-F238E27FC236}">
                  <a16:creationId xmlns:a16="http://schemas.microsoft.com/office/drawing/2014/main" id="{5B719153-ECAB-4C91-A5DA-A5770D2A479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91609" y="6573362"/>
              <a:ext cx="216000" cy="14280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7" name="Picture 146">
              <a:extLst>
                <a:ext uri="{FF2B5EF4-FFF2-40B4-BE49-F238E27FC236}">
                  <a16:creationId xmlns:a16="http://schemas.microsoft.com/office/drawing/2014/main" id="{05FC866A-66E0-4D16-B82F-F2A39DF75C1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555553" y="6572169"/>
              <a:ext cx="216000" cy="144000"/>
            </a:xfrm>
            <a:prstGeom prst="rect">
              <a:avLst/>
            </a:prstGeom>
          </p:spPr>
        </p:pic>
        <p:pic>
          <p:nvPicPr>
            <p:cNvPr id="88" name="Picture 147" descr="si.png">
              <a:extLst>
                <a:ext uri="{FF2B5EF4-FFF2-40B4-BE49-F238E27FC236}">
                  <a16:creationId xmlns:a16="http://schemas.microsoft.com/office/drawing/2014/main" id="{DDA4AA46-85CD-455A-88E6-E55FBA6A29E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928090" y="6572513"/>
              <a:ext cx="217284" cy="143656"/>
            </a:xfrm>
            <a:prstGeom prst="rect">
              <a:avLst/>
            </a:prstGeom>
          </p:spPr>
        </p:pic>
      </p:grpSp>
      <p:pic>
        <p:nvPicPr>
          <p:cNvPr id="5" name="Picture 5">
            <a:extLst>
              <a:ext uri="{FF2B5EF4-FFF2-40B4-BE49-F238E27FC236}">
                <a16:creationId xmlns:a16="http://schemas.microsoft.com/office/drawing/2014/main" id="{83D8EFE9-2B65-41B7-8890-FC741C413786}"/>
              </a:ext>
            </a:extLst>
          </p:cNvPr>
          <p:cNvPicPr>
            <a:picLocks/>
          </p:cNvPicPr>
          <p:nvPr userDrawn="1"/>
        </p:nvPicPr>
        <p:blipFill>
          <a:blip r:embed="rId2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11909" y="6584400"/>
            <a:ext cx="1636494" cy="104400"/>
          </a:xfrm>
          <a:prstGeom prst="rect">
            <a:avLst/>
          </a:prstGeom>
        </p:spPr>
      </p:pic>
      <p:sp>
        <p:nvSpPr>
          <p:cNvPr id="10" name="Text Box 58"/>
          <p:cNvSpPr txBox="1">
            <a:spLocks noChangeArrowheads="1"/>
          </p:cNvSpPr>
          <p:nvPr userDrawn="1"/>
        </p:nvSpPr>
        <p:spPr bwMode="auto">
          <a:xfrm>
            <a:off x="212842" y="6202800"/>
            <a:ext cx="668692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anchor="b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798" noProof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ESA UNCLASSIFIED – For ESA Official Use Only</a:t>
            </a:r>
          </a:p>
        </p:txBody>
      </p:sp>
      <p:cxnSp>
        <p:nvCxnSpPr>
          <p:cNvPr id="94" name="Straight Connector 152">
            <a:extLst>
              <a:ext uri="{FF2B5EF4-FFF2-40B4-BE49-F238E27FC236}">
                <a16:creationId xmlns:a16="http://schemas.microsoft.com/office/drawing/2014/main" id="{357F7D0F-2D50-4418-8EB4-564A4B2CEE5B}"/>
              </a:ext>
            </a:extLst>
          </p:cNvPr>
          <p:cNvCxnSpPr>
            <a:cxnSpLocks/>
          </p:cNvCxnSpPr>
          <p:nvPr userDrawn="1"/>
        </p:nvCxnSpPr>
        <p:spPr>
          <a:xfrm>
            <a:off x="222534" y="4106871"/>
            <a:ext cx="11700948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D90A106D-F82D-4A4A-81C2-51E2F76FBD9F}"/>
              </a:ext>
            </a:extLst>
          </p:cNvPr>
          <p:cNvCxnSpPr>
            <a:cxnSpLocks/>
          </p:cNvCxnSpPr>
          <p:nvPr userDrawn="1"/>
        </p:nvCxnSpPr>
        <p:spPr>
          <a:xfrm>
            <a:off x="220774" y="6422971"/>
            <a:ext cx="11700948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1699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E6D1C2-B695-224A-AE62-B958F0553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C73C311-3B57-9144-B0BF-B6A68F44E1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7982" y="1825625"/>
            <a:ext cx="5180251" cy="4351339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F3AD15CB-BD8B-B64F-A277-F2B3A75AF4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0592" y="1825625"/>
            <a:ext cx="5180251" cy="4351339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81832984-B8A9-9A42-B887-F566C8C41D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31B3A-3701-6E4B-AA00-A59FB9F9CEF0}" type="datetimeFigureOut">
              <a:rPr lang="nl-NL" smtClean="0"/>
              <a:t>22-6-2023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566BF34-1262-4440-96AF-A73696A982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2A910137-8F7C-F147-B897-692A15A81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5A259-A175-5344-ADC4-6BA47BFDFF20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590581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LEAR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DDE0A18-E398-40EE-9B5C-EFF1AB1879B0}"/>
              </a:ext>
            </a:extLst>
          </p:cNvPr>
          <p:cNvCxnSpPr>
            <a:cxnSpLocks/>
          </p:cNvCxnSpPr>
          <p:nvPr userDrawn="1"/>
        </p:nvCxnSpPr>
        <p:spPr>
          <a:xfrm>
            <a:off x="220774" y="6422971"/>
            <a:ext cx="11700948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Graphical user interface&#10;&#10;Description automatically generated">
            <a:extLst>
              <a:ext uri="{FF2B5EF4-FFF2-40B4-BE49-F238E27FC236}">
                <a16:creationId xmlns:a16="http://schemas.microsoft.com/office/drawing/2014/main" id="{32C451EF-4A61-80E5-F2CA-B3B0DF2BEFE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60" y="0"/>
            <a:ext cx="12172966" cy="6357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103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2160000" y="1294198"/>
            <a:ext cx="7869600" cy="519800"/>
          </a:xfrm>
          <a:prstGeom prst="rect">
            <a:avLst/>
          </a:prstGeom>
        </p:spPr>
        <p:txBody>
          <a:bodyPr vert="horz" lIns="0" tIns="0" rIns="0" bIns="0" anchor="b" anchorCtr="0">
            <a:spAutoFit/>
          </a:bodyPr>
          <a:lstStyle>
            <a:lvl1pPr marL="0" indent="0">
              <a:lnSpc>
                <a:spcPts val="3999"/>
              </a:lnSpc>
              <a:spcBef>
                <a:spcPts val="0"/>
              </a:spcBef>
              <a:buNone/>
              <a:defRPr sz="3599" b="1">
                <a:solidFill>
                  <a:srgbClr val="064E83"/>
                </a:solidFill>
              </a:defRPr>
            </a:lvl1pPr>
          </a:lstStyle>
          <a:p>
            <a:pPr lvl="0"/>
            <a:r>
              <a:rPr lang="en-GB"/>
              <a:t>Title of Presentation</a:t>
            </a:r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2160000" y="1980000"/>
            <a:ext cx="7869600" cy="358560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lnSpc>
                <a:spcPts val="2999"/>
              </a:lnSpc>
              <a:spcBef>
                <a:spcPts val="0"/>
              </a:spcBef>
              <a:buNone/>
              <a:defRPr sz="2399">
                <a:solidFill>
                  <a:srgbClr val="064E83"/>
                </a:solidFill>
              </a:defRPr>
            </a:lvl1pPr>
          </a:lstStyle>
          <a:p>
            <a:pPr lvl="0"/>
            <a:r>
              <a:rPr lang="en-GB"/>
              <a:t>Subtitle of Presentation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2160000" y="2700003"/>
            <a:ext cx="7869600" cy="289182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lnSpc>
                <a:spcPts val="2399"/>
              </a:lnSpc>
              <a:spcBef>
                <a:spcPts val="0"/>
              </a:spcBef>
              <a:buNone/>
              <a:defRPr sz="1999">
                <a:solidFill>
                  <a:srgbClr val="064E83"/>
                </a:solidFill>
              </a:defRPr>
            </a:lvl1pPr>
          </a:lstStyle>
          <a:p>
            <a:pPr lvl="0"/>
            <a:r>
              <a:rPr lang="en-GB"/>
              <a:t>Author’s Name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2160000" y="3121225"/>
            <a:ext cx="7869600" cy="239040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lnSpc>
                <a:spcPts val="1999"/>
              </a:lnSpc>
              <a:spcBef>
                <a:spcPts val="0"/>
              </a:spcBef>
              <a:buNone/>
              <a:defRPr sz="1600">
                <a:solidFill>
                  <a:srgbClr val="064E83"/>
                </a:solidFill>
              </a:defRPr>
            </a:lvl1pPr>
          </a:lstStyle>
          <a:p>
            <a:pPr lvl="0"/>
            <a:r>
              <a:rPr lang="en-GB"/>
              <a:t>Author’s Address</a:t>
            </a:r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2160000" y="3429001"/>
            <a:ext cx="7869600" cy="213969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lnSpc>
                <a:spcPts val="1799"/>
              </a:lnSpc>
              <a:spcBef>
                <a:spcPts val="0"/>
              </a:spcBef>
              <a:buNone/>
              <a:defRPr sz="1400">
                <a:solidFill>
                  <a:srgbClr val="064E83"/>
                </a:solidFill>
              </a:defRPr>
            </a:lvl1pPr>
          </a:lstStyle>
          <a:p>
            <a:pPr lvl="0"/>
            <a:r>
              <a:rPr lang="en-GB" err="1"/>
              <a:t>email@ddress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993840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2160000" y="360000"/>
            <a:ext cx="7869600" cy="369332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rgbClr val="064E83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 hasCustomPrompt="1"/>
          </p:nvPr>
        </p:nvSpPr>
        <p:spPr>
          <a:xfrm>
            <a:off x="2160000" y="936000"/>
            <a:ext cx="7869601" cy="4986000"/>
          </a:xfrm>
          <a:prstGeom prst="rect">
            <a:avLst/>
          </a:prstGeom>
        </p:spPr>
        <p:txBody>
          <a:bodyPr lIns="0" tIns="0" rIns="0" bIns="0"/>
          <a:lstStyle>
            <a:lvl1pPr marL="0" indent="-179946">
              <a:lnSpc>
                <a:spcPts val="2199"/>
              </a:lnSpc>
              <a:spcBef>
                <a:spcPts val="1100"/>
              </a:spcBef>
              <a:buClr>
                <a:srgbClr val="064E83"/>
              </a:buClr>
              <a:defRPr sz="1799">
                <a:solidFill>
                  <a:schemeClr val="tx1"/>
                </a:solidFill>
              </a:defRPr>
            </a:lvl1pPr>
            <a:lvl2pPr marL="629811" indent="-269919">
              <a:lnSpc>
                <a:spcPts val="1999"/>
              </a:lnSpc>
              <a:spcBef>
                <a:spcPts val="1000"/>
              </a:spcBef>
              <a:buClr>
                <a:srgbClr val="064E83"/>
              </a:buClr>
              <a:defRPr sz="1600">
                <a:solidFill>
                  <a:schemeClr val="tx1"/>
                </a:solidFill>
              </a:defRPr>
            </a:lvl2pPr>
            <a:lvl3pPr marL="989703" indent="-269919">
              <a:lnSpc>
                <a:spcPts val="1799"/>
              </a:lnSpc>
              <a:spcBef>
                <a:spcPts val="900"/>
              </a:spcBef>
              <a:buClr>
                <a:srgbClr val="064E83"/>
              </a:buClr>
              <a:defRPr sz="1400">
                <a:solidFill>
                  <a:schemeClr val="tx1"/>
                </a:solidFill>
              </a:defRPr>
            </a:lvl3pPr>
            <a:lvl4pPr marL="1349595" indent="-269919">
              <a:lnSpc>
                <a:spcPts val="1600"/>
              </a:lnSpc>
              <a:spcBef>
                <a:spcPts val="800"/>
              </a:spcBef>
              <a:buClr>
                <a:srgbClr val="064E83"/>
              </a:buClr>
              <a:defRPr sz="1200">
                <a:solidFill>
                  <a:schemeClr val="tx1"/>
                </a:solidFill>
              </a:defRPr>
            </a:lvl4pPr>
            <a:lvl5pPr marL="1709487" indent="-269919">
              <a:lnSpc>
                <a:spcPts val="1400"/>
              </a:lnSpc>
              <a:spcBef>
                <a:spcPts val="700"/>
              </a:spcBef>
              <a:buClr>
                <a:srgbClr val="064E83"/>
              </a:buClr>
              <a:defRPr sz="10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Top level text goes in here </a:t>
            </a:r>
          </a:p>
          <a:p>
            <a:pPr lvl="1"/>
            <a:r>
              <a:rPr lang="en-GB"/>
              <a:t>Second level text goes in here</a:t>
            </a:r>
          </a:p>
          <a:p>
            <a:pPr lvl="2"/>
            <a:r>
              <a:rPr lang="en-GB"/>
              <a:t>Third level text goes in here</a:t>
            </a:r>
          </a:p>
          <a:p>
            <a:pPr lvl="3"/>
            <a:r>
              <a:rPr lang="en-GB"/>
              <a:t>Fourth level text goes in here</a:t>
            </a:r>
          </a:p>
          <a:p>
            <a:pPr lvl="4"/>
            <a:r>
              <a:rPr lang="en-GB"/>
              <a:t>Fifth level text goes in here</a:t>
            </a:r>
            <a:endParaRPr lang="en-US"/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0029600" y="6308255"/>
            <a:ext cx="2159224" cy="2160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900" b="1">
                <a:solidFill>
                  <a:srgbClr val="064E83"/>
                </a:solidFill>
              </a:defRPr>
            </a:lvl1pPr>
          </a:lstStyle>
          <a:p>
            <a:fld id="{6B3B0B0F-E794-1244-9699-107C60B9C23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3502373" y="6308257"/>
            <a:ext cx="4053639" cy="23065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900" b="1" cap="all" baseline="0">
                <a:solidFill>
                  <a:srgbClr val="064E83"/>
                </a:solidFill>
              </a:defRPr>
            </a:lvl1pPr>
          </a:lstStyle>
          <a:p>
            <a:pPr algn="ctr"/>
            <a:r>
              <a:rPr lang="en-US"/>
              <a:t>European Centre for Medium-Range Weather Forecasts</a:t>
            </a:r>
          </a:p>
        </p:txBody>
      </p:sp>
      <p:pic>
        <p:nvPicPr>
          <p:cNvPr id="8" name="Picture 7" descr="ECMWF_Master_Logo_RGB_nostrap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0001" y="6293597"/>
            <a:ext cx="1342372" cy="230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51745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de margi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3240000" y="360000"/>
            <a:ext cx="5709600" cy="369332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rgbClr val="064E83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 hasCustomPrompt="1"/>
          </p:nvPr>
        </p:nvSpPr>
        <p:spPr>
          <a:xfrm>
            <a:off x="3240000" y="936000"/>
            <a:ext cx="5709600" cy="4986000"/>
          </a:xfrm>
          <a:prstGeom prst="rect">
            <a:avLst/>
          </a:prstGeom>
        </p:spPr>
        <p:txBody>
          <a:bodyPr lIns="0" tIns="0" rIns="0" bIns="0"/>
          <a:lstStyle>
            <a:lvl1pPr marL="0" indent="-179946">
              <a:lnSpc>
                <a:spcPts val="2199"/>
              </a:lnSpc>
              <a:spcBef>
                <a:spcPts val="1100"/>
              </a:spcBef>
              <a:buClr>
                <a:srgbClr val="064E83"/>
              </a:buClr>
              <a:defRPr sz="1799">
                <a:solidFill>
                  <a:schemeClr val="tx1"/>
                </a:solidFill>
              </a:defRPr>
            </a:lvl1pPr>
            <a:lvl2pPr marL="629811" indent="-269919">
              <a:lnSpc>
                <a:spcPts val="1999"/>
              </a:lnSpc>
              <a:spcBef>
                <a:spcPts val="1000"/>
              </a:spcBef>
              <a:buClr>
                <a:srgbClr val="064E83"/>
              </a:buClr>
              <a:defRPr sz="1600">
                <a:solidFill>
                  <a:schemeClr val="tx1"/>
                </a:solidFill>
              </a:defRPr>
            </a:lvl2pPr>
            <a:lvl3pPr marL="989703" indent="-269919">
              <a:lnSpc>
                <a:spcPts val="1799"/>
              </a:lnSpc>
              <a:spcBef>
                <a:spcPts val="900"/>
              </a:spcBef>
              <a:buClr>
                <a:srgbClr val="064E83"/>
              </a:buClr>
              <a:defRPr sz="1400">
                <a:solidFill>
                  <a:schemeClr val="tx1"/>
                </a:solidFill>
              </a:defRPr>
            </a:lvl3pPr>
            <a:lvl4pPr marL="1349595" indent="-269919">
              <a:lnSpc>
                <a:spcPts val="1600"/>
              </a:lnSpc>
              <a:spcBef>
                <a:spcPts val="800"/>
              </a:spcBef>
              <a:buClr>
                <a:srgbClr val="064E83"/>
              </a:buClr>
              <a:defRPr sz="1200">
                <a:solidFill>
                  <a:schemeClr val="tx1"/>
                </a:solidFill>
              </a:defRPr>
            </a:lvl4pPr>
            <a:lvl5pPr marL="1709487" indent="-269919">
              <a:lnSpc>
                <a:spcPts val="1400"/>
              </a:lnSpc>
              <a:spcBef>
                <a:spcPts val="700"/>
              </a:spcBef>
              <a:buClr>
                <a:srgbClr val="064E83"/>
              </a:buClr>
              <a:defRPr sz="10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Top level text goes in here </a:t>
            </a:r>
          </a:p>
          <a:p>
            <a:pPr lvl="1"/>
            <a:r>
              <a:rPr lang="en-GB"/>
              <a:t>Second level text goes in here</a:t>
            </a:r>
          </a:p>
          <a:p>
            <a:pPr lvl="2"/>
            <a:r>
              <a:rPr lang="en-GB"/>
              <a:t>Third level text goes in here</a:t>
            </a:r>
          </a:p>
          <a:p>
            <a:pPr lvl="3"/>
            <a:r>
              <a:rPr lang="en-GB"/>
              <a:t>Fourth level text goes in here</a:t>
            </a:r>
          </a:p>
          <a:p>
            <a:pPr lvl="4"/>
            <a:r>
              <a:rPr lang="en-GB"/>
              <a:t>Fifth level text goes in here</a:t>
            </a:r>
            <a:endParaRPr lang="en-US"/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0029600" y="6308255"/>
            <a:ext cx="2159224" cy="2160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900" b="1">
                <a:solidFill>
                  <a:srgbClr val="064E83"/>
                </a:solidFill>
              </a:defRPr>
            </a:lvl1pPr>
          </a:lstStyle>
          <a:p>
            <a:fld id="{05F19C50-BC3B-5841-9AFF-3A0443B6606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Date Placeholder 10"/>
          <p:cNvSpPr txBox="1">
            <a:spLocks/>
          </p:cNvSpPr>
          <p:nvPr userDrawn="1"/>
        </p:nvSpPr>
        <p:spPr>
          <a:xfrm>
            <a:off x="8564420" y="6308257"/>
            <a:ext cx="1465181" cy="230657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sz="900">
                <a:solidFill>
                  <a:prstClr val="white"/>
                </a:solidFill>
              </a:rPr>
              <a:t>October 29, 2014</a:t>
            </a:r>
          </a:p>
        </p:txBody>
      </p:sp>
      <p:sp>
        <p:nvSpPr>
          <p:cNvPr id="16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4582374" y="6308257"/>
            <a:ext cx="4053639" cy="23065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900" b="1" cap="all" baseline="0">
                <a:solidFill>
                  <a:srgbClr val="064E83"/>
                </a:solidFill>
              </a:defRPr>
            </a:lvl1pPr>
          </a:lstStyle>
          <a:p>
            <a:pPr algn="ctr"/>
            <a:r>
              <a:rPr lang="en-US"/>
              <a:t>European Centre for Medium-Range Weather Forecasts</a:t>
            </a:r>
          </a:p>
        </p:txBody>
      </p:sp>
      <p:pic>
        <p:nvPicPr>
          <p:cNvPr id="8" name="Picture 7" descr="ECMWF_Master_Logo_RGB_nostrap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0001" y="6293597"/>
            <a:ext cx="1342372" cy="230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77829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narrow margi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080000" y="360000"/>
            <a:ext cx="10029600" cy="369332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rgbClr val="064E83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 hasCustomPrompt="1"/>
          </p:nvPr>
        </p:nvSpPr>
        <p:spPr>
          <a:xfrm>
            <a:off x="1080000" y="936000"/>
            <a:ext cx="10029600" cy="4986000"/>
          </a:xfrm>
          <a:prstGeom prst="rect">
            <a:avLst/>
          </a:prstGeom>
        </p:spPr>
        <p:txBody>
          <a:bodyPr lIns="0" tIns="0" rIns="0" bIns="0"/>
          <a:lstStyle>
            <a:lvl1pPr marL="0" indent="-179946">
              <a:lnSpc>
                <a:spcPts val="2199"/>
              </a:lnSpc>
              <a:spcBef>
                <a:spcPts val="1100"/>
              </a:spcBef>
              <a:buClr>
                <a:srgbClr val="064E83"/>
              </a:buClr>
              <a:defRPr sz="1799">
                <a:solidFill>
                  <a:schemeClr val="tx1"/>
                </a:solidFill>
              </a:defRPr>
            </a:lvl1pPr>
            <a:lvl2pPr marL="629811" indent="-269919">
              <a:lnSpc>
                <a:spcPts val="1999"/>
              </a:lnSpc>
              <a:spcBef>
                <a:spcPts val="1000"/>
              </a:spcBef>
              <a:buClr>
                <a:srgbClr val="064E83"/>
              </a:buClr>
              <a:defRPr sz="1600">
                <a:solidFill>
                  <a:schemeClr val="tx1"/>
                </a:solidFill>
              </a:defRPr>
            </a:lvl2pPr>
            <a:lvl3pPr marL="989703" indent="-269919">
              <a:lnSpc>
                <a:spcPts val="1799"/>
              </a:lnSpc>
              <a:spcBef>
                <a:spcPts val="900"/>
              </a:spcBef>
              <a:buClr>
                <a:srgbClr val="064E83"/>
              </a:buClr>
              <a:defRPr sz="1400">
                <a:solidFill>
                  <a:schemeClr val="tx1"/>
                </a:solidFill>
              </a:defRPr>
            </a:lvl3pPr>
            <a:lvl4pPr marL="1349595" indent="-269919">
              <a:lnSpc>
                <a:spcPts val="1600"/>
              </a:lnSpc>
              <a:spcBef>
                <a:spcPts val="800"/>
              </a:spcBef>
              <a:buClr>
                <a:srgbClr val="064E83"/>
              </a:buClr>
              <a:defRPr sz="1200">
                <a:solidFill>
                  <a:schemeClr val="tx1"/>
                </a:solidFill>
              </a:defRPr>
            </a:lvl4pPr>
            <a:lvl5pPr marL="1709487" indent="-269919">
              <a:lnSpc>
                <a:spcPts val="1400"/>
              </a:lnSpc>
              <a:spcBef>
                <a:spcPts val="700"/>
              </a:spcBef>
              <a:buClr>
                <a:srgbClr val="064E83"/>
              </a:buClr>
              <a:defRPr sz="10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Top level text goes in here </a:t>
            </a:r>
          </a:p>
          <a:p>
            <a:pPr lvl="1"/>
            <a:r>
              <a:rPr lang="en-GB"/>
              <a:t>Second level text goes in here</a:t>
            </a:r>
          </a:p>
          <a:p>
            <a:pPr lvl="2"/>
            <a:r>
              <a:rPr lang="en-GB"/>
              <a:t>Third level text goes in here</a:t>
            </a:r>
          </a:p>
          <a:p>
            <a:pPr lvl="3"/>
            <a:r>
              <a:rPr lang="en-GB"/>
              <a:t>Fourth level text goes in here</a:t>
            </a:r>
          </a:p>
          <a:p>
            <a:pPr lvl="4"/>
            <a:r>
              <a:rPr lang="en-GB"/>
              <a:t>Fifth level text goes in here</a:t>
            </a:r>
            <a:endParaRPr lang="en-US"/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0029600" y="6308255"/>
            <a:ext cx="2159224" cy="2160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900" b="1">
                <a:solidFill>
                  <a:srgbClr val="064E83"/>
                </a:solidFill>
              </a:defRPr>
            </a:lvl1pPr>
          </a:lstStyle>
          <a:p>
            <a:fld id="{E4AB80EA-DB86-D849-B86F-15DAF31F047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Date Placeholder 10"/>
          <p:cNvSpPr txBox="1">
            <a:spLocks/>
          </p:cNvSpPr>
          <p:nvPr userDrawn="1"/>
        </p:nvSpPr>
        <p:spPr>
          <a:xfrm>
            <a:off x="8564420" y="6308257"/>
            <a:ext cx="1465181" cy="230657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sz="900">
                <a:solidFill>
                  <a:prstClr val="white"/>
                </a:solidFill>
              </a:rPr>
              <a:t>October 29, 2014</a:t>
            </a:r>
          </a:p>
        </p:txBody>
      </p:sp>
      <p:sp>
        <p:nvSpPr>
          <p:cNvPr id="16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2422373" y="6308257"/>
            <a:ext cx="4053639" cy="23065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900" b="1" cap="all" baseline="0">
                <a:solidFill>
                  <a:srgbClr val="064E83"/>
                </a:solidFill>
              </a:defRPr>
            </a:lvl1pPr>
          </a:lstStyle>
          <a:p>
            <a:pPr algn="ctr"/>
            <a:r>
              <a:rPr lang="en-US"/>
              <a:t>European Centre for Medium-Range Weather Forecasts</a:t>
            </a:r>
          </a:p>
        </p:txBody>
      </p:sp>
      <p:pic>
        <p:nvPicPr>
          <p:cNvPr id="8" name="Picture 7" descr="ECMWF_Master_Logo_RGB_nostrap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0000" y="6308254"/>
            <a:ext cx="1342372" cy="230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51839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33592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ormal margi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11"/>
          <p:cNvSpPr txBox="1">
            <a:spLocks/>
          </p:cNvSpPr>
          <p:nvPr userDrawn="1"/>
        </p:nvSpPr>
        <p:spPr>
          <a:xfrm>
            <a:off x="3949360" y="6308259"/>
            <a:ext cx="4590687" cy="230657"/>
          </a:xfrm>
          <a:prstGeom prst="rect">
            <a:avLst/>
          </a:prstGeom>
        </p:spPr>
        <p:txBody>
          <a:bodyPr vert="horz" lIns="107972" tIns="0" rIns="0" bIns="0" rtlCol="0" anchor="b" anchorCtr="0">
            <a:noAutofit/>
          </a:bodyPr>
          <a:lstStyle>
            <a:lvl1pPr algn="l">
              <a:defRPr sz="800" b="1" cap="all" baseline="0">
                <a:solidFill>
                  <a:srgbClr val="064E83"/>
                </a:solidFill>
              </a:defRPr>
            </a:lvl1pPr>
          </a:lstStyle>
          <a:p>
            <a:pPr marL="0" marR="0" lvl="0" indent="0" algn="l" defTabSz="4570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all" spc="0" normalizeH="0" baseline="0" noProof="0">
                <a:ln>
                  <a:noFill/>
                </a:ln>
                <a:solidFill>
                  <a:srgbClr val="064E8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European Centre for Medium-Range Weather Forecasts</a:t>
            </a:r>
          </a:p>
        </p:txBody>
      </p:sp>
      <p:pic>
        <p:nvPicPr>
          <p:cNvPr id="13" name="Picture 12" descr="ECMWF_Master_Logo_RGB_nostrap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0002" y="6308259"/>
            <a:ext cx="1789359" cy="230657"/>
          </a:xfrm>
          <a:prstGeom prst="rect">
            <a:avLst/>
          </a:prstGeom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2160002" y="360000"/>
            <a:ext cx="7869599" cy="369332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rgbClr val="064E83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 hasCustomPrompt="1"/>
          </p:nvPr>
        </p:nvSpPr>
        <p:spPr>
          <a:xfrm>
            <a:off x="2160001" y="936000"/>
            <a:ext cx="7869601" cy="4986000"/>
          </a:xfrm>
          <a:prstGeom prst="rect">
            <a:avLst/>
          </a:prstGeom>
        </p:spPr>
        <p:txBody>
          <a:bodyPr lIns="0" tIns="0" rIns="0" bIns="0"/>
          <a:lstStyle>
            <a:lvl1pPr marL="0" indent="-179946">
              <a:lnSpc>
                <a:spcPts val="2199"/>
              </a:lnSpc>
              <a:spcBef>
                <a:spcPts val="1100"/>
              </a:spcBef>
              <a:buClr>
                <a:srgbClr val="064E83"/>
              </a:buClr>
              <a:defRPr sz="1799">
                <a:solidFill>
                  <a:schemeClr val="tx1"/>
                </a:solidFill>
              </a:defRPr>
            </a:lvl1pPr>
            <a:lvl2pPr marL="629811" indent="-269919">
              <a:lnSpc>
                <a:spcPts val="1999"/>
              </a:lnSpc>
              <a:spcBef>
                <a:spcPts val="1000"/>
              </a:spcBef>
              <a:buClr>
                <a:srgbClr val="064E83"/>
              </a:buClr>
              <a:defRPr sz="1600">
                <a:solidFill>
                  <a:schemeClr val="tx1"/>
                </a:solidFill>
              </a:defRPr>
            </a:lvl2pPr>
            <a:lvl3pPr marL="989703" indent="-269919">
              <a:lnSpc>
                <a:spcPts val="1799"/>
              </a:lnSpc>
              <a:spcBef>
                <a:spcPts val="900"/>
              </a:spcBef>
              <a:buClr>
                <a:srgbClr val="064E83"/>
              </a:buClr>
              <a:defRPr sz="1400">
                <a:solidFill>
                  <a:schemeClr val="tx1"/>
                </a:solidFill>
              </a:defRPr>
            </a:lvl3pPr>
            <a:lvl4pPr marL="1349595" indent="-269919">
              <a:lnSpc>
                <a:spcPts val="1600"/>
              </a:lnSpc>
              <a:spcBef>
                <a:spcPts val="800"/>
              </a:spcBef>
              <a:buClr>
                <a:srgbClr val="064E83"/>
              </a:buClr>
              <a:defRPr sz="1200">
                <a:solidFill>
                  <a:schemeClr val="tx1"/>
                </a:solidFill>
              </a:defRPr>
            </a:lvl4pPr>
            <a:lvl5pPr marL="1709487" indent="-269919">
              <a:lnSpc>
                <a:spcPts val="1400"/>
              </a:lnSpc>
              <a:spcBef>
                <a:spcPts val="700"/>
              </a:spcBef>
              <a:buClr>
                <a:srgbClr val="064E83"/>
              </a:buClr>
              <a:defRPr sz="10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Top level text goes in here </a:t>
            </a:r>
          </a:p>
          <a:p>
            <a:pPr lvl="1"/>
            <a:r>
              <a:rPr lang="en-GB"/>
              <a:t>Second level text goes in here</a:t>
            </a:r>
          </a:p>
          <a:p>
            <a:pPr lvl="2"/>
            <a:r>
              <a:rPr lang="en-GB"/>
              <a:t>Third level text goes in here</a:t>
            </a:r>
          </a:p>
          <a:p>
            <a:pPr lvl="3"/>
            <a:r>
              <a:rPr lang="en-GB"/>
              <a:t>Fourth level text goes in here</a:t>
            </a:r>
          </a:p>
          <a:p>
            <a:pPr lvl="4"/>
            <a:r>
              <a:rPr lang="en-GB"/>
              <a:t>Fifth level text goes in here</a:t>
            </a:r>
            <a:endParaRPr lang="en-US"/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0029600" y="6308255"/>
            <a:ext cx="2159224" cy="2160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900" b="1">
                <a:solidFill>
                  <a:srgbClr val="064E83"/>
                </a:solidFill>
              </a:defRPr>
            </a:lvl1pPr>
          </a:lstStyle>
          <a:p>
            <a:fld id="{6B3B0B0F-E794-1244-9699-107C60B9C23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0797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2416339" y="1721197"/>
            <a:ext cx="7356148" cy="1741290"/>
          </a:xfrm>
          <a:prstGeom prst="rect">
            <a:avLst/>
          </a:prstGeom>
        </p:spPr>
        <p:txBody>
          <a:bodyPr lIns="31886" tIns="31886" rIns="31886" bIns="31886"/>
          <a:lstStyle>
            <a:lvl1pPr>
              <a:defRPr sz="6498"/>
            </a:lvl1pPr>
          </a:lstStyle>
          <a:p>
            <a:r>
              <a:t>Title Text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2416339" y="3509369"/>
            <a:ext cx="7356148" cy="596057"/>
          </a:xfrm>
          <a:prstGeom prst="rect">
            <a:avLst/>
          </a:prstGeom>
        </p:spPr>
        <p:txBody>
          <a:bodyPr lIns="31886" tIns="31886" rIns="31886" bIns="31886"/>
          <a:lstStyle>
            <a:lvl1pPr>
              <a:defRPr sz="2499"/>
            </a:lvl1pPr>
            <a:lvl2pPr>
              <a:defRPr sz="2499"/>
            </a:lvl2pPr>
            <a:lvl3pPr>
              <a:defRPr sz="2499"/>
            </a:lvl3pPr>
            <a:lvl4pPr>
              <a:defRPr sz="2499"/>
            </a:lvl4pPr>
            <a:lvl5pPr>
              <a:defRPr sz="2499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13" name="pasted-image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4" y="-3511"/>
            <a:ext cx="254195" cy="6865021"/>
          </a:xfrm>
          <a:prstGeom prst="rect">
            <a:avLst/>
          </a:prstGeom>
          <a:ln w="3175">
            <a:miter lim="400000"/>
          </a:ln>
        </p:spPr>
      </p:pic>
      <p:sp>
        <p:nvSpPr>
          <p:cNvPr id="14" name="Shape 14"/>
          <p:cNvSpPr>
            <a:spLocks noGrp="1"/>
          </p:cNvSpPr>
          <p:nvPr>
            <p:ph type="sldNum" sz="quarter" idx="2"/>
          </p:nvPr>
        </p:nvSpPr>
        <p:spPr>
          <a:xfrm>
            <a:off x="5942398" y="5736210"/>
            <a:ext cx="295103" cy="223243"/>
          </a:xfrm>
          <a:prstGeom prst="rect">
            <a:avLst/>
          </a:prstGeom>
        </p:spPr>
        <p:txBody>
          <a:bodyPr lIns="31886" tIns="31886" rIns="31886" bIns="31886"/>
          <a:lstStyle>
            <a:lvl1pPr>
              <a:defRPr sz="13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22023" y="74567"/>
            <a:ext cx="2604655" cy="66830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7651" y="26264"/>
            <a:ext cx="1117600" cy="703068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795546023"/>
      </p:ext>
    </p:extLst>
  </p:cSld>
  <p:clrMapOvr>
    <a:masterClrMapping/>
  </p:clrMapOvr>
  <p:transition spd="med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466604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6557F-55E5-764F-8E18-FB615DBECCF9}" type="datetimeFigureOut">
              <a:rPr lang="en-US" smtClean="0"/>
              <a:t>6/22/2023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16CA8-862C-BA46-B085-11953ACC2B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7938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BD3D15-925E-8E4C-834D-7BF955301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569" y="365126"/>
            <a:ext cx="10512862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D14699B-884C-5348-904F-4680CE22FB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571" y="1681163"/>
            <a:ext cx="5156444" cy="82391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52" indent="0">
              <a:buNone/>
              <a:defRPr sz="1999" b="1"/>
            </a:lvl2pPr>
            <a:lvl3pPr marL="914103" indent="0">
              <a:buNone/>
              <a:defRPr sz="1799" b="1"/>
            </a:lvl3pPr>
            <a:lvl4pPr marL="1371155" indent="0">
              <a:buNone/>
              <a:defRPr sz="1600" b="1"/>
            </a:lvl4pPr>
            <a:lvl5pPr marL="1828205" indent="0">
              <a:buNone/>
              <a:defRPr sz="1600" b="1"/>
            </a:lvl5pPr>
            <a:lvl6pPr marL="2285257" indent="0">
              <a:buNone/>
              <a:defRPr sz="1600" b="1"/>
            </a:lvl6pPr>
            <a:lvl7pPr marL="2742308" indent="0">
              <a:buNone/>
              <a:defRPr sz="1600" b="1"/>
            </a:lvl7pPr>
            <a:lvl8pPr marL="3199360" indent="0">
              <a:buNone/>
              <a:defRPr sz="1600" b="1"/>
            </a:lvl8pPr>
            <a:lvl9pPr marL="3656412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5E3E2531-4B8B-684E-B367-5D4D90A28B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571" y="2505075"/>
            <a:ext cx="5156444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59986E3B-B5F9-DE44-9085-7300756118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0594" y="1681163"/>
            <a:ext cx="5181838" cy="82391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52" indent="0">
              <a:buNone/>
              <a:defRPr sz="1999" b="1"/>
            </a:lvl2pPr>
            <a:lvl3pPr marL="914103" indent="0">
              <a:buNone/>
              <a:defRPr sz="1799" b="1"/>
            </a:lvl3pPr>
            <a:lvl4pPr marL="1371155" indent="0">
              <a:buNone/>
              <a:defRPr sz="1600" b="1"/>
            </a:lvl4pPr>
            <a:lvl5pPr marL="1828205" indent="0">
              <a:buNone/>
              <a:defRPr sz="1600" b="1"/>
            </a:lvl5pPr>
            <a:lvl6pPr marL="2285257" indent="0">
              <a:buNone/>
              <a:defRPr sz="1600" b="1"/>
            </a:lvl6pPr>
            <a:lvl7pPr marL="2742308" indent="0">
              <a:buNone/>
              <a:defRPr sz="1600" b="1"/>
            </a:lvl7pPr>
            <a:lvl8pPr marL="3199360" indent="0">
              <a:buNone/>
              <a:defRPr sz="1600" b="1"/>
            </a:lvl8pPr>
            <a:lvl9pPr marL="3656412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714423BD-F086-5146-AF46-FAA575459E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0594" y="2505075"/>
            <a:ext cx="518183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B044332A-830F-7341-BDB2-2A8B9CD6E2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31B3A-3701-6E4B-AA00-A59FB9F9CEF0}" type="datetimeFigureOut">
              <a:rPr lang="nl-NL" smtClean="0"/>
              <a:t>22-6-2023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7020B307-FD7D-A34E-BB14-C5251897D5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F9B8EB0C-8382-AD4D-8088-08A2A04E39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5A259-A175-5344-ADC4-6BA47BFDFF20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9254111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5F9A16-C0A0-B1E9-B719-3D0BE7B7AC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603" y="1122363"/>
            <a:ext cx="9141619" cy="2387600"/>
          </a:xfrm>
        </p:spPr>
        <p:txBody>
          <a:bodyPr anchor="b"/>
          <a:lstStyle>
            <a:lvl1pPr algn="ctr">
              <a:defRPr sz="5998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D421707-2BD7-CDC5-ACCB-6D419C0AEF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603" y="3602038"/>
            <a:ext cx="9141619" cy="1655762"/>
          </a:xfrm>
        </p:spPr>
        <p:txBody>
          <a:bodyPr/>
          <a:lstStyle>
            <a:lvl1pPr marL="0" indent="0" algn="ctr">
              <a:buNone/>
              <a:defRPr sz="2399"/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98D1D0-2F72-46F6-510C-8713F45AD3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6F53D-AA83-2048-95F6-5808C281C1F2}" type="datetimeFigureOut">
              <a:rPr lang="en-US" smtClean="0"/>
              <a:t>6/22/2023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A300EE-0B2C-4D94-9734-AB7D71A647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24B79A-4F63-B35D-0359-375B8102B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772EE-C329-CA40-9FE1-C743839D07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73064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452F90-D871-D607-C3E3-3504CABF49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2D4BE0-ACB7-4E01-1E35-2ECA764E33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1FF0AE-E361-D90D-1DD5-70191DE51B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6F53D-AA83-2048-95F6-5808C281C1F2}" type="datetimeFigureOut">
              <a:rPr lang="en-US" smtClean="0"/>
              <a:t>6/22/2023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ECEA1E-C15C-713C-4001-47D6446C6C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091665-7F14-10E2-49B4-05FA0923A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772EE-C329-CA40-9FE1-C743839D07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62430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E5EC92-37EC-6212-AF48-7AAF2CB4D3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633" y="1709739"/>
            <a:ext cx="10512862" cy="2852737"/>
          </a:xfrm>
        </p:spPr>
        <p:txBody>
          <a:bodyPr anchor="b"/>
          <a:lstStyle>
            <a:lvl1pPr>
              <a:defRPr sz="5998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F38046-314E-13EC-6BBB-3A70744B3C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633" y="4589464"/>
            <a:ext cx="10512862" cy="1500187"/>
          </a:xfrm>
        </p:spPr>
        <p:txBody>
          <a:bodyPr/>
          <a:lstStyle>
            <a:lvl1pPr marL="0" indent="0">
              <a:buNone/>
              <a:defRPr sz="2399">
                <a:solidFill>
                  <a:schemeClr val="tx1">
                    <a:tint val="75000"/>
                  </a:schemeClr>
                </a:solidFill>
              </a:defRPr>
            </a:lvl1pPr>
            <a:lvl2pPr marL="457063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358AE8-FE42-3B7A-9890-542B7D3812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6F53D-AA83-2048-95F6-5808C281C1F2}" type="datetimeFigureOut">
              <a:rPr lang="en-US" smtClean="0"/>
              <a:t>6/22/2023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37D8C3-F386-67B2-3983-DF471961EE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E5CEC8-8B3D-E2F3-6BA8-321A7596DA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772EE-C329-CA40-9FE1-C743839D07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18201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C14555-DEF3-5C9A-70AD-EE5A68EA6C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972015-B740-7BFD-F2E3-F593861D03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7982" y="1825625"/>
            <a:ext cx="5180251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FA78AE-94C7-4992-90CF-87BD8592C4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0592" y="1825625"/>
            <a:ext cx="5180251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CAD089-A489-D70E-BC5B-BB33ABAB76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6F53D-AA83-2048-95F6-5808C281C1F2}" type="datetimeFigureOut">
              <a:rPr lang="en-US" smtClean="0"/>
              <a:t>6/22/2023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8D195B-C120-2C62-3F95-9029EFFA7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B0513B-79C4-40F4-E04C-CCC9F1A5C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772EE-C329-CA40-9FE1-C743839D07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2117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3373F5-3DF6-96CB-680D-7352A6B2BD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569" y="365126"/>
            <a:ext cx="10512862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6F8963-4CD2-19E6-AA7D-A2D36227D7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570" y="1681163"/>
            <a:ext cx="5156444" cy="82391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0826A6-90CB-52E2-8DAC-AB798E3664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570" y="2505075"/>
            <a:ext cx="5156444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3164C0F-0ADA-EF3E-7D01-E1B2951DBF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0593" y="1681163"/>
            <a:ext cx="5181838" cy="82391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69C87DD-B30E-854E-E219-0F53FDE314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0593" y="2505075"/>
            <a:ext cx="518183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9DB838B-181E-D87F-45B5-E089530942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6F53D-AA83-2048-95F6-5808C281C1F2}" type="datetimeFigureOut">
              <a:rPr lang="en-US" smtClean="0"/>
              <a:t>6/22/2023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DF53264-5F58-23E3-C5C1-3B56D68B2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1178B9-E3DD-2FA2-5493-EA0CACD88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772EE-C329-CA40-9FE1-C743839D07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60255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3D4231-3A47-6647-794C-1BA31C3B58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525C469-6614-1060-79BA-4D270D1967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6F53D-AA83-2048-95F6-5808C281C1F2}" type="datetimeFigureOut">
              <a:rPr lang="en-US" smtClean="0"/>
              <a:t>6/22/2023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53BC703-AC46-ED86-B896-CD3FD9490E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3F85EA-9E5D-2FFE-1089-389624CCB2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772EE-C329-CA40-9FE1-C743839D07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06999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6256563-3421-643E-5132-D4BC7CEFC0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6F53D-AA83-2048-95F6-5808C281C1F2}" type="datetimeFigureOut">
              <a:rPr lang="en-US" smtClean="0"/>
              <a:t>6/22/2023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4D09064-802A-0499-70B4-C6A7C3D668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F599A1-00DE-A176-E0A8-4048C84634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772EE-C329-CA40-9FE1-C743839D07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027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A5EEA1-992B-B30C-753E-62F3E8EC3C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570" y="457200"/>
            <a:ext cx="3931213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859A11-18DE-6E33-F0DB-D1DBCFFE0A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1838" y="987426"/>
            <a:ext cx="6170593" cy="4873625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399"/>
            </a:lvl3pPr>
            <a:lvl4pPr>
              <a:defRPr sz="1999"/>
            </a:lvl4pPr>
            <a:lvl5pPr>
              <a:defRPr sz="1999"/>
            </a:lvl5pPr>
            <a:lvl6pPr>
              <a:defRPr sz="1999"/>
            </a:lvl6pPr>
            <a:lvl7pPr>
              <a:defRPr sz="1999"/>
            </a:lvl7pPr>
            <a:lvl8pPr>
              <a:defRPr sz="1999"/>
            </a:lvl8pPr>
            <a:lvl9pPr>
              <a:defRPr sz="1999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EAB863-8BE1-0A2E-33A1-2ECE027534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570" y="2057400"/>
            <a:ext cx="393121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6C55D9-AEB8-92B3-FFA5-51EB2455CD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6F53D-AA83-2048-95F6-5808C281C1F2}" type="datetimeFigureOut">
              <a:rPr lang="en-US" smtClean="0"/>
              <a:t>6/22/2023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871EB0-2FBF-BD13-9018-EC2B91208E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4D0D13-9CB4-B372-E9B5-74D7C6FA04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772EE-C329-CA40-9FE1-C743839D07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5171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655EBB-C0A7-63B4-7FF0-6EADF9FE58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570" y="457200"/>
            <a:ext cx="3931213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248B45E-A759-7AE4-5C5C-67C182A853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1838" y="987426"/>
            <a:ext cx="6170593" cy="4873625"/>
          </a:xfrm>
        </p:spPr>
        <p:txBody>
          <a:bodyPr/>
          <a:lstStyle>
            <a:lvl1pPr marL="0" indent="0">
              <a:buNone/>
              <a:defRPr sz="3199"/>
            </a:lvl1pPr>
            <a:lvl2pPr marL="457063" indent="0">
              <a:buNone/>
              <a:defRPr sz="2799"/>
            </a:lvl2pPr>
            <a:lvl3pPr marL="914126" indent="0">
              <a:buNone/>
              <a:defRPr sz="2399"/>
            </a:lvl3pPr>
            <a:lvl4pPr marL="1371189" indent="0">
              <a:buNone/>
              <a:defRPr sz="1999"/>
            </a:lvl4pPr>
            <a:lvl5pPr marL="1828251" indent="0">
              <a:buNone/>
              <a:defRPr sz="1999"/>
            </a:lvl5pPr>
            <a:lvl6pPr marL="2285314" indent="0">
              <a:buNone/>
              <a:defRPr sz="1999"/>
            </a:lvl6pPr>
            <a:lvl7pPr marL="2742377" indent="0">
              <a:buNone/>
              <a:defRPr sz="1999"/>
            </a:lvl7pPr>
            <a:lvl8pPr marL="3199440" indent="0">
              <a:buNone/>
              <a:defRPr sz="1999"/>
            </a:lvl8pPr>
            <a:lvl9pPr marL="3656503" indent="0">
              <a:buNone/>
              <a:defRPr sz="1999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267895-6AEB-4701-D33A-BD9A8AA8B7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570" y="2057400"/>
            <a:ext cx="393121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100B3A-35AA-EEB4-279E-63AC21CED1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6F53D-AA83-2048-95F6-5808C281C1F2}" type="datetimeFigureOut">
              <a:rPr lang="en-US" smtClean="0"/>
              <a:t>6/22/2023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AD5763-FA07-5F5F-C13D-751E73A98D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FB3D1D-F1C3-2FD4-A075-8ABA17FDFD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772EE-C329-CA40-9FE1-C743839D07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43181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652467-2AC1-2E2D-604E-B43C3A4D85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18B719-6D46-57F7-489B-34D28258F9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290043-8D05-65EF-75B4-9E53A17125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6F53D-AA83-2048-95F6-5808C281C1F2}" type="datetimeFigureOut">
              <a:rPr lang="en-US" smtClean="0"/>
              <a:t>6/22/2023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B1ED37-B275-FFDB-9932-11246BD0D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0DA2FD-D2E9-80D3-E6D5-FC9F17EB8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772EE-C329-CA40-9FE1-C743839D07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9250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C83FE65-82E2-A942-A4E7-5CA113F5A2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803F22AA-3B1A-0443-84A2-623365FE83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31B3A-3701-6E4B-AA00-A59FB9F9CEF0}" type="datetimeFigureOut">
              <a:rPr lang="nl-NL" smtClean="0"/>
              <a:t>22-6-2023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B8A7785B-6E22-8649-ADC4-3768634BF8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D2405741-66A4-E54A-8D30-3DEE2D6749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5A259-A175-5344-ADC4-6BA47BFDFF20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9869197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CB1B7D6-7A57-896C-81C2-125CF9573AF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2628" y="365125"/>
            <a:ext cx="2628215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BB2EEB1-06E1-0637-5876-E44F84B61F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7982" y="365125"/>
            <a:ext cx="7732286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1724CF-ACD8-6AFE-893B-F1B3685B30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6F53D-AA83-2048-95F6-5808C281C1F2}" type="datetimeFigureOut">
              <a:rPr lang="en-US" smtClean="0"/>
              <a:t>6/22/2023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B5BF0A-C887-E4FE-A2F7-62549D747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CD9A61-DFF2-4F29-B5EA-919AF086E5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772EE-C329-CA40-9FE1-C743839D07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8813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24834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ormal margi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2160000" y="360000"/>
            <a:ext cx="7869600" cy="369332"/>
          </a:xfrm>
          <a:prstGeom prst="rect">
            <a:avLst/>
          </a:prstGeom>
        </p:spPr>
        <p:txBody>
          <a:bodyPr lIns="0" tIns="0" rIns="0" bIns="0"/>
          <a:lstStyle>
            <a:lvl1pPr>
              <a:defRPr sz="2397">
                <a:solidFill>
                  <a:srgbClr val="839DB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 hasCustomPrompt="1"/>
          </p:nvPr>
        </p:nvSpPr>
        <p:spPr>
          <a:xfrm>
            <a:off x="2160002" y="936000"/>
            <a:ext cx="7869601" cy="4986000"/>
          </a:xfrm>
          <a:prstGeom prst="rect">
            <a:avLst/>
          </a:prstGeom>
        </p:spPr>
        <p:txBody>
          <a:bodyPr lIns="0" tIns="0" rIns="0" bIns="0"/>
          <a:lstStyle>
            <a:lvl1pPr marL="0" indent="-179838">
              <a:lnSpc>
                <a:spcPts val="2197"/>
              </a:lnSpc>
              <a:spcBef>
                <a:spcPts val="1100"/>
              </a:spcBef>
              <a:buClr>
                <a:schemeClr val="bg1"/>
              </a:buClr>
              <a:defRPr sz="1797">
                <a:solidFill>
                  <a:schemeClr val="bg1"/>
                </a:solidFill>
              </a:defRPr>
            </a:lvl1pPr>
            <a:lvl2pPr marL="629433" indent="-269757">
              <a:lnSpc>
                <a:spcPts val="1997"/>
              </a:lnSpc>
              <a:spcBef>
                <a:spcPts val="1000"/>
              </a:spcBef>
              <a:defRPr sz="1600">
                <a:solidFill>
                  <a:schemeClr val="bg1"/>
                </a:solidFill>
              </a:defRPr>
            </a:lvl2pPr>
            <a:lvl3pPr marL="989109" indent="-269757">
              <a:lnSpc>
                <a:spcPts val="1797"/>
              </a:lnSpc>
              <a:spcBef>
                <a:spcPts val="900"/>
              </a:spcBef>
              <a:defRPr sz="1400">
                <a:solidFill>
                  <a:schemeClr val="bg1"/>
                </a:solidFill>
              </a:defRPr>
            </a:lvl3pPr>
            <a:lvl4pPr marL="1348785" indent="-269757">
              <a:lnSpc>
                <a:spcPts val="1600"/>
              </a:lnSpc>
              <a:spcBef>
                <a:spcPts val="800"/>
              </a:spcBef>
              <a:defRPr sz="1200">
                <a:solidFill>
                  <a:schemeClr val="bg1"/>
                </a:solidFill>
              </a:defRPr>
            </a:lvl4pPr>
            <a:lvl5pPr marL="1708461" indent="-269757">
              <a:lnSpc>
                <a:spcPts val="1400"/>
              </a:lnSpc>
              <a:spcBef>
                <a:spcPts val="700"/>
              </a:spcBef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Top level text goes in here </a:t>
            </a:r>
          </a:p>
          <a:p>
            <a:pPr lvl="1"/>
            <a:r>
              <a:rPr lang="en-GB"/>
              <a:t>Second level text goes in here</a:t>
            </a:r>
          </a:p>
          <a:p>
            <a:pPr lvl="2"/>
            <a:r>
              <a:rPr lang="en-GB"/>
              <a:t>Third level text goes in here</a:t>
            </a:r>
          </a:p>
          <a:p>
            <a:pPr lvl="3"/>
            <a:r>
              <a:rPr lang="en-GB"/>
              <a:t>Fourth level text goes in here</a:t>
            </a:r>
          </a:p>
          <a:p>
            <a:pPr lvl="4"/>
            <a:r>
              <a:rPr lang="en-GB"/>
              <a:t>Fifth level text goes in here</a:t>
            </a:r>
            <a:endParaRPr lang="en-US"/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0029600" y="6308255"/>
            <a:ext cx="2159224" cy="2160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900" b="1">
                <a:solidFill>
                  <a:schemeClr val="bg1"/>
                </a:solidFill>
              </a:defRPr>
            </a:lvl1pPr>
          </a:lstStyle>
          <a:p>
            <a:pPr defTabSz="913578"/>
            <a:fld id="{6B3B0B0F-E794-1244-9699-107C60B9C23A}" type="slidenum">
              <a:rPr lang="en-US" smtClean="0">
                <a:solidFill>
                  <a:prstClr val="white"/>
                </a:solidFill>
              </a:rPr>
              <a:pPr defTabSz="913578"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pic>
        <p:nvPicPr>
          <p:cNvPr id="14" name="Picture 13" descr="ECMWF_Master_Logo_WHITE_nostrap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59999" y="6308261"/>
            <a:ext cx="1342372" cy="230657"/>
          </a:xfrm>
          <a:prstGeom prst="rect">
            <a:avLst/>
          </a:prstGeom>
        </p:spPr>
      </p:pic>
      <p:sp>
        <p:nvSpPr>
          <p:cNvPr id="16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3502375" y="6308261"/>
            <a:ext cx="4053639" cy="23065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900" b="1" cap="all" baseline="0">
                <a:solidFill>
                  <a:schemeClr val="bg1"/>
                </a:solidFill>
              </a:defRPr>
            </a:lvl1pPr>
          </a:lstStyle>
          <a:p>
            <a:pPr algn="ctr" defTabSz="913578"/>
            <a:r>
              <a:rPr lang="en-US">
                <a:solidFill>
                  <a:prstClr val="white"/>
                </a:solidFill>
              </a:rPr>
              <a:t>European Centre for Medium-Range Weather Forecasts</a:t>
            </a:r>
          </a:p>
        </p:txBody>
      </p:sp>
      <p:pic>
        <p:nvPicPr>
          <p:cNvPr id="7" name="Picture 6" descr="PowerPoint_strip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828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88341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narrow margi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080000" y="360000"/>
            <a:ext cx="10029600" cy="369332"/>
          </a:xfrm>
          <a:prstGeom prst="rect">
            <a:avLst/>
          </a:prstGeom>
        </p:spPr>
        <p:txBody>
          <a:bodyPr lIns="0" tIns="0" rIns="0" bIns="0"/>
          <a:lstStyle>
            <a:lvl1pPr>
              <a:defRPr sz="1999" b="1">
                <a:solidFill>
                  <a:srgbClr val="064E83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 hasCustomPrompt="1"/>
          </p:nvPr>
        </p:nvSpPr>
        <p:spPr>
          <a:xfrm>
            <a:off x="1080000" y="936000"/>
            <a:ext cx="10029600" cy="4986000"/>
          </a:xfrm>
          <a:prstGeom prst="rect">
            <a:avLst/>
          </a:prstGeom>
        </p:spPr>
        <p:txBody>
          <a:bodyPr lIns="0" tIns="0" rIns="0" bIns="0"/>
          <a:lstStyle>
            <a:lvl1pPr marL="0" indent="-179946">
              <a:lnSpc>
                <a:spcPts val="2199"/>
              </a:lnSpc>
              <a:spcBef>
                <a:spcPts val="1100"/>
              </a:spcBef>
              <a:buClr>
                <a:srgbClr val="064E83"/>
              </a:buClr>
              <a:defRPr sz="1799">
                <a:solidFill>
                  <a:schemeClr val="tx1"/>
                </a:solidFill>
              </a:defRPr>
            </a:lvl1pPr>
            <a:lvl2pPr marL="629811" indent="-269919">
              <a:lnSpc>
                <a:spcPts val="1999"/>
              </a:lnSpc>
              <a:spcBef>
                <a:spcPts val="1000"/>
              </a:spcBef>
              <a:buClr>
                <a:srgbClr val="064E83"/>
              </a:buClr>
              <a:defRPr sz="1600">
                <a:solidFill>
                  <a:schemeClr val="tx1"/>
                </a:solidFill>
              </a:defRPr>
            </a:lvl2pPr>
            <a:lvl3pPr marL="989703" indent="-269919">
              <a:lnSpc>
                <a:spcPts val="1799"/>
              </a:lnSpc>
              <a:spcBef>
                <a:spcPts val="900"/>
              </a:spcBef>
              <a:buClr>
                <a:srgbClr val="064E83"/>
              </a:buClr>
              <a:defRPr sz="1400">
                <a:solidFill>
                  <a:schemeClr val="tx1"/>
                </a:solidFill>
              </a:defRPr>
            </a:lvl3pPr>
            <a:lvl4pPr marL="1349595" indent="-269919">
              <a:lnSpc>
                <a:spcPts val="1600"/>
              </a:lnSpc>
              <a:spcBef>
                <a:spcPts val="800"/>
              </a:spcBef>
              <a:buClr>
                <a:srgbClr val="064E83"/>
              </a:buClr>
              <a:defRPr sz="1200">
                <a:solidFill>
                  <a:schemeClr val="tx1"/>
                </a:solidFill>
              </a:defRPr>
            </a:lvl4pPr>
            <a:lvl5pPr marL="1709487" indent="-269919">
              <a:lnSpc>
                <a:spcPts val="1400"/>
              </a:lnSpc>
              <a:spcBef>
                <a:spcPts val="700"/>
              </a:spcBef>
              <a:buClr>
                <a:srgbClr val="064E83"/>
              </a:buClr>
              <a:defRPr sz="10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Top level text goes in here </a:t>
            </a:r>
          </a:p>
          <a:p>
            <a:pPr lvl="1"/>
            <a:r>
              <a:rPr lang="en-GB"/>
              <a:t>Second level text goes in here</a:t>
            </a:r>
          </a:p>
          <a:p>
            <a:pPr lvl="2"/>
            <a:r>
              <a:rPr lang="en-GB"/>
              <a:t>Third level text goes in here</a:t>
            </a:r>
          </a:p>
          <a:p>
            <a:pPr lvl="3"/>
            <a:r>
              <a:rPr lang="en-GB"/>
              <a:t>Fourth level text goes in here</a:t>
            </a:r>
          </a:p>
          <a:p>
            <a:pPr lvl="4"/>
            <a:r>
              <a:rPr lang="en-GB"/>
              <a:t>Fifth level text goes in here</a:t>
            </a:r>
            <a:endParaRPr lang="en-US"/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212230" y="6308255"/>
            <a:ext cx="2159224" cy="2160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900" b="1">
                <a:solidFill>
                  <a:srgbClr val="064E83"/>
                </a:solidFill>
              </a:defRPr>
            </a:lvl1pPr>
          </a:lstStyle>
          <a:p>
            <a:fld id="{E4AB80EA-DB86-D849-B86F-15DAF31F047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Date Placeholder 10"/>
          <p:cNvSpPr txBox="1">
            <a:spLocks/>
          </p:cNvSpPr>
          <p:nvPr userDrawn="1"/>
        </p:nvSpPr>
        <p:spPr>
          <a:xfrm>
            <a:off x="8564420" y="6308257"/>
            <a:ext cx="1465181" cy="230657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r" defTabSz="4570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October 29, 2014</a:t>
            </a:r>
          </a:p>
        </p:txBody>
      </p:sp>
      <p:pic>
        <p:nvPicPr>
          <p:cNvPr id="8" name="Picture 7" descr="ECMWF_Master_Logo_RGB_nostrap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0000" y="6308254"/>
            <a:ext cx="1342372" cy="230658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95B5426-4957-42AD-A5A6-34A46E6C8CE1}"/>
              </a:ext>
            </a:extLst>
          </p:cNvPr>
          <p:cNvCxnSpPr>
            <a:cxnSpLocks/>
          </p:cNvCxnSpPr>
          <p:nvPr userDrawn="1"/>
        </p:nvCxnSpPr>
        <p:spPr>
          <a:xfrm flipV="1">
            <a:off x="727306" y="781041"/>
            <a:ext cx="10733291" cy="14373"/>
          </a:xfrm>
          <a:prstGeom prst="line">
            <a:avLst/>
          </a:prstGeom>
          <a:ln w="317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FB923D2C-FE38-44BD-9EB3-D5BD6AA7B04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20597" y="-3"/>
            <a:ext cx="1771404" cy="1652147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B3700276-D7E5-4822-A6BB-B4AA73CA418C}"/>
              </a:ext>
            </a:extLst>
          </p:cNvPr>
          <p:cNvGrpSpPr/>
          <p:nvPr userDrawn="1"/>
        </p:nvGrpSpPr>
        <p:grpSpPr>
          <a:xfrm>
            <a:off x="10156472" y="6292174"/>
            <a:ext cx="2671304" cy="486469"/>
            <a:chOff x="10156472" y="6292172"/>
            <a:chExt cx="2671304" cy="486469"/>
          </a:xfrm>
        </p:grpSpPr>
        <p:pic>
          <p:nvPicPr>
            <p:cNvPr id="17" name="Picture 16" descr="Background pattern, icon&#10;&#10;Description automatically generated with medium confidence">
              <a:extLst>
                <a:ext uri="{FF2B5EF4-FFF2-40B4-BE49-F238E27FC236}">
                  <a16:creationId xmlns:a16="http://schemas.microsoft.com/office/drawing/2014/main" id="{1590B19E-21D7-41AE-8F7B-A3ED01325F4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156472" y="6292172"/>
              <a:ext cx="605859" cy="411656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B4CA08A-4E8A-4752-9D1D-50CEB2B4FD54}"/>
                </a:ext>
              </a:extLst>
            </p:cNvPr>
            <p:cNvSpPr txBox="1"/>
            <p:nvPr userDrawn="1"/>
          </p:nvSpPr>
          <p:spPr>
            <a:xfrm>
              <a:off x="10766812" y="6347754"/>
              <a:ext cx="206096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50" b="0">
                  <a:solidFill>
                    <a:srgbClr val="171796"/>
                  </a:solidFill>
                </a:rPr>
                <a:t>Funded by the </a:t>
              </a:r>
              <a:br>
                <a:rPr lang="en-GB" sz="1050" b="0">
                  <a:solidFill>
                    <a:srgbClr val="171796"/>
                  </a:solidFill>
                </a:rPr>
              </a:br>
              <a:r>
                <a:rPr lang="en-GB" sz="1050" b="0">
                  <a:solidFill>
                    <a:srgbClr val="171796"/>
                  </a:solidFill>
                </a:rPr>
                <a:t>European Union</a:t>
              </a:r>
              <a:endParaRPr lang="en-DE" sz="1050" b="0">
                <a:solidFill>
                  <a:srgbClr val="171796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742833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444CE08-8B1B-1941-BBDC-68BF6BFF7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31B3A-3701-6E4B-AA00-A59FB9F9CEF0}" type="datetimeFigureOut">
              <a:rPr lang="nl-NL" smtClean="0"/>
              <a:t>22-6-2023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92BFDAB9-7BBD-5544-BB7F-D28CADAC6B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938A7C27-DACE-764B-8975-D3A3C81EE4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5A259-A175-5344-ADC4-6BA47BFDFF20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095295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A222386-17A7-E54E-AD42-3963E44E0B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570" y="457200"/>
            <a:ext cx="3931213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A5D8618-B256-B241-97A1-1D70C7DBC2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1838" y="987427"/>
            <a:ext cx="6170593" cy="4873625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399"/>
            </a:lvl3pPr>
            <a:lvl4pPr>
              <a:defRPr sz="1999"/>
            </a:lvl4pPr>
            <a:lvl5pPr>
              <a:defRPr sz="1999"/>
            </a:lvl5pPr>
            <a:lvl6pPr>
              <a:defRPr sz="1999"/>
            </a:lvl6pPr>
            <a:lvl7pPr>
              <a:defRPr sz="1999"/>
            </a:lvl7pPr>
            <a:lvl8pPr>
              <a:defRPr sz="1999"/>
            </a:lvl8pPr>
            <a:lvl9pPr>
              <a:defRPr sz="1999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C489577E-30C3-4148-AD7F-2498F7A0D8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570" y="2057401"/>
            <a:ext cx="393121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52" indent="0">
              <a:buNone/>
              <a:defRPr sz="1400"/>
            </a:lvl2pPr>
            <a:lvl3pPr marL="914103" indent="0">
              <a:buNone/>
              <a:defRPr sz="1200"/>
            </a:lvl3pPr>
            <a:lvl4pPr marL="1371155" indent="0">
              <a:buNone/>
              <a:defRPr sz="1000"/>
            </a:lvl4pPr>
            <a:lvl5pPr marL="1828205" indent="0">
              <a:buNone/>
              <a:defRPr sz="1000"/>
            </a:lvl5pPr>
            <a:lvl6pPr marL="2285257" indent="0">
              <a:buNone/>
              <a:defRPr sz="1000"/>
            </a:lvl6pPr>
            <a:lvl7pPr marL="2742308" indent="0">
              <a:buNone/>
              <a:defRPr sz="1000"/>
            </a:lvl7pPr>
            <a:lvl8pPr marL="3199360" indent="0">
              <a:buNone/>
              <a:defRPr sz="1000"/>
            </a:lvl8pPr>
            <a:lvl9pPr marL="3656412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F6DB2FFB-0696-E744-94FF-AE2438D171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31B3A-3701-6E4B-AA00-A59FB9F9CEF0}" type="datetimeFigureOut">
              <a:rPr lang="nl-NL" smtClean="0"/>
              <a:t>22-6-2023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5C19BE4C-9F85-164B-9FCB-8C31F3BECC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2568FFA5-ED30-0343-9F6B-78A88F36F8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5A259-A175-5344-ADC4-6BA47BFDFF20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512993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B591783-DFF3-0E4C-AC10-B955B13977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570" y="457200"/>
            <a:ext cx="3931213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443B80AA-1080-8849-A65B-A484483C71A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1838" y="987427"/>
            <a:ext cx="6170593" cy="4873625"/>
          </a:xfrm>
        </p:spPr>
        <p:txBody>
          <a:bodyPr/>
          <a:lstStyle>
            <a:lvl1pPr marL="0" indent="0">
              <a:buNone/>
              <a:defRPr sz="3199"/>
            </a:lvl1pPr>
            <a:lvl2pPr marL="457052" indent="0">
              <a:buNone/>
              <a:defRPr sz="2799"/>
            </a:lvl2pPr>
            <a:lvl3pPr marL="914103" indent="0">
              <a:buNone/>
              <a:defRPr sz="2399"/>
            </a:lvl3pPr>
            <a:lvl4pPr marL="1371155" indent="0">
              <a:buNone/>
              <a:defRPr sz="1999"/>
            </a:lvl4pPr>
            <a:lvl5pPr marL="1828205" indent="0">
              <a:buNone/>
              <a:defRPr sz="1999"/>
            </a:lvl5pPr>
            <a:lvl6pPr marL="2285257" indent="0">
              <a:buNone/>
              <a:defRPr sz="1999"/>
            </a:lvl6pPr>
            <a:lvl7pPr marL="2742308" indent="0">
              <a:buNone/>
              <a:defRPr sz="1999"/>
            </a:lvl7pPr>
            <a:lvl8pPr marL="3199360" indent="0">
              <a:buNone/>
              <a:defRPr sz="1999"/>
            </a:lvl8pPr>
            <a:lvl9pPr marL="3656412" indent="0">
              <a:buNone/>
              <a:defRPr sz="1999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86E8E653-96BA-2A43-8C16-292D03C3D5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570" y="2057401"/>
            <a:ext cx="393121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52" indent="0">
              <a:buNone/>
              <a:defRPr sz="1400"/>
            </a:lvl2pPr>
            <a:lvl3pPr marL="914103" indent="0">
              <a:buNone/>
              <a:defRPr sz="1200"/>
            </a:lvl3pPr>
            <a:lvl4pPr marL="1371155" indent="0">
              <a:buNone/>
              <a:defRPr sz="1000"/>
            </a:lvl4pPr>
            <a:lvl5pPr marL="1828205" indent="0">
              <a:buNone/>
              <a:defRPr sz="1000"/>
            </a:lvl5pPr>
            <a:lvl6pPr marL="2285257" indent="0">
              <a:buNone/>
              <a:defRPr sz="1000"/>
            </a:lvl6pPr>
            <a:lvl7pPr marL="2742308" indent="0">
              <a:buNone/>
              <a:defRPr sz="1000"/>
            </a:lvl7pPr>
            <a:lvl8pPr marL="3199360" indent="0">
              <a:buNone/>
              <a:defRPr sz="1000"/>
            </a:lvl8pPr>
            <a:lvl9pPr marL="3656412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08037A04-5613-7541-AAB7-A015F6287F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31B3A-3701-6E4B-AA00-A59FB9F9CEF0}" type="datetimeFigureOut">
              <a:rPr lang="nl-NL" smtClean="0"/>
              <a:t>22-6-2023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2FF7E317-98C6-C741-A345-EE21D24EAE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DF33B83A-F075-D848-8E9A-FF52F2321E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5A259-A175-5344-ADC4-6BA47BFDFF20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258633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26" Type="http://schemas.openxmlformats.org/officeDocument/2006/relationships/image" Target="../media/image27.png"/><Relationship Id="rId3" Type="http://schemas.openxmlformats.org/officeDocument/2006/relationships/image" Target="../media/image4.jpeg"/><Relationship Id="rId21" Type="http://schemas.openxmlformats.org/officeDocument/2006/relationships/image" Target="../media/image22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5" Type="http://schemas.openxmlformats.org/officeDocument/2006/relationships/image" Target="../media/image26.png"/><Relationship Id="rId2" Type="http://schemas.openxmlformats.org/officeDocument/2006/relationships/theme" Target="../theme/theme3.xml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29" Type="http://schemas.openxmlformats.org/officeDocument/2006/relationships/image" Target="../media/image30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24" Type="http://schemas.openxmlformats.org/officeDocument/2006/relationships/image" Target="../media/image25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23" Type="http://schemas.openxmlformats.org/officeDocument/2006/relationships/image" Target="../media/image24.png"/><Relationship Id="rId28" Type="http://schemas.openxmlformats.org/officeDocument/2006/relationships/image" Target="../media/image29.png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Relationship Id="rId14" Type="http://schemas.openxmlformats.org/officeDocument/2006/relationships/image" Target="../media/image15.png"/><Relationship Id="rId22" Type="http://schemas.openxmlformats.org/officeDocument/2006/relationships/image" Target="../media/image23.png"/><Relationship Id="rId27" Type="http://schemas.openxmlformats.org/officeDocument/2006/relationships/image" Target="../media/image28.png"/><Relationship Id="rId30" Type="http://schemas.openxmlformats.org/officeDocument/2006/relationships/image" Target="../media/image3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26" Type="http://schemas.openxmlformats.org/officeDocument/2006/relationships/image" Target="../media/image26.png"/><Relationship Id="rId3" Type="http://schemas.openxmlformats.org/officeDocument/2006/relationships/theme" Target="../theme/theme5.xml"/><Relationship Id="rId21" Type="http://schemas.openxmlformats.org/officeDocument/2006/relationships/image" Target="../media/image21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5" Type="http://schemas.openxmlformats.org/officeDocument/2006/relationships/image" Target="../media/image25.png"/><Relationship Id="rId2" Type="http://schemas.openxmlformats.org/officeDocument/2006/relationships/slideLayout" Target="../slideLayouts/slideLayout40.xml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29" Type="http://schemas.openxmlformats.org/officeDocument/2006/relationships/image" Target="../media/image29.png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24" Type="http://schemas.openxmlformats.org/officeDocument/2006/relationships/image" Target="../media/image24.png"/><Relationship Id="rId5" Type="http://schemas.openxmlformats.org/officeDocument/2006/relationships/image" Target="../media/image5.jpeg"/><Relationship Id="rId15" Type="http://schemas.openxmlformats.org/officeDocument/2006/relationships/image" Target="../media/image15.png"/><Relationship Id="rId23" Type="http://schemas.openxmlformats.org/officeDocument/2006/relationships/image" Target="../media/image23.png"/><Relationship Id="rId28" Type="http://schemas.openxmlformats.org/officeDocument/2006/relationships/image" Target="../media/image28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31" Type="http://schemas.openxmlformats.org/officeDocument/2006/relationships/image" Target="../media/image31.png"/><Relationship Id="rId4" Type="http://schemas.openxmlformats.org/officeDocument/2006/relationships/image" Target="../media/image4.jpe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22.png"/><Relationship Id="rId27" Type="http://schemas.openxmlformats.org/officeDocument/2006/relationships/image" Target="../media/image27.png"/><Relationship Id="rId30" Type="http://schemas.openxmlformats.org/officeDocument/2006/relationships/image" Target="../media/image30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image" Target="../media/image55.png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image" Target="../media/image54.png"/><Relationship Id="rId5" Type="http://schemas.openxmlformats.org/officeDocument/2006/relationships/slideLayout" Target="../slideLayouts/slideLayout45.xml"/><Relationship Id="rId10" Type="http://schemas.openxmlformats.org/officeDocument/2006/relationships/theme" Target="../theme/theme6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slideLayout" Target="../slideLayouts/slideLayout62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61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5" Type="http://schemas.openxmlformats.org/officeDocument/2006/relationships/theme" Target="../theme/theme7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Relationship Id="rId14" Type="http://schemas.openxmlformats.org/officeDocument/2006/relationships/slideLayout" Target="../slideLayouts/slideLayout6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8CFAC2A4-9338-BC48-8396-066143D3B4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982" y="365126"/>
            <a:ext cx="1051286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A75A78F-C585-F240-A8C4-7CA3B02987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7982" y="1825625"/>
            <a:ext cx="10512862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8B165D2-9046-224A-90E7-3363C1CE24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7982" y="6356352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631B3A-3701-6E4B-AA00-A59FB9F9CEF0}" type="datetimeFigureOut">
              <a:rPr lang="nl-NL" smtClean="0"/>
              <a:t>22-6-2023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2BA505A-DE65-674E-B0AA-E36B6552CA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7549" y="6356352"/>
            <a:ext cx="41137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594E69E-72A7-FD46-AAC3-CC7DF3ABEB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08357" y="6356352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75A259-A175-5344-ADC4-6BA47BFDFF20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15480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  <p:sldLayoutId id="2147483665" r:id="rId12"/>
  </p:sldLayoutIdLst>
  <p:txStyles>
    <p:titleStyle>
      <a:lvl1pPr algn="l" defTabSz="914103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25" indent="-228525" algn="l" defTabSz="91410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577" indent="-228525" algn="l" defTabSz="91410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628" indent="-228525" algn="l" defTabSz="91410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3pPr>
      <a:lvl4pPr marL="1599680" indent="-228525" algn="l" defTabSz="91410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2056732" indent="-228525" algn="l" defTabSz="91410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513783" indent="-228525" algn="l" defTabSz="91410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834" indent="-228525" algn="l" defTabSz="91410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885" indent="-228525" algn="l" defTabSz="91410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4937" indent="-228525" algn="l" defTabSz="91410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10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52" algn="l" defTabSz="91410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03" algn="l" defTabSz="91410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55" algn="l" defTabSz="91410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05" algn="l" defTabSz="91410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257" algn="l" defTabSz="91410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08" algn="l" defTabSz="91410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360" algn="l" defTabSz="91410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412" algn="l" defTabSz="91410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C6C2315-3D1B-CBC7-7379-176C3F6DC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982" y="365126"/>
            <a:ext cx="1051286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1390DB-584C-5424-8566-55D3C47BB7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7982" y="1825625"/>
            <a:ext cx="1051286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64E5A4-9A41-1972-0507-F3441FEB31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7982" y="6356351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1B46EA-1F70-3C46-B49C-A336DF148BDC}" type="datetimeFigureOut">
              <a:rPr lang="en-IT" smtClean="0"/>
              <a:t>06/22/2023</a:t>
            </a:fld>
            <a:endParaRPr lang="en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E9F196-263E-D9A2-D72C-CED8D175F7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7549" y="6356351"/>
            <a:ext cx="41137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118FCC-8F29-0B05-E4E2-5710472E03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08357" y="6356351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E764BD-4FBE-BD42-9E64-1F4C985BFB3B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2443517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</p:sldLayoutIdLst>
  <p:txStyles>
    <p:titleStyle>
      <a:lvl1pPr algn="l" defTabSz="914126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31" indent="-228531" algn="l" defTabSz="91412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59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657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2056783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6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8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IT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38"/>
          <p:cNvSpPr txBox="1">
            <a:spLocks noChangeArrowheads="1"/>
          </p:cNvSpPr>
          <p:nvPr userDrawn="1"/>
        </p:nvSpPr>
        <p:spPr bwMode="auto">
          <a:xfrm>
            <a:off x="220743" y="6202800"/>
            <a:ext cx="12082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798" noProof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3" name="Picture 35" hidden="1">
            <a:extLst>
              <a:ext uri="{FF2B5EF4-FFF2-40B4-BE49-F238E27FC236}">
                <a16:creationId xmlns:a16="http://schemas.microsoft.com/office/drawing/2014/main" id="{C995CFAD-3BA1-4EC9-867D-60423D76AD7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  <p:sp>
        <p:nvSpPr>
          <p:cNvPr id="9" name="Text Box DG"/>
          <p:cNvSpPr txBox="1">
            <a:spLocks noChangeArrowheads="1"/>
          </p:cNvSpPr>
          <p:nvPr userDrawn="1"/>
        </p:nvSpPr>
        <p:spPr bwMode="auto">
          <a:xfrm>
            <a:off x="770686" y="447366"/>
            <a:ext cx="6686925" cy="21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770" noProof="0"/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5217072E-26F2-4536-B7A4-4922A861EFC0}"/>
              </a:ext>
            </a:extLst>
          </p:cNvPr>
          <p:cNvPicPr>
            <a:picLocks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11909" y="6584400"/>
            <a:ext cx="1633108" cy="104400"/>
          </a:xfrm>
          <a:prstGeom prst="rect">
            <a:avLst/>
          </a:prstGeom>
        </p:spPr>
      </p:pic>
      <p:sp>
        <p:nvSpPr>
          <p:cNvPr id="39" name="Text Box 34"/>
          <p:cNvSpPr txBox="1">
            <a:spLocks noChangeArrowheads="1"/>
          </p:cNvSpPr>
          <p:nvPr userDrawn="1"/>
        </p:nvSpPr>
        <p:spPr bwMode="auto">
          <a:xfrm>
            <a:off x="11552942" y="6176923"/>
            <a:ext cx="36695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it-IT" sz="798" noProof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fld id="{FDAC5C42-9B53-4063-AF51-A40D4C64F718}" type="slidenum">
              <a:rPr lang="it-IT" sz="1396" noProof="1" smtClean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GB" sz="798" noProof="1">
              <a:solidFill>
                <a:srgbClr val="819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3" name="Group 122">
            <a:extLst>
              <a:ext uri="{FF2B5EF4-FFF2-40B4-BE49-F238E27FC236}">
                <a16:creationId xmlns:a16="http://schemas.microsoft.com/office/drawing/2014/main" id="{0B575FE6-5C9C-47C0-909A-56151DBB141C}"/>
              </a:ext>
            </a:extLst>
          </p:cNvPr>
          <p:cNvGrpSpPr/>
          <p:nvPr userDrawn="1"/>
        </p:nvGrpSpPr>
        <p:grpSpPr>
          <a:xfrm>
            <a:off x="226011" y="6572055"/>
            <a:ext cx="9253202" cy="144114"/>
            <a:chOff x="226688" y="6572055"/>
            <a:chExt cx="9280921" cy="144114"/>
          </a:xfrm>
        </p:grpSpPr>
        <p:pic>
          <p:nvPicPr>
            <p:cNvPr id="64" name="Picture 123" descr="at.png">
              <a:extLst>
                <a:ext uri="{FF2B5EF4-FFF2-40B4-BE49-F238E27FC236}">
                  <a16:creationId xmlns:a16="http://schemas.microsoft.com/office/drawing/2014/main" id="{774A539F-11A0-4AE3-B227-B8FE90B3470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6688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5" name="Picture 124" descr="be.png">
              <a:extLst>
                <a:ext uri="{FF2B5EF4-FFF2-40B4-BE49-F238E27FC236}">
                  <a16:creationId xmlns:a16="http://schemas.microsoft.com/office/drawing/2014/main" id="{2689A539-DA9C-4FA7-ACEE-3F433D78E44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7100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6" name="Picture 125" descr="ch.png">
              <a:extLst>
                <a:ext uri="{FF2B5EF4-FFF2-40B4-BE49-F238E27FC236}">
                  <a16:creationId xmlns:a16="http://schemas.microsoft.com/office/drawing/2014/main" id="{6F2307E7-4492-452E-93E0-6C5D05E304D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52002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7" name="Picture 126" descr="cz.png">
              <a:extLst>
                <a:ext uri="{FF2B5EF4-FFF2-40B4-BE49-F238E27FC236}">
                  <a16:creationId xmlns:a16="http://schemas.microsoft.com/office/drawing/2014/main" id="{ADB9CCAD-4BAB-4B86-A8A5-E2142741D9B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044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8" name="Picture 127" descr="de.png">
              <a:extLst>
                <a:ext uri="{FF2B5EF4-FFF2-40B4-BE49-F238E27FC236}">
                  <a16:creationId xmlns:a16="http://schemas.microsoft.com/office/drawing/2014/main" id="{8B1129E2-9137-4118-8EA9-F146E6F9A4A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3088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9" name="Picture 128" descr="dk.png">
              <a:extLst>
                <a:ext uri="{FF2B5EF4-FFF2-40B4-BE49-F238E27FC236}">
                  <a16:creationId xmlns:a16="http://schemas.microsoft.com/office/drawing/2014/main" id="{CC459D84-236C-4518-9877-9D0A8DFA230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40468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0" name="Picture 129" descr="ee.png">
              <a:extLst>
                <a:ext uri="{FF2B5EF4-FFF2-40B4-BE49-F238E27FC236}">
                  <a16:creationId xmlns:a16="http://schemas.microsoft.com/office/drawing/2014/main" id="{F4AA8672-C327-488A-B899-8637EBF9990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1088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1" name="Picture 130" descr="es.png">
              <a:extLst>
                <a:ext uri="{FF2B5EF4-FFF2-40B4-BE49-F238E27FC236}">
                  <a16:creationId xmlns:a16="http://schemas.microsoft.com/office/drawing/2014/main" id="{963AC03D-D8DF-4089-8207-0709C45B32B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0923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3" name="Picture 131" descr="fi.png">
              <a:extLst>
                <a:ext uri="{FF2B5EF4-FFF2-40B4-BE49-F238E27FC236}">
                  <a16:creationId xmlns:a16="http://schemas.microsoft.com/office/drawing/2014/main" id="{34C5873E-6246-4AFE-B650-269558C0256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88120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4" name="Picture 132" descr="fr.png">
              <a:extLst>
                <a:ext uri="{FF2B5EF4-FFF2-40B4-BE49-F238E27FC236}">
                  <a16:creationId xmlns:a16="http://schemas.microsoft.com/office/drawing/2014/main" id="{7B1600A7-D8EB-44EF-96FB-B488A190840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5697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5" name="Picture 133" descr="gr.png">
              <a:extLst>
                <a:ext uri="{FF2B5EF4-FFF2-40B4-BE49-F238E27FC236}">
                  <a16:creationId xmlns:a16="http://schemas.microsoft.com/office/drawing/2014/main" id="{36E0F767-FC31-440F-9453-F493AE91B28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9974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6" name="Picture 134" descr="hu.png">
              <a:extLst>
                <a:ext uri="{FF2B5EF4-FFF2-40B4-BE49-F238E27FC236}">
                  <a16:creationId xmlns:a16="http://schemas.microsoft.com/office/drawing/2014/main" id="{843085AA-5147-4651-BC0C-CB984AEE2AF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6860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7" name="Picture 135" descr="ie.png">
              <a:extLst>
                <a:ext uri="{FF2B5EF4-FFF2-40B4-BE49-F238E27FC236}">
                  <a16:creationId xmlns:a16="http://schemas.microsoft.com/office/drawing/2014/main" id="{8F6602DC-448D-4385-8AC3-D4019FF82DE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3746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8" name="Picture 136" descr="it.png">
              <a:extLst>
                <a:ext uri="{FF2B5EF4-FFF2-40B4-BE49-F238E27FC236}">
                  <a16:creationId xmlns:a16="http://schemas.microsoft.com/office/drawing/2014/main" id="{7EE7D02F-366B-4941-9392-9F0213E65E7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06322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9" name="Picture 137" descr="lu.png">
              <a:extLst>
                <a:ext uri="{FF2B5EF4-FFF2-40B4-BE49-F238E27FC236}">
                  <a16:creationId xmlns:a16="http://schemas.microsoft.com/office/drawing/2014/main" id="{4025A972-01AC-463C-9F40-DF10B9F0E48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76775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0" name="Picture 138" descr="nl.png">
              <a:extLst>
                <a:ext uri="{FF2B5EF4-FFF2-40B4-BE49-F238E27FC236}">
                  <a16:creationId xmlns:a16="http://schemas.microsoft.com/office/drawing/2014/main" id="{E94700FF-77E0-44A2-A14E-4ED9F0F7CFE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50684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1" name="Picture 139" descr="no.png">
              <a:extLst>
                <a:ext uri="{FF2B5EF4-FFF2-40B4-BE49-F238E27FC236}">
                  <a16:creationId xmlns:a16="http://schemas.microsoft.com/office/drawing/2014/main" id="{6F17D9C5-D52E-4062-9383-4BE800B6265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2805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2" name="Picture 140" descr="pl.png">
              <a:extLst>
                <a:ext uri="{FF2B5EF4-FFF2-40B4-BE49-F238E27FC236}">
                  <a16:creationId xmlns:a16="http://schemas.microsoft.com/office/drawing/2014/main" id="{2528BF07-519D-4AAE-8850-1EAC51C4829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9518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3" name="Picture 141" descr="pt.png">
              <a:extLst>
                <a:ext uri="{FF2B5EF4-FFF2-40B4-BE49-F238E27FC236}">
                  <a16:creationId xmlns:a16="http://schemas.microsoft.com/office/drawing/2014/main" id="{5DC3BB44-A3E2-49DF-88D1-F655B82DDAE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67359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4" name="Picture 142" descr="ro.png">
              <a:extLst>
                <a:ext uri="{FF2B5EF4-FFF2-40B4-BE49-F238E27FC236}">
                  <a16:creationId xmlns:a16="http://schemas.microsoft.com/office/drawing/2014/main" id="{A3EB7CFC-AE20-49A0-8810-EF1D8D8436D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4126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5" name="Picture 143" descr="se.png">
              <a:extLst>
                <a:ext uri="{FF2B5EF4-FFF2-40B4-BE49-F238E27FC236}">
                  <a16:creationId xmlns:a16="http://schemas.microsoft.com/office/drawing/2014/main" id="{F0CCED82-5908-445D-858E-7CB37C21F53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7981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6" name="Picture 144" descr="uk.png">
              <a:extLst>
                <a:ext uri="{FF2B5EF4-FFF2-40B4-BE49-F238E27FC236}">
                  <a16:creationId xmlns:a16="http://schemas.microsoft.com/office/drawing/2014/main" id="{0F5B4FE6-D48C-4048-9A9A-18D1FF8D50F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1754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7" name="Picture 145" descr="ca.png">
              <a:extLst>
                <a:ext uri="{FF2B5EF4-FFF2-40B4-BE49-F238E27FC236}">
                  <a16:creationId xmlns:a16="http://schemas.microsoft.com/office/drawing/2014/main" id="{598A7997-9B51-4628-947C-D2B2D37123B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91609" y="6573362"/>
              <a:ext cx="216000" cy="14280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8" name="Picture 146">
              <a:extLst>
                <a:ext uri="{FF2B5EF4-FFF2-40B4-BE49-F238E27FC236}">
                  <a16:creationId xmlns:a16="http://schemas.microsoft.com/office/drawing/2014/main" id="{EB873E34-D8D1-4D3C-A2D1-8394AF100B2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555553" y="6572169"/>
              <a:ext cx="216000" cy="144000"/>
            </a:xfrm>
            <a:prstGeom prst="rect">
              <a:avLst/>
            </a:prstGeom>
          </p:spPr>
        </p:pic>
        <p:pic>
          <p:nvPicPr>
            <p:cNvPr id="90" name="Picture 147" descr="si.png">
              <a:extLst>
                <a:ext uri="{FF2B5EF4-FFF2-40B4-BE49-F238E27FC236}">
                  <a16:creationId xmlns:a16="http://schemas.microsoft.com/office/drawing/2014/main" id="{872CAB85-8374-403E-B359-5F3B2F22C7B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928090" y="6572513"/>
              <a:ext cx="217284" cy="143656"/>
            </a:xfrm>
            <a:prstGeom prst="rect">
              <a:avLst/>
            </a:prstGeom>
          </p:spPr>
        </p:pic>
      </p:grp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EE71E5B5-6921-4FB2-A9C4-9C2A029FF0B3}"/>
              </a:ext>
            </a:extLst>
          </p:cNvPr>
          <p:cNvCxnSpPr>
            <a:cxnSpLocks/>
          </p:cNvCxnSpPr>
          <p:nvPr userDrawn="1"/>
        </p:nvCxnSpPr>
        <p:spPr>
          <a:xfrm>
            <a:off x="220774" y="6422971"/>
            <a:ext cx="11700948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4659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lang="en-GB" sz="2991" b="1" dirty="0" smtClean="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116" b="1">
          <a:solidFill>
            <a:schemeClr val="bg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116" b="1">
          <a:solidFill>
            <a:schemeClr val="bg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116" b="1">
          <a:solidFill>
            <a:schemeClr val="bg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116" b="1">
          <a:solidFill>
            <a:schemeClr val="bg1"/>
          </a:solidFill>
          <a:latin typeface="Verdana" pitchFamily="34" charset="0"/>
        </a:defRPr>
      </a:lvl5pPr>
      <a:lvl6pPr marL="439692" algn="l" rtl="0" eaLnBrk="1" fontAlgn="base" hangingPunct="1">
        <a:spcBef>
          <a:spcPct val="0"/>
        </a:spcBef>
        <a:spcAft>
          <a:spcPct val="0"/>
        </a:spcAft>
        <a:defRPr sz="2116" b="1">
          <a:solidFill>
            <a:schemeClr val="bg1"/>
          </a:solidFill>
          <a:latin typeface="Verdana" pitchFamily="34" charset="0"/>
        </a:defRPr>
      </a:lvl6pPr>
      <a:lvl7pPr marL="879384" algn="l" rtl="0" eaLnBrk="1" fontAlgn="base" hangingPunct="1">
        <a:spcBef>
          <a:spcPct val="0"/>
        </a:spcBef>
        <a:spcAft>
          <a:spcPct val="0"/>
        </a:spcAft>
        <a:defRPr sz="2116" b="1">
          <a:solidFill>
            <a:schemeClr val="bg1"/>
          </a:solidFill>
          <a:latin typeface="Verdana" pitchFamily="34" charset="0"/>
        </a:defRPr>
      </a:lvl7pPr>
      <a:lvl8pPr marL="1319076" algn="l" rtl="0" eaLnBrk="1" fontAlgn="base" hangingPunct="1">
        <a:spcBef>
          <a:spcPct val="0"/>
        </a:spcBef>
        <a:spcAft>
          <a:spcPct val="0"/>
        </a:spcAft>
        <a:defRPr sz="2116" b="1">
          <a:solidFill>
            <a:schemeClr val="bg1"/>
          </a:solidFill>
          <a:latin typeface="Verdana" pitchFamily="34" charset="0"/>
        </a:defRPr>
      </a:lvl8pPr>
      <a:lvl9pPr marL="1758768" algn="l" rtl="0" eaLnBrk="1" fontAlgn="base" hangingPunct="1">
        <a:spcBef>
          <a:spcPct val="0"/>
        </a:spcBef>
        <a:spcAft>
          <a:spcPct val="0"/>
        </a:spcAft>
        <a:defRPr sz="2116" b="1">
          <a:solidFill>
            <a:schemeClr val="bg1"/>
          </a:solidFill>
          <a:latin typeface="Verdana" pitchFamily="34" charset="0"/>
        </a:defRPr>
      </a:lvl9pPr>
    </p:titleStyle>
    <p:bodyStyle>
      <a:lvl1pPr marL="0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rgbClr val="8197A6"/>
        </a:buClr>
        <a:buFont typeface="Arial" panose="020B0604020202020204" pitchFamily="34" charset="0"/>
        <a:buNone/>
        <a:defRPr lang="en-GB" sz="1795" dirty="0" smtClean="0">
          <a:solidFill>
            <a:srgbClr val="8197A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78982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795" dirty="0" smtClean="0">
          <a:solidFill>
            <a:srgbClr val="8197A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353698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795" dirty="0" smtClean="0">
          <a:solidFill>
            <a:srgbClr val="8197A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928413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795" dirty="0" smtClean="0">
          <a:solidFill>
            <a:srgbClr val="8197A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503129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795" dirty="0" smtClean="0">
          <a:solidFill>
            <a:srgbClr val="8197A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3346545" indent="-403051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38">
          <a:solidFill>
            <a:schemeClr val="bg2"/>
          </a:solidFill>
          <a:latin typeface="+mn-lt"/>
        </a:defRPr>
      </a:lvl6pPr>
      <a:lvl7pPr marL="3786237" indent="-403051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38">
          <a:solidFill>
            <a:schemeClr val="bg2"/>
          </a:solidFill>
          <a:latin typeface="+mn-lt"/>
        </a:defRPr>
      </a:lvl7pPr>
      <a:lvl8pPr marL="4225929" indent="-403051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38">
          <a:solidFill>
            <a:schemeClr val="bg2"/>
          </a:solidFill>
          <a:latin typeface="+mn-lt"/>
        </a:defRPr>
      </a:lvl8pPr>
      <a:lvl9pPr marL="4665621" indent="-403051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38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879384" rtl="0" eaLnBrk="1" latinLnBrk="0" hangingPunct="1">
        <a:defRPr sz="1731" kern="1200">
          <a:solidFill>
            <a:schemeClr val="tx1"/>
          </a:solidFill>
          <a:latin typeface="+mn-lt"/>
          <a:ea typeface="+mn-ea"/>
          <a:cs typeface="+mn-cs"/>
        </a:defRPr>
      </a:lvl1pPr>
      <a:lvl2pPr marL="439692" algn="l" defTabSz="879384" rtl="0" eaLnBrk="1" latinLnBrk="0" hangingPunct="1">
        <a:defRPr sz="1731" kern="1200">
          <a:solidFill>
            <a:schemeClr val="tx1"/>
          </a:solidFill>
          <a:latin typeface="+mn-lt"/>
          <a:ea typeface="+mn-ea"/>
          <a:cs typeface="+mn-cs"/>
        </a:defRPr>
      </a:lvl2pPr>
      <a:lvl3pPr marL="879384" algn="l" defTabSz="879384" rtl="0" eaLnBrk="1" latinLnBrk="0" hangingPunct="1">
        <a:defRPr sz="1731" kern="1200">
          <a:solidFill>
            <a:schemeClr val="tx1"/>
          </a:solidFill>
          <a:latin typeface="+mn-lt"/>
          <a:ea typeface="+mn-ea"/>
          <a:cs typeface="+mn-cs"/>
        </a:defRPr>
      </a:lvl3pPr>
      <a:lvl4pPr marL="1319076" algn="l" defTabSz="879384" rtl="0" eaLnBrk="1" latinLnBrk="0" hangingPunct="1">
        <a:defRPr sz="1731" kern="1200">
          <a:solidFill>
            <a:schemeClr val="tx1"/>
          </a:solidFill>
          <a:latin typeface="+mn-lt"/>
          <a:ea typeface="+mn-ea"/>
          <a:cs typeface="+mn-cs"/>
        </a:defRPr>
      </a:lvl4pPr>
      <a:lvl5pPr marL="1758768" algn="l" defTabSz="879384" rtl="0" eaLnBrk="1" latinLnBrk="0" hangingPunct="1">
        <a:defRPr sz="1731" kern="1200">
          <a:solidFill>
            <a:schemeClr val="tx1"/>
          </a:solidFill>
          <a:latin typeface="+mn-lt"/>
          <a:ea typeface="+mn-ea"/>
          <a:cs typeface="+mn-cs"/>
        </a:defRPr>
      </a:lvl5pPr>
      <a:lvl6pPr marL="2198461" algn="l" defTabSz="879384" rtl="0" eaLnBrk="1" latinLnBrk="0" hangingPunct="1">
        <a:defRPr sz="1731" kern="1200">
          <a:solidFill>
            <a:schemeClr val="tx1"/>
          </a:solidFill>
          <a:latin typeface="+mn-lt"/>
          <a:ea typeface="+mn-ea"/>
          <a:cs typeface="+mn-cs"/>
        </a:defRPr>
      </a:lvl6pPr>
      <a:lvl7pPr marL="2638153" algn="l" defTabSz="879384" rtl="0" eaLnBrk="1" latinLnBrk="0" hangingPunct="1">
        <a:defRPr sz="1731" kern="1200">
          <a:solidFill>
            <a:schemeClr val="tx1"/>
          </a:solidFill>
          <a:latin typeface="+mn-lt"/>
          <a:ea typeface="+mn-ea"/>
          <a:cs typeface="+mn-cs"/>
        </a:defRPr>
      </a:lvl7pPr>
      <a:lvl8pPr marL="3077845" algn="l" defTabSz="879384" rtl="0" eaLnBrk="1" latinLnBrk="0" hangingPunct="1">
        <a:defRPr sz="1731" kern="1200">
          <a:solidFill>
            <a:schemeClr val="tx1"/>
          </a:solidFill>
          <a:latin typeface="+mn-lt"/>
          <a:ea typeface="+mn-ea"/>
          <a:cs typeface="+mn-cs"/>
        </a:defRPr>
      </a:lvl8pPr>
      <a:lvl9pPr marL="3517537" algn="l" defTabSz="879384" rtl="0" eaLnBrk="1" latinLnBrk="0" hangingPunct="1">
        <a:defRPr sz="173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5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8CFAC2A4-9338-BC48-8396-066143D3B4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982" y="365128"/>
            <a:ext cx="1051286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A75A78F-C585-F240-A8C4-7CA3B02987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7982" y="1825625"/>
            <a:ext cx="10512862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8B165D2-9046-224A-90E7-3363C1CE24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7982" y="6356354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631B3A-3701-6E4B-AA00-A59FB9F9CEF0}" type="datetimeFigureOut">
              <a:rPr lang="nl-NL" smtClean="0"/>
              <a:t>22-6-2023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2BA505A-DE65-674E-B0AA-E36B6552CA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7549" y="6356354"/>
            <a:ext cx="41137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594E69E-72A7-FD46-AAC3-CC7DF3ABEB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08357" y="6356354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75A259-A175-5344-ADC4-6BA47BFDFF20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02149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  <p:sldLayoutId id="2147483723" r:id="rId13"/>
  </p:sldLayoutIdLst>
  <p:txStyles>
    <p:titleStyle>
      <a:lvl1pPr algn="l" defTabSz="913829" rtl="0" eaLnBrk="1" latinLnBrk="0" hangingPunct="1">
        <a:lnSpc>
          <a:spcPct val="90000"/>
        </a:lnSpc>
        <a:spcBef>
          <a:spcPct val="0"/>
        </a:spcBef>
        <a:buNone/>
        <a:defRPr sz="439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456" indent="-228456" algn="l" defTabSz="91382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8" kern="1200">
          <a:solidFill>
            <a:schemeClr val="tx1"/>
          </a:solidFill>
          <a:latin typeface="+mn-lt"/>
          <a:ea typeface="+mn-ea"/>
          <a:cs typeface="+mn-cs"/>
        </a:defRPr>
      </a:lvl1pPr>
      <a:lvl2pPr marL="685371" indent="-228456" algn="l" defTabSz="91382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98" kern="1200">
          <a:solidFill>
            <a:schemeClr val="tx1"/>
          </a:solidFill>
          <a:latin typeface="+mn-lt"/>
          <a:ea typeface="+mn-ea"/>
          <a:cs typeface="+mn-cs"/>
        </a:defRPr>
      </a:lvl2pPr>
      <a:lvl3pPr marL="1142285" indent="-228456" algn="l" defTabSz="91382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98" kern="1200">
          <a:solidFill>
            <a:schemeClr val="tx1"/>
          </a:solidFill>
          <a:latin typeface="+mn-lt"/>
          <a:ea typeface="+mn-ea"/>
          <a:cs typeface="+mn-cs"/>
        </a:defRPr>
      </a:lvl3pPr>
      <a:lvl4pPr marL="1599200" indent="-228456" algn="l" defTabSz="91382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8" kern="1200">
          <a:solidFill>
            <a:schemeClr val="tx1"/>
          </a:solidFill>
          <a:latin typeface="+mn-lt"/>
          <a:ea typeface="+mn-ea"/>
          <a:cs typeface="+mn-cs"/>
        </a:defRPr>
      </a:lvl4pPr>
      <a:lvl5pPr marL="2056115" indent="-228456" algn="l" defTabSz="91382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8" kern="1200">
          <a:solidFill>
            <a:schemeClr val="tx1"/>
          </a:solidFill>
          <a:latin typeface="+mn-lt"/>
          <a:ea typeface="+mn-ea"/>
          <a:cs typeface="+mn-cs"/>
        </a:defRPr>
      </a:lvl5pPr>
      <a:lvl6pPr marL="2513029" indent="-228456" algn="l" defTabSz="91382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8" kern="1200">
          <a:solidFill>
            <a:schemeClr val="tx1"/>
          </a:solidFill>
          <a:latin typeface="+mn-lt"/>
          <a:ea typeface="+mn-ea"/>
          <a:cs typeface="+mn-cs"/>
        </a:defRPr>
      </a:lvl6pPr>
      <a:lvl7pPr marL="2969943" indent="-228456" algn="l" defTabSz="91382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8" kern="1200">
          <a:solidFill>
            <a:schemeClr val="tx1"/>
          </a:solidFill>
          <a:latin typeface="+mn-lt"/>
          <a:ea typeface="+mn-ea"/>
          <a:cs typeface="+mn-cs"/>
        </a:defRPr>
      </a:lvl7pPr>
      <a:lvl8pPr marL="3426857" indent="-228456" algn="l" defTabSz="91382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8" kern="1200">
          <a:solidFill>
            <a:schemeClr val="tx1"/>
          </a:solidFill>
          <a:latin typeface="+mn-lt"/>
          <a:ea typeface="+mn-ea"/>
          <a:cs typeface="+mn-cs"/>
        </a:defRPr>
      </a:lvl8pPr>
      <a:lvl9pPr marL="3883772" indent="-228456" algn="l" defTabSz="91382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3829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1pPr>
      <a:lvl2pPr marL="456915" algn="l" defTabSz="913829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2pPr>
      <a:lvl3pPr marL="913829" algn="l" defTabSz="913829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3pPr>
      <a:lvl4pPr marL="1370744" algn="l" defTabSz="913829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4pPr>
      <a:lvl5pPr marL="1827657" algn="l" defTabSz="913829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5pPr>
      <a:lvl6pPr marL="2284571" algn="l" defTabSz="913829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6pPr>
      <a:lvl7pPr marL="2741485" algn="l" defTabSz="913829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7pPr>
      <a:lvl8pPr marL="3198400" algn="l" defTabSz="913829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8pPr>
      <a:lvl9pPr marL="3655315" algn="l" defTabSz="913829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38"/>
          <p:cNvSpPr txBox="1">
            <a:spLocks noChangeArrowheads="1"/>
          </p:cNvSpPr>
          <p:nvPr userDrawn="1"/>
        </p:nvSpPr>
        <p:spPr bwMode="auto">
          <a:xfrm>
            <a:off x="220743" y="6202800"/>
            <a:ext cx="12082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798" noProof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3" name="Picture 35" hidden="1">
            <a:extLst>
              <a:ext uri="{FF2B5EF4-FFF2-40B4-BE49-F238E27FC236}">
                <a16:creationId xmlns:a16="http://schemas.microsoft.com/office/drawing/2014/main" id="{C995CFAD-3BA1-4EC9-867D-60423D76AD7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  <p:sp>
        <p:nvSpPr>
          <p:cNvPr id="9" name="Text Box DG"/>
          <p:cNvSpPr txBox="1">
            <a:spLocks noChangeArrowheads="1"/>
          </p:cNvSpPr>
          <p:nvPr userDrawn="1"/>
        </p:nvSpPr>
        <p:spPr bwMode="auto">
          <a:xfrm>
            <a:off x="770686" y="447366"/>
            <a:ext cx="6686925" cy="21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770" noProof="0"/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5217072E-26F2-4536-B7A4-4922A861EFC0}"/>
              </a:ext>
            </a:extLst>
          </p:cNvPr>
          <p:cNvPicPr>
            <a:picLocks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11909" y="6584400"/>
            <a:ext cx="1633108" cy="104400"/>
          </a:xfrm>
          <a:prstGeom prst="rect">
            <a:avLst/>
          </a:prstGeom>
        </p:spPr>
      </p:pic>
      <p:sp>
        <p:nvSpPr>
          <p:cNvPr id="39" name="Text Box 34"/>
          <p:cNvSpPr txBox="1">
            <a:spLocks noChangeArrowheads="1"/>
          </p:cNvSpPr>
          <p:nvPr userDrawn="1"/>
        </p:nvSpPr>
        <p:spPr bwMode="auto">
          <a:xfrm>
            <a:off x="11552942" y="6176923"/>
            <a:ext cx="36695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it-IT" sz="798" noProof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fld id="{FDAC5C42-9B53-4063-AF51-A40D4C64F718}" type="slidenum">
              <a:rPr lang="it-IT" sz="1396" noProof="1" smtClean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GB" sz="798" noProof="1">
              <a:solidFill>
                <a:srgbClr val="819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3" name="Group 122">
            <a:extLst>
              <a:ext uri="{FF2B5EF4-FFF2-40B4-BE49-F238E27FC236}">
                <a16:creationId xmlns:a16="http://schemas.microsoft.com/office/drawing/2014/main" id="{0B575FE6-5C9C-47C0-909A-56151DBB141C}"/>
              </a:ext>
            </a:extLst>
          </p:cNvPr>
          <p:cNvGrpSpPr/>
          <p:nvPr userDrawn="1"/>
        </p:nvGrpSpPr>
        <p:grpSpPr>
          <a:xfrm>
            <a:off x="226011" y="6572055"/>
            <a:ext cx="9253202" cy="144114"/>
            <a:chOff x="226688" y="6572055"/>
            <a:chExt cx="9280921" cy="144114"/>
          </a:xfrm>
        </p:grpSpPr>
        <p:pic>
          <p:nvPicPr>
            <p:cNvPr id="64" name="Picture 123" descr="at.png">
              <a:extLst>
                <a:ext uri="{FF2B5EF4-FFF2-40B4-BE49-F238E27FC236}">
                  <a16:creationId xmlns:a16="http://schemas.microsoft.com/office/drawing/2014/main" id="{774A539F-11A0-4AE3-B227-B8FE90B3470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6688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5" name="Picture 124" descr="be.png">
              <a:extLst>
                <a:ext uri="{FF2B5EF4-FFF2-40B4-BE49-F238E27FC236}">
                  <a16:creationId xmlns:a16="http://schemas.microsoft.com/office/drawing/2014/main" id="{2689A539-DA9C-4FA7-ACEE-3F433D78E44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7100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6" name="Picture 125" descr="ch.png">
              <a:extLst>
                <a:ext uri="{FF2B5EF4-FFF2-40B4-BE49-F238E27FC236}">
                  <a16:creationId xmlns:a16="http://schemas.microsoft.com/office/drawing/2014/main" id="{6F2307E7-4492-452E-93E0-6C5D05E304D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52002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7" name="Picture 126" descr="cz.png">
              <a:extLst>
                <a:ext uri="{FF2B5EF4-FFF2-40B4-BE49-F238E27FC236}">
                  <a16:creationId xmlns:a16="http://schemas.microsoft.com/office/drawing/2014/main" id="{ADB9CCAD-4BAB-4B86-A8A5-E2142741D9B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044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8" name="Picture 127" descr="de.png">
              <a:extLst>
                <a:ext uri="{FF2B5EF4-FFF2-40B4-BE49-F238E27FC236}">
                  <a16:creationId xmlns:a16="http://schemas.microsoft.com/office/drawing/2014/main" id="{8B1129E2-9137-4118-8EA9-F146E6F9A4A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3088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9" name="Picture 128" descr="dk.png">
              <a:extLst>
                <a:ext uri="{FF2B5EF4-FFF2-40B4-BE49-F238E27FC236}">
                  <a16:creationId xmlns:a16="http://schemas.microsoft.com/office/drawing/2014/main" id="{CC459D84-236C-4518-9877-9D0A8DFA230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40468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0" name="Picture 129" descr="ee.png">
              <a:extLst>
                <a:ext uri="{FF2B5EF4-FFF2-40B4-BE49-F238E27FC236}">
                  <a16:creationId xmlns:a16="http://schemas.microsoft.com/office/drawing/2014/main" id="{F4AA8672-C327-488A-B899-8637EBF9990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1088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1" name="Picture 130" descr="es.png">
              <a:extLst>
                <a:ext uri="{FF2B5EF4-FFF2-40B4-BE49-F238E27FC236}">
                  <a16:creationId xmlns:a16="http://schemas.microsoft.com/office/drawing/2014/main" id="{963AC03D-D8DF-4089-8207-0709C45B32B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0923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3" name="Picture 131" descr="fi.png">
              <a:extLst>
                <a:ext uri="{FF2B5EF4-FFF2-40B4-BE49-F238E27FC236}">
                  <a16:creationId xmlns:a16="http://schemas.microsoft.com/office/drawing/2014/main" id="{34C5873E-6246-4AFE-B650-269558C0256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88120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4" name="Picture 132" descr="fr.png">
              <a:extLst>
                <a:ext uri="{FF2B5EF4-FFF2-40B4-BE49-F238E27FC236}">
                  <a16:creationId xmlns:a16="http://schemas.microsoft.com/office/drawing/2014/main" id="{7B1600A7-D8EB-44EF-96FB-B488A190840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5697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5" name="Picture 133" descr="gr.png">
              <a:extLst>
                <a:ext uri="{FF2B5EF4-FFF2-40B4-BE49-F238E27FC236}">
                  <a16:creationId xmlns:a16="http://schemas.microsoft.com/office/drawing/2014/main" id="{36E0F767-FC31-440F-9453-F493AE91B28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9974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6" name="Picture 134" descr="hu.png">
              <a:extLst>
                <a:ext uri="{FF2B5EF4-FFF2-40B4-BE49-F238E27FC236}">
                  <a16:creationId xmlns:a16="http://schemas.microsoft.com/office/drawing/2014/main" id="{843085AA-5147-4651-BC0C-CB984AEE2AF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6860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7" name="Picture 135" descr="ie.png">
              <a:extLst>
                <a:ext uri="{FF2B5EF4-FFF2-40B4-BE49-F238E27FC236}">
                  <a16:creationId xmlns:a16="http://schemas.microsoft.com/office/drawing/2014/main" id="{8F6602DC-448D-4385-8AC3-D4019FF82DE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3746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8" name="Picture 136" descr="it.png">
              <a:extLst>
                <a:ext uri="{FF2B5EF4-FFF2-40B4-BE49-F238E27FC236}">
                  <a16:creationId xmlns:a16="http://schemas.microsoft.com/office/drawing/2014/main" id="{7EE7D02F-366B-4941-9392-9F0213E65E7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06322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9" name="Picture 137" descr="lu.png">
              <a:extLst>
                <a:ext uri="{FF2B5EF4-FFF2-40B4-BE49-F238E27FC236}">
                  <a16:creationId xmlns:a16="http://schemas.microsoft.com/office/drawing/2014/main" id="{4025A972-01AC-463C-9F40-DF10B9F0E48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76775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0" name="Picture 138" descr="nl.png">
              <a:extLst>
                <a:ext uri="{FF2B5EF4-FFF2-40B4-BE49-F238E27FC236}">
                  <a16:creationId xmlns:a16="http://schemas.microsoft.com/office/drawing/2014/main" id="{E94700FF-77E0-44A2-A14E-4ED9F0F7CFE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50684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1" name="Picture 139" descr="no.png">
              <a:extLst>
                <a:ext uri="{FF2B5EF4-FFF2-40B4-BE49-F238E27FC236}">
                  <a16:creationId xmlns:a16="http://schemas.microsoft.com/office/drawing/2014/main" id="{6F17D9C5-D52E-4062-9383-4BE800B6265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2805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2" name="Picture 140" descr="pl.png">
              <a:extLst>
                <a:ext uri="{FF2B5EF4-FFF2-40B4-BE49-F238E27FC236}">
                  <a16:creationId xmlns:a16="http://schemas.microsoft.com/office/drawing/2014/main" id="{2528BF07-519D-4AAE-8850-1EAC51C4829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9518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3" name="Picture 141" descr="pt.png">
              <a:extLst>
                <a:ext uri="{FF2B5EF4-FFF2-40B4-BE49-F238E27FC236}">
                  <a16:creationId xmlns:a16="http://schemas.microsoft.com/office/drawing/2014/main" id="{5DC3BB44-A3E2-49DF-88D1-F655B82DDAE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67359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4" name="Picture 142" descr="ro.png">
              <a:extLst>
                <a:ext uri="{FF2B5EF4-FFF2-40B4-BE49-F238E27FC236}">
                  <a16:creationId xmlns:a16="http://schemas.microsoft.com/office/drawing/2014/main" id="{A3EB7CFC-AE20-49A0-8810-EF1D8D8436D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4126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5" name="Picture 143" descr="se.png">
              <a:extLst>
                <a:ext uri="{FF2B5EF4-FFF2-40B4-BE49-F238E27FC236}">
                  <a16:creationId xmlns:a16="http://schemas.microsoft.com/office/drawing/2014/main" id="{F0CCED82-5908-445D-858E-7CB37C21F53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7981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6" name="Picture 144" descr="uk.png">
              <a:extLst>
                <a:ext uri="{FF2B5EF4-FFF2-40B4-BE49-F238E27FC236}">
                  <a16:creationId xmlns:a16="http://schemas.microsoft.com/office/drawing/2014/main" id="{0F5B4FE6-D48C-4048-9A9A-18D1FF8D50F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1754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7" name="Picture 145" descr="ca.png">
              <a:extLst>
                <a:ext uri="{FF2B5EF4-FFF2-40B4-BE49-F238E27FC236}">
                  <a16:creationId xmlns:a16="http://schemas.microsoft.com/office/drawing/2014/main" id="{598A7997-9B51-4628-947C-D2B2D37123B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91609" y="6573362"/>
              <a:ext cx="216000" cy="14280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8" name="Picture 146">
              <a:extLst>
                <a:ext uri="{FF2B5EF4-FFF2-40B4-BE49-F238E27FC236}">
                  <a16:creationId xmlns:a16="http://schemas.microsoft.com/office/drawing/2014/main" id="{EB873E34-D8D1-4D3C-A2D1-8394AF100B2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555553" y="6572169"/>
              <a:ext cx="216000" cy="144000"/>
            </a:xfrm>
            <a:prstGeom prst="rect">
              <a:avLst/>
            </a:prstGeom>
          </p:spPr>
        </p:pic>
        <p:pic>
          <p:nvPicPr>
            <p:cNvPr id="90" name="Picture 147" descr="si.png">
              <a:extLst>
                <a:ext uri="{FF2B5EF4-FFF2-40B4-BE49-F238E27FC236}">
                  <a16:creationId xmlns:a16="http://schemas.microsoft.com/office/drawing/2014/main" id="{872CAB85-8374-403E-B359-5F3B2F22C7B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928090" y="6572513"/>
              <a:ext cx="217284" cy="143656"/>
            </a:xfrm>
            <a:prstGeom prst="rect">
              <a:avLst/>
            </a:prstGeom>
          </p:spPr>
        </p:pic>
      </p:grp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EE71E5B5-6921-4FB2-A9C4-9C2A029FF0B3}"/>
              </a:ext>
            </a:extLst>
          </p:cNvPr>
          <p:cNvCxnSpPr>
            <a:cxnSpLocks/>
          </p:cNvCxnSpPr>
          <p:nvPr userDrawn="1"/>
        </p:nvCxnSpPr>
        <p:spPr>
          <a:xfrm>
            <a:off x="220774" y="6422971"/>
            <a:ext cx="11700948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6549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lang="en-GB" sz="2991" b="1" dirty="0" smtClean="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116" b="1">
          <a:solidFill>
            <a:schemeClr val="bg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116" b="1">
          <a:solidFill>
            <a:schemeClr val="bg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116" b="1">
          <a:solidFill>
            <a:schemeClr val="bg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116" b="1">
          <a:solidFill>
            <a:schemeClr val="bg1"/>
          </a:solidFill>
          <a:latin typeface="Verdana" pitchFamily="34" charset="0"/>
        </a:defRPr>
      </a:lvl5pPr>
      <a:lvl6pPr marL="439692" algn="l" rtl="0" eaLnBrk="1" fontAlgn="base" hangingPunct="1">
        <a:spcBef>
          <a:spcPct val="0"/>
        </a:spcBef>
        <a:spcAft>
          <a:spcPct val="0"/>
        </a:spcAft>
        <a:defRPr sz="2116" b="1">
          <a:solidFill>
            <a:schemeClr val="bg1"/>
          </a:solidFill>
          <a:latin typeface="Verdana" pitchFamily="34" charset="0"/>
        </a:defRPr>
      </a:lvl6pPr>
      <a:lvl7pPr marL="879384" algn="l" rtl="0" eaLnBrk="1" fontAlgn="base" hangingPunct="1">
        <a:spcBef>
          <a:spcPct val="0"/>
        </a:spcBef>
        <a:spcAft>
          <a:spcPct val="0"/>
        </a:spcAft>
        <a:defRPr sz="2116" b="1">
          <a:solidFill>
            <a:schemeClr val="bg1"/>
          </a:solidFill>
          <a:latin typeface="Verdana" pitchFamily="34" charset="0"/>
        </a:defRPr>
      </a:lvl7pPr>
      <a:lvl8pPr marL="1319076" algn="l" rtl="0" eaLnBrk="1" fontAlgn="base" hangingPunct="1">
        <a:spcBef>
          <a:spcPct val="0"/>
        </a:spcBef>
        <a:spcAft>
          <a:spcPct val="0"/>
        </a:spcAft>
        <a:defRPr sz="2116" b="1">
          <a:solidFill>
            <a:schemeClr val="bg1"/>
          </a:solidFill>
          <a:latin typeface="Verdana" pitchFamily="34" charset="0"/>
        </a:defRPr>
      </a:lvl8pPr>
      <a:lvl9pPr marL="1758768" algn="l" rtl="0" eaLnBrk="1" fontAlgn="base" hangingPunct="1">
        <a:spcBef>
          <a:spcPct val="0"/>
        </a:spcBef>
        <a:spcAft>
          <a:spcPct val="0"/>
        </a:spcAft>
        <a:defRPr sz="2116" b="1">
          <a:solidFill>
            <a:schemeClr val="bg1"/>
          </a:solidFill>
          <a:latin typeface="Verdana" pitchFamily="34" charset="0"/>
        </a:defRPr>
      </a:lvl9pPr>
    </p:titleStyle>
    <p:bodyStyle>
      <a:lvl1pPr marL="0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rgbClr val="8197A6"/>
        </a:buClr>
        <a:buFont typeface="Arial" panose="020B0604020202020204" pitchFamily="34" charset="0"/>
        <a:buNone/>
        <a:defRPr lang="en-GB" sz="1795" dirty="0" smtClean="0">
          <a:solidFill>
            <a:srgbClr val="8197A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78982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795" dirty="0" smtClean="0">
          <a:solidFill>
            <a:srgbClr val="8197A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353698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795" dirty="0" smtClean="0">
          <a:solidFill>
            <a:srgbClr val="8197A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928413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795" dirty="0" smtClean="0">
          <a:solidFill>
            <a:srgbClr val="8197A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503129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795" dirty="0" smtClean="0">
          <a:solidFill>
            <a:srgbClr val="8197A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3346545" indent="-403051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38">
          <a:solidFill>
            <a:schemeClr val="bg2"/>
          </a:solidFill>
          <a:latin typeface="+mn-lt"/>
        </a:defRPr>
      </a:lvl6pPr>
      <a:lvl7pPr marL="3786237" indent="-403051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38">
          <a:solidFill>
            <a:schemeClr val="bg2"/>
          </a:solidFill>
          <a:latin typeface="+mn-lt"/>
        </a:defRPr>
      </a:lvl7pPr>
      <a:lvl8pPr marL="4225929" indent="-403051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38">
          <a:solidFill>
            <a:schemeClr val="bg2"/>
          </a:solidFill>
          <a:latin typeface="+mn-lt"/>
        </a:defRPr>
      </a:lvl8pPr>
      <a:lvl9pPr marL="4665621" indent="-403051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38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879384" rtl="0" eaLnBrk="1" latinLnBrk="0" hangingPunct="1">
        <a:defRPr sz="1731" kern="1200">
          <a:solidFill>
            <a:schemeClr val="tx1"/>
          </a:solidFill>
          <a:latin typeface="+mn-lt"/>
          <a:ea typeface="+mn-ea"/>
          <a:cs typeface="+mn-cs"/>
        </a:defRPr>
      </a:lvl1pPr>
      <a:lvl2pPr marL="439692" algn="l" defTabSz="879384" rtl="0" eaLnBrk="1" latinLnBrk="0" hangingPunct="1">
        <a:defRPr sz="1731" kern="1200">
          <a:solidFill>
            <a:schemeClr val="tx1"/>
          </a:solidFill>
          <a:latin typeface="+mn-lt"/>
          <a:ea typeface="+mn-ea"/>
          <a:cs typeface="+mn-cs"/>
        </a:defRPr>
      </a:lvl2pPr>
      <a:lvl3pPr marL="879384" algn="l" defTabSz="879384" rtl="0" eaLnBrk="1" latinLnBrk="0" hangingPunct="1">
        <a:defRPr sz="1731" kern="1200">
          <a:solidFill>
            <a:schemeClr val="tx1"/>
          </a:solidFill>
          <a:latin typeface="+mn-lt"/>
          <a:ea typeface="+mn-ea"/>
          <a:cs typeface="+mn-cs"/>
        </a:defRPr>
      </a:lvl3pPr>
      <a:lvl4pPr marL="1319076" algn="l" defTabSz="879384" rtl="0" eaLnBrk="1" latinLnBrk="0" hangingPunct="1">
        <a:defRPr sz="1731" kern="1200">
          <a:solidFill>
            <a:schemeClr val="tx1"/>
          </a:solidFill>
          <a:latin typeface="+mn-lt"/>
          <a:ea typeface="+mn-ea"/>
          <a:cs typeface="+mn-cs"/>
        </a:defRPr>
      </a:lvl4pPr>
      <a:lvl5pPr marL="1758768" algn="l" defTabSz="879384" rtl="0" eaLnBrk="1" latinLnBrk="0" hangingPunct="1">
        <a:defRPr sz="1731" kern="1200">
          <a:solidFill>
            <a:schemeClr val="tx1"/>
          </a:solidFill>
          <a:latin typeface="+mn-lt"/>
          <a:ea typeface="+mn-ea"/>
          <a:cs typeface="+mn-cs"/>
        </a:defRPr>
      </a:lvl5pPr>
      <a:lvl6pPr marL="2198461" algn="l" defTabSz="879384" rtl="0" eaLnBrk="1" latinLnBrk="0" hangingPunct="1">
        <a:defRPr sz="1731" kern="1200">
          <a:solidFill>
            <a:schemeClr val="tx1"/>
          </a:solidFill>
          <a:latin typeface="+mn-lt"/>
          <a:ea typeface="+mn-ea"/>
          <a:cs typeface="+mn-cs"/>
        </a:defRPr>
      </a:lvl6pPr>
      <a:lvl7pPr marL="2638153" algn="l" defTabSz="879384" rtl="0" eaLnBrk="1" latinLnBrk="0" hangingPunct="1">
        <a:defRPr sz="1731" kern="1200">
          <a:solidFill>
            <a:schemeClr val="tx1"/>
          </a:solidFill>
          <a:latin typeface="+mn-lt"/>
          <a:ea typeface="+mn-ea"/>
          <a:cs typeface="+mn-cs"/>
        </a:defRPr>
      </a:lvl7pPr>
      <a:lvl8pPr marL="3077845" algn="l" defTabSz="879384" rtl="0" eaLnBrk="1" latinLnBrk="0" hangingPunct="1">
        <a:defRPr sz="1731" kern="1200">
          <a:solidFill>
            <a:schemeClr val="tx1"/>
          </a:solidFill>
          <a:latin typeface="+mn-lt"/>
          <a:ea typeface="+mn-ea"/>
          <a:cs typeface="+mn-cs"/>
        </a:defRPr>
      </a:lvl8pPr>
      <a:lvl9pPr marL="3517537" algn="l" defTabSz="879384" rtl="0" eaLnBrk="1" latinLnBrk="0" hangingPunct="1">
        <a:defRPr sz="173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51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owerPoint_strip2.png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0" y="0"/>
            <a:ext cx="1828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349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</p:sldLayoutIdLst>
  <p:hf hdr="0" dt="0"/>
  <p:txStyles>
    <p:titleStyle>
      <a:lvl1pPr algn="l" defTabSz="457063" rtl="0" eaLnBrk="1" latinLnBrk="0" hangingPunct="1">
        <a:lnSpc>
          <a:spcPts val="2799"/>
        </a:lnSpc>
        <a:spcBef>
          <a:spcPct val="0"/>
        </a:spcBef>
        <a:buNone/>
        <a:defRPr sz="2399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797" indent="-342797" algn="l" defTabSz="457063" rtl="0" eaLnBrk="1" latinLnBrk="0" hangingPunct="1">
        <a:spcBef>
          <a:spcPct val="20000"/>
        </a:spcBef>
        <a:buClr>
          <a:schemeClr val="bg1"/>
        </a:buClr>
        <a:buFont typeface="Arial"/>
        <a:buChar char="•"/>
        <a:defRPr sz="3199" kern="1200">
          <a:solidFill>
            <a:schemeClr val="bg1"/>
          </a:solidFill>
          <a:latin typeface="+mn-lt"/>
          <a:ea typeface="+mn-ea"/>
          <a:cs typeface="+mn-cs"/>
        </a:defRPr>
      </a:lvl1pPr>
      <a:lvl2pPr marL="742727" indent="-285664" algn="l" defTabSz="457063" rtl="0" eaLnBrk="1" latinLnBrk="0" hangingPunct="1">
        <a:spcBef>
          <a:spcPct val="20000"/>
        </a:spcBef>
        <a:buClr>
          <a:schemeClr val="bg1"/>
        </a:buClr>
        <a:buFont typeface="Arial"/>
        <a:buChar char="–"/>
        <a:defRPr sz="2799" kern="1200">
          <a:solidFill>
            <a:schemeClr val="bg1"/>
          </a:solidFill>
          <a:latin typeface="+mn-lt"/>
          <a:ea typeface="+mn-ea"/>
          <a:cs typeface="+mn-cs"/>
        </a:defRPr>
      </a:lvl2pPr>
      <a:lvl3pPr marL="1142657" indent="-228531" algn="l" defTabSz="457063" rtl="0" eaLnBrk="1" latinLnBrk="0" hangingPunct="1">
        <a:spcBef>
          <a:spcPct val="20000"/>
        </a:spcBef>
        <a:buClr>
          <a:schemeClr val="bg1"/>
        </a:buClr>
        <a:buFont typeface="Arial"/>
        <a:buChar char="•"/>
        <a:defRPr sz="2399" kern="1200">
          <a:solidFill>
            <a:schemeClr val="bg1"/>
          </a:solidFill>
          <a:latin typeface="+mn-lt"/>
          <a:ea typeface="+mn-ea"/>
          <a:cs typeface="+mn-cs"/>
        </a:defRPr>
      </a:lvl3pPr>
      <a:lvl4pPr marL="1599720" indent="-228531" algn="l" defTabSz="457063" rtl="0" eaLnBrk="1" latinLnBrk="0" hangingPunct="1">
        <a:spcBef>
          <a:spcPct val="20000"/>
        </a:spcBef>
        <a:buClr>
          <a:schemeClr val="bg1"/>
        </a:buClr>
        <a:buFont typeface="Arial"/>
        <a:buChar char="–"/>
        <a:defRPr sz="1999" kern="1200">
          <a:solidFill>
            <a:schemeClr val="bg1"/>
          </a:solidFill>
          <a:latin typeface="+mn-lt"/>
          <a:ea typeface="+mn-ea"/>
          <a:cs typeface="+mn-cs"/>
        </a:defRPr>
      </a:lvl4pPr>
      <a:lvl5pPr marL="2056783" indent="-228531" algn="l" defTabSz="457063" rtl="0" eaLnBrk="1" latinLnBrk="0" hangingPunct="1">
        <a:spcBef>
          <a:spcPct val="20000"/>
        </a:spcBef>
        <a:buClr>
          <a:schemeClr val="bg1"/>
        </a:buClr>
        <a:buFont typeface="Arial"/>
        <a:buChar char="»"/>
        <a:defRPr sz="1999" kern="1200">
          <a:solidFill>
            <a:schemeClr val="bg1"/>
          </a:solidFill>
          <a:latin typeface="+mn-lt"/>
          <a:ea typeface="+mn-ea"/>
          <a:cs typeface="+mn-cs"/>
        </a:defRPr>
      </a:lvl5pPr>
      <a:lvl6pPr marL="2513846" indent="-228531" algn="l" defTabSz="457063" rtl="0" eaLnBrk="1" latinLnBrk="0" hangingPunct="1">
        <a:spcBef>
          <a:spcPct val="20000"/>
        </a:spcBef>
        <a:buFont typeface="Arial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8" indent="-228531" algn="l" defTabSz="457063" rtl="0" eaLnBrk="1" latinLnBrk="0" hangingPunct="1">
        <a:spcBef>
          <a:spcPct val="20000"/>
        </a:spcBef>
        <a:buFont typeface="Arial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l" defTabSz="457063" rtl="0" eaLnBrk="1" latinLnBrk="0" hangingPunct="1">
        <a:spcBef>
          <a:spcPct val="20000"/>
        </a:spcBef>
        <a:buFont typeface="Arial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1" algn="l" defTabSz="457063" rtl="0" eaLnBrk="1" latinLnBrk="0" hangingPunct="1">
        <a:spcBef>
          <a:spcPct val="20000"/>
        </a:spcBef>
        <a:buFont typeface="Arial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EF668A6-22B8-0916-B8C9-9ECF7C70EE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982" y="365126"/>
            <a:ext cx="1051286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3C6ECD-511C-42B5-1A53-2667CBA9EF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7982" y="1825625"/>
            <a:ext cx="1051286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E3AC38-23DE-8869-CEB0-65D5FF2338F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7982" y="6356351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56F53D-AA83-2048-95F6-5808C281C1F2}" type="datetimeFigureOut">
              <a:rPr lang="en-US" smtClean="0"/>
              <a:t>6/22/2023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EF74B6-1B75-1637-C66E-EAE74B8C3C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7549" y="6356351"/>
            <a:ext cx="41137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7C926D-55CF-E80D-B0E1-CD9D49FCC8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08357" y="6356351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7772EE-C329-CA40-9FE1-C743839D07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93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  <p:sldLayoutId id="2147483755" r:id="rId12"/>
    <p:sldLayoutId id="2147483756" r:id="rId13"/>
    <p:sldLayoutId id="2147483757" r:id="rId14"/>
  </p:sldLayoutIdLst>
  <p:txStyles>
    <p:titleStyle>
      <a:lvl1pPr algn="l" defTabSz="914126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31" indent="-228531" algn="l" defTabSz="91412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59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657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2056783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6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8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4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ogcapi.ogc.org/edr/" TargetMode="External"/><Relationship Id="rId1" Type="http://schemas.openxmlformats.org/officeDocument/2006/relationships/slideLayout" Target="../slideLayouts/slideLayout3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en.wikipedia.org/wiki/Well-known_text_representation_of_geometry" TargetMode="External"/><Relationship Id="rId1" Type="http://schemas.openxmlformats.org/officeDocument/2006/relationships/slideLayout" Target="../slideLayouts/slideLayout3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4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7" Type="http://schemas.openxmlformats.org/officeDocument/2006/relationships/image" Target="../media/image69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63.xml"/><Relationship Id="rId6" Type="http://schemas.openxmlformats.org/officeDocument/2006/relationships/image" Target="../media/image68.emf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emf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3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emf"/><Relationship Id="rId7" Type="http://schemas.openxmlformats.org/officeDocument/2006/relationships/image" Target="../media/image76.emf"/><Relationship Id="rId2" Type="http://schemas.openxmlformats.org/officeDocument/2006/relationships/image" Target="../media/image71.emf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75.png"/><Relationship Id="rId5" Type="http://schemas.openxmlformats.org/officeDocument/2006/relationships/image" Target="../media/image74.emf"/><Relationship Id="rId4" Type="http://schemas.openxmlformats.org/officeDocument/2006/relationships/image" Target="../media/image73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3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3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AC8EA62-A0DF-764A-9DE4-039ECDD8D4C9}"/>
              </a:ext>
            </a:extLst>
          </p:cNvPr>
          <p:cNvSpPr txBox="1"/>
          <p:nvPr/>
        </p:nvSpPr>
        <p:spPr>
          <a:xfrm>
            <a:off x="914163" y="1013584"/>
            <a:ext cx="8335973" cy="298498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defTabSz="91412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750" b="1">
                <a:solidFill>
                  <a:schemeClr val="bg1"/>
                </a:solidFill>
                <a:latin typeface="Verdana"/>
                <a:ea typeface="Verdana"/>
              </a:rPr>
              <a:t>Destination Earth</a:t>
            </a:r>
          </a:p>
          <a:p>
            <a:pPr defTabSz="914126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4750" b="1" baseline="30000">
              <a:solidFill>
                <a:schemeClr val="bg1"/>
              </a:solidFill>
              <a:latin typeface="Verdana" pitchFamily="34" charset="0"/>
              <a:ea typeface="Verdana"/>
            </a:endParaRPr>
          </a:p>
          <a:p>
            <a:pPr defTabSz="914126">
              <a:defRPr/>
            </a:pPr>
            <a:r>
              <a:rPr lang="en-GB" sz="3950" b="1">
                <a:solidFill>
                  <a:schemeClr val="bg1"/>
                </a:solidFill>
                <a:latin typeface="Arial"/>
              </a:rPr>
              <a:t>Interoperability</a:t>
            </a:r>
            <a:endParaRPr lang="en-GB" sz="3950" b="1">
              <a:solidFill>
                <a:schemeClr val="bg1"/>
              </a:solidFill>
              <a:latin typeface="Arial"/>
              <a:cs typeface="Arial"/>
            </a:endParaRPr>
          </a:p>
          <a:p>
            <a:pPr defTabSz="914126">
              <a:defRPr/>
            </a:pPr>
            <a:endParaRPr lang="en-GB" sz="3950" b="1">
              <a:solidFill>
                <a:schemeClr val="bg1"/>
              </a:solidFill>
              <a:latin typeface="Arial"/>
              <a:cs typeface="Arial"/>
            </a:endParaRPr>
          </a:p>
          <a:p>
            <a:pPr defTabSz="914126">
              <a:defRPr/>
            </a:pPr>
            <a:r>
              <a:rPr lang="en-GB" sz="2800" b="1">
                <a:solidFill>
                  <a:schemeClr val="bg1"/>
                </a:solidFill>
                <a:latin typeface="Arial"/>
              </a:rPr>
              <a:t>Towards a shared architecture understanding</a:t>
            </a:r>
            <a:endParaRPr lang="nl-NL" sz="2800" b="1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9" name="Picture 8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AA9FD37E-C29D-3548-8784-5B3B1F58D8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53230" y="5942945"/>
            <a:ext cx="2691699" cy="91416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7560798-737D-8C48-989C-DCE1FE5E726B}"/>
              </a:ext>
            </a:extLst>
          </p:cNvPr>
          <p:cNvSpPr txBox="1"/>
          <p:nvPr/>
        </p:nvSpPr>
        <p:spPr>
          <a:xfrm>
            <a:off x="8464232" y="5497819"/>
            <a:ext cx="3330238" cy="3692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12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799">
                <a:solidFill>
                  <a:prstClr val="white"/>
                </a:solidFill>
                <a:latin typeface="Verdana" pitchFamily="34" charset="0"/>
              </a:rPr>
              <a:t>t</a:t>
            </a:r>
            <a:r>
              <a:rPr lang="en-US" sz="1799" err="1">
                <a:solidFill>
                  <a:prstClr val="white"/>
                </a:solidFill>
                <a:latin typeface="Verdana" pitchFamily="34" charset="0"/>
              </a:rPr>
              <a:t>homas.geenen@ecmwf.int</a:t>
            </a:r>
            <a:endParaRPr lang="en-US" sz="1799">
              <a:solidFill>
                <a:prstClr val="white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30345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19DB08-B516-328E-044E-B0DD58938B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950">
                <a:latin typeface="Verdana"/>
                <a:ea typeface="Verdana"/>
              </a:rPr>
              <a:t>OGC EDR (Environmental Data Retrieval)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10B498-7650-73AB-5673-446F50962DFA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 vert="horz" lIns="0" tIns="0" rIns="0" bIns="0" rtlCol="0" anchor="t">
            <a:normAutofit/>
          </a:bodyPr>
          <a:lstStyle/>
          <a:p>
            <a:pPr indent="-179705"/>
            <a:r>
              <a:rPr lang="en-US" sz="1800" dirty="0">
                <a:latin typeface="Arial"/>
                <a:cs typeface="Arial"/>
              </a:rPr>
              <a:t>Already existing standard such as OGC environmental data retrieval API</a:t>
            </a:r>
            <a:br>
              <a:rPr lang="en-US" sz="1800" dirty="0">
                <a:latin typeface="Arial"/>
                <a:cs typeface="Arial"/>
              </a:rPr>
            </a:br>
            <a:r>
              <a:rPr lang="en-US" sz="1800" dirty="0">
                <a:latin typeface="Arial"/>
                <a:cs typeface="Arial"/>
                <a:hlinkClick r:id="rId2"/>
              </a:rPr>
              <a:t>https://ogcapi.ogc.org/edr/</a:t>
            </a:r>
            <a:endParaRPr lang="en-US" sz="1800" dirty="0">
              <a:latin typeface="Arial"/>
              <a:cs typeface="Arial"/>
            </a:endParaRPr>
          </a:p>
          <a:p>
            <a:pPr indent="-179705"/>
            <a:r>
              <a:rPr lang="en-US" sz="1800" dirty="0">
                <a:latin typeface="Arial"/>
                <a:cs typeface="Arial"/>
              </a:rPr>
              <a:t>Use OGC EDR requests using existing REST API</a:t>
            </a:r>
          </a:p>
          <a:p>
            <a:pPr indent="-179705"/>
            <a:r>
              <a:rPr lang="en-US" sz="1800" dirty="0">
                <a:latin typeface="Arial"/>
                <a:cs typeface="Arial"/>
              </a:rPr>
              <a:t>http://polytope.ecmwf.int/edr/collections/ERA5/position?coords=POINT(101.896366 45.209662)&amp;parameter-name=</a:t>
            </a:r>
            <a:r>
              <a:rPr lang="en-US" sz="1800" dirty="0" err="1">
                <a:latin typeface="Arial"/>
                <a:cs typeface="Arial"/>
              </a:rPr>
              <a:t>Pressure&amp;z</a:t>
            </a:r>
            <a:r>
              <a:rPr lang="en-US" sz="1800" dirty="0">
                <a:latin typeface="Arial"/>
                <a:cs typeface="Arial"/>
              </a:rPr>
              <a:t>=850&amp;crs=CRS84&amp;f=</a:t>
            </a:r>
            <a:r>
              <a:rPr lang="en-US" sz="1800" dirty="0" err="1">
                <a:latin typeface="Arial"/>
                <a:cs typeface="Arial"/>
              </a:rPr>
              <a:t>CoverageJSON</a:t>
            </a:r>
            <a:endParaRPr lang="en-US" sz="1800" dirty="0">
              <a:latin typeface="Arial"/>
              <a:cs typeface="Arial"/>
            </a:endParaRPr>
          </a:p>
          <a:p>
            <a:pPr indent="-179705"/>
            <a:r>
              <a:rPr lang="en-US" sz="1800" dirty="0">
                <a:latin typeface="Arial"/>
                <a:cs typeface="Arial"/>
              </a:rPr>
              <a:t>We automatically convert to MARS request and use polytope to retrieve data</a:t>
            </a:r>
          </a:p>
          <a:p>
            <a:pPr indent="-179705"/>
            <a:r>
              <a:rPr lang="en-US" sz="1800" dirty="0">
                <a:latin typeface="Arial"/>
                <a:cs typeface="Arial"/>
              </a:rPr>
              <a:t>No need to learn MARS  or polytope high level API but take advantage of polytope and its quick data access</a:t>
            </a:r>
          </a:p>
          <a:p>
            <a:pPr indent="-179705"/>
            <a:r>
              <a:rPr lang="en-US" sz="1800" dirty="0">
                <a:latin typeface="Arial"/>
                <a:cs typeface="Arial"/>
              </a:rPr>
              <a:t>Currently involved in OGC </a:t>
            </a:r>
            <a:r>
              <a:rPr lang="en-US" sz="1800" dirty="0" err="1">
                <a:latin typeface="Arial"/>
                <a:cs typeface="Arial"/>
              </a:rPr>
              <a:t>GeoDataCubes</a:t>
            </a:r>
            <a:r>
              <a:rPr lang="en-US" sz="1800" dirty="0">
                <a:latin typeface="Arial"/>
                <a:cs typeface="Arial"/>
              </a:rPr>
              <a:t> standard which we hope to support in the future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77263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D0C995-9F2C-C31A-6652-1ACB98A2FC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950">
                <a:latin typeface="Verdana"/>
                <a:ea typeface="Verdana"/>
              </a:rPr>
              <a:t>Adding EDR to Polytope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50F011-0E42-04FA-6B51-53D5D6379E31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 vert="horz" lIns="0" tIns="0" rIns="0" bIns="0" rtlCol="0" anchor="t">
            <a:normAutofit/>
          </a:bodyPr>
          <a:lstStyle/>
          <a:p>
            <a:pPr indent="-179705"/>
            <a:r>
              <a:rPr lang="en-US" sz="1750" dirty="0">
                <a:cs typeface="Calibri"/>
              </a:rPr>
              <a:t>Easier than you would think (so far)</a:t>
            </a:r>
          </a:p>
          <a:p>
            <a:pPr indent="-179705"/>
            <a:r>
              <a:rPr lang="en-US" sz="1750" dirty="0">
                <a:cs typeface="Calibri"/>
              </a:rPr>
              <a:t>Requirements: </a:t>
            </a:r>
            <a:endParaRPr lang="en-US" sz="1750" dirty="0">
              <a:ea typeface="Calibri"/>
              <a:cs typeface="Calibri"/>
            </a:endParaRPr>
          </a:p>
          <a:p>
            <a:pPr marL="629285" lvl="1" indent="-269240"/>
            <a:r>
              <a:rPr lang="en-US" dirty="0">
                <a:cs typeface="Calibri"/>
              </a:rPr>
              <a:t>Knowledge of MARS or polytope high level API</a:t>
            </a:r>
            <a:endParaRPr lang="en-US" dirty="0">
              <a:ea typeface="Calibri"/>
              <a:cs typeface="Calibri"/>
            </a:endParaRPr>
          </a:p>
          <a:p>
            <a:pPr marL="629285" lvl="1" indent="-269240"/>
            <a:r>
              <a:rPr lang="en-US" dirty="0">
                <a:cs typeface="Calibri"/>
              </a:rPr>
              <a:t>Existing Interface that supports shapes like WKT</a:t>
            </a:r>
            <a:endParaRPr lang="en-US" dirty="0">
              <a:ea typeface="Calibri"/>
              <a:cs typeface="Calibri"/>
            </a:endParaRPr>
          </a:p>
          <a:p>
            <a:pPr indent="-179705"/>
            <a:r>
              <a:rPr lang="en-US" sz="1750" dirty="0">
                <a:cs typeface="Calibri"/>
              </a:rPr>
              <a:t>For EDR relatively easy:</a:t>
            </a:r>
            <a:endParaRPr lang="en-US" sz="1750" dirty="0">
              <a:ea typeface="Calibri"/>
              <a:cs typeface="Calibri"/>
            </a:endParaRPr>
          </a:p>
          <a:p>
            <a:pPr marL="629285" lvl="1" indent="-269240"/>
            <a:r>
              <a:rPr lang="en-US" dirty="0">
                <a:cs typeface="Calibri"/>
              </a:rPr>
              <a:t>EDR  uses WKT shapes e.g. POINT, LINESTRING, POLYGON</a:t>
            </a:r>
            <a:endParaRPr lang="en-US" dirty="0">
              <a:ea typeface="Calibri"/>
              <a:cs typeface="Calibri"/>
            </a:endParaRPr>
          </a:p>
          <a:p>
            <a:pPr marL="629285" lvl="1" indent="-269240"/>
            <a:r>
              <a:rPr lang="en-US" dirty="0">
                <a:cs typeface="Calibri"/>
              </a:rPr>
              <a:t>Polytope uses own shapes e.g. SELECT, PATH, POLYGON</a:t>
            </a:r>
            <a:endParaRPr lang="en-US" dirty="0">
              <a:ea typeface="Calibri"/>
              <a:cs typeface="Calibri"/>
            </a:endParaRPr>
          </a:p>
          <a:p>
            <a:pPr indent="-179705"/>
            <a:r>
              <a:rPr lang="en-US" sz="1750" dirty="0">
                <a:cs typeface="Calibri"/>
              </a:rPr>
              <a:t>Translation of these shapes main work</a:t>
            </a:r>
            <a:endParaRPr lang="en-US" sz="1750" dirty="0">
              <a:ea typeface="Calibri"/>
              <a:cs typeface="Calibri"/>
            </a:endParaRPr>
          </a:p>
          <a:p>
            <a:pPr indent="-179705"/>
            <a:r>
              <a:rPr lang="en-US" sz="1750" dirty="0">
                <a:cs typeface="Calibri"/>
              </a:rPr>
              <a:t>Also need to translate any other variables e.g. height, params, grid, resolution</a:t>
            </a:r>
            <a:endParaRPr lang="en-US" sz="1750" dirty="0">
              <a:ea typeface="Calibri"/>
              <a:cs typeface="Calibri"/>
            </a:endParaRPr>
          </a:p>
          <a:p>
            <a:pPr indent="-179705"/>
            <a:r>
              <a:rPr lang="en-US" sz="1750" dirty="0">
                <a:cs typeface="Calibri"/>
              </a:rPr>
              <a:t>All work in progress. Hope to release soon but main translations done</a:t>
            </a:r>
            <a:endParaRPr lang="en-US" sz="1750" dirty="0">
              <a:ea typeface="Calibri"/>
              <a:cs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D957989-7A8D-A8F9-17D9-1F931821D9AC}"/>
              </a:ext>
            </a:extLst>
          </p:cNvPr>
          <p:cNvSpPr txBox="1"/>
          <p:nvPr/>
        </p:nvSpPr>
        <p:spPr>
          <a:xfrm>
            <a:off x="2892520" y="6002746"/>
            <a:ext cx="2416896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>
                <a:solidFill>
                  <a:srgbClr val="0563C1"/>
                </a:solidFill>
                <a:ea typeface="+mn-lt"/>
                <a:cs typeface="+mn-lt"/>
                <a:hlinkClick r:id="rId2"/>
              </a:rPr>
              <a:t>https://en.wikipedia.org/wiki/Well-known_text_representation_of_geometry</a:t>
            </a:r>
            <a:endParaRPr lang="en-US" sz="12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258332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ACC28D-F6A7-ED7E-4837-BA33C4D5A8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950">
                <a:latin typeface="Verdana"/>
                <a:ea typeface="Verdana"/>
              </a:rPr>
              <a:t>Summary </a:t>
            </a:r>
            <a:endParaRPr lang="en-US" sz="195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D8A0FEC-6B1C-543B-F672-CA53386354E6}"/>
              </a:ext>
            </a:extLst>
          </p:cNvPr>
          <p:cNvSpPr txBox="1"/>
          <p:nvPr/>
        </p:nvSpPr>
        <p:spPr>
          <a:xfrm>
            <a:off x="1080001" y="1203262"/>
            <a:ext cx="9296806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>
                <a:solidFill>
                  <a:prstClr val="black"/>
                </a:solidFill>
                <a:latin typeface="Roboto" panose="02000000000000000000" pitchFamily="2" charset="0"/>
              </a:rPr>
              <a:t>We got a mandate from the commission, DG-CNECT, to work on technology transfer between HE funded earth system DT’s</a:t>
            </a:r>
          </a:p>
          <a:p>
            <a:endParaRPr lang="en-GB" b="1">
              <a:solidFill>
                <a:prstClr val="black"/>
              </a:solidFill>
              <a:latin typeface="Roboto" panose="02000000000000000000" pitchFamily="2" charset="0"/>
            </a:endParaRPr>
          </a:p>
          <a:p>
            <a:r>
              <a:rPr lang="en-GB" b="1">
                <a:solidFill>
                  <a:prstClr val="black"/>
                </a:solidFill>
                <a:latin typeface="Roboto" panose="02000000000000000000" pitchFamily="2" charset="0"/>
              </a:rPr>
              <a:t>Its not just </a:t>
            </a:r>
            <a:r>
              <a:rPr lang="en-GB" b="1" err="1">
                <a:solidFill>
                  <a:prstClr val="black"/>
                </a:solidFill>
                <a:latin typeface="Roboto" panose="02000000000000000000" pitchFamily="2" charset="0"/>
              </a:rPr>
              <a:t>Interwin</a:t>
            </a:r>
            <a:r>
              <a:rPr lang="en-GB" b="1">
                <a:solidFill>
                  <a:prstClr val="black"/>
                </a:solidFill>
                <a:latin typeface="Roboto" panose="02000000000000000000" pitchFamily="2" charset="0"/>
              </a:rPr>
              <a:t> but also</a:t>
            </a:r>
          </a:p>
          <a:p>
            <a:r>
              <a:rPr lang="en-GB" b="1">
                <a:solidFill>
                  <a:prstClr val="black"/>
                </a:solidFill>
                <a:latin typeface="Roboto" panose="02000000000000000000" pitchFamily="2" charset="0"/>
              </a:rPr>
              <a:t>DT-geo</a:t>
            </a:r>
          </a:p>
          <a:p>
            <a:r>
              <a:rPr lang="en-GB" b="1" err="1">
                <a:solidFill>
                  <a:prstClr val="black"/>
                </a:solidFill>
                <a:latin typeface="Roboto" panose="02000000000000000000" pitchFamily="2" charset="0"/>
              </a:rPr>
              <a:t>BioDT</a:t>
            </a:r>
            <a:endParaRPr lang="en-GB" b="1">
              <a:solidFill>
                <a:prstClr val="black"/>
              </a:solidFill>
              <a:latin typeface="Roboto" panose="02000000000000000000" pitchFamily="2" charset="0"/>
            </a:endParaRPr>
          </a:p>
          <a:p>
            <a:r>
              <a:rPr lang="en-GB" b="1">
                <a:solidFill>
                  <a:prstClr val="black"/>
                </a:solidFill>
                <a:latin typeface="Roboto" panose="02000000000000000000" pitchFamily="2" charset="0"/>
              </a:rPr>
              <a:t>EDITO</a:t>
            </a:r>
          </a:p>
          <a:p>
            <a:r>
              <a:rPr lang="en-GB" b="1">
                <a:solidFill>
                  <a:prstClr val="black"/>
                </a:solidFill>
                <a:latin typeface="Roboto" panose="02000000000000000000" pitchFamily="2" charset="0"/>
              </a:rPr>
              <a:t>And the future HE calls (HORIZON_HORIZON-INFRA-2024-TECH-01-04 etc)</a:t>
            </a:r>
          </a:p>
          <a:p>
            <a:endParaRPr lang="en-GB" b="1">
              <a:solidFill>
                <a:prstClr val="black"/>
              </a:solidFill>
              <a:latin typeface="Roboto" panose="02000000000000000000" pitchFamily="2" charset="0"/>
            </a:endParaRPr>
          </a:p>
          <a:p>
            <a:endParaRPr lang="en-GB" b="1">
              <a:solidFill>
                <a:prstClr val="black"/>
              </a:solidFill>
              <a:latin typeface="Roboto" panose="02000000000000000000" pitchFamily="2" charset="0"/>
            </a:endParaRPr>
          </a:p>
          <a:p>
            <a:r>
              <a:rPr lang="en-GB" b="1">
                <a:solidFill>
                  <a:prstClr val="black"/>
                </a:solidFill>
                <a:latin typeface="Roboto" panose="02000000000000000000" pitchFamily="2" charset="0"/>
              </a:rPr>
              <a:t>Define a pilot per initiative to work on specific interfaces</a:t>
            </a:r>
          </a:p>
          <a:p>
            <a:endParaRPr lang="en-GB" b="1">
              <a:solidFill>
                <a:prstClr val="black"/>
              </a:solidFill>
              <a:latin typeface="Roboto" panose="02000000000000000000" pitchFamily="2" charset="0"/>
            </a:endParaRPr>
          </a:p>
          <a:p>
            <a:r>
              <a:rPr lang="en-GB" b="1">
                <a:solidFill>
                  <a:prstClr val="black"/>
                </a:solidFill>
                <a:latin typeface="Roboto" panose="02000000000000000000" pitchFamily="2" charset="0"/>
              </a:rPr>
              <a:t>Intertwin: </a:t>
            </a:r>
          </a:p>
          <a:p>
            <a:r>
              <a:rPr lang="en-GB" b="1">
                <a:solidFill>
                  <a:prstClr val="black"/>
                </a:solidFill>
                <a:latin typeface="Roboto" panose="02000000000000000000" pitchFamily="2" charset="0"/>
              </a:rPr>
              <a:t>https://</a:t>
            </a:r>
            <a:r>
              <a:rPr lang="en-GB" b="1" err="1">
                <a:solidFill>
                  <a:prstClr val="black"/>
                </a:solidFill>
                <a:latin typeface="Roboto" panose="02000000000000000000" pitchFamily="2" charset="0"/>
              </a:rPr>
              <a:t>stories.ecmwf.int</a:t>
            </a:r>
            <a:r>
              <a:rPr lang="en-GB" b="1">
                <a:solidFill>
                  <a:prstClr val="black"/>
                </a:solidFill>
                <a:latin typeface="Roboto" panose="02000000000000000000" pitchFamily="2" charset="0"/>
              </a:rPr>
              <a:t>/destine-digital-twins-to-anticipate-the-devastating-effects-of-flooding-in-coastal-areas/</a:t>
            </a:r>
            <a:r>
              <a:rPr lang="en-GB" b="1" err="1">
                <a:solidFill>
                  <a:prstClr val="black"/>
                </a:solidFill>
                <a:latin typeface="Roboto" panose="02000000000000000000" pitchFamily="2" charset="0"/>
              </a:rPr>
              <a:t>index.html</a:t>
            </a:r>
            <a:endParaRPr lang="en-GB" b="1">
              <a:solidFill>
                <a:prstClr val="black"/>
              </a:solidFill>
              <a:latin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14880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FFC14C-B175-4B0D-AF5F-ED2FA6F5CA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0001" y="360800"/>
            <a:ext cx="10029600" cy="369236"/>
          </a:xfrm>
        </p:spPr>
        <p:txBody>
          <a:bodyPr anchor="ctr">
            <a:normAutofit/>
          </a:bodyPr>
          <a:lstStyle/>
          <a:p>
            <a:r>
              <a:rPr lang="en-US">
                <a:latin typeface="Verdana"/>
                <a:ea typeface="Verdana"/>
                <a:cs typeface="Calibri Light"/>
              </a:rPr>
              <a:t>BACKUP</a:t>
            </a:r>
            <a:endParaRPr lang="en-US"/>
          </a:p>
        </p:txBody>
      </p:sp>
      <p:sp>
        <p:nvSpPr>
          <p:cNvPr id="4" name="Slide Number Placeholder 3" hidden="1">
            <a:extLst>
              <a:ext uri="{FF2B5EF4-FFF2-40B4-BE49-F238E27FC236}">
                <a16:creationId xmlns:a16="http://schemas.microsoft.com/office/drawing/2014/main" id="{38B4DA60-85EA-4103-AE3E-F6D4663FC31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103">
              <a:spcAft>
                <a:spcPts val="600"/>
              </a:spcAft>
              <a:defRPr/>
            </a:pPr>
            <a:fld id="{E4AB80EA-DB86-D849-B86F-15DAF31F0474}" type="slidenum">
              <a:rPr lang="en-US">
                <a:latin typeface="Calibri" panose="020F0502020204030204"/>
              </a:rPr>
              <a:pPr defTabSz="914103">
                <a:spcAft>
                  <a:spcPts val="600"/>
                </a:spcAft>
                <a:defRPr/>
              </a:pPr>
              <a:t>13</a:t>
            </a:fld>
            <a:endParaRPr lang="en-US">
              <a:latin typeface="Calibri" panose="020F0502020204030204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6B9D6B0-C70D-AD29-2448-02169954F048}"/>
              </a:ext>
            </a:extLst>
          </p:cNvPr>
          <p:cNvSpPr txBox="1"/>
          <p:nvPr/>
        </p:nvSpPr>
        <p:spPr>
          <a:xfrm>
            <a:off x="1520838" y="5824108"/>
            <a:ext cx="6414037" cy="369236"/>
          </a:xfrm>
          <a:prstGeom prst="rect">
            <a:avLst/>
          </a:prstGeom>
          <a:noFill/>
        </p:spPr>
        <p:txBody>
          <a:bodyPr wrap="square" lIns="91416" tIns="45708" rIns="91416" bIns="45708" anchor="t">
            <a:spAutoFit/>
          </a:bodyPr>
          <a:lstStyle/>
          <a:p>
            <a:pPr defTabSz="914126"/>
            <a:endParaRPr lang="en-US" sz="1799" b="1">
              <a:solidFill>
                <a:prstClr val="black"/>
              </a:solidFill>
              <a:latin typeface="Calibri" panose="020F0502020204030204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001092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8943" y="166824"/>
            <a:ext cx="5997583" cy="7518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87938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598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393" b="1" i="0" u="none" strike="noStrike" kern="1200" cap="none" spc="0" normalizeH="0" baseline="0" noProof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NotesEsa" panose="02000506030000020004" pitchFamily="2" charset="0"/>
                <a:ea typeface="+mn-ea"/>
                <a:cs typeface="Arial" panose="020B0604020202020204" pitchFamily="34" charset="0"/>
              </a:rPr>
              <a:t>1</a:t>
            </a:r>
            <a:r>
              <a:rPr kumimoji="0" lang="en-GB" sz="2393" b="1" i="0" u="none" strike="noStrike" kern="1200" cap="none" spc="0" normalizeH="0" baseline="30000" noProof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NotesEsa" panose="02000506030000020004" pitchFamily="2" charset="0"/>
                <a:ea typeface="+mn-ea"/>
                <a:cs typeface="Arial" panose="020B0604020202020204" pitchFamily="34" charset="0"/>
              </a:rPr>
              <a:t>st</a:t>
            </a:r>
            <a:r>
              <a:rPr kumimoji="0" lang="en-GB" sz="2393" b="1" i="0" u="none" strike="noStrike" kern="1200" cap="none" spc="0" normalizeH="0" baseline="0" noProof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NotesEsa" panose="02000506030000020004" pitchFamily="2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2393" b="1" i="0" u="none" strike="noStrike" kern="1200" cap="none" spc="0" normalizeH="0" baseline="0" noProof="0" err="1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NotesEsa" panose="02000506030000020004" pitchFamily="2" charset="0"/>
                <a:ea typeface="+mn-ea"/>
                <a:cs typeface="Arial" panose="020B0604020202020204" pitchFamily="34" charset="0"/>
              </a:rPr>
              <a:t>DestinE</a:t>
            </a:r>
            <a:r>
              <a:rPr kumimoji="0" lang="en-GB" sz="2393" b="1" i="0" u="none" strike="noStrike" kern="1200" cap="none" spc="0" normalizeH="0" baseline="0" noProof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NotesEsa" panose="02000506030000020004" pitchFamily="2" charset="0"/>
                <a:ea typeface="+mn-ea"/>
                <a:cs typeface="Arial" panose="020B0604020202020204" pitchFamily="34" charset="0"/>
              </a:rPr>
              <a:t> User </a:t>
            </a:r>
            <a:r>
              <a:rPr kumimoji="0" lang="en-GB" sz="2393" b="1" i="0" u="none" strike="noStrike" kern="1200" cap="none" spc="0" normalizeH="0" baseline="0" noProof="0" err="1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NotesEsa" panose="02000506030000020004" pitchFamily="2" charset="0"/>
                <a:ea typeface="+mn-ea"/>
                <a:cs typeface="Arial" panose="020B0604020202020204" pitchFamily="34" charset="0"/>
              </a:rPr>
              <a:t>eXchange</a:t>
            </a:r>
            <a:r>
              <a:rPr kumimoji="0" lang="en-GB" sz="2393" b="1" i="0" u="none" strike="noStrike" kern="1200" cap="none" spc="0" normalizeH="0" baseline="0" noProof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NotesEsa" panose="02000506030000020004" pitchFamily="2" charset="0"/>
                <a:ea typeface="+mn-ea"/>
                <a:cs typeface="Arial" panose="020B0604020202020204" pitchFamily="34" charset="0"/>
              </a:rPr>
              <a:t> 2023</a:t>
            </a:r>
          </a:p>
          <a:p>
            <a:pPr marL="0" marR="0" lvl="0" indent="0" algn="l" defTabSz="91165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598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96" b="0" i="0" u="none" strike="noStrike" kern="1200" cap="none" spc="0" normalizeH="0" baseline="0" noProof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NotesEsa" panose="02000506030000020004" pitchFamily="2" charset="0"/>
                <a:ea typeface="+mn-ea"/>
                <a:cs typeface="Arial" panose="020B0604020202020204" pitchFamily="34" charset="0"/>
              </a:rPr>
              <a:t>15</a:t>
            </a:r>
            <a:r>
              <a:rPr kumimoji="0" lang="en-GB" sz="1396" b="0" i="0" u="none" strike="noStrike" kern="1200" cap="none" spc="0" normalizeH="0" baseline="30000" noProof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NotesEsa" panose="02000506030000020004" pitchFamily="2" charset="0"/>
                <a:ea typeface="+mn-ea"/>
                <a:cs typeface="Arial" panose="020B0604020202020204" pitchFamily="34" charset="0"/>
              </a:rPr>
              <a:t>th</a:t>
            </a:r>
            <a:r>
              <a:rPr kumimoji="0" lang="en-GB" sz="1396" b="0" i="0" u="none" strike="noStrike" kern="1200" cap="none" spc="0" normalizeH="0" baseline="0" noProof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NotesEsa" panose="02000506030000020004" pitchFamily="2" charset="0"/>
                <a:ea typeface="+mn-ea"/>
                <a:cs typeface="Arial" panose="020B0604020202020204" pitchFamily="34" charset="0"/>
              </a:rPr>
              <a:t> February</a:t>
            </a:r>
            <a:r>
              <a:rPr kumimoji="0" lang="en-GB" sz="1396" b="0" i="0" u="none" strike="noStrike" kern="1200" cap="none" spc="0" normalizeH="0" baseline="0" noProof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NotesEsa" panose="02000506030000020004" pitchFamily="2" charset="0"/>
                <a:ea typeface="+mn-ea"/>
                <a:cs typeface="+mn-cs"/>
              </a:rPr>
              <a:t> 2023 | ESA-ESRIN | Frascati (Rm), Italy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6128B06-5CA4-DB45-8267-1A47ABCBD238}"/>
              </a:ext>
            </a:extLst>
          </p:cNvPr>
          <p:cNvSpPr txBox="1"/>
          <p:nvPr/>
        </p:nvSpPr>
        <p:spPr>
          <a:xfrm>
            <a:off x="174128" y="1024324"/>
            <a:ext cx="11729663" cy="4602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165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393" b="0" i="0" u="none" strike="noStrike" kern="1200" cap="none" spc="0" normalizeH="0" baseline="0" noProof="0">
                <a:ln>
                  <a:noFill/>
                </a:ln>
                <a:solidFill>
                  <a:srgbClr val="003249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DTE components and objectives</a:t>
            </a:r>
          </a:p>
        </p:txBody>
      </p:sp>
      <p:pic>
        <p:nvPicPr>
          <p:cNvPr id="52" name="Picture 8" descr="A picture containing chart&#10;&#10;Description automatically generated">
            <a:extLst>
              <a:ext uri="{FF2B5EF4-FFF2-40B4-BE49-F238E27FC236}">
                <a16:creationId xmlns:a16="http://schemas.microsoft.com/office/drawing/2014/main" id="{12DF472F-D673-973E-D685-E19276D4A19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69" r="47179"/>
          <a:stretch/>
        </p:blipFill>
        <p:spPr>
          <a:xfrm>
            <a:off x="555161" y="1703207"/>
            <a:ext cx="2167554" cy="2492246"/>
          </a:xfrm>
          <a:prstGeom prst="rect">
            <a:avLst/>
          </a:prstGeom>
        </p:spPr>
      </p:pic>
      <p:sp>
        <p:nvSpPr>
          <p:cNvPr id="54" name="Predefined Process 42">
            <a:extLst>
              <a:ext uri="{FF2B5EF4-FFF2-40B4-BE49-F238E27FC236}">
                <a16:creationId xmlns:a16="http://schemas.microsoft.com/office/drawing/2014/main" id="{755C719D-C68E-D7A7-633D-A674BC29B260}"/>
              </a:ext>
            </a:extLst>
          </p:cNvPr>
          <p:cNvSpPr/>
          <p:nvPr/>
        </p:nvSpPr>
        <p:spPr>
          <a:xfrm>
            <a:off x="4925291" y="2559740"/>
            <a:ext cx="1525212" cy="600922"/>
          </a:xfrm>
          <a:prstGeom prst="flowChartPredefinedProcess">
            <a:avLst/>
          </a:prstGeom>
          <a:solidFill>
            <a:srgbClr val="1D80A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165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96" b="1" i="0" u="none" strike="noStrike" kern="1200" cap="none" spc="0" normalizeH="0" baseline="0" noProof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Applications</a:t>
            </a:r>
          </a:p>
          <a:p>
            <a:pPr marL="0" marR="0" lvl="0" indent="0" algn="ctr" defTabSz="91165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96" b="1" i="0" u="none" strike="noStrike" kern="1200" cap="none" spc="0" normalizeH="0" baseline="0" noProof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&amp; pipelines</a:t>
            </a:r>
          </a:p>
        </p:txBody>
      </p:sp>
      <p:sp>
        <p:nvSpPr>
          <p:cNvPr id="55" name="Predefined Process 45">
            <a:extLst>
              <a:ext uri="{FF2B5EF4-FFF2-40B4-BE49-F238E27FC236}">
                <a16:creationId xmlns:a16="http://schemas.microsoft.com/office/drawing/2014/main" id="{53EC72E7-0691-BB25-5E0A-A1FF2DCD95D7}"/>
              </a:ext>
            </a:extLst>
          </p:cNvPr>
          <p:cNvSpPr/>
          <p:nvPr/>
        </p:nvSpPr>
        <p:spPr>
          <a:xfrm>
            <a:off x="7122370" y="2838620"/>
            <a:ext cx="1442152" cy="600922"/>
          </a:xfrm>
          <a:prstGeom prst="flowChartPredefinedProcess">
            <a:avLst/>
          </a:prstGeom>
          <a:solidFill>
            <a:srgbClr val="1D80A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165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47" b="1" i="0" u="none" strike="noStrike" kern="1200" cap="none" spc="0" normalizeH="0" baseline="0" noProof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Data handling services</a:t>
            </a:r>
          </a:p>
        </p:txBody>
      </p:sp>
      <p:sp>
        <p:nvSpPr>
          <p:cNvPr id="62" name="Multidocument 62">
            <a:extLst>
              <a:ext uri="{FF2B5EF4-FFF2-40B4-BE49-F238E27FC236}">
                <a16:creationId xmlns:a16="http://schemas.microsoft.com/office/drawing/2014/main" id="{2746CE16-E84A-1EC7-1A14-8F9AC59FB88E}"/>
              </a:ext>
            </a:extLst>
          </p:cNvPr>
          <p:cNvSpPr/>
          <p:nvPr/>
        </p:nvSpPr>
        <p:spPr>
          <a:xfrm>
            <a:off x="2999218" y="3401901"/>
            <a:ext cx="686684" cy="422597"/>
          </a:xfrm>
          <a:prstGeom prst="flowChartMultidocument">
            <a:avLst/>
          </a:prstGeom>
          <a:noFill/>
          <a:ln w="9525">
            <a:solidFill>
              <a:srgbClr val="7F7F7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165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47" b="0" i="0" u="none" strike="noStrike" kern="1200" cap="none" spc="0" normalizeH="0" baseline="0" noProof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Fields</a:t>
            </a:r>
          </a:p>
        </p:txBody>
      </p:sp>
      <p:sp>
        <p:nvSpPr>
          <p:cNvPr id="63" name="Can 13">
            <a:extLst>
              <a:ext uri="{FF2B5EF4-FFF2-40B4-BE49-F238E27FC236}">
                <a16:creationId xmlns:a16="http://schemas.microsoft.com/office/drawing/2014/main" id="{F6E6094B-5DC7-EB8F-FB65-DDA6A7EB2867}"/>
              </a:ext>
            </a:extLst>
          </p:cNvPr>
          <p:cNvSpPr/>
          <p:nvPr/>
        </p:nvSpPr>
        <p:spPr>
          <a:xfrm>
            <a:off x="3105694" y="4291074"/>
            <a:ext cx="1990877" cy="573740"/>
          </a:xfrm>
          <a:prstGeom prst="can">
            <a:avLst/>
          </a:prstGeom>
          <a:solidFill>
            <a:srgbClr val="61C4B6">
              <a:alpha val="8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165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96" b="0" i="0" u="none" strike="noStrike" kern="1200" cap="none" spc="0" normalizeH="0" baseline="0" noProof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FDB</a:t>
            </a:r>
          </a:p>
        </p:txBody>
      </p: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170B69AD-F0F2-B719-3DC0-695C81D90BF9}"/>
              </a:ext>
            </a:extLst>
          </p:cNvPr>
          <p:cNvCxnSpPr>
            <a:cxnSpLocks/>
          </p:cNvCxnSpPr>
          <p:nvPr/>
        </p:nvCxnSpPr>
        <p:spPr>
          <a:xfrm>
            <a:off x="6771053" y="1484610"/>
            <a:ext cx="0" cy="4759710"/>
          </a:xfrm>
          <a:prstGeom prst="line">
            <a:avLst/>
          </a:prstGeom>
          <a:ln w="28575">
            <a:solidFill>
              <a:srgbClr val="E17982">
                <a:alpha val="46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1079F13C-E2BF-32F6-ADBE-00FADF725775}"/>
              </a:ext>
            </a:extLst>
          </p:cNvPr>
          <p:cNvCxnSpPr>
            <a:cxnSpLocks/>
          </p:cNvCxnSpPr>
          <p:nvPr/>
        </p:nvCxnSpPr>
        <p:spPr>
          <a:xfrm flipH="1">
            <a:off x="8794420" y="1484610"/>
            <a:ext cx="2236" cy="4747220"/>
          </a:xfrm>
          <a:prstGeom prst="line">
            <a:avLst/>
          </a:prstGeom>
          <a:ln w="28575">
            <a:solidFill>
              <a:srgbClr val="E17982">
                <a:alpha val="46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>
            <a:extLst>
              <a:ext uri="{FF2B5EF4-FFF2-40B4-BE49-F238E27FC236}">
                <a16:creationId xmlns:a16="http://schemas.microsoft.com/office/drawing/2014/main" id="{4146F6BB-7477-F723-605C-B50FD1A91218}"/>
              </a:ext>
            </a:extLst>
          </p:cNvPr>
          <p:cNvSpPr txBox="1"/>
          <p:nvPr/>
        </p:nvSpPr>
        <p:spPr>
          <a:xfrm>
            <a:off x="2952612" y="1494928"/>
            <a:ext cx="1079116" cy="337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165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95" b="1" i="0" u="none" strike="noStrike" kern="1200" cap="none" spc="0" normalizeH="0" baseline="0" noProof="0" err="1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EuroHPC</a:t>
            </a:r>
            <a:endParaRPr kumimoji="0" lang="en-US" sz="1595" b="1" i="0" u="none" strike="noStrike" kern="1200" cap="none" spc="0" normalizeH="0" baseline="0" noProof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3C97F8BB-D5B7-0E62-70AE-E9F3F5C5BF37}"/>
              </a:ext>
            </a:extLst>
          </p:cNvPr>
          <p:cNvSpPr txBox="1"/>
          <p:nvPr/>
        </p:nvSpPr>
        <p:spPr>
          <a:xfrm>
            <a:off x="7271563" y="1494740"/>
            <a:ext cx="1331633" cy="337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165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95" b="1" i="0" u="none" strike="noStrike" kern="1200" cap="none" spc="0" normalizeH="0" baseline="0" noProof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Data Bridge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513DDA32-87B8-740F-8E6E-F06423870514}"/>
              </a:ext>
            </a:extLst>
          </p:cNvPr>
          <p:cNvSpPr txBox="1"/>
          <p:nvPr/>
        </p:nvSpPr>
        <p:spPr>
          <a:xfrm>
            <a:off x="10048409" y="1494740"/>
            <a:ext cx="935276" cy="337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165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95" b="1" i="0" u="none" strike="noStrike" kern="1200" cap="none" spc="0" normalizeH="0" baseline="0" noProof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DESP</a:t>
            </a:r>
          </a:p>
        </p:txBody>
      </p:sp>
      <p:sp>
        <p:nvSpPr>
          <p:cNvPr id="69" name="Can 13">
            <a:extLst>
              <a:ext uri="{FF2B5EF4-FFF2-40B4-BE49-F238E27FC236}">
                <a16:creationId xmlns:a16="http://schemas.microsoft.com/office/drawing/2014/main" id="{54F27A1F-335D-397D-22CA-366853441FD7}"/>
              </a:ext>
            </a:extLst>
          </p:cNvPr>
          <p:cNvSpPr/>
          <p:nvPr/>
        </p:nvSpPr>
        <p:spPr>
          <a:xfrm>
            <a:off x="7361205" y="3817994"/>
            <a:ext cx="938147" cy="1144219"/>
          </a:xfrm>
          <a:prstGeom prst="can">
            <a:avLst/>
          </a:prstGeom>
          <a:solidFill>
            <a:srgbClr val="61C4B6">
              <a:alpha val="8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165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96" b="0" i="0" u="none" strike="noStrike" kern="1200" cap="none" spc="0" normalizeH="0" baseline="0" noProof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FDB</a:t>
            </a:r>
          </a:p>
        </p:txBody>
      </p:sp>
      <p:sp>
        <p:nvSpPr>
          <p:cNvPr id="70" name="Predefined Process 42">
            <a:extLst>
              <a:ext uri="{FF2B5EF4-FFF2-40B4-BE49-F238E27FC236}">
                <a16:creationId xmlns:a16="http://schemas.microsoft.com/office/drawing/2014/main" id="{6F762E55-603B-0E0E-E616-4DA951F4C1B0}"/>
              </a:ext>
            </a:extLst>
          </p:cNvPr>
          <p:cNvSpPr/>
          <p:nvPr/>
        </p:nvSpPr>
        <p:spPr>
          <a:xfrm>
            <a:off x="3106390" y="2563194"/>
            <a:ext cx="1442152" cy="600922"/>
          </a:xfrm>
          <a:prstGeom prst="flowChartPredefinedProcess">
            <a:avLst/>
          </a:prstGeom>
          <a:solidFill>
            <a:srgbClr val="1D80A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165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96" b="1" i="0" u="none" strike="noStrike" kern="1200" cap="none" spc="0" normalizeH="0" baseline="0" noProof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Data stream</a:t>
            </a:r>
          </a:p>
        </p:txBody>
      </p:sp>
      <p:sp>
        <p:nvSpPr>
          <p:cNvPr id="71" name="Predefined Process 42">
            <a:extLst>
              <a:ext uri="{FF2B5EF4-FFF2-40B4-BE49-F238E27FC236}">
                <a16:creationId xmlns:a16="http://schemas.microsoft.com/office/drawing/2014/main" id="{89872C90-88A6-9B4C-67F0-BBD67FDDEBE3}"/>
              </a:ext>
            </a:extLst>
          </p:cNvPr>
          <p:cNvSpPr/>
          <p:nvPr/>
        </p:nvSpPr>
        <p:spPr>
          <a:xfrm>
            <a:off x="1190503" y="4499044"/>
            <a:ext cx="1332427" cy="536709"/>
          </a:xfrm>
          <a:prstGeom prst="flowChartPredefinedProcess">
            <a:avLst/>
          </a:prstGeom>
          <a:solidFill>
            <a:srgbClr val="1D80A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165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96" b="1" i="0" u="none" strike="noStrike" kern="1200" cap="none" spc="0" normalizeH="0" baseline="0" noProof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Model interaction</a:t>
            </a:r>
          </a:p>
        </p:txBody>
      </p:sp>
      <p:sp>
        <p:nvSpPr>
          <p:cNvPr id="72" name="Right Arrow 43">
            <a:extLst>
              <a:ext uri="{FF2B5EF4-FFF2-40B4-BE49-F238E27FC236}">
                <a16:creationId xmlns:a16="http://schemas.microsoft.com/office/drawing/2014/main" id="{3EDF318F-A130-9CA0-1E28-45FB93C4917B}"/>
              </a:ext>
            </a:extLst>
          </p:cNvPr>
          <p:cNvSpPr/>
          <p:nvPr/>
        </p:nvSpPr>
        <p:spPr>
          <a:xfrm rot="5400000" flipH="1">
            <a:off x="7628044" y="3521255"/>
            <a:ext cx="376494" cy="191982"/>
          </a:xfrm>
          <a:prstGeom prst="rightArrow">
            <a:avLst/>
          </a:prstGeom>
          <a:solidFill>
            <a:srgbClr val="7F7F7F"/>
          </a:solidFill>
          <a:ln>
            <a:solidFill>
              <a:srgbClr val="7F7F7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165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396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73" name="Right Arrow 43">
            <a:extLst>
              <a:ext uri="{FF2B5EF4-FFF2-40B4-BE49-F238E27FC236}">
                <a16:creationId xmlns:a16="http://schemas.microsoft.com/office/drawing/2014/main" id="{93F568D0-C7C3-67A4-2843-43B05465BAB5}"/>
              </a:ext>
            </a:extLst>
          </p:cNvPr>
          <p:cNvSpPr/>
          <p:nvPr/>
        </p:nvSpPr>
        <p:spPr>
          <a:xfrm rot="10800000" flipH="1">
            <a:off x="8564522" y="3011930"/>
            <a:ext cx="576071" cy="104879"/>
          </a:xfrm>
          <a:prstGeom prst="rightArrow">
            <a:avLst/>
          </a:prstGeom>
          <a:solidFill>
            <a:srgbClr val="7F7F7F"/>
          </a:solidFill>
          <a:ln>
            <a:solidFill>
              <a:srgbClr val="7F7F7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165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396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74" name="Predefined Process 41">
            <a:extLst>
              <a:ext uri="{FF2B5EF4-FFF2-40B4-BE49-F238E27FC236}">
                <a16:creationId xmlns:a16="http://schemas.microsoft.com/office/drawing/2014/main" id="{50B956C8-5BB6-A558-530A-E3487E33265D}"/>
              </a:ext>
            </a:extLst>
          </p:cNvPr>
          <p:cNvSpPr/>
          <p:nvPr/>
        </p:nvSpPr>
        <p:spPr>
          <a:xfrm>
            <a:off x="605731" y="1444406"/>
            <a:ext cx="1917192" cy="422597"/>
          </a:xfrm>
          <a:prstGeom prst="flowChartPredefinedProcess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165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95" b="1" i="0" u="none" strike="noStrike" kern="1200" cap="none" spc="0" normalizeH="0" baseline="0" noProof="0">
                <a:ln>
                  <a:noFill/>
                </a:ln>
                <a:solidFill>
                  <a:srgbClr val="1D80A1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Digital Twins</a:t>
            </a:r>
          </a:p>
        </p:txBody>
      </p:sp>
      <p:sp>
        <p:nvSpPr>
          <p:cNvPr id="75" name="Right Arrow 43">
            <a:extLst>
              <a:ext uri="{FF2B5EF4-FFF2-40B4-BE49-F238E27FC236}">
                <a16:creationId xmlns:a16="http://schemas.microsoft.com/office/drawing/2014/main" id="{44F1F617-11EB-4B61-5622-B82836A7C449}"/>
              </a:ext>
            </a:extLst>
          </p:cNvPr>
          <p:cNvSpPr/>
          <p:nvPr/>
        </p:nvSpPr>
        <p:spPr>
          <a:xfrm rot="5400000" flipV="1">
            <a:off x="1265023" y="4143719"/>
            <a:ext cx="536542" cy="103469"/>
          </a:xfrm>
          <a:prstGeom prst="leftRightArrow">
            <a:avLst/>
          </a:prstGeom>
          <a:solidFill>
            <a:srgbClr val="7F7F7F"/>
          </a:solidFill>
          <a:ln>
            <a:solidFill>
              <a:srgbClr val="7F7F7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165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396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pic>
        <p:nvPicPr>
          <p:cNvPr id="76" name="Picture 75">
            <a:extLst>
              <a:ext uri="{FF2B5EF4-FFF2-40B4-BE49-F238E27FC236}">
                <a16:creationId xmlns:a16="http://schemas.microsoft.com/office/drawing/2014/main" id="{F3BCA792-F2F3-94B3-2CD7-051D613FAD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44338" y="2688003"/>
            <a:ext cx="368513" cy="673851"/>
          </a:xfrm>
          <a:prstGeom prst="rect">
            <a:avLst/>
          </a:prstGeom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4ED17AE6-D505-F34A-F9B9-2F29B35E8F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82486" y="2688003"/>
            <a:ext cx="368513" cy="673851"/>
          </a:xfrm>
          <a:prstGeom prst="rect">
            <a:avLst/>
          </a:prstGeom>
        </p:spPr>
      </p:pic>
      <p:sp>
        <p:nvSpPr>
          <p:cNvPr id="78" name="Predefined Process 41">
            <a:extLst>
              <a:ext uri="{FF2B5EF4-FFF2-40B4-BE49-F238E27FC236}">
                <a16:creationId xmlns:a16="http://schemas.microsoft.com/office/drawing/2014/main" id="{E14F5B88-8278-E5EC-C0CC-45F931828BB1}"/>
              </a:ext>
            </a:extLst>
          </p:cNvPr>
          <p:cNvSpPr/>
          <p:nvPr/>
        </p:nvSpPr>
        <p:spPr>
          <a:xfrm>
            <a:off x="10410926" y="3300602"/>
            <a:ext cx="1743118" cy="422597"/>
          </a:xfrm>
          <a:prstGeom prst="flowChartPredefinedProcess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165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96" b="1" i="0" u="none" strike="noStrike" kern="1200" cap="none" spc="0" normalizeH="0" baseline="0" noProof="0">
                <a:ln>
                  <a:noFill/>
                </a:ln>
                <a:solidFill>
                  <a:srgbClr val="A5A5A5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Users on DESP</a:t>
            </a:r>
          </a:p>
        </p:txBody>
      </p:sp>
      <p:sp>
        <p:nvSpPr>
          <p:cNvPr id="79" name="Predefined Process 45">
            <a:extLst>
              <a:ext uri="{FF2B5EF4-FFF2-40B4-BE49-F238E27FC236}">
                <a16:creationId xmlns:a16="http://schemas.microsoft.com/office/drawing/2014/main" id="{E89F5446-6D87-2410-EAC1-D2B4BC64C0B7}"/>
              </a:ext>
            </a:extLst>
          </p:cNvPr>
          <p:cNvSpPr/>
          <p:nvPr/>
        </p:nvSpPr>
        <p:spPr>
          <a:xfrm>
            <a:off x="7109202" y="2094944"/>
            <a:ext cx="1442152" cy="600922"/>
          </a:xfrm>
          <a:prstGeom prst="flowChartPredefinedProcess">
            <a:avLst/>
          </a:prstGeom>
          <a:solidFill>
            <a:srgbClr val="1D80A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165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47" b="1" i="0" u="none" strike="noStrike" kern="1200" cap="none" spc="0" normalizeH="0" baseline="0" noProof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Notification services</a:t>
            </a:r>
          </a:p>
        </p:txBody>
      </p:sp>
      <p:cxnSp>
        <p:nvCxnSpPr>
          <p:cNvPr id="80" name="Connector: Elbow 67">
            <a:extLst>
              <a:ext uri="{FF2B5EF4-FFF2-40B4-BE49-F238E27FC236}">
                <a16:creationId xmlns:a16="http://schemas.microsoft.com/office/drawing/2014/main" id="{3541978C-32FE-D728-EFB8-F96896BB8B46}"/>
              </a:ext>
            </a:extLst>
          </p:cNvPr>
          <p:cNvCxnSpPr>
            <a:cxnSpLocks/>
            <a:stCxn id="54" idx="0"/>
            <a:endCxn id="79" idx="1"/>
          </p:cNvCxnSpPr>
          <p:nvPr/>
        </p:nvCxnSpPr>
        <p:spPr>
          <a:xfrm rot="5400000" flipH="1" flipV="1">
            <a:off x="6316382" y="1766922"/>
            <a:ext cx="164335" cy="1421305"/>
          </a:xfrm>
          <a:prstGeom prst="bentConnector2">
            <a:avLst/>
          </a:prstGeom>
          <a:ln w="19050">
            <a:solidFill>
              <a:srgbClr val="7F7F7F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Connector: Elbow 72">
            <a:extLst>
              <a:ext uri="{FF2B5EF4-FFF2-40B4-BE49-F238E27FC236}">
                <a16:creationId xmlns:a16="http://schemas.microsoft.com/office/drawing/2014/main" id="{F42BF3B9-6A9D-9F3C-7BAD-D03396689D9F}"/>
              </a:ext>
            </a:extLst>
          </p:cNvPr>
          <p:cNvCxnSpPr>
            <a:cxnSpLocks/>
            <a:stCxn id="79" idx="3"/>
            <a:endCxn id="146" idx="0"/>
          </p:cNvCxnSpPr>
          <p:nvPr/>
        </p:nvCxnSpPr>
        <p:spPr>
          <a:xfrm>
            <a:off x="8551354" y="2395405"/>
            <a:ext cx="1251552" cy="420943"/>
          </a:xfrm>
          <a:prstGeom prst="bentConnector2">
            <a:avLst/>
          </a:prstGeom>
          <a:ln w="19050">
            <a:solidFill>
              <a:srgbClr val="7F7F7F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Connector: Elbow 76">
            <a:extLst>
              <a:ext uri="{FF2B5EF4-FFF2-40B4-BE49-F238E27FC236}">
                <a16:creationId xmlns:a16="http://schemas.microsoft.com/office/drawing/2014/main" id="{8CB6C06A-A02B-D0DA-83FD-BB7FD69354F9}"/>
              </a:ext>
            </a:extLst>
          </p:cNvPr>
          <p:cNvCxnSpPr>
            <a:cxnSpLocks/>
            <a:stCxn id="63" idx="4"/>
            <a:endCxn id="69" idx="2"/>
          </p:cNvCxnSpPr>
          <p:nvPr/>
        </p:nvCxnSpPr>
        <p:spPr>
          <a:xfrm flipV="1">
            <a:off x="5096570" y="4390105"/>
            <a:ext cx="2264634" cy="187840"/>
          </a:xfrm>
          <a:prstGeom prst="bentConnector3">
            <a:avLst>
              <a:gd name="adj1" fmla="val 50000"/>
            </a:avLst>
          </a:prstGeom>
          <a:ln w="76200">
            <a:solidFill>
              <a:srgbClr val="7F7F7F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Connector: Elbow 85">
            <a:extLst>
              <a:ext uri="{FF2B5EF4-FFF2-40B4-BE49-F238E27FC236}">
                <a16:creationId xmlns:a16="http://schemas.microsoft.com/office/drawing/2014/main" id="{7AB00943-681B-8586-43CE-F2B0D1131FCF}"/>
              </a:ext>
            </a:extLst>
          </p:cNvPr>
          <p:cNvCxnSpPr>
            <a:cxnSpLocks/>
            <a:stCxn id="54" idx="2"/>
            <a:endCxn id="63" idx="1"/>
          </p:cNvCxnSpPr>
          <p:nvPr/>
        </p:nvCxnSpPr>
        <p:spPr>
          <a:xfrm rot="5400000">
            <a:off x="4329308" y="2932485"/>
            <a:ext cx="1130412" cy="1586765"/>
          </a:xfrm>
          <a:prstGeom prst="bentConnector3">
            <a:avLst>
              <a:gd name="adj1" fmla="val 50000"/>
            </a:avLst>
          </a:prstGeom>
          <a:ln w="57150">
            <a:solidFill>
              <a:srgbClr val="7F7F7F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FCA30FBD-61D3-33FB-ED82-E0AC2060BBBE}"/>
              </a:ext>
            </a:extLst>
          </p:cNvPr>
          <p:cNvCxnSpPr>
            <a:cxnSpLocks/>
            <a:stCxn id="70" idx="2"/>
          </p:cNvCxnSpPr>
          <p:nvPr/>
        </p:nvCxnSpPr>
        <p:spPr>
          <a:xfrm flipH="1">
            <a:off x="3820540" y="3164116"/>
            <a:ext cx="6926" cy="1104074"/>
          </a:xfrm>
          <a:prstGeom prst="straightConnector1">
            <a:avLst/>
          </a:prstGeom>
          <a:ln w="57150">
            <a:solidFill>
              <a:srgbClr val="7F7F7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234C6A91-1F0B-F6F9-998B-3413BCB6C1E6}"/>
              </a:ext>
            </a:extLst>
          </p:cNvPr>
          <p:cNvCxnSpPr>
            <a:cxnSpLocks/>
            <a:stCxn id="70" idx="3"/>
            <a:endCxn id="54" idx="1"/>
          </p:cNvCxnSpPr>
          <p:nvPr/>
        </p:nvCxnSpPr>
        <p:spPr>
          <a:xfrm flipV="1">
            <a:off x="4548542" y="2860201"/>
            <a:ext cx="376748" cy="3454"/>
          </a:xfrm>
          <a:prstGeom prst="straightConnector1">
            <a:avLst/>
          </a:prstGeom>
          <a:ln w="57150">
            <a:solidFill>
              <a:srgbClr val="7F7F7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7" name="Group 86">
            <a:extLst>
              <a:ext uri="{FF2B5EF4-FFF2-40B4-BE49-F238E27FC236}">
                <a16:creationId xmlns:a16="http://schemas.microsoft.com/office/drawing/2014/main" id="{33F72FB7-A990-073B-2051-24166D90B4A5}"/>
              </a:ext>
            </a:extLst>
          </p:cNvPr>
          <p:cNvGrpSpPr/>
          <p:nvPr/>
        </p:nvGrpSpPr>
        <p:grpSpPr>
          <a:xfrm>
            <a:off x="2802933" y="2660124"/>
            <a:ext cx="290204" cy="376562"/>
            <a:chOff x="2811330" y="2657821"/>
            <a:chExt cx="291073" cy="377690"/>
          </a:xfrm>
        </p:grpSpPr>
        <p:sp>
          <p:nvSpPr>
            <p:cNvPr id="88" name="Right Arrow 40">
              <a:extLst>
                <a:ext uri="{FF2B5EF4-FFF2-40B4-BE49-F238E27FC236}">
                  <a16:creationId xmlns:a16="http://schemas.microsoft.com/office/drawing/2014/main" id="{013FFA95-84F9-E2A4-4A4C-EB138EAAAA88}"/>
                </a:ext>
              </a:extLst>
            </p:cNvPr>
            <p:cNvSpPr/>
            <p:nvPr/>
          </p:nvSpPr>
          <p:spPr>
            <a:xfrm>
              <a:off x="2813725" y="2858497"/>
              <a:ext cx="286309" cy="75348"/>
            </a:xfrm>
            <a:prstGeom prst="rightArrow">
              <a:avLst/>
            </a:prstGeom>
            <a:solidFill>
              <a:srgbClr val="7F7F7F"/>
            </a:solidFill>
            <a:ln>
              <a:solidFill>
                <a:srgbClr val="7F7F7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1657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96" b="0" i="0" u="none" strike="noStrike" kern="1200" cap="none" spc="0" normalizeH="0" baseline="0" noProof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endParaRPr>
            </a:p>
          </p:txBody>
        </p:sp>
        <p:sp>
          <p:nvSpPr>
            <p:cNvPr id="89" name="Right Arrow 40">
              <a:extLst>
                <a:ext uri="{FF2B5EF4-FFF2-40B4-BE49-F238E27FC236}">
                  <a16:creationId xmlns:a16="http://schemas.microsoft.com/office/drawing/2014/main" id="{D24B50BA-E4B7-3D0B-0B85-587339B63120}"/>
                </a:ext>
              </a:extLst>
            </p:cNvPr>
            <p:cNvSpPr/>
            <p:nvPr/>
          </p:nvSpPr>
          <p:spPr>
            <a:xfrm>
              <a:off x="2816094" y="2757808"/>
              <a:ext cx="286309" cy="75348"/>
            </a:xfrm>
            <a:prstGeom prst="rightArrow">
              <a:avLst/>
            </a:prstGeom>
            <a:solidFill>
              <a:srgbClr val="7F7F7F"/>
            </a:solidFill>
            <a:ln>
              <a:solidFill>
                <a:srgbClr val="7F7F7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1657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96" b="0" i="0" u="none" strike="noStrike" kern="1200" cap="none" spc="0" normalizeH="0" baseline="0" noProof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endParaRPr>
            </a:p>
          </p:txBody>
        </p:sp>
        <p:sp>
          <p:nvSpPr>
            <p:cNvPr id="90" name="Right Arrow 40">
              <a:extLst>
                <a:ext uri="{FF2B5EF4-FFF2-40B4-BE49-F238E27FC236}">
                  <a16:creationId xmlns:a16="http://schemas.microsoft.com/office/drawing/2014/main" id="{179027A7-0EF1-5D45-E82F-CBB76C028101}"/>
                </a:ext>
              </a:extLst>
            </p:cNvPr>
            <p:cNvSpPr/>
            <p:nvPr/>
          </p:nvSpPr>
          <p:spPr>
            <a:xfrm>
              <a:off x="2811330" y="2960163"/>
              <a:ext cx="286309" cy="75348"/>
            </a:xfrm>
            <a:prstGeom prst="rightArrow">
              <a:avLst/>
            </a:prstGeom>
            <a:solidFill>
              <a:srgbClr val="7F7F7F"/>
            </a:solidFill>
            <a:ln>
              <a:solidFill>
                <a:srgbClr val="7F7F7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1657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96" b="0" i="0" u="none" strike="noStrike" kern="1200" cap="none" spc="0" normalizeH="0" baseline="0" noProof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endParaRPr>
            </a:p>
          </p:txBody>
        </p:sp>
        <p:sp>
          <p:nvSpPr>
            <p:cNvPr id="91" name="Right Arrow 40">
              <a:extLst>
                <a:ext uri="{FF2B5EF4-FFF2-40B4-BE49-F238E27FC236}">
                  <a16:creationId xmlns:a16="http://schemas.microsoft.com/office/drawing/2014/main" id="{E18F8B3E-58E1-A7B4-E113-8C57F9E94D04}"/>
                </a:ext>
              </a:extLst>
            </p:cNvPr>
            <p:cNvSpPr/>
            <p:nvPr/>
          </p:nvSpPr>
          <p:spPr>
            <a:xfrm>
              <a:off x="2816092" y="2657821"/>
              <a:ext cx="286309" cy="75348"/>
            </a:xfrm>
            <a:prstGeom prst="rightArrow">
              <a:avLst/>
            </a:prstGeom>
            <a:solidFill>
              <a:srgbClr val="7F7F7F"/>
            </a:solidFill>
            <a:ln>
              <a:solidFill>
                <a:srgbClr val="7F7F7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1657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96" b="0" i="0" u="none" strike="noStrike" kern="1200" cap="none" spc="0" normalizeH="0" baseline="0" noProof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endParaRPr>
            </a:p>
          </p:txBody>
        </p:sp>
      </p:grpSp>
      <p:sp>
        <p:nvSpPr>
          <p:cNvPr id="92" name="Predefined Process 45">
            <a:extLst>
              <a:ext uri="{FF2B5EF4-FFF2-40B4-BE49-F238E27FC236}">
                <a16:creationId xmlns:a16="http://schemas.microsoft.com/office/drawing/2014/main" id="{14C24FFC-F090-3CCC-FEFA-E60B527881E8}"/>
              </a:ext>
            </a:extLst>
          </p:cNvPr>
          <p:cNvSpPr/>
          <p:nvPr/>
        </p:nvSpPr>
        <p:spPr>
          <a:xfrm>
            <a:off x="329165" y="5240279"/>
            <a:ext cx="1444302" cy="588085"/>
          </a:xfrm>
          <a:prstGeom prst="flowChartPredefinedProcess">
            <a:avLst/>
          </a:prstGeom>
          <a:solidFill>
            <a:srgbClr val="1D80A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165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97" b="1" i="0" u="none" strike="noStrike" kern="1200" cap="none" spc="0" normalizeH="0" baseline="0" noProof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Workflow management</a:t>
            </a:r>
          </a:p>
        </p:txBody>
      </p:sp>
      <p:cxnSp>
        <p:nvCxnSpPr>
          <p:cNvPr id="93" name="Connector: Elbow 103">
            <a:extLst>
              <a:ext uri="{FF2B5EF4-FFF2-40B4-BE49-F238E27FC236}">
                <a16:creationId xmlns:a16="http://schemas.microsoft.com/office/drawing/2014/main" id="{56FB1A93-04A2-766D-2820-6BEEDD7B94BE}"/>
              </a:ext>
            </a:extLst>
          </p:cNvPr>
          <p:cNvCxnSpPr>
            <a:cxnSpLocks/>
            <a:stCxn id="92" idx="0"/>
            <a:endCxn id="52" idx="1"/>
          </p:cNvCxnSpPr>
          <p:nvPr/>
        </p:nvCxnSpPr>
        <p:spPr>
          <a:xfrm rot="16200000" flipV="1">
            <a:off x="-342235" y="3846727"/>
            <a:ext cx="2290948" cy="496156"/>
          </a:xfrm>
          <a:prstGeom prst="bentConnector4">
            <a:avLst>
              <a:gd name="adj1" fmla="val 22803"/>
              <a:gd name="adj2" fmla="val 154204"/>
            </a:avLst>
          </a:prstGeom>
          <a:ln w="19050">
            <a:solidFill>
              <a:srgbClr val="7F7F7F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TextBox 93">
            <a:extLst>
              <a:ext uri="{FF2B5EF4-FFF2-40B4-BE49-F238E27FC236}">
                <a16:creationId xmlns:a16="http://schemas.microsoft.com/office/drawing/2014/main" id="{D58C85F6-8032-159C-C21D-A2B442662CE7}"/>
              </a:ext>
            </a:extLst>
          </p:cNvPr>
          <p:cNvSpPr txBox="1"/>
          <p:nvPr/>
        </p:nvSpPr>
        <p:spPr>
          <a:xfrm>
            <a:off x="4492879" y="2117283"/>
            <a:ext cx="991213" cy="2761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165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96" b="0" i="1" u="none" strike="noStrike" kern="1200" cap="none" spc="0" normalizeH="0" baseline="0" noProof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notifications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6F33FA99-434A-266C-15B0-6DD5FC2D8A09}"/>
              </a:ext>
            </a:extLst>
          </p:cNvPr>
          <p:cNvSpPr txBox="1"/>
          <p:nvPr/>
        </p:nvSpPr>
        <p:spPr>
          <a:xfrm>
            <a:off x="263778" y="4507710"/>
            <a:ext cx="642802" cy="2761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165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96" b="0" i="1" u="none" strike="noStrike" kern="1200" cap="none" spc="0" normalizeH="0" baseline="0" noProof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control</a:t>
            </a:r>
          </a:p>
        </p:txBody>
      </p:sp>
      <p:sp>
        <p:nvSpPr>
          <p:cNvPr id="111" name="Predefined Process 45">
            <a:extLst>
              <a:ext uri="{FF2B5EF4-FFF2-40B4-BE49-F238E27FC236}">
                <a16:creationId xmlns:a16="http://schemas.microsoft.com/office/drawing/2014/main" id="{B1AF5F31-BDB9-9CB8-7CDC-C2F8747F6455}"/>
              </a:ext>
            </a:extLst>
          </p:cNvPr>
          <p:cNvSpPr/>
          <p:nvPr/>
        </p:nvSpPr>
        <p:spPr>
          <a:xfrm>
            <a:off x="7142970" y="5238011"/>
            <a:ext cx="1442152" cy="600922"/>
          </a:xfrm>
          <a:prstGeom prst="flowChartPredefinedProcess">
            <a:avLst/>
          </a:prstGeom>
          <a:solidFill>
            <a:srgbClr val="1D80A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165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47" b="1" i="0" u="none" strike="noStrike" kern="1200" cap="none" spc="0" normalizeH="0" baseline="0" noProof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Interactive services</a:t>
            </a:r>
          </a:p>
        </p:txBody>
      </p:sp>
      <p:cxnSp>
        <p:nvCxnSpPr>
          <p:cNvPr id="112" name="Connector: Elbow 103">
            <a:extLst>
              <a:ext uri="{FF2B5EF4-FFF2-40B4-BE49-F238E27FC236}">
                <a16:creationId xmlns:a16="http://schemas.microsoft.com/office/drawing/2014/main" id="{08EE800A-572E-7C09-6914-16524DAE4B57}"/>
              </a:ext>
            </a:extLst>
          </p:cNvPr>
          <p:cNvCxnSpPr>
            <a:cxnSpLocks/>
            <a:stCxn id="111" idx="1"/>
            <a:endCxn id="92" idx="3"/>
          </p:cNvCxnSpPr>
          <p:nvPr/>
        </p:nvCxnSpPr>
        <p:spPr>
          <a:xfrm rot="10800000">
            <a:off x="1773467" y="5534323"/>
            <a:ext cx="5369503" cy="4151"/>
          </a:xfrm>
          <a:prstGeom prst="bentConnector3">
            <a:avLst>
              <a:gd name="adj1" fmla="val 50000"/>
            </a:avLst>
          </a:prstGeom>
          <a:ln w="19050">
            <a:solidFill>
              <a:srgbClr val="7F7F7F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Connector: Elbow 103">
            <a:extLst>
              <a:ext uri="{FF2B5EF4-FFF2-40B4-BE49-F238E27FC236}">
                <a16:creationId xmlns:a16="http://schemas.microsoft.com/office/drawing/2014/main" id="{605BA44B-B374-DDA0-7022-CF7180EF5FD1}"/>
              </a:ext>
            </a:extLst>
          </p:cNvPr>
          <p:cNvCxnSpPr>
            <a:cxnSpLocks/>
            <a:stCxn id="111" idx="1"/>
            <a:endCxn id="71" idx="3"/>
          </p:cNvCxnSpPr>
          <p:nvPr/>
        </p:nvCxnSpPr>
        <p:spPr>
          <a:xfrm rot="10800000">
            <a:off x="2522930" y="4767400"/>
            <a:ext cx="4620040" cy="771073"/>
          </a:xfrm>
          <a:prstGeom prst="bentConnector3">
            <a:avLst>
              <a:gd name="adj1" fmla="val 92937"/>
            </a:avLst>
          </a:prstGeom>
          <a:ln w="19050">
            <a:solidFill>
              <a:srgbClr val="7F7F7F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4" name="TextBox 143">
            <a:extLst>
              <a:ext uri="{FF2B5EF4-FFF2-40B4-BE49-F238E27FC236}">
                <a16:creationId xmlns:a16="http://schemas.microsoft.com/office/drawing/2014/main" id="{700DC609-4D66-AEC6-E90F-9FB400A3189E}"/>
              </a:ext>
            </a:extLst>
          </p:cNvPr>
          <p:cNvSpPr txBox="1"/>
          <p:nvPr/>
        </p:nvSpPr>
        <p:spPr>
          <a:xfrm>
            <a:off x="9932441" y="3805493"/>
            <a:ext cx="1971350" cy="10126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4893" marR="0" lvl="0" indent="-284893" algn="l" defTabSz="91165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en-US" sz="1196" b="0" i="0" u="none" strike="noStrike" kern="1200" cap="none" spc="0" normalizeH="0" baseline="0" noProof="0">
                <a:ln>
                  <a:noFill/>
                </a:ln>
                <a:solidFill>
                  <a:srgbClr val="003249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Machine Learning</a:t>
            </a:r>
          </a:p>
          <a:p>
            <a:pPr marL="284893" marR="0" lvl="0" indent="-284893" algn="l" defTabSz="91165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en-US" sz="1196" b="0" i="0" u="none" strike="noStrike" kern="1200" cap="none" spc="0" normalizeH="0" baseline="0" noProof="0">
                <a:ln>
                  <a:noFill/>
                </a:ln>
                <a:solidFill>
                  <a:srgbClr val="003249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Post-Processing</a:t>
            </a:r>
          </a:p>
          <a:p>
            <a:pPr marL="284893" marR="0" lvl="0" indent="-284893" algn="l" defTabSz="91165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en-US" sz="1196" b="0" i="0" u="none" strike="noStrike" kern="1200" cap="none" spc="0" normalizeH="0" baseline="0" noProof="0">
                <a:ln>
                  <a:noFill/>
                </a:ln>
                <a:solidFill>
                  <a:srgbClr val="003249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Data Analytics</a:t>
            </a:r>
          </a:p>
          <a:p>
            <a:pPr marL="284893" marR="0" lvl="0" indent="-284893" algn="l" defTabSz="91165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en-US" sz="1196" b="0" i="0" u="none" strike="noStrike" kern="1200" cap="none" spc="0" normalizeH="0" baseline="0" noProof="0">
                <a:ln>
                  <a:noFill/>
                </a:ln>
                <a:solidFill>
                  <a:srgbClr val="003249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Impact Models</a:t>
            </a:r>
          </a:p>
          <a:p>
            <a:pPr marL="284893" marR="0" lvl="0" indent="-284893" algn="l" defTabSz="91165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en-US" sz="1196" b="0" i="0" u="none" strike="noStrike" kern="1200" cap="none" spc="0" normalizeH="0" baseline="0" noProof="0">
                <a:ln>
                  <a:noFill/>
                </a:ln>
                <a:solidFill>
                  <a:srgbClr val="003249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Decision Making</a:t>
            </a:r>
          </a:p>
        </p:txBody>
      </p:sp>
      <p:sp>
        <p:nvSpPr>
          <p:cNvPr id="146" name="Predefined Process 45">
            <a:extLst>
              <a:ext uri="{FF2B5EF4-FFF2-40B4-BE49-F238E27FC236}">
                <a16:creationId xmlns:a16="http://schemas.microsoft.com/office/drawing/2014/main" id="{3962912D-D794-876B-8483-FF001CB89BC4}"/>
              </a:ext>
            </a:extLst>
          </p:cNvPr>
          <p:cNvSpPr/>
          <p:nvPr/>
        </p:nvSpPr>
        <p:spPr>
          <a:xfrm>
            <a:off x="9140593" y="2816349"/>
            <a:ext cx="1324625" cy="593058"/>
          </a:xfrm>
          <a:prstGeom prst="flowChartPredefinedProcess">
            <a:avLst/>
          </a:prstGeom>
          <a:solidFill>
            <a:srgbClr val="1D80A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165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47" b="1" i="0" u="none" strike="noStrike" kern="1200" cap="none" spc="0" normalizeH="0" baseline="0" noProof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DESP services</a:t>
            </a:r>
          </a:p>
        </p:txBody>
      </p:sp>
      <p:cxnSp>
        <p:nvCxnSpPr>
          <p:cNvPr id="155" name="Connector: Elbow 72">
            <a:extLst>
              <a:ext uri="{FF2B5EF4-FFF2-40B4-BE49-F238E27FC236}">
                <a16:creationId xmlns:a16="http://schemas.microsoft.com/office/drawing/2014/main" id="{236B029A-67A9-2171-7ADF-3BA78DD69937}"/>
              </a:ext>
            </a:extLst>
          </p:cNvPr>
          <p:cNvCxnSpPr>
            <a:cxnSpLocks/>
            <a:stCxn id="111" idx="3"/>
            <a:endCxn id="146" idx="2"/>
          </p:cNvCxnSpPr>
          <p:nvPr/>
        </p:nvCxnSpPr>
        <p:spPr>
          <a:xfrm flipV="1">
            <a:off x="8585122" y="3409407"/>
            <a:ext cx="1217784" cy="2129065"/>
          </a:xfrm>
          <a:prstGeom prst="bentConnector2">
            <a:avLst/>
          </a:prstGeom>
          <a:ln w="19050">
            <a:solidFill>
              <a:srgbClr val="7F7F7F"/>
            </a:solidFill>
            <a:prstDash val="sysDash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Connector: Elbow 67">
            <a:extLst>
              <a:ext uri="{FF2B5EF4-FFF2-40B4-BE49-F238E27FC236}">
                <a16:creationId xmlns:a16="http://schemas.microsoft.com/office/drawing/2014/main" id="{759F9109-1A79-C99A-2BC5-BBF930A501BA}"/>
              </a:ext>
            </a:extLst>
          </p:cNvPr>
          <p:cNvCxnSpPr>
            <a:cxnSpLocks/>
            <a:stCxn id="70" idx="0"/>
          </p:cNvCxnSpPr>
          <p:nvPr/>
        </p:nvCxnSpPr>
        <p:spPr>
          <a:xfrm rot="5400000" flipH="1" flipV="1">
            <a:off x="4673933" y="1551990"/>
            <a:ext cx="164737" cy="1857672"/>
          </a:xfrm>
          <a:prstGeom prst="bentConnector2">
            <a:avLst/>
          </a:prstGeom>
          <a:ln w="19050">
            <a:solidFill>
              <a:srgbClr val="7F7F7F"/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0" name="TextBox 179">
            <a:extLst>
              <a:ext uri="{FF2B5EF4-FFF2-40B4-BE49-F238E27FC236}">
                <a16:creationId xmlns:a16="http://schemas.microsoft.com/office/drawing/2014/main" id="{F4CE625F-3638-F6FF-7A8D-1C3862E559A6}"/>
              </a:ext>
            </a:extLst>
          </p:cNvPr>
          <p:cNvSpPr txBox="1"/>
          <p:nvPr/>
        </p:nvSpPr>
        <p:spPr>
          <a:xfrm>
            <a:off x="329164" y="5912092"/>
            <a:ext cx="6394832" cy="3068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165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IT" sz="1396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https://digital-twin-engine.readthedocs.io</a:t>
            </a:r>
          </a:p>
        </p:txBody>
      </p:sp>
    </p:spTree>
    <p:extLst>
      <p:ext uri="{BB962C8B-B14F-4D97-AF65-F5344CB8AC3E}">
        <p14:creationId xmlns:p14="http://schemas.microsoft.com/office/powerpoint/2010/main" val="15182728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FFC14C-B175-4B0D-AF5F-ED2FA6F5CA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0001" y="360800"/>
            <a:ext cx="10029600" cy="369236"/>
          </a:xfrm>
        </p:spPr>
        <p:txBody>
          <a:bodyPr anchor="ctr">
            <a:normAutofit/>
          </a:bodyPr>
          <a:lstStyle/>
          <a:p>
            <a:r>
              <a:rPr lang="en-US">
                <a:latin typeface="Verdana"/>
                <a:ea typeface="Verdana"/>
                <a:cs typeface="Calibri Light"/>
              </a:rPr>
              <a:t>Interoperability</a:t>
            </a:r>
            <a:endParaRPr lang="en-US"/>
          </a:p>
        </p:txBody>
      </p:sp>
      <p:sp>
        <p:nvSpPr>
          <p:cNvPr id="4" name="Slide Number Placeholder 3" hidden="1">
            <a:extLst>
              <a:ext uri="{FF2B5EF4-FFF2-40B4-BE49-F238E27FC236}">
                <a16:creationId xmlns:a16="http://schemas.microsoft.com/office/drawing/2014/main" id="{38B4DA60-85EA-4103-AE3E-F6D4663FC31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ctr" defTabSz="91410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E4AB80EA-DB86-D849-B86F-15DAF31F0474}" type="slidenum"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srgbClr val="064E8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10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srgbClr val="064E8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6B9D6B0-C70D-AD29-2448-02169954F048}"/>
              </a:ext>
            </a:extLst>
          </p:cNvPr>
          <p:cNvSpPr txBox="1"/>
          <p:nvPr/>
        </p:nvSpPr>
        <p:spPr>
          <a:xfrm>
            <a:off x="1520838" y="5824108"/>
            <a:ext cx="6414037" cy="369236"/>
          </a:xfrm>
          <a:prstGeom prst="rect">
            <a:avLst/>
          </a:prstGeom>
          <a:noFill/>
        </p:spPr>
        <p:txBody>
          <a:bodyPr wrap="square" lIns="91416" tIns="45708" rIns="91416" bIns="45708" anchor="t">
            <a:spAutoFit/>
          </a:bodyPr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1B2639-296F-2AC0-2EED-2CE1DDA8CB1E}"/>
              </a:ext>
            </a:extLst>
          </p:cNvPr>
          <p:cNvSpPr txBox="1">
            <a:spLocks/>
          </p:cNvSpPr>
          <p:nvPr/>
        </p:nvSpPr>
        <p:spPr>
          <a:xfrm>
            <a:off x="1081200" y="1376680"/>
            <a:ext cx="8721259" cy="369332"/>
          </a:xfrm>
          <a:prstGeom prst="rect">
            <a:avLst/>
          </a:prstGeom>
        </p:spPr>
        <p:txBody>
          <a:bodyPr lIns="0" tIns="0" rIns="0" bIns="0"/>
          <a:lstStyle>
            <a:lvl1pPr marL="0" indent="-180000" algn="l" defTabSz="457200" rtl="0" eaLnBrk="1" latinLnBrk="0" hangingPunct="1">
              <a:lnSpc>
                <a:spcPts val="2200"/>
              </a:lnSpc>
              <a:spcBef>
                <a:spcPts val="1100"/>
              </a:spcBef>
              <a:buClr>
                <a:srgbClr val="064E83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0000" indent="-270000" algn="l" defTabSz="457200" rtl="0" eaLnBrk="1" latinLnBrk="0" hangingPunct="1">
              <a:lnSpc>
                <a:spcPts val="2000"/>
              </a:lnSpc>
              <a:spcBef>
                <a:spcPts val="1000"/>
              </a:spcBef>
              <a:buClr>
                <a:srgbClr val="064E83"/>
              </a:buClr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0000" indent="-270000" algn="l" defTabSz="457200" rtl="0" eaLnBrk="1" latinLnBrk="0" hangingPunct="1">
              <a:lnSpc>
                <a:spcPts val="1800"/>
              </a:lnSpc>
              <a:spcBef>
                <a:spcPts val="900"/>
              </a:spcBef>
              <a:buClr>
                <a:srgbClr val="064E83"/>
              </a:buClr>
              <a:buFont typeface="Arial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0000" indent="-270000" algn="l" defTabSz="457200" rtl="0" eaLnBrk="1" latinLnBrk="0" hangingPunct="1">
              <a:lnSpc>
                <a:spcPts val="1600"/>
              </a:lnSpc>
              <a:spcBef>
                <a:spcPts val="800"/>
              </a:spcBef>
              <a:buClr>
                <a:srgbClr val="064E83"/>
              </a:buClr>
              <a:buFont typeface="Arial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10000" indent="-270000" algn="l" defTabSz="457200" rtl="0" eaLnBrk="1" latinLnBrk="0" hangingPunct="1">
              <a:lnSpc>
                <a:spcPts val="1400"/>
              </a:lnSpc>
              <a:spcBef>
                <a:spcPts val="700"/>
              </a:spcBef>
              <a:buClr>
                <a:srgbClr val="064E83"/>
              </a:buClr>
              <a:buFont typeface="Arial"/>
              <a:buChar char="»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buNone/>
            </a:pPr>
            <a:r>
              <a:rPr lang="en-GB" b="1">
                <a:solidFill>
                  <a:prstClr val="black"/>
                </a:solidFill>
                <a:latin typeface="Roboto" panose="02000000000000000000" pitchFamily="2" charset="0"/>
              </a:rPr>
              <a:t>Understanding that there are many, many digital twin engines under development</a:t>
            </a:r>
          </a:p>
          <a:p>
            <a:pPr indent="0">
              <a:buNone/>
            </a:pPr>
            <a:r>
              <a:rPr lang="en-GB" b="1">
                <a:solidFill>
                  <a:prstClr val="black"/>
                </a:solidFill>
                <a:latin typeface="Roboto" panose="02000000000000000000" pitchFamily="2" charset="0"/>
              </a:rPr>
              <a:t>Understanding that the DT landscape is expanding rapidly</a:t>
            </a:r>
          </a:p>
          <a:p>
            <a:pPr indent="0">
              <a:buNone/>
            </a:pPr>
            <a:endParaRPr lang="en-GB" b="1">
              <a:solidFill>
                <a:prstClr val="black"/>
              </a:solidFill>
              <a:latin typeface="Roboto" panose="02000000000000000000" pitchFamily="2" charset="0"/>
            </a:endParaRPr>
          </a:p>
          <a:p>
            <a:pPr indent="0">
              <a:buNone/>
            </a:pPr>
            <a:r>
              <a:rPr lang="en-GB" b="1">
                <a:solidFill>
                  <a:prstClr val="black"/>
                </a:solidFill>
                <a:latin typeface="Roboto" panose="02000000000000000000" pitchFamily="2" charset="0"/>
              </a:rPr>
              <a:t>We want to create a common understanding of the basic DTE architecture + glossary</a:t>
            </a:r>
          </a:p>
          <a:p>
            <a:pPr indent="0">
              <a:buNone/>
            </a:pPr>
            <a:r>
              <a:rPr lang="en-GB" b="1">
                <a:solidFill>
                  <a:prstClr val="black"/>
                </a:solidFill>
                <a:latin typeface="Roboto" panose="02000000000000000000" pitchFamily="2" charset="0"/>
              </a:rPr>
              <a:t>In order to be able to have a constructive dialogue on where to interface and with what</a:t>
            </a:r>
          </a:p>
          <a:p>
            <a:pPr indent="0">
              <a:buNone/>
            </a:pPr>
            <a:endParaRPr lang="en-GB" b="1">
              <a:solidFill>
                <a:prstClr val="black"/>
              </a:solidFill>
              <a:latin typeface="Roboto" panose="02000000000000000000" pitchFamily="2" charset="0"/>
            </a:endParaRPr>
          </a:p>
          <a:p>
            <a:pPr indent="0">
              <a:buNone/>
            </a:pPr>
            <a:r>
              <a:rPr lang="en-GB" b="1">
                <a:solidFill>
                  <a:prstClr val="black"/>
                </a:solidFill>
                <a:latin typeface="Roboto" panose="02000000000000000000" pitchFamily="2" charset="0"/>
              </a:rPr>
              <a:t>We also want to understand if we can converge on certain component with a proven track record (high TRL)</a:t>
            </a:r>
          </a:p>
          <a:p>
            <a:pPr indent="0">
              <a:buNone/>
            </a:pPr>
            <a:endParaRPr lang="en-GB" b="1">
              <a:solidFill>
                <a:prstClr val="black"/>
              </a:solidFill>
              <a:latin typeface="Roboto" panose="02000000000000000000" pitchFamily="2" charset="0"/>
            </a:endParaRPr>
          </a:p>
          <a:p>
            <a:pPr indent="0">
              <a:buNone/>
            </a:pPr>
            <a:r>
              <a:rPr lang="en-GB" b="1">
                <a:solidFill>
                  <a:prstClr val="black"/>
                </a:solidFill>
                <a:latin typeface="Roboto" panose="02000000000000000000" pitchFamily="2" charset="0"/>
              </a:rPr>
              <a:t>Define a shared set of requirements for Earth System DT towards the </a:t>
            </a:r>
            <a:r>
              <a:rPr lang="en-GB" b="1" err="1">
                <a:solidFill>
                  <a:prstClr val="black"/>
                </a:solidFill>
                <a:latin typeface="Roboto" panose="02000000000000000000" pitchFamily="2" charset="0"/>
              </a:rPr>
              <a:t>commision</a:t>
            </a:r>
            <a:endParaRPr lang="en-GB" b="1">
              <a:solidFill>
                <a:prstClr val="black"/>
              </a:solidFill>
              <a:latin typeface="Roboto" panose="02000000000000000000" pitchFamily="2" charset="0"/>
            </a:endParaRPr>
          </a:p>
          <a:p>
            <a:pPr indent="0">
              <a:buNone/>
            </a:pPr>
            <a:r>
              <a:rPr lang="en-GB" b="1">
                <a:solidFill>
                  <a:prstClr val="black"/>
                </a:solidFill>
                <a:latin typeface="Roboto" panose="02000000000000000000" pitchFamily="2" charset="0"/>
              </a:rPr>
              <a:t> </a:t>
            </a:r>
            <a:endParaRPr lang="en-DE">
              <a:solidFill>
                <a:prstClr val="black"/>
              </a:solidFill>
              <a:latin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13277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FFC14C-B175-4B0D-AF5F-ED2FA6F5CA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0001" y="360800"/>
            <a:ext cx="10029600" cy="369236"/>
          </a:xfrm>
        </p:spPr>
        <p:txBody>
          <a:bodyPr anchor="ctr">
            <a:normAutofit/>
          </a:bodyPr>
          <a:lstStyle/>
          <a:p>
            <a:r>
              <a:rPr lang="en-GB"/>
              <a:t>Different types of Integration</a:t>
            </a:r>
            <a:endParaRPr lang="en-DE"/>
          </a:p>
        </p:txBody>
      </p:sp>
      <p:sp>
        <p:nvSpPr>
          <p:cNvPr id="4" name="Slide Number Placeholder 3" hidden="1">
            <a:extLst>
              <a:ext uri="{FF2B5EF4-FFF2-40B4-BE49-F238E27FC236}">
                <a16:creationId xmlns:a16="http://schemas.microsoft.com/office/drawing/2014/main" id="{38B4DA60-85EA-4103-AE3E-F6D4663FC31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103">
              <a:spcAft>
                <a:spcPts val="600"/>
              </a:spcAft>
              <a:defRPr/>
            </a:pPr>
            <a:fld id="{E4AB80EA-DB86-D849-B86F-15DAF31F0474}" type="slidenum">
              <a:rPr lang="en-US">
                <a:latin typeface="Calibri" panose="020F0502020204030204"/>
              </a:rPr>
              <a:pPr defTabSz="914103">
                <a:spcAft>
                  <a:spcPts val="600"/>
                </a:spcAft>
                <a:defRPr/>
              </a:pPr>
              <a:t>3</a:t>
            </a:fld>
            <a:endParaRPr lang="en-US">
              <a:latin typeface="Calibri" panose="020F0502020204030204"/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D2C01055-83D2-E394-87AD-CCDEE6BB8C7C}"/>
              </a:ext>
            </a:extLst>
          </p:cNvPr>
          <p:cNvCxnSpPr>
            <a:cxnSpLocks/>
          </p:cNvCxnSpPr>
          <p:nvPr/>
        </p:nvCxnSpPr>
        <p:spPr>
          <a:xfrm>
            <a:off x="785191" y="3149480"/>
            <a:ext cx="10744200" cy="0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F0E76E30-1F60-F541-C730-2B5F9052D7F1}"/>
              </a:ext>
            </a:extLst>
          </p:cNvPr>
          <p:cNvSpPr txBox="1"/>
          <p:nvPr/>
        </p:nvSpPr>
        <p:spPr>
          <a:xfrm>
            <a:off x="696625" y="1777892"/>
            <a:ext cx="2599491" cy="11998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126"/>
            <a:r>
              <a:rPr lang="en-GB" sz="1799" b="1">
                <a:solidFill>
                  <a:prstClr val="black"/>
                </a:solidFill>
                <a:latin typeface="Calibri" panose="020F0502020204030204"/>
                <a:cs typeface="Calibri"/>
              </a:rPr>
              <a:t>Full Integration mode</a:t>
            </a:r>
          </a:p>
          <a:p>
            <a:pPr defTabSz="914126"/>
            <a:r>
              <a:rPr lang="en-GB" sz="1799">
                <a:solidFill>
                  <a:prstClr val="black"/>
                </a:solidFill>
                <a:latin typeface="Calibri" panose="020F0502020204030204"/>
                <a:cs typeface="Calibri"/>
              </a:rPr>
              <a:t>Directly integrated in the </a:t>
            </a:r>
            <a:r>
              <a:rPr lang="en-GB" sz="1799" err="1">
                <a:solidFill>
                  <a:prstClr val="black"/>
                </a:solidFill>
                <a:latin typeface="Calibri" panose="020F0502020204030204"/>
                <a:cs typeface="Calibri"/>
              </a:rPr>
              <a:t>DestinE</a:t>
            </a:r>
            <a:r>
              <a:rPr lang="en-GB" sz="1799">
                <a:solidFill>
                  <a:prstClr val="black"/>
                </a:solidFill>
                <a:latin typeface="Calibri" panose="020F0502020204030204"/>
                <a:cs typeface="Calibri"/>
              </a:rPr>
              <a:t> simulation and data handling system</a:t>
            </a:r>
            <a:endParaRPr lang="en-IT" sz="1799">
              <a:solidFill>
                <a:prstClr val="black"/>
              </a:solidFill>
              <a:latin typeface="Calibri" panose="020F0502020204030204"/>
              <a:cs typeface="Calibri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C6AD0D9-2BBA-A7FE-C42E-2B52140510E0}"/>
              </a:ext>
            </a:extLst>
          </p:cNvPr>
          <p:cNvSpPr txBox="1"/>
          <p:nvPr/>
        </p:nvSpPr>
        <p:spPr>
          <a:xfrm>
            <a:off x="8627165" y="1777892"/>
            <a:ext cx="3159497" cy="11998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126"/>
            <a:r>
              <a:rPr lang="en-GB" sz="1799" b="1">
                <a:solidFill>
                  <a:prstClr val="black"/>
                </a:solidFill>
                <a:latin typeface="Calibri" panose="020F0502020204030204"/>
                <a:cs typeface="Calibri"/>
              </a:rPr>
              <a:t>Post-processing mode</a:t>
            </a:r>
          </a:p>
          <a:p>
            <a:pPr defTabSz="914126"/>
            <a:r>
              <a:rPr lang="en-GB" sz="1799">
                <a:solidFill>
                  <a:prstClr val="black"/>
                </a:solidFill>
                <a:latin typeface="Calibri" panose="020F0502020204030204"/>
                <a:cs typeface="Calibri"/>
              </a:rPr>
              <a:t>Integrated as data post-processing application without own Earth-system simulation</a:t>
            </a:r>
            <a:endParaRPr lang="en-IT" sz="1799">
              <a:solidFill>
                <a:prstClr val="black"/>
              </a:solidFill>
              <a:latin typeface="Calibri" panose="020F0502020204030204"/>
              <a:cs typeface="Calibri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27E9D69-44FB-D4A8-EE0C-F1169ECA2940}"/>
              </a:ext>
            </a:extLst>
          </p:cNvPr>
          <p:cNvSpPr txBox="1"/>
          <p:nvPr/>
        </p:nvSpPr>
        <p:spPr>
          <a:xfrm>
            <a:off x="3934058" y="1777892"/>
            <a:ext cx="4055165" cy="11998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126"/>
            <a:r>
              <a:rPr lang="en-GB" sz="1799" b="1">
                <a:solidFill>
                  <a:prstClr val="black"/>
                </a:solidFill>
                <a:latin typeface="Calibri" panose="020F0502020204030204"/>
                <a:cs typeface="Calibri"/>
              </a:rPr>
              <a:t>Coupling mode</a:t>
            </a:r>
          </a:p>
          <a:p>
            <a:pPr defTabSz="914126"/>
            <a:r>
              <a:rPr lang="en-GB" sz="1799">
                <a:solidFill>
                  <a:prstClr val="black"/>
                </a:solidFill>
                <a:latin typeface="Calibri" panose="020F0502020204030204"/>
                <a:cs typeface="Calibri"/>
              </a:rPr>
              <a:t>Integrated in a workflow where Digital Twins have their own simulation and data fusion tasks interfacing with </a:t>
            </a:r>
            <a:r>
              <a:rPr lang="en-GB" sz="1799" err="1">
                <a:solidFill>
                  <a:prstClr val="black"/>
                </a:solidFill>
                <a:latin typeface="Calibri" panose="020F0502020204030204"/>
                <a:cs typeface="Calibri"/>
              </a:rPr>
              <a:t>DestinE</a:t>
            </a:r>
            <a:r>
              <a:rPr lang="en-GB" sz="1799">
                <a:solidFill>
                  <a:prstClr val="black"/>
                </a:solidFill>
                <a:latin typeface="Calibri" panose="020F0502020204030204"/>
                <a:cs typeface="Calibri"/>
              </a:rPr>
              <a:t> </a:t>
            </a:r>
            <a:endParaRPr lang="en-IT" sz="1799">
              <a:solidFill>
                <a:prstClr val="black"/>
              </a:solidFill>
              <a:latin typeface="Calibri" panose="020F0502020204030204"/>
              <a:cs typeface="Calibri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A00135A-3A89-1C6F-DF20-633BF8A77F78}"/>
              </a:ext>
            </a:extLst>
          </p:cNvPr>
          <p:cNvSpPr txBox="1"/>
          <p:nvPr/>
        </p:nvSpPr>
        <p:spPr>
          <a:xfrm>
            <a:off x="4807458" y="3485538"/>
            <a:ext cx="2308364" cy="3692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799" b="1">
                <a:solidFill>
                  <a:prstClr val="black"/>
                </a:solidFill>
                <a:latin typeface="Calibri" panose="020F0502020204030204"/>
                <a:cs typeface="Calibri"/>
              </a:rPr>
              <a:t>Integration continuum</a:t>
            </a:r>
            <a:endParaRPr lang="en-IT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0D0AEA77-8A06-3648-1136-132FDD99B4FB}"/>
              </a:ext>
            </a:extLst>
          </p:cNvPr>
          <p:cNvGrpSpPr/>
          <p:nvPr/>
        </p:nvGrpSpPr>
        <p:grpSpPr>
          <a:xfrm>
            <a:off x="374261" y="4290539"/>
            <a:ext cx="11440303" cy="1645443"/>
            <a:chOff x="388531" y="4290539"/>
            <a:chExt cx="11440303" cy="1645443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AF726B0B-631B-14D2-DA34-8C25E0E9750E}"/>
                </a:ext>
              </a:extLst>
            </p:cNvPr>
            <p:cNvSpPr txBox="1"/>
            <p:nvPr/>
          </p:nvSpPr>
          <p:spPr>
            <a:xfrm>
              <a:off x="388531" y="4301492"/>
              <a:ext cx="2729898" cy="1328023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GB" b="1"/>
                <a:t>Use</a:t>
              </a:r>
              <a:r>
                <a:rPr lang="en-GB"/>
                <a:t> </a:t>
              </a:r>
              <a:r>
                <a:rPr lang="en-GB" b="1"/>
                <a:t>DTE</a:t>
              </a:r>
              <a:r>
                <a:rPr lang="en-GB"/>
                <a:t>               W</a:t>
              </a:r>
              <a:r>
                <a:rPr lang="en-GB" sz="1800">
                  <a:latin typeface="+mn-lt"/>
                </a:rPr>
                <a:t>orkflow management, HPC and data handling software infrastructures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EAD7917-4262-11B9-3275-AABCA584F804}"/>
                </a:ext>
              </a:extLst>
            </p:cNvPr>
            <p:cNvSpPr txBox="1"/>
            <p:nvPr/>
          </p:nvSpPr>
          <p:spPr>
            <a:xfrm>
              <a:off x="3390849" y="4301492"/>
              <a:ext cx="2631048" cy="1328023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GB" b="1"/>
                <a:t>Compatible with DTE</a:t>
              </a:r>
              <a:r>
                <a:rPr lang="en-GB"/>
                <a:t> W</a:t>
              </a:r>
              <a:r>
                <a:rPr lang="en-GB" sz="1800">
                  <a:latin typeface="+mn-lt"/>
                </a:rPr>
                <a:t>orkflow management, HPC and data handling software infrastructures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3FA6A90-5554-4F81-5D69-CCBEEC7D6AE2}"/>
                </a:ext>
              </a:extLst>
            </p:cNvPr>
            <p:cNvSpPr txBox="1"/>
            <p:nvPr/>
          </p:nvSpPr>
          <p:spPr>
            <a:xfrm>
              <a:off x="6294317" y="4301492"/>
              <a:ext cx="2631048" cy="1634490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GB" b="1"/>
                <a:t>Weak DTE coupling </a:t>
              </a:r>
              <a:r>
                <a:rPr lang="en-GB"/>
                <a:t>independent</a:t>
              </a:r>
              <a:r>
                <a:rPr lang="en-GB" b="1"/>
                <a:t>     </a:t>
              </a:r>
              <a:r>
                <a:rPr lang="en-GB"/>
                <a:t>W</a:t>
              </a:r>
              <a:r>
                <a:rPr lang="en-GB" sz="1800">
                  <a:latin typeface="+mn-lt"/>
                </a:rPr>
                <a:t>orkflow management, data management support</a:t>
              </a:r>
              <a:endParaRPr lang="en-GB" sz="1799">
                <a:solidFill>
                  <a:prstClr val="black"/>
                </a:solidFill>
                <a:latin typeface="Calibri" panose="020F0502020204030204"/>
                <a:cs typeface="Calibri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BC3F810-1078-E4A5-5E88-8DA52D709CC9}"/>
                </a:ext>
              </a:extLst>
            </p:cNvPr>
            <p:cNvSpPr txBox="1"/>
            <p:nvPr/>
          </p:nvSpPr>
          <p:spPr>
            <a:xfrm>
              <a:off x="9197786" y="4290539"/>
              <a:ext cx="2631048" cy="1634490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lIns="91440" tIns="45720" rIns="91440" bIns="45720" anchor="t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GB" b="1"/>
                <a:t>DTE in the background </a:t>
              </a:r>
              <a:r>
                <a:rPr lang="en-GB"/>
                <a:t>implicit  </a:t>
              </a:r>
              <a:r>
                <a:rPr lang="en-GB" sz="1800">
                  <a:latin typeface="+mn-lt"/>
                </a:rPr>
                <a:t>data handling software</a:t>
              </a:r>
              <a:r>
                <a:rPr lang="en-GB" sz="1800" b="1">
                  <a:latin typeface="+mn-lt"/>
                </a:rPr>
                <a:t> </a:t>
              </a:r>
              <a:r>
                <a:rPr lang="en-GB" sz="1800">
                  <a:latin typeface="+mn-lt"/>
                </a:rPr>
                <a:t>infrastructure use </a:t>
              </a:r>
              <a:r>
                <a:rPr lang="en-GB">
                  <a:cs typeface="Calibri"/>
                </a:rPr>
                <a:t>By the end user from the DESP</a:t>
              </a:r>
              <a:endParaRPr lang="en-GB" sz="1799">
                <a:latin typeface="Calibri" panose="020F0502020204030204"/>
                <a:cs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153883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2EDB85-9D56-5448-8496-C57AAE5AE4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/>
              <a:t>conceptual diagram</a:t>
            </a:r>
            <a:r>
              <a:rPr lang="en-GB"/>
              <a:t> of a digital twin engine</a:t>
            </a:r>
            <a:endParaRPr lang="en-DE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23287CC-175B-6575-A90F-6AA6E4A2DD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001" y="891359"/>
            <a:ext cx="7404100" cy="46355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18D0187-377E-BFF7-91B4-E3506022A860}"/>
              </a:ext>
            </a:extLst>
          </p:cNvPr>
          <p:cNvSpPr txBox="1"/>
          <p:nvPr/>
        </p:nvSpPr>
        <p:spPr>
          <a:xfrm>
            <a:off x="1080001" y="5781975"/>
            <a:ext cx="35126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T" b="1"/>
              <a:t>https://arxiv.org/abs/2306.11175</a:t>
            </a:r>
          </a:p>
        </p:txBody>
      </p:sp>
    </p:spTree>
    <p:extLst>
      <p:ext uri="{BB962C8B-B14F-4D97-AF65-F5344CB8AC3E}">
        <p14:creationId xmlns:p14="http://schemas.microsoft.com/office/powerpoint/2010/main" val="28058615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FFC14C-B175-4B0D-AF5F-ED2FA6F5CA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0918" y="334551"/>
            <a:ext cx="10026988" cy="369236"/>
          </a:xfrm>
        </p:spPr>
        <p:txBody>
          <a:bodyPr>
            <a:normAutofit/>
          </a:bodyPr>
          <a:lstStyle/>
          <a:p>
            <a:r>
              <a:rPr lang="en-GB"/>
              <a:t>Define Interoperability landscape for Earth system DTs</a:t>
            </a:r>
            <a:endParaRPr lang="en-DE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5664772-68EB-FB8F-EEF2-B43524F433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1648" y="6095305"/>
            <a:ext cx="2336191" cy="76180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47233AE-4A43-306B-1CE7-7D4EFA67A6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5341" y="931321"/>
            <a:ext cx="5244876" cy="2698261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F3E1BE0D-D9BD-CE9C-B295-ED9034B3FF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914" y="3429000"/>
            <a:ext cx="2990573" cy="2698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40EEF96-E2FA-7BCC-D66B-FCEF134A29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47177" y="4054198"/>
            <a:ext cx="2991483" cy="21381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679B637-88F5-CF53-D5F8-D6C04D1535A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32603" y="3500394"/>
            <a:ext cx="3944638" cy="200708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85EAB8D-25EF-B95E-C75A-762D0F17E71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75706" y="796723"/>
            <a:ext cx="3504287" cy="2539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516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FFC14C-B175-4B0D-AF5F-ED2FA6F5CA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1307" y="361599"/>
            <a:ext cx="10026988" cy="369140"/>
          </a:xfrm>
        </p:spPr>
        <p:txBody>
          <a:bodyPr anchor="ctr">
            <a:normAutofit/>
          </a:bodyPr>
          <a:lstStyle/>
          <a:p>
            <a:r>
              <a:rPr lang="en-GB"/>
              <a:t>Integration via data and workflow interfaces</a:t>
            </a:r>
            <a:endParaRPr lang="en-DE"/>
          </a:p>
        </p:txBody>
      </p:sp>
      <p:sp>
        <p:nvSpPr>
          <p:cNvPr id="4" name="Slide Number Placeholder 3" hidden="1">
            <a:extLst>
              <a:ext uri="{FF2B5EF4-FFF2-40B4-BE49-F238E27FC236}">
                <a16:creationId xmlns:a16="http://schemas.microsoft.com/office/drawing/2014/main" id="{38B4DA60-85EA-4103-AE3E-F6D4663FC31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3829">
              <a:spcAft>
                <a:spcPts val="600"/>
              </a:spcAft>
              <a:defRPr/>
            </a:pPr>
            <a:fld id="{E4AB80EA-DB86-D849-B86F-15DAF31F0474}" type="slidenum">
              <a:rPr lang="en-US">
                <a:latin typeface="Calibri" panose="020F0502020204030204"/>
              </a:rPr>
              <a:pPr defTabSz="913829">
                <a:spcAft>
                  <a:spcPts val="600"/>
                </a:spcAft>
                <a:defRPr/>
              </a:pPr>
              <a:t>6</a:t>
            </a:fld>
            <a:endParaRPr lang="en-US">
              <a:latin typeface="Calibri" panose="020F0502020204030204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B06CF52-D6AF-F00D-01B6-A0B742F67CE7}"/>
              </a:ext>
            </a:extLst>
          </p:cNvPr>
          <p:cNvSpPr txBox="1">
            <a:spLocks/>
          </p:cNvSpPr>
          <p:nvPr/>
        </p:nvSpPr>
        <p:spPr>
          <a:xfrm>
            <a:off x="585219" y="862249"/>
            <a:ext cx="7550821" cy="1283408"/>
          </a:xfrm>
          <a:prstGeom prst="rect">
            <a:avLst/>
          </a:prstGeom>
        </p:spPr>
        <p:txBody>
          <a:bodyPr>
            <a:normAutofit/>
          </a:bodyPr>
          <a:lstStyle>
            <a:lvl1pPr marL="228525" indent="-228525" algn="l" defTabSz="91410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577" indent="-228525" algn="l" defTabSz="91410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628" indent="-228525" algn="l" defTabSz="91410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680" indent="-228525" algn="l" defTabSz="91410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732" indent="-228525" algn="l" defTabSz="91410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3783" indent="-228525" algn="l" defTabSz="91410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834" indent="-228525" algn="l" defTabSz="91410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885" indent="-228525" algn="l" defTabSz="91410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7" indent="-228525" algn="l" defTabSz="91410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3829">
              <a:lnSpc>
                <a:spcPct val="120000"/>
              </a:lnSpc>
              <a:buNone/>
            </a:pPr>
            <a:r>
              <a:rPr lang="en-GB" sz="2532">
                <a:solidFill>
                  <a:prstClr val="black"/>
                </a:solidFill>
                <a:latin typeface="Calibri" panose="020F0502020204030204"/>
              </a:rPr>
              <a:t>An example from DT-geo on component level</a:t>
            </a:r>
          </a:p>
          <a:p>
            <a:pPr marL="0" indent="0" defTabSz="913829">
              <a:lnSpc>
                <a:spcPct val="120000"/>
              </a:lnSpc>
              <a:buNone/>
            </a:pPr>
            <a:r>
              <a:rPr lang="en-GB" sz="2532">
                <a:solidFill>
                  <a:prstClr val="black"/>
                </a:solidFill>
                <a:latin typeface="Calibri" panose="020F0502020204030204"/>
              </a:rPr>
              <a:t>Maps on the same concepts but </a:t>
            </a:r>
            <a:r>
              <a:rPr lang="en-GB" sz="2532" b="1">
                <a:solidFill>
                  <a:prstClr val="black"/>
                </a:solidFill>
                <a:latin typeface="Calibri" panose="020F0502020204030204"/>
              </a:rPr>
              <a:t>tool choice differs</a:t>
            </a:r>
          </a:p>
          <a:p>
            <a:pPr marL="0" indent="0" defTabSz="913829">
              <a:lnSpc>
                <a:spcPct val="120000"/>
              </a:lnSpc>
              <a:buNone/>
            </a:pPr>
            <a:endParaRPr lang="en-GB" sz="2532">
              <a:solidFill>
                <a:prstClr val="black"/>
              </a:solidFill>
              <a:latin typeface="Calibri" panose="020F0502020204030204"/>
            </a:endParaRPr>
          </a:p>
          <a:p>
            <a:pPr marL="0" indent="0" defTabSz="913829">
              <a:buNone/>
            </a:pPr>
            <a:endParaRPr lang="en-GB" sz="2798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89FAE5C-339F-B9F3-CDFD-05148A5A2C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618" y="2156256"/>
            <a:ext cx="5549458" cy="3966499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52AB561C-F3A5-D0EC-53FC-0211FF9994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4412" y="2156256"/>
            <a:ext cx="5833087" cy="3966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5188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FFC14C-B175-4B0D-AF5F-ED2FA6F5CA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1307" y="361599"/>
            <a:ext cx="10026988" cy="369140"/>
          </a:xfrm>
        </p:spPr>
        <p:txBody>
          <a:bodyPr anchor="ctr">
            <a:normAutofit/>
          </a:bodyPr>
          <a:lstStyle/>
          <a:p>
            <a:r>
              <a:rPr lang="en-GB"/>
              <a:t>Interfaces, at what abstraction level</a:t>
            </a:r>
            <a:endParaRPr lang="en-DE"/>
          </a:p>
        </p:txBody>
      </p:sp>
      <p:sp>
        <p:nvSpPr>
          <p:cNvPr id="4" name="Slide Number Placeholder 3" hidden="1">
            <a:extLst>
              <a:ext uri="{FF2B5EF4-FFF2-40B4-BE49-F238E27FC236}">
                <a16:creationId xmlns:a16="http://schemas.microsoft.com/office/drawing/2014/main" id="{38B4DA60-85EA-4103-AE3E-F6D4663FC31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3829">
              <a:spcAft>
                <a:spcPts val="600"/>
              </a:spcAft>
              <a:defRPr/>
            </a:pPr>
            <a:fld id="{E4AB80EA-DB86-D849-B86F-15DAF31F0474}" type="slidenum">
              <a:rPr lang="en-US">
                <a:latin typeface="Calibri" panose="020F0502020204030204"/>
              </a:rPr>
              <a:pPr defTabSz="913829">
                <a:spcAft>
                  <a:spcPts val="600"/>
                </a:spcAft>
                <a:defRPr/>
              </a:pPr>
              <a:t>7</a:t>
            </a:fld>
            <a:endParaRPr lang="en-US">
              <a:latin typeface="Calibri" panose="020F0502020204030204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333DEF6-FF35-EBF6-F4C1-D2164C5B36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5969" y="811817"/>
            <a:ext cx="5396094" cy="255203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45BA6DF-06F3-AB3D-90E8-433201C0CA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70906" y="1505635"/>
            <a:ext cx="2361585" cy="463429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73EED81-961D-AB77-E08B-EE9EA90EB3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25791" y="1835749"/>
            <a:ext cx="3402714" cy="222192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B4DA5CC-FDAB-2FC9-F627-C47FC203E0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35732" y="3520885"/>
            <a:ext cx="2361585" cy="25901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4DA0FCE-18DA-3749-35F5-E6C6F0875EE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8024" t="2805" r="19060" b="2455"/>
          <a:stretch/>
        </p:blipFill>
        <p:spPr>
          <a:xfrm>
            <a:off x="1342274" y="1347798"/>
            <a:ext cx="3820761" cy="3365982"/>
          </a:xfrm>
          <a:prstGeom prst="rect">
            <a:avLst/>
          </a:prstGeom>
        </p:spPr>
      </p:pic>
      <p:sp>
        <p:nvSpPr>
          <p:cNvPr id="11" name="Down Arrow 10">
            <a:extLst>
              <a:ext uri="{FF2B5EF4-FFF2-40B4-BE49-F238E27FC236}">
                <a16:creationId xmlns:a16="http://schemas.microsoft.com/office/drawing/2014/main" id="{26FFECC1-2059-19D4-EA07-564A316542B3}"/>
              </a:ext>
            </a:extLst>
          </p:cNvPr>
          <p:cNvSpPr/>
          <p:nvPr/>
        </p:nvSpPr>
        <p:spPr>
          <a:xfrm rot="1948975">
            <a:off x="3611677" y="1752466"/>
            <a:ext cx="334020" cy="504395"/>
          </a:xfrm>
          <a:prstGeom prst="downArrow">
            <a:avLst>
              <a:gd name="adj1" fmla="val 33043"/>
              <a:gd name="adj2" fmla="val 7349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852"/>
            <a:endParaRPr lang="en-IT" sz="1798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" name="Down Arrow 11">
            <a:extLst>
              <a:ext uri="{FF2B5EF4-FFF2-40B4-BE49-F238E27FC236}">
                <a16:creationId xmlns:a16="http://schemas.microsoft.com/office/drawing/2014/main" id="{F033472D-9B2A-1FF3-90B3-A99A1C1E709A}"/>
              </a:ext>
            </a:extLst>
          </p:cNvPr>
          <p:cNvSpPr/>
          <p:nvPr/>
        </p:nvSpPr>
        <p:spPr>
          <a:xfrm rot="19374936">
            <a:off x="1460569" y="2231124"/>
            <a:ext cx="334020" cy="504395"/>
          </a:xfrm>
          <a:prstGeom prst="downArrow">
            <a:avLst>
              <a:gd name="adj1" fmla="val 33043"/>
              <a:gd name="adj2" fmla="val 7349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852"/>
            <a:endParaRPr lang="en-IT" sz="1798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" name="Down Arrow 12">
            <a:extLst>
              <a:ext uri="{FF2B5EF4-FFF2-40B4-BE49-F238E27FC236}">
                <a16:creationId xmlns:a16="http://schemas.microsoft.com/office/drawing/2014/main" id="{5B30ECBB-A340-351E-B47E-DF06883F7EC0}"/>
              </a:ext>
            </a:extLst>
          </p:cNvPr>
          <p:cNvSpPr/>
          <p:nvPr/>
        </p:nvSpPr>
        <p:spPr>
          <a:xfrm rot="19374936">
            <a:off x="1090978" y="3570584"/>
            <a:ext cx="334020" cy="504395"/>
          </a:xfrm>
          <a:prstGeom prst="downArrow">
            <a:avLst>
              <a:gd name="adj1" fmla="val 33043"/>
              <a:gd name="adj2" fmla="val 7349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852"/>
            <a:endParaRPr lang="en-IT" sz="1798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3A0AB9E-42EB-49BA-97F4-066C83CD5FC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6042" y="4933369"/>
            <a:ext cx="5220098" cy="1032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3056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C075D2-3B19-35F1-68BE-0186A6C116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950">
                <a:latin typeface="Verdana"/>
                <a:ea typeface="Verdana"/>
              </a:rPr>
              <a:t>High Level Architecture</a:t>
            </a:r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7538F0-35AA-FAA7-9189-54EC819E89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3550" y="204879"/>
            <a:ext cx="4528837" cy="617669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D479D13-9B7A-B91C-D89F-48423FD7A224}"/>
              </a:ext>
            </a:extLst>
          </p:cNvPr>
          <p:cNvSpPr txBox="1"/>
          <p:nvPr/>
        </p:nvSpPr>
        <p:spPr>
          <a:xfrm>
            <a:off x="497897" y="1252247"/>
            <a:ext cx="6413046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>
                <a:solidFill>
                  <a:prstClr val="black"/>
                </a:solidFill>
                <a:latin typeface="Roboto" panose="02000000000000000000" pitchFamily="2" charset="0"/>
              </a:rPr>
              <a:t>Adopting the C4 architecture diagrams/modelling</a:t>
            </a:r>
          </a:p>
          <a:p>
            <a:endParaRPr lang="en-GB" b="1">
              <a:solidFill>
                <a:prstClr val="black"/>
              </a:solidFill>
              <a:latin typeface="Roboto" panose="02000000000000000000" pitchFamily="2" charset="0"/>
            </a:endParaRPr>
          </a:p>
          <a:p>
            <a:r>
              <a:rPr lang="en-GB"/>
              <a:t>S</a:t>
            </a:r>
            <a:r>
              <a:rPr lang="en-IT"/>
              <a:t>ystem view would look something like this</a:t>
            </a:r>
          </a:p>
          <a:p>
            <a:endParaRPr lang="en-IT"/>
          </a:p>
          <a:p>
            <a:r>
              <a:rPr lang="en-GB"/>
              <a:t>C</a:t>
            </a:r>
            <a:r>
              <a:rPr lang="en-IT"/>
              <a:t>reate C4 for container/component views for each DTE</a:t>
            </a:r>
          </a:p>
          <a:p>
            <a:endParaRPr lang="en-IT"/>
          </a:p>
          <a:p>
            <a:r>
              <a:rPr lang="en-GB"/>
              <a:t>D</a:t>
            </a:r>
            <a:r>
              <a:rPr lang="en-IT"/>
              <a:t>efine touch points for interfaces</a:t>
            </a:r>
          </a:p>
          <a:p>
            <a:endParaRPr lang="en-IT"/>
          </a:p>
          <a:p>
            <a:r>
              <a:rPr lang="en-IT"/>
              <a:t>Understand what/why certain tools are adopted</a:t>
            </a:r>
          </a:p>
          <a:p>
            <a:r>
              <a:rPr lang="en-GB"/>
              <a:t>R</a:t>
            </a:r>
            <a:r>
              <a:rPr lang="en-IT"/>
              <a:t>ank TRL etc and define how to close the gap/distance</a:t>
            </a:r>
          </a:p>
          <a:p>
            <a:r>
              <a:rPr lang="en-GB"/>
              <a:t>B</a:t>
            </a:r>
            <a:r>
              <a:rPr lang="en-IT"/>
              <a:t>etween different implementations</a:t>
            </a:r>
          </a:p>
        </p:txBody>
      </p:sp>
    </p:spTree>
    <p:extLst>
      <p:ext uri="{BB962C8B-B14F-4D97-AF65-F5344CB8AC3E}">
        <p14:creationId xmlns:p14="http://schemas.microsoft.com/office/powerpoint/2010/main" val="15683251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8FB13C-8B14-5A97-EA02-D25DE58357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950">
                <a:latin typeface="Verdana"/>
                <a:ea typeface="Verdana"/>
              </a:rPr>
              <a:t>Polytope: Supporting Different Interfaces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77D71A-FEB9-35C6-AF20-2F8396E8D3B7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40101" y="936000"/>
            <a:ext cx="10369500" cy="5244279"/>
          </a:xfrm>
        </p:spPr>
        <p:txBody>
          <a:bodyPr vert="horz" lIns="0" tIns="0" rIns="0" bIns="0" rtlCol="0" anchor="t">
            <a:normAutofit/>
          </a:bodyPr>
          <a:lstStyle/>
          <a:p>
            <a:pPr indent="-179705"/>
            <a:r>
              <a:rPr lang="en-US" sz="1750">
                <a:cs typeface="Calibri"/>
              </a:rPr>
              <a:t>Polytope is a data access and retrieval tool for ECMWF data cubes</a:t>
            </a:r>
          </a:p>
          <a:p>
            <a:pPr indent="-179705"/>
            <a:r>
              <a:rPr lang="en-US" sz="1750">
                <a:cs typeface="Calibri"/>
              </a:rPr>
              <a:t>Uses ECMWF MARS language to access </a:t>
            </a:r>
            <a:r>
              <a:rPr lang="en-US" sz="1750" err="1">
                <a:cs typeface="Calibri"/>
              </a:rPr>
              <a:t>datacubes</a:t>
            </a:r>
            <a:endParaRPr lang="en-US" sz="1750">
              <a:ea typeface="Calibri" panose="020F0502020204030204"/>
              <a:cs typeface="Calibri" panose="020F0502020204030204"/>
            </a:endParaRPr>
          </a:p>
          <a:p>
            <a:pPr indent="-179705"/>
            <a:r>
              <a:rPr lang="en-US" sz="1750">
                <a:cs typeface="Calibri" panose="020F0502020204030204"/>
              </a:rPr>
              <a:t>MARS is specific to ECMWF data and can be difficult to use for new users</a:t>
            </a:r>
            <a:endParaRPr lang="en-US" sz="1750">
              <a:ea typeface="Calibri"/>
              <a:cs typeface="Calibri" panose="020F0502020204030204"/>
            </a:endParaRPr>
          </a:p>
          <a:p>
            <a:pPr indent="-179705"/>
            <a:r>
              <a:rPr lang="en-US" sz="1750">
                <a:cs typeface="Calibri" panose="020F0502020204030204"/>
              </a:rPr>
              <a:t>Need to know parameter codes, experiment number, levels, etc...</a:t>
            </a:r>
            <a:endParaRPr lang="en-US" sz="1750">
              <a:ea typeface="Calibri"/>
              <a:cs typeface="Calibri" panose="020F0502020204030204"/>
            </a:endParaRPr>
          </a:p>
          <a:p>
            <a:pPr indent="-179705"/>
            <a:r>
              <a:rPr lang="en-US" sz="1750">
                <a:cs typeface="Calibri" panose="020F0502020204030204"/>
              </a:rPr>
              <a:t>Want new users to be able to access ECMWF </a:t>
            </a:r>
            <a:r>
              <a:rPr lang="en-US" sz="1750" err="1">
                <a:cs typeface="Calibri" panose="020F0502020204030204"/>
              </a:rPr>
              <a:t>datacubes</a:t>
            </a:r>
            <a:r>
              <a:rPr lang="en-US" sz="1750">
                <a:cs typeface="Calibri" panose="020F0502020204030204"/>
              </a:rPr>
              <a:t> in way they are used to </a:t>
            </a:r>
            <a:endParaRPr lang="en-US" sz="1750">
              <a:ea typeface="Calibri"/>
              <a:cs typeface="Calibri" panose="020F0502020204030204"/>
            </a:endParaRPr>
          </a:p>
          <a:p>
            <a:pPr indent="-179705"/>
            <a:endParaRPr lang="en-US" sz="1750">
              <a:ea typeface="Calibri"/>
              <a:cs typeface="Calibri" panose="020F0502020204030204"/>
            </a:endParaRPr>
          </a:p>
          <a:p>
            <a:pPr indent="-179705"/>
            <a:endParaRPr lang="en-US" sz="1750">
              <a:cs typeface="Calibri" panose="020F0502020204030204"/>
            </a:endParaRPr>
          </a:p>
        </p:txBody>
      </p:sp>
      <p:pic>
        <p:nvPicPr>
          <p:cNvPr id="6" name="Picture 6" descr="Text&#10;&#10;Description automatically generated">
            <a:extLst>
              <a:ext uri="{FF2B5EF4-FFF2-40B4-BE49-F238E27FC236}">
                <a16:creationId xmlns:a16="http://schemas.microsoft.com/office/drawing/2014/main" id="{D2A6782C-E0E5-E180-E5B5-31C3F0093A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3966" y="3104380"/>
            <a:ext cx="8693293" cy="2879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540062"/>
      </p:ext>
    </p:extLst>
  </p:cSld>
  <p:clrMapOvr>
    <a:masterClrMapping/>
  </p:clrMapOvr>
</p:sld>
</file>

<file path=ppt/theme/theme1.xml><?xml version="1.0" encoding="utf-8"?>
<a:theme xmlns:a="http://schemas.openxmlformats.org/drawingml/2006/main" name="1_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1" id="{763E7B09-EE6C-8F45-AEF9-CC1E241DF903}" vid="{763FE4A2-CBF8-B949-897C-C616D31908F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ESA_Presentation_DARK">
  <a:themeElements>
    <a:clrScheme name="ESA Presentation 2020 Dark">
      <a:dk1>
        <a:srgbClr val="003249"/>
      </a:dk1>
      <a:lt1>
        <a:srgbClr val="FEFFFF"/>
      </a:lt1>
      <a:dk2>
        <a:srgbClr val="335E6E"/>
      </a:dk2>
      <a:lt2>
        <a:srgbClr val="E7E8E3"/>
      </a:lt2>
      <a:accent1>
        <a:srgbClr val="00AE9C"/>
      </a:accent1>
      <a:accent2>
        <a:srgbClr val="EC1A2F"/>
      </a:accent2>
      <a:accent3>
        <a:srgbClr val="FBAB18"/>
      </a:accent3>
      <a:accent4>
        <a:srgbClr val="009BDA"/>
      </a:accent4>
      <a:accent5>
        <a:srgbClr val="8096A6"/>
      </a:accent5>
      <a:accent6>
        <a:srgbClr val="E7E8E3"/>
      </a:accent6>
      <a:hlink>
        <a:srgbClr val="6DCFF6"/>
      </a:hlink>
      <a:folHlink>
        <a:srgbClr val="009BDA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sa presentatio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ESA_Presentation.potx" id="{9A0717D1-5ED3-462A-8BFB-F8EEF5537A23}" vid="{B5055003-DCC8-4F8D-A082-F4110613BE36}"/>
    </a:ext>
  </a:extLst>
</a:theme>
</file>

<file path=ppt/theme/theme4.xml><?xml version="1.0" encoding="utf-8"?>
<a:theme xmlns:a="http://schemas.openxmlformats.org/drawingml/2006/main" name="3_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1" id="{763E7B09-EE6C-8F45-AEF9-CC1E241DF903}" vid="{763FE4A2-CBF8-B949-897C-C616D31908FF}"/>
    </a:ext>
  </a:extLst>
</a:theme>
</file>

<file path=ppt/theme/theme5.xml><?xml version="1.0" encoding="utf-8"?>
<a:theme xmlns:a="http://schemas.openxmlformats.org/drawingml/2006/main" name="1_ESA_Presentation_DARK">
  <a:themeElements>
    <a:clrScheme name="ESA Presentation 2020 Dark">
      <a:dk1>
        <a:srgbClr val="003249"/>
      </a:dk1>
      <a:lt1>
        <a:srgbClr val="FEFFFF"/>
      </a:lt1>
      <a:dk2>
        <a:srgbClr val="335E6E"/>
      </a:dk2>
      <a:lt2>
        <a:srgbClr val="E7E8E3"/>
      </a:lt2>
      <a:accent1>
        <a:srgbClr val="00AE9C"/>
      </a:accent1>
      <a:accent2>
        <a:srgbClr val="EC1A2F"/>
      </a:accent2>
      <a:accent3>
        <a:srgbClr val="FBAB18"/>
      </a:accent3>
      <a:accent4>
        <a:srgbClr val="009BDA"/>
      </a:accent4>
      <a:accent5>
        <a:srgbClr val="8096A6"/>
      </a:accent5>
      <a:accent6>
        <a:srgbClr val="E7E8E3"/>
      </a:accent6>
      <a:hlink>
        <a:srgbClr val="6DCFF6"/>
      </a:hlink>
      <a:folHlink>
        <a:srgbClr val="009BDA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sa presentatio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ESA_Presentation.potx" id="{9A0717D1-5ED3-462A-8BFB-F8EEF5537A23}" vid="{B5055003-DCC8-4F8D-A082-F4110613BE36}"/>
    </a:ext>
  </a:extLst>
</a:theme>
</file>

<file path=ppt/theme/theme6.xml><?xml version="1.0" encoding="utf-8"?>
<a:theme xmlns:a="http://schemas.openxmlformats.org/drawingml/2006/main" name="1_ECMWF Light 16:9 blu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ECMWF_16.9_light_blue.potx" id="{6E553A05-1FF4-41A6-8DCD-4A16C4C52284}" vid="{CB9C2DB0-F904-43F7-8D0F-6F373F3FC069}"/>
    </a:ext>
  </a:extLst>
</a:theme>
</file>

<file path=ppt/theme/theme7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BE5B23F872F249BA78B9EED1161059" ma:contentTypeVersion="2" ma:contentTypeDescription="Create a new document." ma:contentTypeScope="" ma:versionID="1562de66bdcae0938cbb0da2aa9de3a8">
  <xsd:schema xmlns:xsd="http://www.w3.org/2001/XMLSchema" xmlns:xs="http://www.w3.org/2001/XMLSchema" xmlns:p="http://schemas.microsoft.com/office/2006/metadata/properties" xmlns:ns2="34da5c7c-42ce-4f97-8e89-5ab6a0675279" targetNamespace="http://schemas.microsoft.com/office/2006/metadata/properties" ma:root="true" ma:fieldsID="e2ee1d9abc429cf7aea48e7d28e07128" ns2:_="">
    <xsd:import namespace="34da5c7c-42ce-4f97-8e89-5ab6a067527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da5c7c-42ce-4f97-8e89-5ab6a067527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56E9600-85F3-4CCC-A1C1-254358A26332}">
  <ds:schemaRefs>
    <ds:schemaRef ds:uri="34da5c7c-42ce-4f97-8e89-5ab6a0675279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11C7391A-24E9-458E-ACEF-7669EE83A25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7940C50-C4CE-40EC-9E91-05D71EB15BD4}">
  <ds:schemaRefs>
    <ds:schemaRef ds:uri="34da5c7c-42ce-4f97-8e89-5ab6a0675279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ECMWF Light 16:9 blue</Template>
  <Application>Microsoft Office PowerPoint</Application>
  <PresentationFormat>Custom</PresentationFormat>
  <Slides>14</Slides>
  <Notes>0</Notes>
  <HiddenSlides>0</HiddenSlides>
  <ScaleCrop>false</ScaleCrop>
  <HeadingPairs>
    <vt:vector size="4" baseType="variant">
      <vt:variant>
        <vt:lpstr>Theme</vt:lpstr>
      </vt:variant>
      <vt:variant>
        <vt:i4>7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1_Kantoorthema</vt:lpstr>
      <vt:lpstr>Office Theme</vt:lpstr>
      <vt:lpstr>ESA_Presentation_DARK</vt:lpstr>
      <vt:lpstr>3_Kantoorthema</vt:lpstr>
      <vt:lpstr>1_ESA_Presentation_DARK</vt:lpstr>
      <vt:lpstr>1_ECMWF Light 16:9 blue</vt:lpstr>
      <vt:lpstr>2_Office Theme</vt:lpstr>
      <vt:lpstr>PowerPoint Presentation</vt:lpstr>
      <vt:lpstr>Interoperability</vt:lpstr>
      <vt:lpstr>Different types of Integration</vt:lpstr>
      <vt:lpstr>conceptual diagram of a digital twin engine</vt:lpstr>
      <vt:lpstr>Define Interoperability landscape for Earth system DTs</vt:lpstr>
      <vt:lpstr>Integration via data and workflow interfaces</vt:lpstr>
      <vt:lpstr>Interfaces, at what abstraction level</vt:lpstr>
      <vt:lpstr>High Level Architecture</vt:lpstr>
      <vt:lpstr>Polytope: Supporting Different Interfaces</vt:lpstr>
      <vt:lpstr>OGC EDR (Environmental Data Retrieval)</vt:lpstr>
      <vt:lpstr>Adding EDR to Polytope</vt:lpstr>
      <vt:lpstr>Summary </vt:lpstr>
      <vt:lpstr>BACKUP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Thomas Geenen</dc:creator>
  <cp:revision>7</cp:revision>
  <cp:lastPrinted>2014-11-19T12:15:44Z</cp:lastPrinted>
  <dcterms:created xsi:type="dcterms:W3CDTF">2023-02-27T13:11:52Z</dcterms:created>
  <dcterms:modified xsi:type="dcterms:W3CDTF">2023-06-22T11:44:55Z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0x01010079BE5B23F872F249BA78B9EED1161059</vt:lpwstr>
  </property>
  <property fmtid="{D5CDD505-2E9C-101B-9397-08002B2CF9AE}" pid="3" name="Order">
    <vt:r8>1400</vt:r8>
  </property>
</Properties>
</file>