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734" r:id="rId2"/>
  </p:sldMasterIdLst>
  <p:notesMasterIdLst>
    <p:notesMasterId r:id="rId6"/>
  </p:notesMasterIdLst>
  <p:handoutMasterIdLst>
    <p:handoutMasterId r:id="rId7"/>
  </p:handoutMasterIdLst>
  <p:sldIdLst>
    <p:sldId id="424" r:id="rId3"/>
    <p:sldId id="417" r:id="rId4"/>
    <p:sldId id="423" r:id="rId5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8282"/>
    <a:srgbClr val="0061B0"/>
    <a:srgbClr val="EF8200"/>
    <a:srgbClr val="09142E"/>
    <a:srgbClr val="999999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ajor">
          <a:srgbClr val="5E5E5E"/>
        </a:fontRef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/>
      <a:tcStyle>
        <a:tcBdr/>
        <a:fill>
          <a:solidFill>
            <a:srgbClr val="E6F0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5E5E5E"/>
        </a:fontRef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F0CC"/>
          </a:solidFill>
        </a:fill>
      </a:tcStyle>
    </a:wholeTbl>
    <a:band2H>
      <a:tcTxStyle/>
      <a:tcStyle>
        <a:tcBdr/>
        <a:fill>
          <a:solidFill>
            <a:srgbClr val="EAF8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5E5E5E"/>
        </a:fontRef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CDDF"/>
          </a:solidFill>
        </a:fill>
      </a:tcStyle>
    </a:wholeTbl>
    <a:band2H>
      <a:tcTxStyle/>
      <a:tcStyle>
        <a:tcBdr/>
        <a:fill>
          <a:solidFill>
            <a:srgbClr val="FFE8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5E5E5E"/>
        </a:fontRef>
        <a:srgbClr val="5E5E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9E9E9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5E5E5E"/>
        </a:fontRef>
        <a:srgbClr val="5E5E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5E5E5E"/>
              </a:solidFill>
              <a:prstDash val="solid"/>
              <a:round/>
            </a:ln>
          </a:top>
          <a:bottom>
            <a:ln w="254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E5E5E"/>
              </a:solidFill>
              <a:prstDash val="solid"/>
              <a:round/>
            </a:ln>
          </a:top>
          <a:bottom>
            <a:ln w="254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5E5E5E"/>
        </a:fontRef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D1D1"/>
          </a:solidFill>
        </a:fill>
      </a:tcStyle>
    </a:wholeTbl>
    <a:band2H>
      <a:tcTxStyle/>
      <a:tcStyle>
        <a:tcBdr/>
        <a:fill>
          <a:solidFill>
            <a:srgbClr val="E9E9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E5E5E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E5E5E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E5E5E"/>
          </a:solidFill>
        </a:fill>
      </a:tcStyle>
    </a:firstRow>
  </a:tblStyle>
  <a:tblStyle styleId="{D51ADE6A-740E-44AE-83CC-AE7238B6C88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999999"/>
              </a:solidFill>
              <a:prstDash val="solid"/>
              <a:miter lim="400000"/>
            </a:ln>
          </a:left>
          <a:right>
            <a:ln w="12700" cap="flat">
              <a:solidFill>
                <a:srgbClr val="999999"/>
              </a:solidFill>
              <a:prstDash val="solid"/>
              <a:miter lim="400000"/>
            </a:ln>
          </a:right>
          <a:top>
            <a:ln w="12700" cap="flat">
              <a:solidFill>
                <a:srgbClr val="999999"/>
              </a:solidFill>
              <a:prstDash val="solid"/>
              <a:miter lim="400000"/>
            </a:ln>
          </a:top>
          <a:bottom>
            <a:ln w="12700" cap="flat">
              <a:solidFill>
                <a:srgbClr val="999999"/>
              </a:solidFill>
              <a:prstDash val="solid"/>
              <a:miter lim="400000"/>
            </a:ln>
          </a:bottom>
          <a:insideH>
            <a:ln w="12700" cap="flat">
              <a:solidFill>
                <a:srgbClr val="999999"/>
              </a:solidFill>
              <a:prstDash val="solid"/>
              <a:miter lim="400000"/>
            </a:ln>
          </a:insideH>
          <a:insideV>
            <a:ln w="12700" cap="flat">
              <a:solidFill>
                <a:srgbClr val="999999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DM Sans Bold"/>
          <a:ea typeface="DM Sans Bold"/>
          <a:cs typeface="DM Sans Bold"/>
        </a:font>
        <a:srgbClr val="1E315D"/>
      </a:tcTxStyle>
      <a:tcStyle>
        <a:tcBdr>
          <a:left>
            <a:ln w="50800" cap="flat">
              <a:solidFill>
                <a:srgbClr val="1E315D"/>
              </a:solidFill>
              <a:prstDash val="solid"/>
              <a:miter lim="400000"/>
            </a:ln>
          </a:left>
          <a:right>
            <a:ln w="12700" cap="flat">
              <a:solidFill>
                <a:srgbClr val="999999"/>
              </a:solidFill>
              <a:prstDash val="solid"/>
              <a:miter lim="400000"/>
            </a:ln>
          </a:right>
          <a:top>
            <a:ln w="12700" cap="flat">
              <a:solidFill>
                <a:srgbClr val="999999"/>
              </a:solidFill>
              <a:prstDash val="solid"/>
              <a:miter lim="400000"/>
            </a:ln>
          </a:top>
          <a:bottom>
            <a:ln w="12700" cap="flat">
              <a:solidFill>
                <a:srgbClr val="999999"/>
              </a:solidFill>
              <a:prstDash val="solid"/>
              <a:miter lim="400000"/>
            </a:ln>
          </a:bottom>
          <a:insideH>
            <a:ln w="12700" cap="flat">
              <a:solidFill>
                <a:srgbClr val="999999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DM Sans Bold"/>
          <a:ea typeface="DM Sans Bold"/>
          <a:cs typeface="DM Sans Bold"/>
        </a:font>
        <a:srgbClr val="005FAA"/>
      </a:tcTxStyle>
      <a:tcStyle>
        <a:tcBdr>
          <a:left>
            <a:ln w="12700" cap="flat">
              <a:solidFill>
                <a:srgbClr val="999999"/>
              </a:solidFill>
              <a:prstDash val="solid"/>
              <a:miter lim="400000"/>
            </a:ln>
          </a:left>
          <a:right>
            <a:ln w="12700" cap="flat">
              <a:solidFill>
                <a:srgbClr val="999999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50800" cap="flat">
              <a:solidFill>
                <a:srgbClr val="1E315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999999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firstRow>
  </a:tblStyle>
  <a:tblStyle styleId="{4A9BC294-FFE2-49D5-8D69-9E1BD2C41BD5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999999"/>
              </a:solidFill>
              <a:prstDash val="solid"/>
              <a:miter lim="400000"/>
            </a:ln>
          </a:left>
          <a:right>
            <a:ln w="12700" cap="flat">
              <a:solidFill>
                <a:srgbClr val="999999"/>
              </a:solidFill>
              <a:prstDash val="solid"/>
              <a:miter lim="400000"/>
            </a:ln>
          </a:right>
          <a:top>
            <a:ln w="12700" cap="flat">
              <a:solidFill>
                <a:srgbClr val="999999"/>
              </a:solidFill>
              <a:prstDash val="solid"/>
              <a:miter lim="400000"/>
            </a:ln>
          </a:top>
          <a:bottom>
            <a:ln w="12700" cap="flat">
              <a:solidFill>
                <a:srgbClr val="999999"/>
              </a:solidFill>
              <a:prstDash val="solid"/>
              <a:miter lim="400000"/>
            </a:ln>
          </a:bottom>
          <a:insideH>
            <a:ln w="12700" cap="flat">
              <a:solidFill>
                <a:srgbClr val="999999"/>
              </a:solidFill>
              <a:prstDash val="solid"/>
              <a:miter lim="400000"/>
            </a:ln>
          </a:insideH>
          <a:insideV>
            <a:ln w="12700" cap="flat">
              <a:solidFill>
                <a:srgbClr val="999999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DM Sans Bold"/>
          <a:ea typeface="DM Sans Bold"/>
          <a:cs typeface="DM Sans Bold"/>
        </a:font>
        <a:srgbClr val="1E315D"/>
      </a:tcTxStyle>
      <a:tcStyle>
        <a:tcBdr>
          <a:left>
            <a:ln w="50800" cap="flat">
              <a:solidFill>
                <a:srgbClr val="1E315D"/>
              </a:solidFill>
              <a:prstDash val="solid"/>
              <a:miter lim="400000"/>
            </a:ln>
          </a:left>
          <a:right>
            <a:ln w="12700" cap="flat">
              <a:solidFill>
                <a:srgbClr val="999999"/>
              </a:solidFill>
              <a:prstDash val="solid"/>
              <a:miter lim="400000"/>
            </a:ln>
          </a:right>
          <a:top>
            <a:ln w="12700" cap="flat">
              <a:solidFill>
                <a:srgbClr val="999999"/>
              </a:solidFill>
              <a:prstDash val="solid"/>
              <a:miter lim="400000"/>
            </a:ln>
          </a:top>
          <a:bottom>
            <a:ln w="12700" cap="flat">
              <a:solidFill>
                <a:srgbClr val="999999"/>
              </a:solidFill>
              <a:prstDash val="solid"/>
              <a:miter lim="400000"/>
            </a:ln>
          </a:bottom>
          <a:insideH>
            <a:ln w="12700" cap="flat">
              <a:solidFill>
                <a:srgbClr val="999999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DM Sans Bold"/>
          <a:ea typeface="DM Sans Bold"/>
          <a:cs typeface="DM Sans Bold"/>
        </a:font>
        <a:srgbClr val="005FAA"/>
      </a:tcTxStyle>
      <a:tcStyle>
        <a:tcBdr>
          <a:left>
            <a:ln w="12700" cap="flat">
              <a:solidFill>
                <a:srgbClr val="999999"/>
              </a:solidFill>
              <a:prstDash val="solid"/>
              <a:miter lim="400000"/>
            </a:ln>
          </a:left>
          <a:right>
            <a:ln w="12700" cap="flat">
              <a:solidFill>
                <a:srgbClr val="999999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50800" cap="flat">
              <a:solidFill>
                <a:srgbClr val="1E315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999999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firstRow>
  </a:tblStyle>
  <a:tblStyle styleId="{BBFC77FB-9ED0-4EC9-95AA-A1379042E648}" styleName="">
    <a:tblBg/>
    <a:wholeTbl>
      <a:tcTxStyle b="off" i="off">
        <a:font>
          <a:latin typeface="DM Sans Regular"/>
          <a:ea typeface="DM Sans Regular"/>
          <a:cs typeface="DM Sans Regular"/>
        </a:font>
        <a:srgbClr val="999999"/>
      </a:tcTxStyle>
      <a:tcStyle>
        <a:tcBdr>
          <a:left>
            <a:ln w="88900" cap="flat">
              <a:solidFill>
                <a:srgbClr val="F7F7F7"/>
              </a:solidFill>
              <a:prstDash val="solid"/>
              <a:miter lim="400000"/>
            </a:ln>
          </a:left>
          <a:right>
            <a:ln w="88900" cap="flat">
              <a:solidFill>
                <a:srgbClr val="F7F7F7"/>
              </a:solidFill>
              <a:prstDash val="solid"/>
              <a:miter lim="400000"/>
            </a:ln>
          </a:right>
          <a:top>
            <a:ln w="88900" cap="flat">
              <a:solidFill>
                <a:srgbClr val="F7F7F7"/>
              </a:solidFill>
              <a:prstDash val="solid"/>
              <a:miter lim="400000"/>
            </a:ln>
          </a:top>
          <a:bottom>
            <a:ln w="88900" cap="flat">
              <a:solidFill>
                <a:srgbClr val="F7F7F7"/>
              </a:solidFill>
              <a:prstDash val="solid"/>
              <a:miter lim="400000"/>
            </a:ln>
          </a:bottom>
          <a:insideH>
            <a:ln w="88900" cap="flat">
              <a:solidFill>
                <a:srgbClr val="F7F7F7"/>
              </a:solidFill>
              <a:prstDash val="solid"/>
              <a:miter lim="400000"/>
            </a:ln>
          </a:insideH>
          <a:insideV>
            <a:ln w="88900" cap="flat">
              <a:solidFill>
                <a:srgbClr val="F7F7F7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DM Sans Bold"/>
          <a:ea typeface="DM Sans Bold"/>
          <a:cs typeface="DM Sans Bold"/>
        </a:font>
        <a:srgbClr val="999999"/>
      </a:tcTxStyle>
      <a:tcStyle>
        <a:tcBdr>
          <a:left>
            <a:ln w="88900" cap="flat">
              <a:solidFill>
                <a:srgbClr val="F7F7F7"/>
              </a:solidFill>
              <a:prstDash val="solid"/>
              <a:miter lim="400000"/>
            </a:ln>
          </a:left>
          <a:right>
            <a:ln w="88900" cap="flat">
              <a:solidFill>
                <a:srgbClr val="F7F7F7"/>
              </a:solidFill>
              <a:prstDash val="solid"/>
              <a:miter lim="400000"/>
            </a:ln>
          </a:right>
          <a:top>
            <a:ln w="88900" cap="flat">
              <a:solidFill>
                <a:srgbClr val="F7F7F7"/>
              </a:solidFill>
              <a:prstDash val="solid"/>
              <a:miter lim="400000"/>
            </a:ln>
          </a:top>
          <a:bottom>
            <a:ln w="88900" cap="flat">
              <a:solidFill>
                <a:srgbClr val="F7F7F7"/>
              </a:solidFill>
              <a:prstDash val="solid"/>
              <a:miter lim="400000"/>
            </a:ln>
          </a:bottom>
          <a:insideH>
            <a:ln w="88900" cap="flat">
              <a:solidFill>
                <a:srgbClr val="F7F7F7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DM Sans Bold"/>
          <a:ea typeface="DM Sans Bold"/>
          <a:cs typeface="DM Sans Bold"/>
        </a:font>
        <a:srgbClr val="FFFFFF"/>
      </a:tcTxStyle>
      <a:tcStyle>
        <a:tcBdr>
          <a:left>
            <a:ln w="88900" cap="flat">
              <a:solidFill>
                <a:srgbClr val="F7F7F7"/>
              </a:solidFill>
              <a:prstDash val="solid"/>
              <a:miter lim="400000"/>
            </a:ln>
          </a:left>
          <a:right>
            <a:ln w="88900" cap="flat">
              <a:solidFill>
                <a:srgbClr val="F7F7F7"/>
              </a:solidFill>
              <a:prstDash val="solid"/>
              <a:miter lim="400000"/>
            </a:ln>
          </a:right>
          <a:top>
            <a:ln w="88900" cap="flat">
              <a:solidFill>
                <a:srgbClr val="F7F7F7"/>
              </a:solidFill>
              <a:prstDash val="solid"/>
              <a:miter lim="400000"/>
            </a:ln>
          </a:top>
          <a:bottom>
            <a:ln w="88900" cap="flat">
              <a:solidFill>
                <a:srgbClr val="F7F7F7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88900" cap="flat">
              <a:solidFill>
                <a:srgbClr val="F7F7F7"/>
              </a:solidFill>
              <a:prstDash val="solid"/>
              <a:miter lim="400000"/>
            </a:ln>
          </a:insideV>
        </a:tcBdr>
        <a:fill>
          <a:solidFill>
            <a:srgbClr val="1E315D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458" autoAdjust="0"/>
    <p:restoredTop sz="96190"/>
  </p:normalViewPr>
  <p:slideViewPr>
    <p:cSldViewPr snapToGrid="0" snapToObjects="1">
      <p:cViewPr varScale="1">
        <p:scale>
          <a:sx n="46" d="100"/>
          <a:sy n="46" d="100"/>
        </p:scale>
        <p:origin x="2718" y="157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73" d="100"/>
          <a:sy n="73" d="100"/>
        </p:scale>
        <p:origin x="5085" y="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6B8102E-7CBD-99EF-D402-152BECE478E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02AE06-8AF9-8B58-0C73-7CE77E49CFF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C1F8B9-DF3A-BF45-948A-B6770A64313C}" type="datetimeFigureOut">
              <a:rPr lang="en-NL" smtClean="0"/>
              <a:t>03/14/2023</a:t>
            </a:fld>
            <a:endParaRPr lang="en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4C0EF1-BE4E-D25F-873F-0FC05A83327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0C8504-60E7-29C9-81FE-95736A25229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30A2CD-F705-1740-959E-898A21AEEAB9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8404675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Shape 83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36" name="Shape 83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company/1024536" TargetMode="External"/><Relationship Id="rId2" Type="http://schemas.openxmlformats.org/officeDocument/2006/relationships/hyperlink" Target="https://twitter.com/EGI_eInfra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hyperlink" Target="https://www.youtube.com/c/EGIFederation" TargetMode="External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tif"/><Relationship Id="rId3" Type="http://schemas.openxmlformats.org/officeDocument/2006/relationships/image" Target="../media/image10.tif"/><Relationship Id="rId7" Type="http://schemas.openxmlformats.org/officeDocument/2006/relationships/hyperlink" Target="https://twitter.com/EGI_eInfra" TargetMode="External"/><Relationship Id="rId12" Type="http://schemas.openxmlformats.org/officeDocument/2006/relationships/image" Target="../media/image14.tif"/><Relationship Id="rId2" Type="http://schemas.openxmlformats.org/officeDocument/2006/relationships/image" Target="../media/image9.ti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hyperlink" Target="https://www.youtube.com/c/EGIFederation" TargetMode="External"/><Relationship Id="rId5" Type="http://schemas.openxmlformats.org/officeDocument/2006/relationships/image" Target="../media/image11.tif"/><Relationship Id="rId10" Type="http://schemas.openxmlformats.org/officeDocument/2006/relationships/image" Target="../media/image13.tif"/><Relationship Id="rId4" Type="http://schemas.openxmlformats.org/officeDocument/2006/relationships/image" Target="../media/image4.png"/><Relationship Id="rId9" Type="http://schemas.openxmlformats.org/officeDocument/2006/relationships/hyperlink" Target="https://www.linkedin.com/company/1024536" TargetMode="Externa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c/EGIFederation" TargetMode="External"/><Relationship Id="rId3" Type="http://schemas.openxmlformats.org/officeDocument/2006/relationships/image" Target="../media/image11.tif"/><Relationship Id="rId7" Type="http://schemas.openxmlformats.org/officeDocument/2006/relationships/image" Target="../media/image13.ti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linkedin.com/company/1024536" TargetMode="External"/><Relationship Id="rId5" Type="http://schemas.openxmlformats.org/officeDocument/2006/relationships/image" Target="../media/image12.tif"/><Relationship Id="rId10" Type="http://schemas.openxmlformats.org/officeDocument/2006/relationships/image" Target="../media/image4.png"/><Relationship Id="rId4" Type="http://schemas.openxmlformats.org/officeDocument/2006/relationships/hyperlink" Target="https://twitter.com/EGI_eInfra" TargetMode="External"/><Relationship Id="rId9" Type="http://schemas.openxmlformats.org/officeDocument/2006/relationships/image" Target="../media/image14.ti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company/1024536" TargetMode="External"/><Relationship Id="rId2" Type="http://schemas.openxmlformats.org/officeDocument/2006/relationships/hyperlink" Target="https://twitter.com/EGI_eInfra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hyperlink" Target="https://www.youtube.com/c/EGIFederation" TargetMode="External"/><Relationship Id="rId4" Type="http://schemas.openxmlformats.org/officeDocument/2006/relationships/image" Target="../media/image5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Text with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" descr="Image">
            <a:extLst>
              <a:ext uri="{FF2B5EF4-FFF2-40B4-BE49-F238E27FC236}">
                <a16:creationId xmlns:a16="http://schemas.microsoft.com/office/drawing/2014/main" id="{EDB4085D-3BCF-F1F4-3EFA-0D11C5044E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5000"/>
          </a:blip>
          <a:srcRect t="12" b="12"/>
          <a:stretch>
            <a:fillRect/>
          </a:stretch>
        </p:blipFill>
        <p:spPr>
          <a:xfrm>
            <a:off x="19856949" y="815931"/>
            <a:ext cx="4902205" cy="1231587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32" name="Group"/>
          <p:cNvGrpSpPr/>
          <p:nvPr/>
        </p:nvGrpSpPr>
        <p:grpSpPr>
          <a:xfrm>
            <a:off x="313398" y="-641338"/>
            <a:ext cx="1926056" cy="2416204"/>
            <a:chOff x="0" y="0"/>
            <a:chExt cx="1926055" cy="2416203"/>
          </a:xfrm>
        </p:grpSpPr>
        <p:sp>
          <p:nvSpPr>
            <p:cNvPr id="230" name="Rounded Rectangle"/>
            <p:cNvSpPr/>
            <p:nvPr/>
          </p:nvSpPr>
          <p:spPr>
            <a:xfrm>
              <a:off x="0" y="0"/>
              <a:ext cx="1926056" cy="2416204"/>
            </a:xfrm>
            <a:prstGeom prst="roundRect">
              <a:avLst>
                <a:gd name="adj" fmla="val 18817"/>
              </a:avLst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pic>
          <p:nvPicPr>
            <p:cNvPr id="231" name="Image" descr="Imag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4692" y="1128751"/>
              <a:ext cx="1276671" cy="9424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36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2564146" y="859196"/>
            <a:ext cx="21031201" cy="754381"/>
          </a:xfrm>
          <a:prstGeom prst="rect">
            <a:avLst/>
          </a:prstGeom>
        </p:spPr>
        <p:txBody>
          <a:bodyPr lIns="45719" tIns="45719" rIns="45719" bIns="45719"/>
          <a:lstStyle>
            <a:lvl1pPr defTabSz="914400">
              <a:lnSpc>
                <a:spcPct val="90000"/>
              </a:lnSpc>
              <a:defRPr>
                <a:solidFill>
                  <a:srgbClr val="0061B0"/>
                </a:solidFill>
              </a:defRPr>
            </a:lvl1pPr>
          </a:lstStyle>
          <a:p>
            <a:r>
              <a:rPr lang="en-GB" dirty="0"/>
              <a:t>Title Text</a:t>
            </a:r>
            <a:endParaRPr dirty="0"/>
          </a:p>
        </p:txBody>
      </p:sp>
      <p:sp>
        <p:nvSpPr>
          <p:cNvPr id="237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563814" y="1755775"/>
            <a:ext cx="21031201" cy="533313"/>
          </a:xfrm>
          <a:prstGeom prst="rect">
            <a:avLst/>
          </a:prstGeom>
        </p:spPr>
        <p:txBody>
          <a:bodyPr lIns="45719" tIns="45719" rIns="45719" bIns="45719"/>
          <a:lstStyle>
            <a:lvl1pPr defTabSz="914400">
              <a:lnSpc>
                <a:spcPct val="90000"/>
              </a:lnSpc>
              <a:spcBef>
                <a:spcPts val="1000"/>
              </a:spcBef>
              <a:defRPr sz="3100" b="0">
                <a:solidFill>
                  <a:srgbClr val="828282"/>
                </a:solidFill>
                <a:latin typeface="DM Sans Regular"/>
                <a:ea typeface="DM Sans Regular"/>
                <a:cs typeface="DM Sans Regular"/>
                <a:sym typeface="DM Sans Regular"/>
              </a:defRPr>
            </a:lvl1pPr>
            <a:lvl2pPr marL="0" indent="457200" defTabSz="914400">
              <a:lnSpc>
                <a:spcPct val="90000"/>
              </a:lnSpc>
              <a:spcBef>
                <a:spcPts val="1000"/>
              </a:spcBef>
              <a:buSzTx/>
              <a:buNone/>
              <a:defRPr sz="3100" b="0">
                <a:solidFill>
                  <a:srgbClr val="828282"/>
                </a:solidFill>
                <a:latin typeface="DM Sans Regular"/>
                <a:ea typeface="DM Sans Regular"/>
                <a:cs typeface="DM Sans Regular"/>
                <a:sym typeface="DM Sans Regular"/>
              </a:defRPr>
            </a:lvl2pPr>
            <a:lvl3pPr marL="0" indent="914400" defTabSz="914400">
              <a:lnSpc>
                <a:spcPct val="90000"/>
              </a:lnSpc>
              <a:spcBef>
                <a:spcPts val="1000"/>
              </a:spcBef>
              <a:buSzTx/>
              <a:buNone/>
              <a:defRPr sz="3100" b="0">
                <a:solidFill>
                  <a:srgbClr val="828282"/>
                </a:solidFill>
                <a:latin typeface="DM Sans Regular"/>
                <a:ea typeface="DM Sans Regular"/>
                <a:cs typeface="DM Sans Regular"/>
                <a:sym typeface="DM Sans Regular"/>
              </a:defRPr>
            </a:lvl3pPr>
            <a:lvl4pPr marL="0" indent="1371600" defTabSz="914400">
              <a:lnSpc>
                <a:spcPct val="90000"/>
              </a:lnSpc>
              <a:spcBef>
                <a:spcPts val="1000"/>
              </a:spcBef>
              <a:buSzTx/>
              <a:buNone/>
              <a:defRPr sz="3100" b="0">
                <a:solidFill>
                  <a:srgbClr val="828282"/>
                </a:solidFill>
                <a:latin typeface="DM Sans Regular"/>
                <a:ea typeface="DM Sans Regular"/>
                <a:cs typeface="DM Sans Regular"/>
                <a:sym typeface="DM Sans Regular"/>
              </a:defRPr>
            </a:lvl4pPr>
            <a:lvl5pPr marL="0" indent="1828800" defTabSz="914400">
              <a:lnSpc>
                <a:spcPct val="90000"/>
              </a:lnSpc>
              <a:spcBef>
                <a:spcPts val="1000"/>
              </a:spcBef>
              <a:buSzTx/>
              <a:buNone/>
              <a:defRPr sz="3100" b="0">
                <a:solidFill>
                  <a:srgbClr val="828282"/>
                </a:solidFill>
                <a:latin typeface="DM Sans Regular"/>
                <a:ea typeface="DM Sans Regular"/>
                <a:cs typeface="DM Sans Regular"/>
                <a:sym typeface="DM Sans Regular"/>
              </a:defRPr>
            </a:lvl5pPr>
          </a:lstStyle>
          <a:p>
            <a:r>
              <a:rPr lang="en-GB" dirty="0"/>
              <a:t>Subtitle</a:t>
            </a:r>
          </a:p>
        </p:txBody>
      </p:sp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6EAC464F-411B-AD9E-07E8-04F71E85A1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3212926" y="13031659"/>
            <a:ext cx="683356" cy="3693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r">
              <a:defRPr sz="1800">
                <a:solidFill>
                  <a:srgbClr val="999999"/>
                </a:solidFill>
                <a:latin typeface="DM Sans" pitchFamily="2" charset="77"/>
              </a:defRPr>
            </a:lvl1pPr>
          </a:lstStyle>
          <a:p>
            <a:fld id="{FE8571D0-4C05-584F-8929-3D0C48F3269B}" type="slidenum">
              <a:rPr lang="en-NL" smtClean="0"/>
              <a:pPr/>
              <a:t>‹Nr.›</a:t>
            </a:fld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6D5058-79EF-697D-8277-82ACEE3F009A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1015999" y="3539927"/>
            <a:ext cx="22579015" cy="984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l" defTabSz="243833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NL" sz="3200" b="0" i="0" u="none" strike="noStrike" cap="none" spc="0" baseline="0" dirty="0">
                <a:solidFill>
                  <a:srgbClr val="828282"/>
                </a:solidFill>
                <a:uFillTx/>
                <a:latin typeface="DM Sans Regular"/>
                <a:ea typeface="DM Sans Regular"/>
                <a:cs typeface="DM Sans Regular"/>
                <a:sym typeface="DM Sans Regular"/>
              </a:defRPr>
            </a:lvl1pPr>
            <a:lvl2pPr marL="0" marR="0" indent="0" algn="l" defTabSz="243833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4000" b="0" i="0" u="none" strike="noStrike" cap="none" spc="0" baseline="0" dirty="0" smtClean="0">
                <a:solidFill>
                  <a:srgbClr val="828282"/>
                </a:solidFill>
                <a:uFillTx/>
                <a:latin typeface="DM Sans Regular"/>
                <a:ea typeface="DM Sans Regular"/>
                <a:cs typeface="DM Sans Regular"/>
                <a:sym typeface="DM Sans Regular"/>
              </a:defRPr>
            </a:lvl2pPr>
            <a:lvl3pPr marL="0" marR="0" indent="0" algn="l" defTabSz="243833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4000" b="0" i="0" u="none" strike="noStrike" cap="none" spc="0" baseline="0" dirty="0" smtClean="0">
                <a:solidFill>
                  <a:srgbClr val="828282"/>
                </a:solidFill>
                <a:uFillTx/>
                <a:latin typeface="DM Sans Regular"/>
                <a:ea typeface="DM Sans Regular"/>
                <a:cs typeface="DM Sans Regular"/>
                <a:sym typeface="DM Sans Regular"/>
              </a:defRPr>
            </a:lvl3pPr>
            <a:lvl4pPr marL="0" marR="0" indent="0" algn="l" defTabSz="243833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4000" b="0" i="0" u="none" strike="noStrike" cap="none" spc="0" baseline="0" dirty="0" smtClean="0">
                <a:solidFill>
                  <a:srgbClr val="828282"/>
                </a:solidFill>
                <a:uFillTx/>
                <a:latin typeface="DM Sans Regular"/>
                <a:ea typeface="DM Sans Regular"/>
                <a:cs typeface="DM Sans Regular"/>
                <a:sym typeface="DM Sans Regular"/>
              </a:defRPr>
            </a:lvl4pPr>
            <a:lvl5pPr marL="0" marR="0" indent="0" algn="l" defTabSz="243833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NL" sz="4000" b="0" i="0" u="none" strike="noStrike" cap="none" spc="0" baseline="0" dirty="0">
                <a:solidFill>
                  <a:srgbClr val="828282"/>
                </a:solidFill>
                <a:uFillTx/>
                <a:latin typeface="DM Sans Regular"/>
                <a:ea typeface="DM Sans Regular"/>
                <a:cs typeface="DM Sans Regular"/>
                <a:sym typeface="DM Sans Regular"/>
              </a:defRPr>
            </a:lvl5pPr>
          </a:lstStyle>
          <a:p>
            <a:pPr marL="0" marR="0" lvl="0" indent="0" algn="l" defTabSz="243833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dirty="0"/>
              <a:t>Long description of the point above.</a:t>
            </a:r>
          </a:p>
          <a:p>
            <a:pPr marL="0" marR="0" lvl="0" indent="0" algn="l" defTabSz="243833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NL" dirty="0"/>
              <a:t>Can be in multiple lines.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DB2CCF3-4344-FBF6-53D9-72E402E9ABD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015999" y="4823646"/>
            <a:ext cx="22579015" cy="6989763"/>
          </a:xfrm>
          <a:prstGeom prst="rect">
            <a:avLst/>
          </a:prstGeom>
        </p:spPr>
        <p:txBody>
          <a:bodyPr/>
          <a:lstStyle>
            <a:lvl1pPr marL="571500" indent="-571500">
              <a:buClr>
                <a:srgbClr val="EF8200"/>
              </a:buClr>
              <a:buFont typeface="Arial" panose="020B0604020202020204" pitchFamily="34" charset="0"/>
              <a:buChar char="•"/>
              <a:defRPr sz="3200" b="0">
                <a:solidFill>
                  <a:srgbClr val="828282"/>
                </a:solidFill>
              </a:defRPr>
            </a:lvl1pPr>
            <a:lvl2pPr marL="1066800" indent="-457200">
              <a:buClr>
                <a:srgbClr val="EF8200"/>
              </a:buClr>
              <a:buSzPct val="100000"/>
              <a:buFont typeface="Arial" panose="020B0604020202020204" pitchFamily="34" charset="0"/>
              <a:buChar char="•"/>
              <a:defRPr sz="3200" b="0">
                <a:solidFill>
                  <a:srgbClr val="828282"/>
                </a:solidFill>
              </a:defRPr>
            </a:lvl2pPr>
            <a:lvl3pPr marL="1676400" indent="-457200">
              <a:buClr>
                <a:srgbClr val="EF8200"/>
              </a:buClr>
              <a:buSzPct val="100000"/>
              <a:buFont typeface="Arial" panose="020B0604020202020204" pitchFamily="34" charset="0"/>
              <a:buChar char="•"/>
              <a:defRPr sz="3200" b="0">
                <a:solidFill>
                  <a:srgbClr val="828282"/>
                </a:solidFill>
              </a:defRPr>
            </a:lvl3pPr>
            <a:lvl4pPr marL="2286000" indent="-457200">
              <a:buClr>
                <a:srgbClr val="EF8200"/>
              </a:buClr>
              <a:buSzPct val="100000"/>
              <a:buFont typeface="Arial" panose="020B0604020202020204" pitchFamily="34" charset="0"/>
              <a:buChar char="•"/>
              <a:defRPr sz="3200" b="0">
                <a:solidFill>
                  <a:srgbClr val="828282"/>
                </a:solidFill>
              </a:defRPr>
            </a:lvl4pPr>
            <a:lvl5pPr marL="2895600" indent="-457200">
              <a:buClr>
                <a:srgbClr val="EF8200"/>
              </a:buClr>
              <a:buSzPct val="100000"/>
              <a:buFont typeface="Arial" panose="020B0604020202020204" pitchFamily="34" charset="0"/>
              <a:buChar char="•"/>
              <a:defRPr sz="3200" b="0">
                <a:solidFill>
                  <a:srgbClr val="828282"/>
                </a:solidFill>
              </a:defRPr>
            </a:lvl5pPr>
            <a:lvl6pPr>
              <a:buClr>
                <a:schemeClr val="accent2"/>
              </a:buClr>
              <a:buSzPct val="100000"/>
              <a:defRPr sz="3200" b="0">
                <a:solidFill>
                  <a:srgbClr val="828282"/>
                </a:solidFill>
              </a:defRPr>
            </a:lvl6pPr>
          </a:lstStyle>
          <a:p>
            <a:pPr lvl="0"/>
            <a:r>
              <a:rPr lang="en-GB" dirty="0"/>
              <a:t>First point of bullet</a:t>
            </a:r>
          </a:p>
          <a:p>
            <a:pPr lvl="1"/>
            <a:r>
              <a:rPr lang="en-GB" dirty="0"/>
              <a:t>Second point of bullet</a:t>
            </a:r>
          </a:p>
          <a:p>
            <a:pPr lvl="2"/>
            <a:r>
              <a:rPr lang="en-GB" dirty="0"/>
              <a:t>Third point of bullet</a:t>
            </a:r>
          </a:p>
          <a:p>
            <a:pPr lvl="3"/>
            <a:r>
              <a:rPr lang="en-GB" dirty="0"/>
              <a:t>Fourth point of bullet</a:t>
            </a:r>
          </a:p>
          <a:p>
            <a:pPr lvl="4"/>
            <a:r>
              <a:rPr lang="en-GB" dirty="0"/>
              <a:t>Fifth point of bullet</a:t>
            </a:r>
          </a:p>
          <a:p>
            <a:pPr lvl="5"/>
            <a:r>
              <a:rPr lang="en-GB" dirty="0"/>
              <a:t>Sixth point of the bullet</a:t>
            </a:r>
            <a:endParaRPr lang="en-NL" dirty="0"/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D2051A4E-C51E-55CD-CB77-290D18EBA9F9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1015999" y="2903618"/>
            <a:ext cx="22579016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l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NL" sz="3200" b="1" i="0" u="none" strike="noStrike" cap="none" spc="0" normalizeH="0" baseline="0" dirty="0">
                <a:ln>
                  <a:noFill/>
                </a:ln>
                <a:solidFill>
                  <a:srgbClr val="0061B0"/>
                </a:solidFill>
                <a:effectLst/>
                <a:uFillTx/>
                <a:latin typeface="DM Sans" pitchFamily="2" charset="77"/>
                <a:ea typeface="+mj-ea"/>
                <a:cs typeface="+mj-cs"/>
                <a:sym typeface="Helvetica"/>
              </a:defRPr>
            </a:lvl1pPr>
            <a:lvl2pPr marL="0" marR="0" indent="0" algn="l" defTabSz="243833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4000" b="0" i="0" u="none" strike="noStrike" cap="none" spc="0" baseline="0" dirty="0" smtClean="0">
                <a:solidFill>
                  <a:srgbClr val="828282"/>
                </a:solidFill>
                <a:uFillTx/>
                <a:latin typeface="DM Sans Regular"/>
                <a:ea typeface="DM Sans Regular"/>
                <a:cs typeface="DM Sans Regular"/>
                <a:sym typeface="DM Sans Regular"/>
              </a:defRPr>
            </a:lvl2pPr>
            <a:lvl3pPr marL="0" marR="0" indent="0" algn="l" defTabSz="243833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4000" b="0" i="0" u="none" strike="noStrike" cap="none" spc="0" baseline="0" dirty="0" smtClean="0">
                <a:solidFill>
                  <a:srgbClr val="828282"/>
                </a:solidFill>
                <a:uFillTx/>
                <a:latin typeface="DM Sans Regular"/>
                <a:ea typeface="DM Sans Regular"/>
                <a:cs typeface="DM Sans Regular"/>
                <a:sym typeface="DM Sans Regular"/>
              </a:defRPr>
            </a:lvl3pPr>
            <a:lvl4pPr marL="0" marR="0" indent="0" algn="l" defTabSz="243833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4000" b="0" i="0" u="none" strike="noStrike" cap="none" spc="0" baseline="0" dirty="0" smtClean="0">
                <a:solidFill>
                  <a:srgbClr val="828282"/>
                </a:solidFill>
                <a:uFillTx/>
                <a:latin typeface="DM Sans Regular"/>
                <a:ea typeface="DM Sans Regular"/>
                <a:cs typeface="DM Sans Regular"/>
                <a:sym typeface="DM Sans Regular"/>
              </a:defRPr>
            </a:lvl4pPr>
            <a:lvl5pPr marL="0" marR="0" indent="0" algn="l" defTabSz="243833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NL" sz="4000" b="0" i="0" u="none" strike="noStrike" cap="none" spc="0" baseline="0" dirty="0">
                <a:solidFill>
                  <a:srgbClr val="828282"/>
                </a:solidFill>
                <a:uFillTx/>
                <a:latin typeface="DM Sans Regular"/>
                <a:ea typeface="DM Sans Regular"/>
                <a:cs typeface="DM Sans Regular"/>
                <a:sym typeface="DM Sans Regular"/>
              </a:defRPr>
            </a:lvl5pPr>
          </a:lstStyle>
          <a:p>
            <a:pPr lvl="0" defTabSz="2438337"/>
            <a:r>
              <a:rPr lang="en-US" dirty="0"/>
              <a:t>Subtitle of the title above.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1792238135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Dark - Contact">
    <p:bg>
      <p:bgPr>
        <a:solidFill>
          <a:srgbClr val="0914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Rounded Rectangle"/>
          <p:cNvSpPr/>
          <p:nvPr/>
        </p:nvSpPr>
        <p:spPr>
          <a:xfrm>
            <a:off x="1119253" y="10552007"/>
            <a:ext cx="6321242" cy="1270004"/>
          </a:xfrm>
          <a:prstGeom prst="roundRect">
            <a:avLst>
              <a:gd name="adj" fmla="val 7600"/>
            </a:avLst>
          </a:prstGeom>
          <a:solidFill>
            <a:srgbClr val="EF82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600">
                <a:solidFill>
                  <a:srgbClr val="FFFFFF"/>
                </a:solidFill>
                <a:latin typeface="DM Sans Regular"/>
                <a:ea typeface="DM Sans Regular"/>
                <a:cs typeface="DM Sans Regular"/>
                <a:sym typeface="DM Sans Regular"/>
              </a:defRPr>
            </a:pPr>
            <a:endParaRPr/>
          </a:p>
        </p:txBody>
      </p:sp>
      <p:sp>
        <p:nvSpPr>
          <p:cNvPr id="639" name="contact@egi.eu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147521" y="10858712"/>
            <a:ext cx="6264705" cy="656590"/>
          </a:xfrm>
          <a:prstGeom prst="rect">
            <a:avLst/>
          </a:prstGeom>
        </p:spPr>
        <p:txBody>
          <a:bodyPr lIns="50800" tIns="50800" rIns="50800" bIns="50800" anchor="ctr">
            <a:spAutoFit/>
          </a:bodyPr>
          <a:lstStyle>
            <a:lvl1pPr algn="ctr">
              <a:defRPr b="0">
                <a:solidFill>
                  <a:srgbClr val="FFFFFF"/>
                </a:solidFill>
                <a:latin typeface="DM Sans Regular"/>
                <a:ea typeface="DM Sans Regular"/>
                <a:cs typeface="DM Sans Regular"/>
                <a:sym typeface="DM Sans Regular"/>
              </a:defRPr>
            </a:lvl1pPr>
          </a:lstStyle>
          <a:p>
            <a:r>
              <a:rPr lang="en-GB" dirty="0"/>
              <a:t>contact@egi.eu</a:t>
            </a:r>
          </a:p>
        </p:txBody>
      </p:sp>
      <p:sp>
        <p:nvSpPr>
          <p:cNvPr id="640" name="Let's talk. Or meet in person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078896" y="5747995"/>
            <a:ext cx="13781891" cy="3127587"/>
          </a:xfrm>
          <a:prstGeom prst="rect">
            <a:avLst/>
          </a:prstGeom>
        </p:spPr>
        <p:txBody>
          <a:bodyPr wrap="square" lIns="50800" tIns="50800" rIns="50800" bIns="50800" anchor="ctr">
            <a:spAutoFit/>
          </a:bodyPr>
          <a:lstStyle>
            <a:lvl1pPr defTabSz="2438337">
              <a:lnSpc>
                <a:spcPct val="80000"/>
              </a:lnSpc>
              <a:defRPr sz="12000" b="0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defRPr>
            </a:lvl1pPr>
          </a:lstStyle>
          <a:p>
            <a:r>
              <a:rPr lang="en-GB" dirty="0"/>
              <a:t>Let's talk. Or meet in person</a:t>
            </a:r>
          </a:p>
        </p:txBody>
      </p:sp>
      <p:sp>
        <p:nvSpPr>
          <p:cNvPr id="641" name="Help you get in touch with us about anything"/>
          <p:cNvSpPr txBox="1">
            <a:spLocks noGrp="1"/>
          </p:cNvSpPr>
          <p:nvPr>
            <p:ph type="body" sz="quarter" idx="23" hasCustomPrompt="1"/>
          </p:nvPr>
        </p:nvSpPr>
        <p:spPr>
          <a:xfrm>
            <a:off x="1078897" y="9264487"/>
            <a:ext cx="13781891" cy="73866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defTabSz="2438337">
              <a:defRPr sz="4800" b="0">
                <a:solidFill>
                  <a:srgbClr val="FFFFFF"/>
                </a:solidFill>
                <a:latin typeface="DM Sans Regular"/>
                <a:ea typeface="DM Sans Regular"/>
                <a:cs typeface="DM Sans Regular"/>
                <a:sym typeface="DM Sans Regular"/>
              </a:defRPr>
            </a:lvl1pPr>
          </a:lstStyle>
          <a:p>
            <a:r>
              <a:rPr lang="en-GB" dirty="0"/>
              <a:t>Get in touch with us</a:t>
            </a:r>
          </a:p>
        </p:txBody>
      </p:sp>
      <p:sp>
        <p:nvSpPr>
          <p:cNvPr id="642" name="Contact us"/>
          <p:cNvSpPr txBox="1">
            <a:spLocks noGrp="1"/>
          </p:cNvSpPr>
          <p:nvPr>
            <p:ph type="body" sz="quarter" idx="24" hasCustomPrompt="1"/>
          </p:nvPr>
        </p:nvSpPr>
        <p:spPr>
          <a:xfrm>
            <a:off x="1078896" y="4376604"/>
            <a:ext cx="13781891" cy="948978"/>
          </a:xfrm>
          <a:prstGeom prst="rect">
            <a:avLst/>
          </a:prstGeom>
        </p:spPr>
        <p:txBody>
          <a:bodyPr wrap="square" lIns="50800" tIns="50800" rIns="50800" bIns="50800" anchor="ctr">
            <a:spAutoFit/>
          </a:bodyPr>
          <a:lstStyle>
            <a:lvl1pPr>
              <a:defRPr sz="5500" b="0">
                <a:solidFill>
                  <a:srgbClr val="EF8200"/>
                </a:solidFill>
                <a:latin typeface="DM Sans Regular"/>
                <a:ea typeface="DM Sans Regular"/>
                <a:cs typeface="DM Sans Regular"/>
                <a:sym typeface="DM Sans Regular"/>
              </a:defRPr>
            </a:lvl1pPr>
          </a:lstStyle>
          <a:p>
            <a:r>
              <a:rPr lang="en-GB" dirty="0"/>
              <a:t>Contact us</a:t>
            </a:r>
          </a:p>
        </p:txBody>
      </p:sp>
      <p:sp>
        <p:nvSpPr>
          <p:cNvPr id="643" name="Image">
            <a:hlinkClick r:id="rId2"/>
          </p:cNvPr>
          <p:cNvSpPr>
            <a:spLocks noGrp="1"/>
          </p:cNvSpPr>
          <p:nvPr>
            <p:ph type="pic" sz="quarter" idx="25"/>
          </p:nvPr>
        </p:nvSpPr>
        <p:spPr>
          <a:xfrm>
            <a:off x="8032346" y="10882207"/>
            <a:ext cx="609602" cy="609602"/>
          </a:xfrm>
          <a:prstGeom prst="rect">
            <a:avLst/>
          </a:prstGeom>
        </p:spPr>
        <p:txBody>
          <a:bodyPr lIns="45719" tIns="45719" rIns="45719" bIns="45719"/>
          <a:lstStyle>
            <a:lvl1pPr>
              <a:defRPr sz="1200" b="0">
                <a:solidFill>
                  <a:srgbClr val="828282"/>
                </a:solidFill>
                <a:latin typeface="DM Sans Regular"/>
                <a:ea typeface="DM Sans Regular"/>
                <a:cs typeface="DM Sans Regular"/>
              </a:defRPr>
            </a:lvl1pPr>
          </a:lstStyle>
          <a:p>
            <a:pPr lvl="0" defTabSz="914400">
              <a:lnSpc>
                <a:spcPct val="90000"/>
              </a:lnSpc>
              <a:spcBef>
                <a:spcPts val="1000"/>
              </a:spcBef>
            </a:pPr>
            <a:endParaRPr/>
          </a:p>
        </p:txBody>
      </p:sp>
      <p:sp>
        <p:nvSpPr>
          <p:cNvPr id="644" name="Image">
            <a:hlinkClick r:id="rId3"/>
          </p:cNvPr>
          <p:cNvSpPr>
            <a:spLocks noGrp="1"/>
          </p:cNvSpPr>
          <p:nvPr>
            <p:ph type="pic" sz="quarter" idx="26"/>
          </p:nvPr>
        </p:nvSpPr>
        <p:spPr>
          <a:xfrm>
            <a:off x="9152770" y="10882207"/>
            <a:ext cx="609602" cy="609602"/>
          </a:xfrm>
          <a:prstGeom prst="rect">
            <a:avLst/>
          </a:prstGeom>
        </p:spPr>
        <p:txBody>
          <a:bodyPr lIns="45719" tIns="45719" rIns="45719" bIns="45719"/>
          <a:lstStyle>
            <a:lvl1pPr>
              <a:defRPr sz="1200" b="0">
                <a:solidFill>
                  <a:srgbClr val="828282"/>
                </a:solidFill>
                <a:latin typeface="DM Sans Regular"/>
                <a:ea typeface="DM Sans Regular"/>
                <a:cs typeface="DM Sans Regular"/>
              </a:defRPr>
            </a:lvl1pPr>
          </a:lstStyle>
          <a:p>
            <a:pPr lvl="0" defTabSz="914400">
              <a:lnSpc>
                <a:spcPct val="90000"/>
              </a:lnSpc>
              <a:spcBef>
                <a:spcPts val="1000"/>
              </a:spcBef>
            </a:pPr>
            <a:endParaRPr/>
          </a:p>
        </p:txBody>
      </p:sp>
      <p:pic>
        <p:nvPicPr>
          <p:cNvPr id="645" name="img 6@4x.png" descr="img 6@4x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22410" y="-1225251"/>
            <a:ext cx="15642027" cy="8633423"/>
          </a:xfrm>
          <a:prstGeom prst="rect">
            <a:avLst/>
          </a:prstGeom>
          <a:ln w="12700">
            <a:miter lim="400000"/>
          </a:ln>
        </p:spPr>
      </p:pic>
      <p:sp>
        <p:nvSpPr>
          <p:cNvPr id="646" name="Image">
            <a:hlinkClick r:id="rId5"/>
          </p:cNvPr>
          <p:cNvSpPr>
            <a:spLocks noGrp="1"/>
          </p:cNvSpPr>
          <p:nvPr>
            <p:ph type="pic" sz="quarter" idx="27"/>
          </p:nvPr>
        </p:nvSpPr>
        <p:spPr>
          <a:xfrm>
            <a:off x="10273193" y="10882207"/>
            <a:ext cx="609602" cy="609602"/>
          </a:xfrm>
          <a:prstGeom prst="rect">
            <a:avLst/>
          </a:prstGeom>
        </p:spPr>
        <p:txBody>
          <a:bodyPr lIns="45719" tIns="45719" rIns="45719" bIns="45719"/>
          <a:lstStyle>
            <a:lvl1pPr>
              <a:defRPr sz="1200" b="0">
                <a:solidFill>
                  <a:srgbClr val="828282"/>
                </a:solidFill>
                <a:latin typeface="DM Sans Regular"/>
                <a:ea typeface="DM Sans Regular"/>
                <a:cs typeface="DM Sans Regular"/>
              </a:defRPr>
            </a:lvl1pPr>
          </a:lstStyle>
          <a:p>
            <a:pPr lvl="0" defTabSz="914400">
              <a:lnSpc>
                <a:spcPct val="90000"/>
              </a:lnSpc>
              <a:spcBef>
                <a:spcPts val="1000"/>
              </a:spcBef>
            </a:pPr>
            <a:endParaRPr/>
          </a:p>
        </p:txBody>
      </p:sp>
      <p:grpSp>
        <p:nvGrpSpPr>
          <p:cNvPr id="649" name="Group"/>
          <p:cNvGrpSpPr/>
          <p:nvPr/>
        </p:nvGrpSpPr>
        <p:grpSpPr>
          <a:xfrm>
            <a:off x="1031424" y="-1646580"/>
            <a:ext cx="3511950" cy="4405687"/>
            <a:chOff x="0" y="0"/>
            <a:chExt cx="3511949" cy="4405686"/>
          </a:xfrm>
        </p:grpSpPr>
        <p:sp>
          <p:nvSpPr>
            <p:cNvPr id="647" name="Rounded Rectangle"/>
            <p:cNvSpPr/>
            <p:nvPr/>
          </p:nvSpPr>
          <p:spPr>
            <a:xfrm>
              <a:off x="-1" y="-1"/>
              <a:ext cx="3511950" cy="4405687"/>
            </a:xfrm>
            <a:prstGeom prst="roundRect">
              <a:avLst>
                <a:gd name="adj" fmla="val 18817"/>
              </a:avLst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pic>
          <p:nvPicPr>
            <p:cNvPr id="648" name="Image" descr="Image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92041" y="2058154"/>
              <a:ext cx="2327866" cy="17184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5" name="Slide Number Placeholder 4">
            <a:extLst>
              <a:ext uri="{FF2B5EF4-FFF2-40B4-BE49-F238E27FC236}">
                <a16:creationId xmlns:a16="http://schemas.microsoft.com/office/drawing/2014/main" id="{73A7ACEC-7791-8968-1181-5BE40A3B1D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3212926" y="13031659"/>
            <a:ext cx="683356" cy="3693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r">
              <a:defRPr sz="1800">
                <a:solidFill>
                  <a:srgbClr val="999999"/>
                </a:solidFill>
                <a:latin typeface="DM Sans" pitchFamily="2" charset="77"/>
              </a:defRPr>
            </a:lvl1pPr>
          </a:lstStyle>
          <a:p>
            <a:fld id="{FE8571D0-4C05-584F-8929-3D0C48F3269B}" type="slidenum">
              <a:rPr lang="en-NL" smtClean="0"/>
              <a:pPr/>
              <a:t>‹Nr.›</a:t>
            </a:fld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335850136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Dark - Closing">
    <p:bg>
      <p:bgPr>
        <a:solidFill>
          <a:srgbClr val="0914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Thank you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438050" y="4854090"/>
            <a:ext cx="9378290" cy="123110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defTabSz="2438337">
              <a:defRPr sz="8000" b="0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defRPr>
            </a:lvl1pPr>
          </a:lstStyle>
          <a:p>
            <a:r>
              <a:rPr lang="en-GB" dirty="0"/>
              <a:t>Thank you</a:t>
            </a:r>
          </a:p>
        </p:txBody>
      </p:sp>
      <p:sp>
        <p:nvSpPr>
          <p:cNvPr id="678" name="Person nam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2438050" y="6909472"/>
            <a:ext cx="9378290" cy="861774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defTabSz="2438337">
              <a:defRPr sz="5600" b="0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defRPr>
            </a:lvl1pPr>
          </a:lstStyle>
          <a:p>
            <a:r>
              <a:rPr lang="en-GB" dirty="0"/>
              <a:t>Person name</a:t>
            </a:r>
            <a:endParaRPr dirty="0"/>
          </a:p>
        </p:txBody>
      </p:sp>
      <p:sp>
        <p:nvSpPr>
          <p:cNvPr id="679" name="www.egi.eu"/>
          <p:cNvSpPr txBox="1">
            <a:spLocks noGrp="1"/>
          </p:cNvSpPr>
          <p:nvPr>
            <p:ph type="body" sz="quarter" idx="23"/>
          </p:nvPr>
        </p:nvSpPr>
        <p:spPr>
          <a:xfrm>
            <a:off x="2438050" y="10646726"/>
            <a:ext cx="6012491" cy="927101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>
            <a:lvl1pPr defTabSz="2438337">
              <a:defRPr sz="5600" b="0">
                <a:solidFill>
                  <a:srgbClr val="EF8200"/>
                </a:solidFill>
                <a:latin typeface="DM Sans Bold"/>
                <a:ea typeface="DM Sans Bold"/>
                <a:cs typeface="DM Sans Bold"/>
                <a:sym typeface="DM Sans Bold"/>
              </a:defRPr>
            </a:lvl1pPr>
          </a:lstStyle>
          <a:p>
            <a:r>
              <a:t>www.egi.eu</a:t>
            </a:r>
          </a:p>
        </p:txBody>
      </p:sp>
      <p:pic>
        <p:nvPicPr>
          <p:cNvPr id="680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050" y="8180185"/>
            <a:ext cx="622303" cy="622303"/>
          </a:xfrm>
          <a:prstGeom prst="rect">
            <a:avLst/>
          </a:prstGeom>
          <a:ln w="12700">
            <a:miter lim="400000"/>
          </a:ln>
        </p:spPr>
      </p:pic>
      <p:pic>
        <p:nvPicPr>
          <p:cNvPr id="681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050" y="9127962"/>
            <a:ext cx="622303" cy="62230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684" name="Group"/>
          <p:cNvGrpSpPr/>
          <p:nvPr/>
        </p:nvGrpSpPr>
        <p:grpSpPr>
          <a:xfrm>
            <a:off x="2438048" y="-1845207"/>
            <a:ext cx="4614997" cy="5789442"/>
            <a:chOff x="-1" y="-1"/>
            <a:chExt cx="4614996" cy="5789440"/>
          </a:xfrm>
        </p:grpSpPr>
        <p:sp>
          <p:nvSpPr>
            <p:cNvPr id="682" name="Rounded Rectangle"/>
            <p:cNvSpPr/>
            <p:nvPr/>
          </p:nvSpPr>
          <p:spPr>
            <a:xfrm>
              <a:off x="-2" y="-2"/>
              <a:ext cx="4614997" cy="5789442"/>
            </a:xfrm>
            <a:prstGeom prst="roundRect">
              <a:avLst>
                <a:gd name="adj" fmla="val 18817"/>
              </a:avLst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pic>
          <p:nvPicPr>
            <p:cNvPr id="683" name="Image" descr="Imag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7991" y="2704588"/>
              <a:ext cx="3059012" cy="225812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685" name="Image" descr="Imag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9674" y="12602216"/>
            <a:ext cx="728240" cy="486708"/>
          </a:xfrm>
          <a:prstGeom prst="rect">
            <a:avLst/>
          </a:prstGeom>
          <a:ln w="12700">
            <a:miter lim="400000"/>
          </a:ln>
        </p:spPr>
      </p:pic>
      <p:sp>
        <p:nvSpPr>
          <p:cNvPr id="686" name="Deliver open solutions for advanced computing and data analytics in research and innovation"/>
          <p:cNvSpPr txBox="1"/>
          <p:nvPr/>
        </p:nvSpPr>
        <p:spPr>
          <a:xfrm>
            <a:off x="3771641" y="12648720"/>
            <a:ext cx="11318423" cy="393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l">
              <a:defRPr>
                <a:solidFill>
                  <a:srgbClr val="999999"/>
                </a:solidFill>
                <a:latin typeface="DM Sans Regular"/>
                <a:ea typeface="DM Sans Regular"/>
                <a:cs typeface="DM Sans Regular"/>
                <a:sym typeface="DM Sans Regular"/>
              </a:defRPr>
            </a:lvl1pPr>
          </a:lstStyle>
          <a:p>
            <a:r>
              <a:t>This work is partially funded by the EU research and innovation programme</a:t>
            </a:r>
          </a:p>
        </p:txBody>
      </p:sp>
      <p:pic>
        <p:nvPicPr>
          <p:cNvPr id="687" name="img 32x.png" descr="img 32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14519096" y="-5088052"/>
            <a:ext cx="8811388" cy="18493362"/>
          </a:xfrm>
          <a:prstGeom prst="rect">
            <a:avLst/>
          </a:prstGeom>
          <a:ln w="12700">
            <a:miter lim="400000"/>
          </a:ln>
        </p:spPr>
      </p:pic>
      <p:pic>
        <p:nvPicPr>
          <p:cNvPr id="688" name="Image" descr="Image">
            <a:hlinkClick r:id="rId7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05629" y="10805475"/>
            <a:ext cx="609602" cy="609602"/>
          </a:xfrm>
          <a:prstGeom prst="rect">
            <a:avLst/>
          </a:prstGeom>
          <a:ln w="12700">
            <a:miter lim="400000"/>
          </a:ln>
        </p:spPr>
      </p:pic>
      <p:pic>
        <p:nvPicPr>
          <p:cNvPr id="689" name="Image" descr="Image">
            <a:hlinkClick r:id="rId9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26052" y="10805475"/>
            <a:ext cx="609602" cy="609602"/>
          </a:xfrm>
          <a:prstGeom prst="rect">
            <a:avLst/>
          </a:prstGeom>
          <a:ln w="12700">
            <a:miter lim="400000"/>
          </a:ln>
        </p:spPr>
      </p:pic>
      <p:pic>
        <p:nvPicPr>
          <p:cNvPr id="690" name="Image" descr="Image">
            <a:hlinkClick r:id="rId11"/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246475" y="10805475"/>
            <a:ext cx="609602" cy="609602"/>
          </a:xfrm>
          <a:prstGeom prst="rect">
            <a:avLst/>
          </a:prstGeom>
          <a:ln w="12700">
            <a:miter lim="400000"/>
          </a:ln>
        </p:spPr>
      </p:pic>
      <p:sp>
        <p:nvSpPr>
          <p:cNvPr id="691" name="Line"/>
          <p:cNvSpPr/>
          <p:nvPr/>
        </p:nvSpPr>
        <p:spPr>
          <a:xfrm flipV="1">
            <a:off x="7306906" y="10695622"/>
            <a:ext cx="2" cy="829307"/>
          </a:xfrm>
          <a:prstGeom prst="line">
            <a:avLst/>
          </a:prstGeom>
          <a:ln w="25400">
            <a:solidFill>
              <a:srgbClr val="FFFFFF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692" name="+31 (0)20 89 32 007…"/>
          <p:cNvSpPr txBox="1">
            <a:spLocks noGrp="1"/>
          </p:cNvSpPr>
          <p:nvPr>
            <p:ph type="body" sz="quarter" idx="24" hasCustomPrompt="1"/>
          </p:nvPr>
        </p:nvSpPr>
        <p:spPr>
          <a:xfrm>
            <a:off x="3523239" y="8010452"/>
            <a:ext cx="8293101" cy="86177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defTabSz="2438337">
              <a:defRPr sz="5600" b="0">
                <a:solidFill>
                  <a:srgbClr val="FFFFFF"/>
                </a:solidFill>
                <a:latin typeface="DM Sans Regular"/>
                <a:ea typeface="DM Sans Regular"/>
                <a:cs typeface="DM Sans Regular"/>
                <a:sym typeface="DM Sans Regular"/>
              </a:defRPr>
            </a:lvl1pPr>
          </a:lstStyle>
          <a:p>
            <a:r>
              <a:rPr lang="en-NL" dirty="0"/>
              <a:t>+31 (0)20 89 32 007</a:t>
            </a:r>
          </a:p>
        </p:txBody>
      </p:sp>
      <p:sp>
        <p:nvSpPr>
          <p:cNvPr id="693" name="contact@egi.eu"/>
          <p:cNvSpPr txBox="1">
            <a:spLocks noGrp="1"/>
          </p:cNvSpPr>
          <p:nvPr>
            <p:ph type="body" sz="quarter" idx="25" hasCustomPrompt="1"/>
          </p:nvPr>
        </p:nvSpPr>
        <p:spPr>
          <a:xfrm>
            <a:off x="3523239" y="8958494"/>
            <a:ext cx="8293101" cy="861774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>
            <a:lvl1pPr defTabSz="2438337">
              <a:defRPr sz="5600" b="0">
                <a:solidFill>
                  <a:srgbClr val="FFFFFF"/>
                </a:solidFill>
                <a:latin typeface="DM Sans Regular"/>
                <a:ea typeface="DM Sans Regular"/>
                <a:cs typeface="DM Sans Regular"/>
                <a:sym typeface="DM Sans Regular"/>
              </a:defRPr>
            </a:lvl1pPr>
          </a:lstStyle>
          <a:p>
            <a:r>
              <a:rPr lang="en-GB" dirty="0"/>
              <a:t>contact@egi.eu</a:t>
            </a:r>
          </a:p>
        </p:txBody>
      </p:sp>
    </p:spTree>
    <p:extLst>
      <p:ext uri="{BB962C8B-B14F-4D97-AF65-F5344CB8AC3E}">
        <p14:creationId xmlns:p14="http://schemas.microsoft.com/office/powerpoint/2010/main" val="1752400694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Dark - Closing (Simple)">
    <p:bg>
      <p:bgPr>
        <a:solidFill>
          <a:srgbClr val="0914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Thank you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438050" y="5092234"/>
            <a:ext cx="12319001" cy="1231106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defTabSz="2438337">
              <a:defRPr sz="8000" b="0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defRPr>
            </a:lvl1pPr>
          </a:lstStyle>
          <a:p>
            <a:r>
              <a:rPr lang="en-GB" dirty="0"/>
              <a:t>Thank you</a:t>
            </a:r>
            <a:endParaRPr dirty="0"/>
          </a:p>
        </p:txBody>
      </p:sp>
      <p:sp>
        <p:nvSpPr>
          <p:cNvPr id="702" name="Title of the presentation.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2438049" y="6667500"/>
            <a:ext cx="12317021" cy="73866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defTabSz="2438337">
              <a:defRPr sz="4800" b="0">
                <a:solidFill>
                  <a:srgbClr val="FFFFFF"/>
                </a:solidFill>
                <a:latin typeface="DM Sans Regular"/>
                <a:ea typeface="DM Sans Regular"/>
                <a:cs typeface="DM Sans Regular"/>
                <a:sym typeface="DM Sans Regular"/>
              </a:defRPr>
            </a:lvl1pPr>
          </a:lstStyle>
          <a:p>
            <a:r>
              <a:rPr lang="en-GB" dirty="0"/>
              <a:t>Title of the presentation.</a:t>
            </a:r>
            <a:endParaRPr dirty="0"/>
          </a:p>
        </p:txBody>
      </p:sp>
      <p:pic>
        <p:nvPicPr>
          <p:cNvPr id="703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3236401" y="2597725"/>
            <a:ext cx="13751180" cy="8528649"/>
          </a:xfrm>
          <a:prstGeom prst="rect">
            <a:avLst/>
          </a:prstGeom>
          <a:ln w="12700">
            <a:miter lim="400000"/>
          </a:ln>
        </p:spPr>
      </p:pic>
      <p:pic>
        <p:nvPicPr>
          <p:cNvPr id="704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9674" y="12602216"/>
            <a:ext cx="728240" cy="486708"/>
          </a:xfrm>
          <a:prstGeom prst="rect">
            <a:avLst/>
          </a:prstGeom>
          <a:ln w="12700">
            <a:miter lim="400000"/>
          </a:ln>
        </p:spPr>
      </p:pic>
      <p:sp>
        <p:nvSpPr>
          <p:cNvPr id="705" name="Deliver open solutions for advanced computing and data analytics in research and innovation"/>
          <p:cNvSpPr txBox="1"/>
          <p:nvPr/>
        </p:nvSpPr>
        <p:spPr>
          <a:xfrm>
            <a:off x="3771641" y="12648720"/>
            <a:ext cx="11318423" cy="393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l">
              <a:defRPr>
                <a:solidFill>
                  <a:srgbClr val="999999"/>
                </a:solidFill>
                <a:latin typeface="DM Sans Regular"/>
                <a:ea typeface="DM Sans Regular"/>
                <a:cs typeface="DM Sans Regular"/>
                <a:sym typeface="DM Sans Regular"/>
              </a:defRPr>
            </a:lvl1pPr>
          </a:lstStyle>
          <a:p>
            <a:r>
              <a:t>This work is partially funded by the EU research and innovation programme</a:t>
            </a:r>
          </a:p>
        </p:txBody>
      </p:sp>
      <p:pic>
        <p:nvPicPr>
          <p:cNvPr id="706" name="Image" descr="Image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5629" y="10805475"/>
            <a:ext cx="609602" cy="609602"/>
          </a:xfrm>
          <a:prstGeom prst="rect">
            <a:avLst/>
          </a:prstGeom>
          <a:ln w="12700">
            <a:miter lim="400000"/>
          </a:ln>
        </p:spPr>
      </p:pic>
      <p:pic>
        <p:nvPicPr>
          <p:cNvPr id="707" name="Image" descr="Image">
            <a:hlinkClick r:id="rId6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26052" y="10805475"/>
            <a:ext cx="609602" cy="609602"/>
          </a:xfrm>
          <a:prstGeom prst="rect">
            <a:avLst/>
          </a:prstGeom>
          <a:ln w="12700">
            <a:miter lim="400000"/>
          </a:ln>
        </p:spPr>
      </p:pic>
      <p:pic>
        <p:nvPicPr>
          <p:cNvPr id="708" name="Image" descr="Image">
            <a:hlinkClick r:id="rId8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246475" y="10805475"/>
            <a:ext cx="609602" cy="609602"/>
          </a:xfrm>
          <a:prstGeom prst="rect">
            <a:avLst/>
          </a:prstGeom>
          <a:ln w="12700">
            <a:miter lim="400000"/>
          </a:ln>
        </p:spPr>
      </p:pic>
      <p:sp>
        <p:nvSpPr>
          <p:cNvPr id="709" name="Line"/>
          <p:cNvSpPr/>
          <p:nvPr/>
        </p:nvSpPr>
        <p:spPr>
          <a:xfrm flipV="1">
            <a:off x="7306906" y="10695622"/>
            <a:ext cx="2" cy="829307"/>
          </a:xfrm>
          <a:prstGeom prst="line">
            <a:avLst/>
          </a:prstGeom>
          <a:ln w="25400">
            <a:solidFill>
              <a:srgbClr val="FFFFFF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grpSp>
        <p:nvGrpSpPr>
          <p:cNvPr id="712" name="Group"/>
          <p:cNvGrpSpPr/>
          <p:nvPr/>
        </p:nvGrpSpPr>
        <p:grpSpPr>
          <a:xfrm>
            <a:off x="2438048" y="-1870607"/>
            <a:ext cx="4614997" cy="5789442"/>
            <a:chOff x="-1" y="-1"/>
            <a:chExt cx="4614996" cy="5789440"/>
          </a:xfrm>
        </p:grpSpPr>
        <p:sp>
          <p:nvSpPr>
            <p:cNvPr id="710" name="Rounded Rectangle"/>
            <p:cNvSpPr/>
            <p:nvPr/>
          </p:nvSpPr>
          <p:spPr>
            <a:xfrm>
              <a:off x="-2" y="-2"/>
              <a:ext cx="4614997" cy="5789442"/>
            </a:xfrm>
            <a:prstGeom prst="roundRect">
              <a:avLst>
                <a:gd name="adj" fmla="val 18817"/>
              </a:avLst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pic>
          <p:nvPicPr>
            <p:cNvPr id="711" name="Image" descr="Image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77991" y="2704588"/>
              <a:ext cx="3059012" cy="225812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713" name="www.egi.eu"/>
          <p:cNvSpPr txBox="1"/>
          <p:nvPr/>
        </p:nvSpPr>
        <p:spPr>
          <a:xfrm>
            <a:off x="2438049" y="10646726"/>
            <a:ext cx="6012491" cy="92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l">
              <a:defRPr sz="5600">
                <a:solidFill>
                  <a:srgbClr val="EF8200"/>
                </a:solidFill>
                <a:latin typeface="DM Sans Bold"/>
                <a:ea typeface="DM Sans Bold"/>
                <a:cs typeface="DM Sans Bold"/>
                <a:sym typeface="DM Sans Bold"/>
              </a:defRPr>
            </a:lvl1pPr>
          </a:lstStyle>
          <a:p>
            <a:r>
              <a:t>www.egi.eu</a:t>
            </a:r>
          </a:p>
        </p:txBody>
      </p:sp>
    </p:spTree>
    <p:extLst>
      <p:ext uri="{BB962C8B-B14F-4D97-AF65-F5344CB8AC3E}">
        <p14:creationId xmlns:p14="http://schemas.microsoft.com/office/powerpoint/2010/main" val="2632378550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ight - Titl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" name="Group"/>
          <p:cNvGrpSpPr/>
          <p:nvPr/>
        </p:nvGrpSpPr>
        <p:grpSpPr>
          <a:xfrm>
            <a:off x="1031424" y="-1646580"/>
            <a:ext cx="3511950" cy="4405687"/>
            <a:chOff x="0" y="0"/>
            <a:chExt cx="3511949" cy="4405686"/>
          </a:xfrm>
        </p:grpSpPr>
        <p:sp>
          <p:nvSpPr>
            <p:cNvPr id="817" name="Rounded Rectangle"/>
            <p:cNvSpPr/>
            <p:nvPr/>
          </p:nvSpPr>
          <p:spPr>
            <a:xfrm>
              <a:off x="-1" y="-1"/>
              <a:ext cx="3511950" cy="4405687"/>
            </a:xfrm>
            <a:prstGeom prst="roundRect">
              <a:avLst>
                <a:gd name="adj" fmla="val 18817"/>
              </a:avLst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pic>
          <p:nvPicPr>
            <p:cNvPr id="818" name="Image" descr="Imag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2041" y="2058154"/>
              <a:ext cx="2327866" cy="17184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820" name="img 6@4x.png" descr="img 6@4x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2410" y="-3760448"/>
            <a:ext cx="15642027" cy="8633422"/>
          </a:xfrm>
          <a:prstGeom prst="rect">
            <a:avLst/>
          </a:prstGeom>
          <a:ln w="12700">
            <a:miter lim="400000"/>
          </a:ln>
        </p:spPr>
      </p:pic>
      <p:sp>
        <p:nvSpPr>
          <p:cNvPr id="821" name="We support data-intensive research with a wide range of advanced computing services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079500" y="7525869"/>
            <a:ext cx="23063494" cy="1087477"/>
          </a:xfrm>
          <a:prstGeom prst="rect">
            <a:avLst/>
          </a:prstGeom>
        </p:spPr>
        <p:txBody>
          <a:bodyPr wrap="square" lIns="50800" tIns="50800" rIns="50800" bIns="50800">
            <a:spAutoFit/>
          </a:bodyPr>
          <a:lstStyle>
            <a:lvl1pPr>
              <a:defRPr sz="6400" b="0">
                <a:solidFill>
                  <a:srgbClr val="828282"/>
                </a:solidFill>
                <a:latin typeface="DM Sans Regular"/>
                <a:ea typeface="DM Sans Regular"/>
                <a:cs typeface="DM Sans Regular"/>
                <a:sym typeface="DM Sans Regular"/>
              </a:defRPr>
            </a:lvl1pPr>
          </a:lstStyle>
          <a:p>
            <a:r>
              <a:rPr lang="en-GB" dirty="0"/>
              <a:t>Subtitle of the presentation that can go up to two lines.</a:t>
            </a:r>
          </a:p>
        </p:txBody>
      </p:sp>
      <p:sp>
        <p:nvSpPr>
          <p:cNvPr id="822" name="EGI: Advanced computing for research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079500" y="5824288"/>
            <a:ext cx="23063494" cy="1314912"/>
          </a:xfrm>
          <a:prstGeom prst="rect">
            <a:avLst/>
          </a:prstGeom>
        </p:spPr>
        <p:txBody>
          <a:bodyPr wrap="square" lIns="50800" tIns="50800" rIns="50800" bIns="50800" anchor="ctr">
            <a:spAutoFit/>
          </a:bodyPr>
          <a:lstStyle>
            <a:lvl1pPr defTabSz="2438337">
              <a:lnSpc>
                <a:spcPct val="80000"/>
              </a:lnSpc>
              <a:defRPr sz="9400" b="0" spc="-188">
                <a:solidFill>
                  <a:srgbClr val="005FAA"/>
                </a:solidFill>
                <a:latin typeface="DM Sans Bold"/>
                <a:ea typeface="DM Sans Bold"/>
                <a:cs typeface="DM Sans Bold"/>
                <a:sym typeface="DM Sans Bold"/>
              </a:defRPr>
            </a:lvl1pPr>
          </a:lstStyle>
          <a:p>
            <a:r>
              <a:rPr lang="en-GB" dirty="0"/>
              <a:t>Title of the presentation</a:t>
            </a:r>
          </a:p>
        </p:txBody>
      </p:sp>
      <p:sp>
        <p:nvSpPr>
          <p:cNvPr id="823" name="Mission of the EGI Federation"/>
          <p:cNvSpPr txBox="1">
            <a:spLocks noGrp="1"/>
          </p:cNvSpPr>
          <p:nvPr>
            <p:ph type="body" sz="quarter" idx="23" hasCustomPrompt="1"/>
          </p:nvPr>
        </p:nvSpPr>
        <p:spPr>
          <a:xfrm>
            <a:off x="1209182" y="10729563"/>
            <a:ext cx="11318423" cy="73866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defTabSz="2438337">
              <a:defRPr sz="4800" b="0">
                <a:solidFill>
                  <a:srgbClr val="005FAA"/>
                </a:solidFill>
                <a:latin typeface="DM Sans Bold"/>
                <a:ea typeface="DM Sans Bold"/>
                <a:cs typeface="DM Sans Bold"/>
                <a:sym typeface="DM Sans Bold"/>
              </a:defRPr>
            </a:lvl1pPr>
          </a:lstStyle>
          <a:p>
            <a:r>
              <a:rPr lang="en-GB" dirty="0"/>
              <a:t>Presenter’s Name</a:t>
            </a:r>
          </a:p>
        </p:txBody>
      </p:sp>
      <p:sp>
        <p:nvSpPr>
          <p:cNvPr id="824" name="Deliver open solutions for advanced computing and data analytics in research and innovation"/>
          <p:cNvSpPr txBox="1">
            <a:spLocks noGrp="1"/>
          </p:cNvSpPr>
          <p:nvPr>
            <p:ph type="body" sz="quarter" idx="24" hasCustomPrompt="1"/>
          </p:nvPr>
        </p:nvSpPr>
        <p:spPr>
          <a:xfrm>
            <a:off x="1209182" y="11648613"/>
            <a:ext cx="11318424" cy="615553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defTabSz="2438337">
              <a:defRPr sz="4000" b="0">
                <a:solidFill>
                  <a:srgbClr val="005FAA"/>
                </a:solidFill>
                <a:latin typeface="DM Sans Regular"/>
                <a:ea typeface="DM Sans Regular"/>
                <a:cs typeface="DM Sans Regular"/>
                <a:sym typeface="DM Sans Regular"/>
              </a:defRPr>
            </a:lvl1pPr>
          </a:lstStyle>
          <a:p>
            <a:r>
              <a:rPr lang="en-GB" dirty="0"/>
              <a:t>Presenter’s Title</a:t>
            </a:r>
          </a:p>
        </p:txBody>
      </p:sp>
      <p:sp>
        <p:nvSpPr>
          <p:cNvPr id="825" name="Mission of the EGI Federation"/>
          <p:cNvSpPr txBox="1">
            <a:spLocks noGrp="1"/>
          </p:cNvSpPr>
          <p:nvPr>
            <p:ph type="body" sz="quarter" idx="25" hasCustomPrompt="1"/>
          </p:nvPr>
        </p:nvSpPr>
        <p:spPr>
          <a:xfrm>
            <a:off x="15133504" y="10805763"/>
            <a:ext cx="8124360" cy="615553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r" defTabSz="2438337">
              <a:defRPr sz="4000" b="0">
                <a:solidFill>
                  <a:srgbClr val="828282"/>
                </a:solidFill>
                <a:latin typeface="DM Sans Regular"/>
                <a:ea typeface="DM Sans Regular"/>
                <a:cs typeface="DM Sans Regular"/>
                <a:sym typeface="DM Sans Regular"/>
              </a:defRPr>
            </a:lvl1pPr>
          </a:lstStyle>
          <a:p>
            <a:r>
              <a:rPr lang="en-GB" dirty="0"/>
              <a:t>Date of the presentation</a:t>
            </a:r>
          </a:p>
        </p:txBody>
      </p:sp>
      <p:sp>
        <p:nvSpPr>
          <p:cNvPr id="826" name="Deliver open solutions for advanced computing and data analytics in research and innovation"/>
          <p:cNvSpPr txBox="1">
            <a:spLocks noGrp="1"/>
          </p:cNvSpPr>
          <p:nvPr>
            <p:ph type="body" sz="quarter" idx="26" hasCustomPrompt="1"/>
          </p:nvPr>
        </p:nvSpPr>
        <p:spPr>
          <a:xfrm>
            <a:off x="15133502" y="11648613"/>
            <a:ext cx="812436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 defTabSz="2438337">
              <a:defRPr sz="4000" b="0">
                <a:solidFill>
                  <a:srgbClr val="828282"/>
                </a:solidFill>
                <a:latin typeface="DM Sans Regular"/>
                <a:ea typeface="DM Sans Regular"/>
                <a:cs typeface="DM Sans Regular"/>
                <a:sym typeface="DM Sans Regular"/>
              </a:defRPr>
            </a:lvl1pPr>
          </a:lstStyle>
          <a:p>
            <a:r>
              <a:rPr lang="en-GB" dirty="0"/>
              <a:t>Name of Event</a:t>
            </a:r>
          </a:p>
        </p:txBody>
      </p:sp>
      <p:sp>
        <p:nvSpPr>
          <p:cNvPr id="827" name="Deliver open solutions for advanced computing and data analytics in research and innovation"/>
          <p:cNvSpPr txBox="1">
            <a:spLocks noGrp="1"/>
          </p:cNvSpPr>
          <p:nvPr>
            <p:ph type="body" sz="quarter" idx="27" hasCustomPrompt="1"/>
          </p:nvPr>
        </p:nvSpPr>
        <p:spPr>
          <a:xfrm>
            <a:off x="6484470" y="12746860"/>
            <a:ext cx="5802298" cy="369332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defTabSz="2438337">
              <a:defRPr sz="2400" b="0">
                <a:solidFill>
                  <a:srgbClr val="999999"/>
                </a:solidFill>
                <a:latin typeface="DM Sans Regular"/>
                <a:ea typeface="DM Sans Regular"/>
                <a:cs typeface="DM Sans Regular"/>
                <a:sym typeface="DM Sans Regular"/>
              </a:defRPr>
            </a:lvl1pPr>
          </a:lstStyle>
          <a:p>
            <a:r>
              <a:rPr lang="en-GB" dirty="0"/>
              <a:t>Recipient party: Name of party</a:t>
            </a:r>
          </a:p>
        </p:txBody>
      </p:sp>
      <p:sp>
        <p:nvSpPr>
          <p:cNvPr id="828" name="Deliver open solutions for advanced computing and data analytics in research and innovation"/>
          <p:cNvSpPr txBox="1">
            <a:spLocks noGrp="1"/>
          </p:cNvSpPr>
          <p:nvPr>
            <p:ph type="body" sz="quarter" idx="28" hasCustomPrompt="1"/>
          </p:nvPr>
        </p:nvSpPr>
        <p:spPr>
          <a:xfrm>
            <a:off x="1210140" y="12746860"/>
            <a:ext cx="4320001" cy="369332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defTabSz="2438337">
              <a:defRPr sz="2400" b="0">
                <a:solidFill>
                  <a:srgbClr val="999999"/>
                </a:solidFill>
                <a:latin typeface="DM Sans Regular"/>
                <a:ea typeface="DM Sans Regular"/>
                <a:cs typeface="DM Sans Regular"/>
                <a:sym typeface="DM Sans Regular"/>
              </a:defRPr>
            </a:lvl1pPr>
          </a:lstStyle>
          <a:p>
            <a:r>
              <a:rPr lang="en-GB" dirty="0"/>
              <a:t>Dissemination level: label</a:t>
            </a:r>
          </a:p>
        </p:txBody>
      </p:sp>
    </p:spTree>
    <p:extLst>
      <p:ext uri="{BB962C8B-B14F-4D97-AF65-F5344CB8AC3E}">
        <p14:creationId xmlns:p14="http://schemas.microsoft.com/office/powerpoint/2010/main" val="2802017919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Light - Divid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8" name="img 32x.png" descr="img 32x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29419" y="-800684"/>
            <a:ext cx="7298147" cy="1531736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737" name="Group"/>
          <p:cNvGrpSpPr/>
          <p:nvPr/>
        </p:nvGrpSpPr>
        <p:grpSpPr>
          <a:xfrm>
            <a:off x="1031424" y="-1646580"/>
            <a:ext cx="3511950" cy="4405687"/>
            <a:chOff x="0" y="0"/>
            <a:chExt cx="3511949" cy="4405686"/>
          </a:xfrm>
        </p:grpSpPr>
        <p:sp>
          <p:nvSpPr>
            <p:cNvPr id="735" name="Rounded Rectangle"/>
            <p:cNvSpPr/>
            <p:nvPr/>
          </p:nvSpPr>
          <p:spPr>
            <a:xfrm>
              <a:off x="-1" y="-1"/>
              <a:ext cx="3511950" cy="4405687"/>
            </a:xfrm>
            <a:prstGeom prst="roundRect">
              <a:avLst>
                <a:gd name="adj" fmla="val 18817"/>
              </a:avLst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pic>
          <p:nvPicPr>
            <p:cNvPr id="736" name="Image" descr="Imag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2041" y="2058154"/>
              <a:ext cx="2327866" cy="17184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739" name="Frame 132x.png" descr="Frame 132x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14572301" y="1010510"/>
            <a:ext cx="2813261" cy="2813261"/>
          </a:xfrm>
          <a:prstGeom prst="rect">
            <a:avLst/>
          </a:prstGeom>
          <a:ln w="12700">
            <a:miter lim="400000"/>
          </a:ln>
        </p:spPr>
      </p:pic>
      <p:sp>
        <p:nvSpPr>
          <p:cNvPr id="740" name="EGI: Advanced computing for research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9182" y="9219545"/>
            <a:ext cx="11318424" cy="1238159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defTabSz="2438337">
              <a:lnSpc>
                <a:spcPct val="80000"/>
              </a:lnSpc>
              <a:defRPr sz="9600" b="0">
                <a:solidFill>
                  <a:srgbClr val="005FAA"/>
                </a:solidFill>
                <a:latin typeface="DM Sans Bold"/>
                <a:ea typeface="DM Sans Bold"/>
                <a:cs typeface="DM Sans Bold"/>
                <a:sym typeface="DM Sans Bold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741" name="Deliver open solutions for advanced computing and data analytics in research and innovation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9182" y="6753290"/>
            <a:ext cx="11318424" cy="615553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defTabSz="2438337">
              <a:defRPr sz="4000" b="0">
                <a:solidFill>
                  <a:srgbClr val="EF8200"/>
                </a:solidFill>
                <a:latin typeface="DM Sans Regular"/>
                <a:ea typeface="DM Sans Regular"/>
                <a:cs typeface="DM Sans Regular"/>
                <a:sym typeface="DM Sans Regular"/>
              </a:defRPr>
            </a:lvl1pPr>
          </a:lstStyle>
          <a:p>
            <a:r>
              <a:rPr lang="en-GB" dirty="0"/>
              <a:t>Section #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28C67E61-3F80-3578-9FA8-22DB9A6A3F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3212926" y="13031659"/>
            <a:ext cx="683356" cy="3693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r">
              <a:defRPr sz="1800">
                <a:solidFill>
                  <a:srgbClr val="999999"/>
                </a:solidFill>
                <a:latin typeface="DM Sans" pitchFamily="2" charset="77"/>
              </a:defRPr>
            </a:lvl1pPr>
          </a:lstStyle>
          <a:p>
            <a:fld id="{FE8571D0-4C05-584F-8929-3D0C48F3269B}" type="slidenum">
              <a:rPr lang="en-NL" smtClean="0"/>
              <a:pPr/>
              <a:t>‹Nr.›</a:t>
            </a:fld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4204311453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Light - Divider (Title)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EGI: Advanced computing for research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198153" y="5934669"/>
            <a:ext cx="13402702" cy="184665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>
            <a:lvl1pPr defTabSz="2438337">
              <a:defRPr sz="12000" b="0">
                <a:solidFill>
                  <a:srgbClr val="005FAA"/>
                </a:solidFill>
                <a:latin typeface="DM Sans Bold"/>
                <a:ea typeface="DM Sans Bold"/>
                <a:cs typeface="DM Sans Bold"/>
                <a:sym typeface="DM Sans Bold"/>
              </a:defRPr>
            </a:lvl1pPr>
          </a:lstStyle>
          <a:p>
            <a:r>
              <a:rPr lang="en-GB" dirty="0"/>
              <a:t>Title</a:t>
            </a:r>
          </a:p>
        </p:txBody>
      </p:sp>
      <p:grpSp>
        <p:nvGrpSpPr>
          <p:cNvPr id="752" name="Group"/>
          <p:cNvGrpSpPr/>
          <p:nvPr/>
        </p:nvGrpSpPr>
        <p:grpSpPr>
          <a:xfrm>
            <a:off x="1031424" y="-1646580"/>
            <a:ext cx="3511950" cy="4405687"/>
            <a:chOff x="0" y="0"/>
            <a:chExt cx="3511949" cy="4405686"/>
          </a:xfrm>
        </p:grpSpPr>
        <p:sp>
          <p:nvSpPr>
            <p:cNvPr id="750" name="Rounded Rectangle"/>
            <p:cNvSpPr/>
            <p:nvPr/>
          </p:nvSpPr>
          <p:spPr>
            <a:xfrm>
              <a:off x="-1" y="-1"/>
              <a:ext cx="3511950" cy="4405687"/>
            </a:xfrm>
            <a:prstGeom prst="roundRect">
              <a:avLst>
                <a:gd name="adj" fmla="val 18817"/>
              </a:avLst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pic>
          <p:nvPicPr>
            <p:cNvPr id="751" name="Image" descr="Imag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2041" y="2058154"/>
              <a:ext cx="2327866" cy="17184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753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13236401" y="2597725"/>
            <a:ext cx="13751180" cy="8528649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E782244E-C8F4-C97E-C0B7-7E941CEC68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3212926" y="13031659"/>
            <a:ext cx="683356" cy="3693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r">
              <a:defRPr sz="1800">
                <a:solidFill>
                  <a:srgbClr val="999999"/>
                </a:solidFill>
                <a:latin typeface="DM Sans" pitchFamily="2" charset="77"/>
              </a:defRPr>
            </a:lvl1pPr>
          </a:lstStyle>
          <a:p>
            <a:fld id="{FE8571D0-4C05-584F-8929-3D0C48F3269B}" type="slidenum">
              <a:rPr lang="en-NL" smtClean="0"/>
              <a:pPr/>
              <a:t>‹Nr.›</a:t>
            </a:fld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3479394301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ight - Quot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3236401" y="2597725"/>
            <a:ext cx="13751180" cy="8528649"/>
          </a:xfrm>
          <a:prstGeom prst="rect">
            <a:avLst/>
          </a:prstGeom>
          <a:ln w="12700">
            <a:miter lim="400000"/>
          </a:ln>
        </p:spPr>
      </p:pic>
      <p:sp>
        <p:nvSpPr>
          <p:cNvPr id="574" name="The only reason for time is so that everything doesn't happen at once.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438050" y="5738098"/>
            <a:ext cx="12751449" cy="1333698"/>
          </a:xfrm>
          <a:prstGeom prst="rect">
            <a:avLst/>
          </a:prstGeom>
        </p:spPr>
        <p:txBody>
          <a:bodyPr lIns="50800" tIns="50800" rIns="50800" bIns="50800" anchor="ctr">
            <a:spAutoFit/>
          </a:bodyPr>
          <a:lstStyle>
            <a:lvl1pPr defTabSz="2438337">
              <a:defRPr sz="8000" b="0">
                <a:solidFill>
                  <a:srgbClr val="005FAA"/>
                </a:solidFill>
                <a:latin typeface="DM Sans Bold"/>
                <a:ea typeface="DM Sans Bold"/>
                <a:cs typeface="DM Sans Bold"/>
                <a:sym typeface="DM Sans Bold"/>
              </a:defRPr>
            </a:lvl1pPr>
          </a:lstStyle>
          <a:p>
            <a:r>
              <a:rPr lang="en-GB" dirty="0"/>
              <a:t>Quote by someone</a:t>
            </a:r>
          </a:p>
        </p:txBody>
      </p:sp>
      <p:sp>
        <p:nvSpPr>
          <p:cNvPr id="577" name="Image"/>
          <p:cNvSpPr>
            <a:spLocks noGrp="1"/>
          </p:cNvSpPr>
          <p:nvPr>
            <p:ph type="pic" sz="quarter" idx="22"/>
          </p:nvPr>
        </p:nvSpPr>
        <p:spPr>
          <a:xfrm>
            <a:off x="2584376" y="8918881"/>
            <a:ext cx="1781375" cy="1781246"/>
          </a:xfrm>
          <a:prstGeom prst="ellipse">
            <a:avLst/>
          </a:prstGeom>
        </p:spPr>
        <p:txBody>
          <a:bodyPr lIns="45719" tIns="45719" rIns="45719" bIns="45719"/>
          <a:lstStyle>
            <a:lvl1pPr>
              <a:defRPr sz="3100" b="0">
                <a:solidFill>
                  <a:srgbClr val="828282"/>
                </a:solidFill>
                <a:latin typeface="DM Sans Regular"/>
                <a:ea typeface="DM Sans Regular"/>
                <a:cs typeface="DM Sans Regular"/>
              </a:defRPr>
            </a:lvl1pPr>
          </a:lstStyle>
          <a:p>
            <a:pPr lvl="0" defTabSz="914400">
              <a:lnSpc>
                <a:spcPct val="90000"/>
              </a:lnSpc>
              <a:spcBef>
                <a:spcPts val="1000"/>
              </a:spcBef>
            </a:pPr>
            <a:endParaRPr/>
          </a:p>
        </p:txBody>
      </p:sp>
      <p:sp>
        <p:nvSpPr>
          <p:cNvPr id="578" name="Circle"/>
          <p:cNvSpPr/>
          <p:nvPr/>
        </p:nvSpPr>
        <p:spPr>
          <a:xfrm>
            <a:off x="2586281" y="8922124"/>
            <a:ext cx="1778003" cy="1778003"/>
          </a:xfrm>
          <a:prstGeom prst="ellipse">
            <a:avLst/>
          </a:prstGeom>
          <a:solidFill>
            <a:srgbClr val="005FAA">
              <a:alpha val="4956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grpSp>
        <p:nvGrpSpPr>
          <p:cNvPr id="581" name="Group"/>
          <p:cNvGrpSpPr/>
          <p:nvPr/>
        </p:nvGrpSpPr>
        <p:grpSpPr>
          <a:xfrm>
            <a:off x="313398" y="-641338"/>
            <a:ext cx="1926056" cy="2416204"/>
            <a:chOff x="0" y="0"/>
            <a:chExt cx="1926055" cy="2416203"/>
          </a:xfrm>
        </p:grpSpPr>
        <p:sp>
          <p:nvSpPr>
            <p:cNvPr id="579" name="Rounded Rectangle"/>
            <p:cNvSpPr/>
            <p:nvPr/>
          </p:nvSpPr>
          <p:spPr>
            <a:xfrm>
              <a:off x="0" y="0"/>
              <a:ext cx="1926056" cy="2416204"/>
            </a:xfrm>
            <a:prstGeom prst="roundRect">
              <a:avLst>
                <a:gd name="adj" fmla="val 18817"/>
              </a:avLst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pic>
          <p:nvPicPr>
            <p:cNvPr id="580" name="Image" descr="Imag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4692" y="1128751"/>
              <a:ext cx="1276671" cy="9424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4" name="Albert Einstein">
            <a:extLst>
              <a:ext uri="{FF2B5EF4-FFF2-40B4-BE49-F238E27FC236}">
                <a16:creationId xmlns:a16="http://schemas.microsoft.com/office/drawing/2014/main" id="{20B38477-D275-BDA2-B26C-BAB4BBC29FA2}"/>
              </a:ext>
            </a:extLst>
          </p:cNvPr>
          <p:cNvSpPr txBox="1">
            <a:spLocks noGrp="1"/>
          </p:cNvSpPr>
          <p:nvPr>
            <p:ph type="body" sz="quarter" idx="25" hasCustomPrompt="1"/>
          </p:nvPr>
        </p:nvSpPr>
        <p:spPr>
          <a:xfrm>
            <a:off x="4944943" y="9173020"/>
            <a:ext cx="7737662" cy="738664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defTabSz="2438337">
              <a:defRPr sz="4800" b="0">
                <a:solidFill>
                  <a:srgbClr val="0061B0"/>
                </a:solidFill>
                <a:latin typeface="DM Sans Regular"/>
                <a:ea typeface="DM Sans Regular"/>
                <a:cs typeface="DM Sans Regular"/>
                <a:sym typeface="DM Sans Regular"/>
              </a:defRPr>
            </a:lvl1pPr>
          </a:lstStyle>
          <a:p>
            <a:r>
              <a:rPr lang="en-GB" dirty="0"/>
              <a:t>Name of person</a:t>
            </a:r>
          </a:p>
        </p:txBody>
      </p:sp>
      <p:sp>
        <p:nvSpPr>
          <p:cNvPr id="15" name="Albert Einstein">
            <a:extLst>
              <a:ext uri="{FF2B5EF4-FFF2-40B4-BE49-F238E27FC236}">
                <a16:creationId xmlns:a16="http://schemas.microsoft.com/office/drawing/2014/main" id="{65716F9C-020F-6743-828B-62899B853F78}"/>
              </a:ext>
            </a:extLst>
          </p:cNvPr>
          <p:cNvSpPr txBox="1">
            <a:spLocks noGrp="1"/>
          </p:cNvSpPr>
          <p:nvPr>
            <p:ph type="body" sz="quarter" idx="26" hasCustomPrompt="1"/>
          </p:nvPr>
        </p:nvSpPr>
        <p:spPr>
          <a:xfrm>
            <a:off x="4944943" y="9953199"/>
            <a:ext cx="7737662" cy="615553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defTabSz="2438337">
              <a:defRPr sz="4000" b="0">
                <a:solidFill>
                  <a:srgbClr val="EF8200"/>
                </a:solidFill>
                <a:latin typeface="DM Sans Regular"/>
                <a:ea typeface="DM Sans Regular"/>
                <a:cs typeface="DM Sans Regular"/>
                <a:sym typeface="DM Sans Regular"/>
              </a:defRPr>
            </a:lvl1pPr>
          </a:lstStyle>
          <a:p>
            <a:r>
              <a:rPr lang="en-US" dirty="0"/>
              <a:t>Title of person</a:t>
            </a:r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66C3DB99-F58E-BDDF-4FFE-A38E6C3C7D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3212926" y="13031659"/>
            <a:ext cx="683356" cy="3693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r">
              <a:defRPr sz="1800">
                <a:solidFill>
                  <a:srgbClr val="999999"/>
                </a:solidFill>
                <a:latin typeface="DM Sans" pitchFamily="2" charset="77"/>
              </a:defRPr>
            </a:lvl1pPr>
          </a:lstStyle>
          <a:p>
            <a:fld id="{FE8571D0-4C05-584F-8929-3D0C48F3269B}" type="slidenum">
              <a:rPr lang="en-NL" smtClean="0"/>
              <a:pPr/>
              <a:t>‹Nr.›</a:t>
            </a:fld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842562297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ight - Quote No Ima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9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3236401" y="2597725"/>
            <a:ext cx="13751180" cy="8528649"/>
          </a:xfrm>
          <a:prstGeom prst="rect">
            <a:avLst/>
          </a:prstGeom>
          <a:ln w="12700">
            <a:miter lim="400000"/>
          </a:ln>
        </p:spPr>
      </p:pic>
      <p:sp>
        <p:nvSpPr>
          <p:cNvPr id="591" name="Albert Einstei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589076" y="9777087"/>
            <a:ext cx="12700001" cy="738664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defTabSz="2438337">
              <a:defRPr sz="4800" b="0">
                <a:solidFill>
                  <a:srgbClr val="005FAA"/>
                </a:solidFill>
                <a:latin typeface="DM Sans Regular"/>
                <a:ea typeface="DM Sans Regular"/>
                <a:cs typeface="DM Sans Regular"/>
                <a:sym typeface="DM Sans Regular"/>
              </a:defRPr>
            </a:lvl1pPr>
          </a:lstStyle>
          <a:p>
            <a:r>
              <a:rPr lang="en-GB" dirty="0"/>
              <a:t>Name of person</a:t>
            </a:r>
          </a:p>
        </p:txBody>
      </p:sp>
      <p:sp>
        <p:nvSpPr>
          <p:cNvPr id="592" name="Theoretical physicist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2589076" y="10591560"/>
            <a:ext cx="12700001" cy="615553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defTabSz="2438337">
              <a:defRPr sz="4000" b="0">
                <a:solidFill>
                  <a:srgbClr val="EF8200"/>
                </a:solidFill>
                <a:latin typeface="DM Sans Regular"/>
                <a:ea typeface="DM Sans Regular"/>
                <a:cs typeface="DM Sans Regular"/>
                <a:sym typeface="DM Sans Regular"/>
              </a:defRPr>
            </a:lvl1pPr>
          </a:lstStyle>
          <a:p>
            <a:r>
              <a:rPr lang="en-GB" dirty="0"/>
              <a:t>Title of person</a:t>
            </a:r>
          </a:p>
        </p:txBody>
      </p:sp>
      <p:sp>
        <p:nvSpPr>
          <p:cNvPr id="593" name="“"/>
          <p:cNvSpPr txBox="1"/>
          <p:nvPr/>
        </p:nvSpPr>
        <p:spPr>
          <a:xfrm>
            <a:off x="2000100" y="577597"/>
            <a:ext cx="6829015" cy="86153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60000" b="1">
                <a:solidFill>
                  <a:srgbClr val="EF82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“</a:t>
            </a:r>
          </a:p>
        </p:txBody>
      </p:sp>
      <p:grpSp>
        <p:nvGrpSpPr>
          <p:cNvPr id="596" name="Group"/>
          <p:cNvGrpSpPr/>
          <p:nvPr/>
        </p:nvGrpSpPr>
        <p:grpSpPr>
          <a:xfrm>
            <a:off x="313398" y="-641338"/>
            <a:ext cx="1926056" cy="2416204"/>
            <a:chOff x="0" y="0"/>
            <a:chExt cx="1926055" cy="2416203"/>
          </a:xfrm>
        </p:grpSpPr>
        <p:sp>
          <p:nvSpPr>
            <p:cNvPr id="594" name="Rounded Rectangle"/>
            <p:cNvSpPr/>
            <p:nvPr/>
          </p:nvSpPr>
          <p:spPr>
            <a:xfrm>
              <a:off x="0" y="0"/>
              <a:ext cx="1926056" cy="2416204"/>
            </a:xfrm>
            <a:prstGeom prst="roundRect">
              <a:avLst>
                <a:gd name="adj" fmla="val 18817"/>
              </a:avLst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pic>
          <p:nvPicPr>
            <p:cNvPr id="595" name="Image" descr="Imag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4692" y="1128751"/>
              <a:ext cx="1276671" cy="9424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31016D-8685-8CEB-70A8-B44F0EED599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589076" y="4997302"/>
            <a:ext cx="12700001" cy="422657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kumimoji="0" lang="en-GB" sz="8000" b="0" i="0" u="none" strike="noStrike" cap="none" spc="0" normalizeH="0" baseline="0" dirty="0" smtClean="0">
                <a:ln>
                  <a:noFill/>
                </a:ln>
                <a:solidFill>
                  <a:srgbClr val="005FAA"/>
                </a:solidFill>
                <a:effectLst/>
                <a:uFillTx/>
                <a:latin typeface="DM Sans Bold"/>
                <a:ea typeface="DM Sans Bold"/>
                <a:cs typeface="DM Sans Bold"/>
                <a:sym typeface="DM Sans Bold"/>
              </a:defRPr>
            </a:lvl1pPr>
            <a:lvl2pPr>
              <a:defRPr kumimoji="0" lang="en-GB" sz="8000" b="0" i="0" u="none" strike="noStrike" cap="none" spc="0" normalizeH="0" baseline="0" dirty="0" smtClean="0">
                <a:ln>
                  <a:noFill/>
                </a:ln>
                <a:solidFill>
                  <a:srgbClr val="005FAA"/>
                </a:solidFill>
                <a:effectLst/>
                <a:uFillTx/>
                <a:latin typeface="DM Sans Bold"/>
                <a:ea typeface="DM Sans Bold"/>
                <a:cs typeface="DM Sans Bold"/>
                <a:sym typeface="DM Sans Bold"/>
              </a:defRPr>
            </a:lvl2pPr>
            <a:lvl3pPr>
              <a:defRPr kumimoji="0" lang="en-GB" sz="8000" b="0" i="0" u="none" strike="noStrike" cap="none" spc="0" normalizeH="0" baseline="0" dirty="0" smtClean="0">
                <a:ln>
                  <a:noFill/>
                </a:ln>
                <a:solidFill>
                  <a:srgbClr val="005FAA"/>
                </a:solidFill>
                <a:effectLst/>
                <a:uFillTx/>
                <a:latin typeface="DM Sans Bold"/>
                <a:ea typeface="DM Sans Bold"/>
                <a:cs typeface="DM Sans Bold"/>
                <a:sym typeface="DM Sans Bold"/>
              </a:defRPr>
            </a:lvl3pPr>
            <a:lvl4pPr>
              <a:defRPr kumimoji="0" lang="en-GB" sz="8000" b="0" i="0" u="none" strike="noStrike" cap="none" spc="0" normalizeH="0" baseline="0" dirty="0" smtClean="0">
                <a:ln>
                  <a:noFill/>
                </a:ln>
                <a:solidFill>
                  <a:srgbClr val="005FAA"/>
                </a:solidFill>
                <a:effectLst/>
                <a:uFillTx/>
                <a:latin typeface="DM Sans Bold"/>
                <a:ea typeface="DM Sans Bold"/>
                <a:cs typeface="DM Sans Bold"/>
                <a:sym typeface="DM Sans Bold"/>
              </a:defRPr>
            </a:lvl4pPr>
            <a:lvl5pPr>
              <a:defRPr kumimoji="0" lang="en-NL" sz="8000" b="0" i="0" u="none" strike="noStrike" cap="none" spc="0" normalizeH="0" baseline="0" dirty="0">
                <a:ln>
                  <a:noFill/>
                </a:ln>
                <a:solidFill>
                  <a:srgbClr val="005FAA"/>
                </a:solidFill>
                <a:effectLst/>
                <a:uFillTx/>
                <a:latin typeface="DM Sans Bold"/>
                <a:ea typeface="DM Sans Bold"/>
                <a:cs typeface="DM Sans Bold"/>
                <a:sym typeface="DM Sans Bold"/>
              </a:defRPr>
            </a:lvl5pPr>
          </a:lstStyle>
          <a:p>
            <a:pPr lvl="0"/>
            <a:r>
              <a:rPr lang="en-GB" dirty="0"/>
              <a:t>Quote by someone</a:t>
            </a:r>
            <a:endParaRPr lang="en-NL" dirty="0"/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9823AB60-326F-58B1-4B96-949FBEDB44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3212926" y="13031659"/>
            <a:ext cx="683356" cy="3693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r">
              <a:defRPr sz="1800">
                <a:solidFill>
                  <a:srgbClr val="999999"/>
                </a:solidFill>
                <a:latin typeface="DM Sans" pitchFamily="2" charset="77"/>
              </a:defRPr>
            </a:lvl1pPr>
          </a:lstStyle>
          <a:p>
            <a:fld id="{FE8571D0-4C05-584F-8929-3D0C48F3269B}" type="slidenum">
              <a:rPr lang="en-NL" smtClean="0"/>
              <a:pPr/>
              <a:t>‹Nr.›</a:t>
            </a:fld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3632334929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ight - Contac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Rounded Rectangle"/>
          <p:cNvSpPr/>
          <p:nvPr/>
        </p:nvSpPr>
        <p:spPr>
          <a:xfrm>
            <a:off x="1119253" y="10552007"/>
            <a:ext cx="6321242" cy="1270004"/>
          </a:xfrm>
          <a:prstGeom prst="roundRect">
            <a:avLst>
              <a:gd name="adj" fmla="val 7600"/>
            </a:avLst>
          </a:prstGeom>
          <a:solidFill>
            <a:srgbClr val="EF82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600">
                <a:solidFill>
                  <a:srgbClr val="FFFFFF"/>
                </a:solidFill>
                <a:latin typeface="DM Sans Regular"/>
                <a:ea typeface="DM Sans Regular"/>
                <a:cs typeface="DM Sans Regular"/>
                <a:sym typeface="DM Sans Regular"/>
              </a:defRPr>
            </a:pPr>
            <a:endParaRPr/>
          </a:p>
        </p:txBody>
      </p:sp>
      <p:sp>
        <p:nvSpPr>
          <p:cNvPr id="620" name="contact@egi.eu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147521" y="10858712"/>
            <a:ext cx="6264705" cy="656590"/>
          </a:xfrm>
          <a:prstGeom prst="rect">
            <a:avLst/>
          </a:prstGeom>
        </p:spPr>
        <p:txBody>
          <a:bodyPr lIns="50800" tIns="50800" rIns="50800" bIns="50800" anchor="ctr">
            <a:spAutoFit/>
          </a:bodyPr>
          <a:lstStyle>
            <a:lvl1pPr algn="ctr">
              <a:defRPr b="0">
                <a:solidFill>
                  <a:srgbClr val="FFFFFF"/>
                </a:solidFill>
                <a:latin typeface="DM Sans Regular"/>
                <a:ea typeface="DM Sans Regular"/>
                <a:cs typeface="DM Sans Regular"/>
                <a:sym typeface="DM Sans Regular"/>
              </a:defRPr>
            </a:lvl1pPr>
          </a:lstStyle>
          <a:p>
            <a:r>
              <a:rPr lang="en-GB" dirty="0"/>
              <a:t>contact@egi.eu</a:t>
            </a:r>
          </a:p>
        </p:txBody>
      </p:sp>
      <p:sp>
        <p:nvSpPr>
          <p:cNvPr id="621" name="Let's talk. Or meet in person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185056" y="5747995"/>
            <a:ext cx="13433369" cy="3127587"/>
          </a:xfrm>
          <a:prstGeom prst="rect">
            <a:avLst/>
          </a:prstGeom>
        </p:spPr>
        <p:txBody>
          <a:bodyPr wrap="square" lIns="50800" tIns="50800" rIns="50800" bIns="50800" anchor="ctr">
            <a:spAutoFit/>
          </a:bodyPr>
          <a:lstStyle>
            <a:lvl1pPr defTabSz="2438337">
              <a:lnSpc>
                <a:spcPct val="80000"/>
              </a:lnSpc>
              <a:defRPr sz="12000" b="0">
                <a:solidFill>
                  <a:srgbClr val="005FAA"/>
                </a:solidFill>
                <a:latin typeface="DM Sans Bold"/>
                <a:ea typeface="DM Sans Bold"/>
                <a:cs typeface="DM Sans Bold"/>
                <a:sym typeface="DM Sans Bold"/>
              </a:defRPr>
            </a:lvl1pPr>
          </a:lstStyle>
          <a:p>
            <a:r>
              <a:rPr lang="en-GB" dirty="0"/>
              <a:t>Let's talk. Or meet in person</a:t>
            </a:r>
          </a:p>
        </p:txBody>
      </p:sp>
      <p:sp>
        <p:nvSpPr>
          <p:cNvPr id="622" name="Help you get in touch with us about anything"/>
          <p:cNvSpPr txBox="1">
            <a:spLocks noGrp="1"/>
          </p:cNvSpPr>
          <p:nvPr>
            <p:ph type="body" sz="quarter" idx="23" hasCustomPrompt="1"/>
          </p:nvPr>
        </p:nvSpPr>
        <p:spPr>
          <a:xfrm>
            <a:off x="1185056" y="9264484"/>
            <a:ext cx="13433369" cy="73866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defTabSz="2438337">
              <a:defRPr sz="4800" b="0">
                <a:solidFill>
                  <a:srgbClr val="828282"/>
                </a:solidFill>
                <a:latin typeface="DM Sans Regular"/>
                <a:ea typeface="DM Sans Regular"/>
                <a:cs typeface="DM Sans Regular"/>
                <a:sym typeface="DM Sans Regular"/>
              </a:defRPr>
            </a:lvl1pPr>
          </a:lstStyle>
          <a:p>
            <a:r>
              <a:rPr lang="en-GB" dirty="0"/>
              <a:t>Get in touch with us</a:t>
            </a:r>
          </a:p>
        </p:txBody>
      </p:sp>
      <p:sp>
        <p:nvSpPr>
          <p:cNvPr id="623" name="Contact us"/>
          <p:cNvSpPr txBox="1">
            <a:spLocks noGrp="1"/>
          </p:cNvSpPr>
          <p:nvPr>
            <p:ph type="body" sz="quarter" idx="24" hasCustomPrompt="1"/>
          </p:nvPr>
        </p:nvSpPr>
        <p:spPr>
          <a:xfrm>
            <a:off x="1185055" y="4376604"/>
            <a:ext cx="13433369" cy="948978"/>
          </a:xfrm>
          <a:prstGeom prst="rect">
            <a:avLst/>
          </a:prstGeom>
        </p:spPr>
        <p:txBody>
          <a:bodyPr wrap="square" lIns="50800" tIns="50800" rIns="50800" bIns="50800" anchor="ctr">
            <a:spAutoFit/>
          </a:bodyPr>
          <a:lstStyle>
            <a:lvl1pPr>
              <a:defRPr sz="5500" b="0">
                <a:solidFill>
                  <a:srgbClr val="EF8200"/>
                </a:solidFill>
                <a:latin typeface="DM Sans Regular"/>
                <a:ea typeface="DM Sans Regular"/>
                <a:cs typeface="DM Sans Regular"/>
                <a:sym typeface="DM Sans Regular"/>
              </a:defRPr>
            </a:lvl1pPr>
          </a:lstStyle>
          <a:p>
            <a:r>
              <a:rPr lang="en-GB" dirty="0"/>
              <a:t>Contact us</a:t>
            </a:r>
          </a:p>
        </p:txBody>
      </p:sp>
      <p:sp>
        <p:nvSpPr>
          <p:cNvPr id="624" name="Image">
            <a:hlinkClick r:id="rId2"/>
          </p:cNvPr>
          <p:cNvSpPr>
            <a:spLocks noGrp="1"/>
          </p:cNvSpPr>
          <p:nvPr>
            <p:ph type="pic" sz="quarter" idx="25"/>
          </p:nvPr>
        </p:nvSpPr>
        <p:spPr>
          <a:xfrm>
            <a:off x="8032346" y="10882207"/>
            <a:ext cx="609602" cy="609602"/>
          </a:xfrm>
          <a:prstGeom prst="rect">
            <a:avLst/>
          </a:prstGeom>
        </p:spPr>
        <p:txBody>
          <a:bodyPr lIns="45719" tIns="45719" rIns="45719" bIns="45719"/>
          <a:lstStyle>
            <a:lvl1pPr>
              <a:defRPr sz="1200" b="0" dirty="0">
                <a:solidFill>
                  <a:srgbClr val="828282"/>
                </a:solidFill>
                <a:latin typeface="DM Sans Regular"/>
                <a:ea typeface="DM Sans Regular"/>
                <a:cs typeface="DM Sans Regular"/>
              </a:defRPr>
            </a:lvl1pPr>
          </a:lstStyle>
          <a:p>
            <a:pPr lvl="0" defTabSz="914400">
              <a:lnSpc>
                <a:spcPct val="90000"/>
              </a:lnSpc>
              <a:spcBef>
                <a:spcPts val="1000"/>
              </a:spcBef>
            </a:pPr>
            <a:endParaRPr dirty="0"/>
          </a:p>
        </p:txBody>
      </p:sp>
      <p:sp>
        <p:nvSpPr>
          <p:cNvPr id="625" name="Image">
            <a:hlinkClick r:id="rId3"/>
          </p:cNvPr>
          <p:cNvSpPr>
            <a:spLocks noGrp="1"/>
          </p:cNvSpPr>
          <p:nvPr>
            <p:ph type="pic" sz="quarter" idx="26"/>
          </p:nvPr>
        </p:nvSpPr>
        <p:spPr>
          <a:xfrm>
            <a:off x="9152770" y="10882207"/>
            <a:ext cx="609602" cy="609602"/>
          </a:xfrm>
          <a:prstGeom prst="rect">
            <a:avLst/>
          </a:prstGeom>
        </p:spPr>
        <p:txBody>
          <a:bodyPr lIns="45719" tIns="45719" rIns="45719" bIns="45719"/>
          <a:lstStyle>
            <a:lvl1pPr>
              <a:defRPr sz="1200" b="0">
                <a:solidFill>
                  <a:srgbClr val="828282"/>
                </a:solidFill>
                <a:latin typeface="DM Sans Regular"/>
                <a:ea typeface="DM Sans Regular"/>
                <a:cs typeface="DM Sans Regular"/>
              </a:defRPr>
            </a:lvl1pPr>
          </a:lstStyle>
          <a:p>
            <a:pPr lvl="0" defTabSz="914400">
              <a:lnSpc>
                <a:spcPct val="90000"/>
              </a:lnSpc>
              <a:spcBef>
                <a:spcPts val="1000"/>
              </a:spcBef>
            </a:pPr>
            <a:endParaRPr/>
          </a:p>
        </p:txBody>
      </p:sp>
      <p:pic>
        <p:nvPicPr>
          <p:cNvPr id="626" name="img 6@4x.png" descr="img 6@4x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22410" y="-1225251"/>
            <a:ext cx="15642027" cy="8633423"/>
          </a:xfrm>
          <a:prstGeom prst="rect">
            <a:avLst/>
          </a:prstGeom>
          <a:ln w="12700">
            <a:miter lim="400000"/>
          </a:ln>
        </p:spPr>
      </p:pic>
      <p:sp>
        <p:nvSpPr>
          <p:cNvPr id="627" name="Image">
            <a:hlinkClick r:id="rId5"/>
          </p:cNvPr>
          <p:cNvSpPr>
            <a:spLocks noGrp="1"/>
          </p:cNvSpPr>
          <p:nvPr>
            <p:ph type="pic" sz="quarter" idx="27"/>
          </p:nvPr>
        </p:nvSpPr>
        <p:spPr>
          <a:xfrm>
            <a:off x="10273193" y="10882207"/>
            <a:ext cx="609602" cy="609602"/>
          </a:xfrm>
          <a:prstGeom prst="rect">
            <a:avLst/>
          </a:prstGeom>
        </p:spPr>
        <p:txBody>
          <a:bodyPr lIns="45719" tIns="45719" rIns="45719" bIns="45719"/>
          <a:lstStyle>
            <a:lvl1pPr>
              <a:defRPr sz="1200" b="0">
                <a:solidFill>
                  <a:srgbClr val="828282"/>
                </a:solidFill>
                <a:latin typeface="DM Sans Regular"/>
                <a:ea typeface="DM Sans Regular"/>
                <a:cs typeface="DM Sans Regular"/>
              </a:defRPr>
            </a:lvl1pPr>
          </a:lstStyle>
          <a:p>
            <a:pPr lvl="0" defTabSz="914400">
              <a:lnSpc>
                <a:spcPct val="90000"/>
              </a:lnSpc>
              <a:spcBef>
                <a:spcPts val="1000"/>
              </a:spcBef>
            </a:pPr>
            <a:endParaRPr/>
          </a:p>
        </p:txBody>
      </p:sp>
      <p:grpSp>
        <p:nvGrpSpPr>
          <p:cNvPr id="630" name="Group"/>
          <p:cNvGrpSpPr/>
          <p:nvPr/>
        </p:nvGrpSpPr>
        <p:grpSpPr>
          <a:xfrm>
            <a:off x="1031424" y="-1646580"/>
            <a:ext cx="3511950" cy="4405687"/>
            <a:chOff x="0" y="0"/>
            <a:chExt cx="3511949" cy="4405686"/>
          </a:xfrm>
        </p:grpSpPr>
        <p:sp>
          <p:nvSpPr>
            <p:cNvPr id="628" name="Rounded Rectangle"/>
            <p:cNvSpPr/>
            <p:nvPr/>
          </p:nvSpPr>
          <p:spPr>
            <a:xfrm>
              <a:off x="-1" y="-1"/>
              <a:ext cx="3511950" cy="4405687"/>
            </a:xfrm>
            <a:prstGeom prst="roundRect">
              <a:avLst>
                <a:gd name="adj" fmla="val 18817"/>
              </a:avLst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pic>
          <p:nvPicPr>
            <p:cNvPr id="629" name="Image" descr="Image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92041" y="2058154"/>
              <a:ext cx="2327866" cy="17184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5" name="Slide Number Placeholder 4">
            <a:extLst>
              <a:ext uri="{FF2B5EF4-FFF2-40B4-BE49-F238E27FC236}">
                <a16:creationId xmlns:a16="http://schemas.microsoft.com/office/drawing/2014/main" id="{13956718-2A10-257E-F2BC-8BDBE066BD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3212926" y="13031659"/>
            <a:ext cx="683356" cy="3693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r">
              <a:defRPr sz="1800">
                <a:solidFill>
                  <a:srgbClr val="999999"/>
                </a:solidFill>
                <a:latin typeface="DM Sans" pitchFamily="2" charset="77"/>
              </a:defRPr>
            </a:lvl1pPr>
          </a:lstStyle>
          <a:p>
            <a:fld id="{FE8571D0-4C05-584F-8929-3D0C48F3269B}" type="slidenum">
              <a:rPr lang="en-NL" smtClean="0"/>
              <a:pPr/>
              <a:t>‹Nr.›</a:t>
            </a:fld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3677513745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Light - Closing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7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4408" y="5242843"/>
            <a:ext cx="17939063" cy="8523463"/>
          </a:xfrm>
          <a:prstGeom prst="rect">
            <a:avLst/>
          </a:prstGeom>
          <a:ln w="12700">
            <a:miter lim="400000"/>
          </a:ln>
        </p:spPr>
      </p:pic>
      <p:sp>
        <p:nvSpPr>
          <p:cNvPr id="658" name="Thank you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3019212" y="2334101"/>
            <a:ext cx="8958299" cy="123110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defTabSz="2438337">
              <a:defRPr sz="8000" b="0">
                <a:solidFill>
                  <a:srgbClr val="005FAA"/>
                </a:solidFill>
                <a:latin typeface="DM Sans Bold"/>
                <a:ea typeface="DM Sans Bold"/>
                <a:cs typeface="DM Sans Bold"/>
                <a:sym typeface="DM Sans Bold"/>
              </a:defRPr>
            </a:lvl1pPr>
          </a:lstStyle>
          <a:p>
            <a:r>
              <a:rPr lang="en-GB" dirty="0"/>
              <a:t>Thank you</a:t>
            </a:r>
          </a:p>
        </p:txBody>
      </p:sp>
      <p:sp>
        <p:nvSpPr>
          <p:cNvPr id="659" name="Person nam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3019213" y="5761760"/>
            <a:ext cx="8972038" cy="861774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>
            <a:lvl1pPr defTabSz="2438337">
              <a:defRPr sz="5600" b="0">
                <a:solidFill>
                  <a:srgbClr val="005FAA"/>
                </a:solidFill>
                <a:latin typeface="DM Sans Bold"/>
                <a:ea typeface="DM Sans Bold"/>
                <a:cs typeface="DM Sans Bold"/>
                <a:sym typeface="DM Sans Bold"/>
              </a:defRPr>
            </a:lvl1pPr>
          </a:lstStyle>
          <a:p>
            <a:r>
              <a:rPr lang="en-GB" dirty="0"/>
              <a:t>Person name</a:t>
            </a:r>
          </a:p>
        </p:txBody>
      </p:sp>
      <p:sp>
        <p:nvSpPr>
          <p:cNvPr id="660" name="www.egi.eu"/>
          <p:cNvSpPr txBox="1">
            <a:spLocks noGrp="1"/>
          </p:cNvSpPr>
          <p:nvPr>
            <p:ph type="body" sz="quarter" idx="23" hasCustomPrompt="1"/>
          </p:nvPr>
        </p:nvSpPr>
        <p:spPr>
          <a:xfrm>
            <a:off x="13019212" y="8750802"/>
            <a:ext cx="8972037" cy="96327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lnSpc>
                <a:spcPct val="120000"/>
              </a:lnSpc>
              <a:defRPr sz="5500" b="0">
                <a:solidFill>
                  <a:srgbClr val="EF8200"/>
                </a:solidFill>
                <a:latin typeface="DM Sans Bold"/>
                <a:ea typeface="DM Sans Bold"/>
                <a:cs typeface="DM Sans Bold"/>
                <a:sym typeface="DM Sans Bold"/>
              </a:defRPr>
            </a:lvl1pPr>
          </a:lstStyle>
          <a:p>
            <a:r>
              <a:rPr lang="en-GB" dirty="0"/>
              <a:t>www.egi.eu</a:t>
            </a:r>
          </a:p>
        </p:txBody>
      </p:sp>
      <p:pic>
        <p:nvPicPr>
          <p:cNvPr id="661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19213" y="10402830"/>
            <a:ext cx="728239" cy="486708"/>
          </a:xfrm>
          <a:prstGeom prst="rect">
            <a:avLst/>
          </a:prstGeom>
          <a:ln w="12700">
            <a:miter lim="400000"/>
          </a:ln>
        </p:spPr>
      </p:pic>
      <p:sp>
        <p:nvSpPr>
          <p:cNvPr id="662" name="Deliver open solutions for advanced computing and data analytics in research and innovation"/>
          <p:cNvSpPr txBox="1"/>
          <p:nvPr/>
        </p:nvSpPr>
        <p:spPr>
          <a:xfrm>
            <a:off x="14251179" y="10252484"/>
            <a:ext cx="6895618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l">
              <a:defRPr>
                <a:solidFill>
                  <a:srgbClr val="999999"/>
                </a:solidFill>
                <a:latin typeface="DM Sans Regular"/>
                <a:ea typeface="DM Sans Regular"/>
                <a:cs typeface="DM Sans Regular"/>
                <a:sym typeface="DM Sans Regular"/>
              </a:defRPr>
            </a:lvl1pPr>
          </a:lstStyle>
          <a:p>
            <a:r>
              <a:t>This work is partially funded by the EU research and innovation programme</a:t>
            </a:r>
          </a:p>
        </p:txBody>
      </p:sp>
      <p:grpSp>
        <p:nvGrpSpPr>
          <p:cNvPr id="665" name="Group"/>
          <p:cNvGrpSpPr/>
          <p:nvPr/>
        </p:nvGrpSpPr>
        <p:grpSpPr>
          <a:xfrm>
            <a:off x="1287823" y="-2530977"/>
            <a:ext cx="6196827" cy="7773822"/>
            <a:chOff x="-1" y="-1"/>
            <a:chExt cx="6196826" cy="7773820"/>
          </a:xfrm>
        </p:grpSpPr>
        <p:sp>
          <p:nvSpPr>
            <p:cNvPr id="663" name="Rounded Rectangle"/>
            <p:cNvSpPr/>
            <p:nvPr/>
          </p:nvSpPr>
          <p:spPr>
            <a:xfrm>
              <a:off x="-2" y="-2"/>
              <a:ext cx="6196827" cy="7773822"/>
            </a:xfrm>
            <a:prstGeom prst="roundRect">
              <a:avLst>
                <a:gd name="adj" fmla="val 18817"/>
              </a:avLst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pic>
          <p:nvPicPr>
            <p:cNvPr id="664" name="Image" descr="Imag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44654" y="3631608"/>
              <a:ext cx="4107514" cy="30321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666" name="t"/>
          <p:cNvSpPr txBox="1"/>
          <p:nvPr/>
        </p:nvSpPr>
        <p:spPr>
          <a:xfrm>
            <a:off x="13019213" y="6714498"/>
            <a:ext cx="287935" cy="92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5600">
                <a:solidFill>
                  <a:srgbClr val="005FAA"/>
                </a:solidFill>
                <a:latin typeface="DM Sans Regular"/>
                <a:ea typeface="DM Sans Regular"/>
                <a:cs typeface="DM Sans Regular"/>
                <a:sym typeface="DM Sans Regular"/>
              </a:defRPr>
            </a:lvl1pPr>
          </a:lstStyle>
          <a:p>
            <a:r>
              <a:t>t</a:t>
            </a:r>
          </a:p>
        </p:txBody>
      </p:sp>
      <p:sp>
        <p:nvSpPr>
          <p:cNvPr id="667" name="e"/>
          <p:cNvSpPr txBox="1"/>
          <p:nvPr/>
        </p:nvSpPr>
        <p:spPr>
          <a:xfrm>
            <a:off x="13019213" y="7641598"/>
            <a:ext cx="417373" cy="92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5600">
                <a:solidFill>
                  <a:srgbClr val="005FAA"/>
                </a:solidFill>
                <a:latin typeface="DM Sans Regular"/>
                <a:ea typeface="DM Sans Regular"/>
                <a:cs typeface="DM Sans Regular"/>
                <a:sym typeface="DM Sans Regular"/>
              </a:defRPr>
            </a:lvl1pPr>
          </a:lstStyle>
          <a:p>
            <a:r>
              <a:t>e</a:t>
            </a:r>
          </a:p>
        </p:txBody>
      </p:sp>
      <p:sp>
        <p:nvSpPr>
          <p:cNvPr id="668" name="+31 (0)20 89 32 007"/>
          <p:cNvSpPr txBox="1">
            <a:spLocks noGrp="1"/>
          </p:cNvSpPr>
          <p:nvPr>
            <p:ph type="body" sz="quarter" idx="24" hasCustomPrompt="1"/>
          </p:nvPr>
        </p:nvSpPr>
        <p:spPr>
          <a:xfrm>
            <a:off x="13682636" y="6747161"/>
            <a:ext cx="8294876" cy="861774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>
            <a:lvl1pPr defTabSz="2438337">
              <a:defRPr sz="5600" b="0">
                <a:solidFill>
                  <a:srgbClr val="005FAA"/>
                </a:solidFill>
                <a:latin typeface="DM Sans Regular"/>
                <a:ea typeface="DM Sans Regular"/>
                <a:cs typeface="DM Sans Regular"/>
                <a:sym typeface="DM Sans Regular"/>
              </a:defRPr>
            </a:lvl1pPr>
          </a:lstStyle>
          <a:p>
            <a:r>
              <a:rPr lang="en-NL" dirty="0"/>
              <a:t>+31 (0)20 89 32 007</a:t>
            </a:r>
          </a:p>
        </p:txBody>
      </p:sp>
      <p:sp>
        <p:nvSpPr>
          <p:cNvPr id="669" name="contact@egi.eu"/>
          <p:cNvSpPr txBox="1">
            <a:spLocks noGrp="1"/>
          </p:cNvSpPr>
          <p:nvPr>
            <p:ph type="body" sz="quarter" idx="25" hasCustomPrompt="1"/>
          </p:nvPr>
        </p:nvSpPr>
        <p:spPr>
          <a:xfrm>
            <a:off x="13682636" y="7674261"/>
            <a:ext cx="8294876" cy="861774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defTabSz="2438337">
              <a:defRPr sz="5600" b="0">
                <a:solidFill>
                  <a:srgbClr val="005FAA"/>
                </a:solidFill>
                <a:latin typeface="DM Sans Regular"/>
                <a:ea typeface="DM Sans Regular"/>
                <a:cs typeface="DM Sans Regular"/>
                <a:sym typeface="DM Sans Regular"/>
              </a:defRPr>
            </a:lvl1pPr>
          </a:lstStyle>
          <a:p>
            <a:r>
              <a:rPr lang="en-GB" dirty="0"/>
              <a:t>contact@egi.eu</a:t>
            </a:r>
          </a:p>
        </p:txBody>
      </p:sp>
    </p:spTree>
    <p:extLst>
      <p:ext uri="{BB962C8B-B14F-4D97-AF65-F5344CB8AC3E}">
        <p14:creationId xmlns:p14="http://schemas.microsoft.com/office/powerpoint/2010/main" val="4006286137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" descr="Image">
            <a:extLst>
              <a:ext uri="{FF2B5EF4-FFF2-40B4-BE49-F238E27FC236}">
                <a16:creationId xmlns:a16="http://schemas.microsoft.com/office/drawing/2014/main" id="{EDB4085D-3BCF-F1F4-3EFA-0D11C5044E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5000"/>
          </a:blip>
          <a:srcRect t="12" b="12"/>
          <a:stretch>
            <a:fillRect/>
          </a:stretch>
        </p:blipFill>
        <p:spPr>
          <a:xfrm>
            <a:off x="19856949" y="815931"/>
            <a:ext cx="4902205" cy="1231587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32" name="Group"/>
          <p:cNvGrpSpPr/>
          <p:nvPr/>
        </p:nvGrpSpPr>
        <p:grpSpPr>
          <a:xfrm>
            <a:off x="313398" y="-641338"/>
            <a:ext cx="1926056" cy="2416204"/>
            <a:chOff x="0" y="0"/>
            <a:chExt cx="1926055" cy="2416203"/>
          </a:xfrm>
        </p:grpSpPr>
        <p:sp>
          <p:nvSpPr>
            <p:cNvPr id="230" name="Rounded Rectangle"/>
            <p:cNvSpPr/>
            <p:nvPr/>
          </p:nvSpPr>
          <p:spPr>
            <a:xfrm>
              <a:off x="0" y="0"/>
              <a:ext cx="1926056" cy="2416204"/>
            </a:xfrm>
            <a:prstGeom prst="roundRect">
              <a:avLst>
                <a:gd name="adj" fmla="val 18817"/>
              </a:avLst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pic>
          <p:nvPicPr>
            <p:cNvPr id="231" name="Image" descr="Imag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4692" y="1128751"/>
              <a:ext cx="1276671" cy="9424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36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2564146" y="859196"/>
            <a:ext cx="21031201" cy="754381"/>
          </a:xfrm>
          <a:prstGeom prst="rect">
            <a:avLst/>
          </a:prstGeom>
        </p:spPr>
        <p:txBody>
          <a:bodyPr lIns="45719" tIns="45719" rIns="45719" bIns="45719"/>
          <a:lstStyle>
            <a:lvl1pPr defTabSz="914400">
              <a:lnSpc>
                <a:spcPct val="90000"/>
              </a:lnSpc>
              <a:defRPr>
                <a:solidFill>
                  <a:srgbClr val="0061B0"/>
                </a:solidFill>
              </a:defRPr>
            </a:lvl1pPr>
          </a:lstStyle>
          <a:p>
            <a:r>
              <a:rPr lang="en-GB" dirty="0"/>
              <a:t>Title Text</a:t>
            </a:r>
            <a:endParaRPr dirty="0"/>
          </a:p>
        </p:txBody>
      </p:sp>
      <p:sp>
        <p:nvSpPr>
          <p:cNvPr id="237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563814" y="1755775"/>
            <a:ext cx="21031201" cy="533313"/>
          </a:xfrm>
          <a:prstGeom prst="rect">
            <a:avLst/>
          </a:prstGeom>
        </p:spPr>
        <p:txBody>
          <a:bodyPr lIns="45719" tIns="45719" rIns="45719" bIns="45719"/>
          <a:lstStyle>
            <a:lvl1pPr defTabSz="914400">
              <a:lnSpc>
                <a:spcPct val="90000"/>
              </a:lnSpc>
              <a:spcBef>
                <a:spcPts val="1000"/>
              </a:spcBef>
              <a:defRPr sz="3100" b="0">
                <a:solidFill>
                  <a:srgbClr val="828282"/>
                </a:solidFill>
                <a:latin typeface="DM Sans Regular"/>
                <a:ea typeface="DM Sans Regular"/>
                <a:cs typeface="DM Sans Regular"/>
                <a:sym typeface="DM Sans Regular"/>
              </a:defRPr>
            </a:lvl1pPr>
            <a:lvl2pPr marL="0" indent="457200" defTabSz="914400">
              <a:lnSpc>
                <a:spcPct val="90000"/>
              </a:lnSpc>
              <a:spcBef>
                <a:spcPts val="1000"/>
              </a:spcBef>
              <a:buSzTx/>
              <a:buNone/>
              <a:defRPr sz="3100" b="0">
                <a:solidFill>
                  <a:srgbClr val="828282"/>
                </a:solidFill>
                <a:latin typeface="DM Sans Regular"/>
                <a:ea typeface="DM Sans Regular"/>
                <a:cs typeface="DM Sans Regular"/>
                <a:sym typeface="DM Sans Regular"/>
              </a:defRPr>
            </a:lvl2pPr>
            <a:lvl3pPr marL="0" indent="914400" defTabSz="914400">
              <a:lnSpc>
                <a:spcPct val="90000"/>
              </a:lnSpc>
              <a:spcBef>
                <a:spcPts val="1000"/>
              </a:spcBef>
              <a:buSzTx/>
              <a:buNone/>
              <a:defRPr sz="3100" b="0">
                <a:solidFill>
                  <a:srgbClr val="828282"/>
                </a:solidFill>
                <a:latin typeface="DM Sans Regular"/>
                <a:ea typeface="DM Sans Regular"/>
                <a:cs typeface="DM Sans Regular"/>
                <a:sym typeface="DM Sans Regular"/>
              </a:defRPr>
            </a:lvl3pPr>
            <a:lvl4pPr marL="0" indent="1371600" defTabSz="914400">
              <a:lnSpc>
                <a:spcPct val="90000"/>
              </a:lnSpc>
              <a:spcBef>
                <a:spcPts val="1000"/>
              </a:spcBef>
              <a:buSzTx/>
              <a:buNone/>
              <a:defRPr sz="3100" b="0">
                <a:solidFill>
                  <a:srgbClr val="828282"/>
                </a:solidFill>
                <a:latin typeface="DM Sans Regular"/>
                <a:ea typeface="DM Sans Regular"/>
                <a:cs typeface="DM Sans Regular"/>
                <a:sym typeface="DM Sans Regular"/>
              </a:defRPr>
            </a:lvl4pPr>
            <a:lvl5pPr marL="0" indent="1828800" defTabSz="914400">
              <a:lnSpc>
                <a:spcPct val="90000"/>
              </a:lnSpc>
              <a:spcBef>
                <a:spcPts val="1000"/>
              </a:spcBef>
              <a:buSzTx/>
              <a:buNone/>
              <a:defRPr sz="3100" b="0">
                <a:solidFill>
                  <a:srgbClr val="828282"/>
                </a:solidFill>
                <a:latin typeface="DM Sans Regular"/>
                <a:ea typeface="DM Sans Regular"/>
                <a:cs typeface="DM Sans Regular"/>
                <a:sym typeface="DM Sans Regular"/>
              </a:defRPr>
            </a:lvl5pPr>
          </a:lstStyle>
          <a:p>
            <a:r>
              <a:rPr lang="en-GB" dirty="0"/>
              <a:t>Subtitle</a:t>
            </a:r>
          </a:p>
        </p:txBody>
      </p:sp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6EAC464F-411B-AD9E-07E8-04F71E85A1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3212926" y="13031659"/>
            <a:ext cx="683356" cy="3693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r">
              <a:defRPr sz="1800">
                <a:solidFill>
                  <a:srgbClr val="999999"/>
                </a:solidFill>
                <a:latin typeface="DM Sans" pitchFamily="2" charset="77"/>
              </a:defRPr>
            </a:lvl1pPr>
          </a:lstStyle>
          <a:p>
            <a:fld id="{FE8571D0-4C05-584F-8929-3D0C48F3269B}" type="slidenum">
              <a:rPr lang="en-NL" smtClean="0"/>
              <a:pPr/>
              <a:t>‹Nr.›</a:t>
            </a:fld>
            <a:endParaRPr lang="en-NL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FEB39DF-A2F2-4624-7A5A-9A98C1EB6CEA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1015999" y="2903618"/>
            <a:ext cx="22579016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l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NL" sz="3200" b="1" i="0" u="none" strike="noStrike" cap="none" spc="0" normalizeH="0" baseline="0" dirty="0">
                <a:ln>
                  <a:noFill/>
                </a:ln>
                <a:solidFill>
                  <a:srgbClr val="0061B0"/>
                </a:solidFill>
                <a:effectLst/>
                <a:uFillTx/>
                <a:latin typeface="DM Sans" pitchFamily="2" charset="77"/>
                <a:ea typeface="+mj-ea"/>
                <a:cs typeface="+mj-cs"/>
                <a:sym typeface="Helvetica"/>
              </a:defRPr>
            </a:lvl1pPr>
            <a:lvl2pPr marL="0" marR="0" indent="0" algn="l" defTabSz="243833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4000" b="0" i="0" u="none" strike="noStrike" cap="none" spc="0" baseline="0" dirty="0" smtClean="0">
                <a:solidFill>
                  <a:srgbClr val="828282"/>
                </a:solidFill>
                <a:uFillTx/>
                <a:latin typeface="DM Sans Regular"/>
                <a:ea typeface="DM Sans Regular"/>
                <a:cs typeface="DM Sans Regular"/>
                <a:sym typeface="DM Sans Regular"/>
              </a:defRPr>
            </a:lvl2pPr>
            <a:lvl3pPr marL="0" marR="0" indent="0" algn="l" defTabSz="243833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4000" b="0" i="0" u="none" strike="noStrike" cap="none" spc="0" baseline="0" dirty="0" smtClean="0">
                <a:solidFill>
                  <a:srgbClr val="828282"/>
                </a:solidFill>
                <a:uFillTx/>
                <a:latin typeface="DM Sans Regular"/>
                <a:ea typeface="DM Sans Regular"/>
                <a:cs typeface="DM Sans Regular"/>
                <a:sym typeface="DM Sans Regular"/>
              </a:defRPr>
            </a:lvl3pPr>
            <a:lvl4pPr marL="0" marR="0" indent="0" algn="l" defTabSz="243833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4000" b="0" i="0" u="none" strike="noStrike" cap="none" spc="0" baseline="0" dirty="0" smtClean="0">
                <a:solidFill>
                  <a:srgbClr val="828282"/>
                </a:solidFill>
                <a:uFillTx/>
                <a:latin typeface="DM Sans Regular"/>
                <a:ea typeface="DM Sans Regular"/>
                <a:cs typeface="DM Sans Regular"/>
                <a:sym typeface="DM Sans Regular"/>
              </a:defRPr>
            </a:lvl4pPr>
            <a:lvl5pPr marL="0" marR="0" indent="0" algn="l" defTabSz="243833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NL" sz="4000" b="0" i="0" u="none" strike="noStrike" cap="none" spc="0" baseline="0" dirty="0">
                <a:solidFill>
                  <a:srgbClr val="828282"/>
                </a:solidFill>
                <a:uFillTx/>
                <a:latin typeface="DM Sans Regular"/>
                <a:ea typeface="DM Sans Regular"/>
                <a:cs typeface="DM Sans Regular"/>
                <a:sym typeface="DM Sans Regular"/>
              </a:defRPr>
            </a:lvl5pPr>
          </a:lstStyle>
          <a:p>
            <a:pPr lvl="0" defTabSz="2438337"/>
            <a:r>
              <a:rPr lang="en-US" dirty="0"/>
              <a:t>Subtitle of the title above.</a:t>
            </a:r>
            <a:endParaRPr lang="en-NL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D042CFA-3DFD-A1A0-8113-0D7949C53E7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16000" y="3536267"/>
            <a:ext cx="22579013" cy="8277142"/>
          </a:xfrm>
          <a:prstGeom prst="rect">
            <a:avLst/>
          </a:prstGeom>
        </p:spPr>
        <p:txBody>
          <a:bodyPr/>
          <a:lstStyle>
            <a:lvl1pPr>
              <a:buClr>
                <a:srgbClr val="EF8200"/>
              </a:buClr>
              <a:defRPr sz="3200" b="0">
                <a:solidFill>
                  <a:srgbClr val="828282"/>
                </a:solidFill>
              </a:defRPr>
            </a:lvl1pPr>
            <a:lvl2pPr>
              <a:buClr>
                <a:srgbClr val="EF8200"/>
              </a:buClr>
              <a:buSzPct val="100000"/>
              <a:defRPr sz="3200" b="0">
                <a:solidFill>
                  <a:srgbClr val="828282"/>
                </a:solidFill>
              </a:defRPr>
            </a:lvl2pPr>
            <a:lvl3pPr>
              <a:buClr>
                <a:srgbClr val="EF8200"/>
              </a:buClr>
              <a:buSzPct val="100000"/>
              <a:defRPr sz="3200" b="0">
                <a:solidFill>
                  <a:srgbClr val="828282"/>
                </a:solidFill>
              </a:defRPr>
            </a:lvl3pPr>
            <a:lvl4pPr>
              <a:buClr>
                <a:srgbClr val="EF8200"/>
              </a:buClr>
              <a:buSzPct val="100000"/>
              <a:defRPr sz="3200" b="0">
                <a:solidFill>
                  <a:srgbClr val="828282"/>
                </a:solidFill>
              </a:defRPr>
            </a:lvl4pPr>
            <a:lvl5pPr>
              <a:buClr>
                <a:srgbClr val="EF8200"/>
              </a:buClr>
              <a:buSzPct val="100000"/>
              <a:defRPr sz="3200" b="0">
                <a:solidFill>
                  <a:srgbClr val="828282"/>
                </a:solidFill>
              </a:defRPr>
            </a:lvl5pPr>
          </a:lstStyle>
          <a:p>
            <a:pPr lvl="0"/>
            <a:r>
              <a:rPr lang="en-GB" dirty="0"/>
              <a:t>Text that you want to write in the presentation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550541821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- Title">
    <p:bg>
      <p:bgPr>
        <a:solidFill>
          <a:srgbClr val="0914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Picture 2">
            <a:extLst>
              <a:ext uri="{FF2B5EF4-FFF2-40B4-BE49-F238E27FC236}">
                <a16:creationId xmlns:a16="http://schemas.microsoft.com/office/drawing/2014/main" id="{1E429360-A997-E37C-E48F-89FE85FA66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" y="-98118"/>
            <a:ext cx="24711380" cy="13900152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Rectangle">
            <a:extLst>
              <a:ext uri="{FF2B5EF4-FFF2-40B4-BE49-F238E27FC236}">
                <a16:creationId xmlns:a16="http://schemas.microsoft.com/office/drawing/2014/main" id="{E3ED3B72-1522-D58A-E920-662E0178428D}"/>
              </a:ext>
            </a:extLst>
          </p:cNvPr>
          <p:cNvSpPr/>
          <p:nvPr userDrawn="1"/>
        </p:nvSpPr>
        <p:spPr>
          <a:xfrm>
            <a:off x="-2" y="-98119"/>
            <a:ext cx="24711382" cy="14124879"/>
          </a:xfrm>
          <a:prstGeom prst="rect">
            <a:avLst/>
          </a:prstGeom>
          <a:solidFill>
            <a:srgbClr val="09142E">
              <a:alpha val="60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grpSp>
        <p:nvGrpSpPr>
          <p:cNvPr id="765" name="Group"/>
          <p:cNvGrpSpPr/>
          <p:nvPr/>
        </p:nvGrpSpPr>
        <p:grpSpPr>
          <a:xfrm>
            <a:off x="1031424" y="-1646580"/>
            <a:ext cx="3511950" cy="4405687"/>
            <a:chOff x="0" y="0"/>
            <a:chExt cx="3511949" cy="4405686"/>
          </a:xfrm>
        </p:grpSpPr>
        <p:sp>
          <p:nvSpPr>
            <p:cNvPr id="763" name="Rounded Rectangle"/>
            <p:cNvSpPr/>
            <p:nvPr/>
          </p:nvSpPr>
          <p:spPr>
            <a:xfrm>
              <a:off x="-1" y="-1"/>
              <a:ext cx="3511950" cy="4405687"/>
            </a:xfrm>
            <a:prstGeom prst="roundRect">
              <a:avLst>
                <a:gd name="adj" fmla="val 18817"/>
              </a:avLst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pic>
          <p:nvPicPr>
            <p:cNvPr id="764" name="Image" descr="Imag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2041" y="2058154"/>
              <a:ext cx="2327866" cy="17184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2" name="We support data-intensive research with a wide range of advanced computing services">
            <a:extLst>
              <a:ext uri="{FF2B5EF4-FFF2-40B4-BE49-F238E27FC236}">
                <a16:creationId xmlns:a16="http://schemas.microsoft.com/office/drawing/2014/main" id="{4C5BFFB2-B68A-83B4-6491-8E97640D0F41}"/>
              </a:ext>
            </a:extLst>
          </p:cNvPr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079499" y="7525869"/>
            <a:ext cx="23063495" cy="1087477"/>
          </a:xfrm>
          <a:prstGeom prst="rect">
            <a:avLst/>
          </a:prstGeom>
        </p:spPr>
        <p:txBody>
          <a:bodyPr wrap="square" lIns="50800" tIns="50800" rIns="50800" bIns="50800">
            <a:spAutoFit/>
          </a:bodyPr>
          <a:lstStyle>
            <a:lvl1pPr>
              <a:defRPr sz="6400" b="0">
                <a:solidFill>
                  <a:srgbClr val="FFFFFF"/>
                </a:solidFill>
                <a:latin typeface="DM Sans Regular"/>
                <a:ea typeface="DM Sans Regular"/>
                <a:cs typeface="DM Sans Regular"/>
                <a:sym typeface="DM Sans Regular"/>
              </a:defRPr>
            </a:lvl1pPr>
          </a:lstStyle>
          <a:p>
            <a:r>
              <a:rPr lang="en-GB" dirty="0"/>
              <a:t>Subtitle of the presentation that can go up to two lines.</a:t>
            </a:r>
          </a:p>
        </p:txBody>
      </p:sp>
      <p:sp>
        <p:nvSpPr>
          <p:cNvPr id="13" name="EGI: Advanced computing for research">
            <a:extLst>
              <a:ext uri="{FF2B5EF4-FFF2-40B4-BE49-F238E27FC236}">
                <a16:creationId xmlns:a16="http://schemas.microsoft.com/office/drawing/2014/main" id="{3C4AEE77-9AE5-A31E-C741-8D698703D805}"/>
              </a:ext>
            </a:extLst>
          </p:cNvPr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079499" y="5707173"/>
            <a:ext cx="23063495" cy="1549142"/>
          </a:xfrm>
          <a:prstGeom prst="rect">
            <a:avLst/>
          </a:prstGeom>
        </p:spPr>
        <p:txBody>
          <a:bodyPr wrap="square" lIns="50800" tIns="50800" rIns="50800" bIns="50800" anchor="ctr">
            <a:spAutoFit/>
          </a:bodyPr>
          <a:lstStyle>
            <a:lvl1pPr defTabSz="2438337">
              <a:defRPr sz="9400" b="0" spc="-188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defRPr>
            </a:lvl1pPr>
          </a:lstStyle>
          <a:p>
            <a:r>
              <a:rPr lang="en-US" dirty="0"/>
              <a:t>Title of the presentation</a:t>
            </a:r>
          </a:p>
        </p:txBody>
      </p:sp>
      <p:sp>
        <p:nvSpPr>
          <p:cNvPr id="14" name="Mission of the EGI Federation">
            <a:extLst>
              <a:ext uri="{FF2B5EF4-FFF2-40B4-BE49-F238E27FC236}">
                <a16:creationId xmlns:a16="http://schemas.microsoft.com/office/drawing/2014/main" id="{29AC2C4F-60FB-4DFC-ADCF-EB319D97B6E2}"/>
              </a:ext>
            </a:extLst>
          </p:cNvPr>
          <p:cNvSpPr txBox="1">
            <a:spLocks noGrp="1"/>
          </p:cNvSpPr>
          <p:nvPr>
            <p:ph type="body" sz="quarter" idx="23" hasCustomPrompt="1"/>
          </p:nvPr>
        </p:nvSpPr>
        <p:spPr>
          <a:xfrm>
            <a:off x="1209182" y="10729563"/>
            <a:ext cx="11318423" cy="73866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defTabSz="2438337">
              <a:defRPr sz="4800" b="0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defRPr>
            </a:lvl1pPr>
          </a:lstStyle>
          <a:p>
            <a:r>
              <a:rPr lang="en-GB" dirty="0"/>
              <a:t>Presenter’s Name</a:t>
            </a:r>
          </a:p>
        </p:txBody>
      </p:sp>
      <p:sp>
        <p:nvSpPr>
          <p:cNvPr id="15" name="Deliver open solutions for advanced computing and data analytics in research and innovation">
            <a:extLst>
              <a:ext uri="{FF2B5EF4-FFF2-40B4-BE49-F238E27FC236}">
                <a16:creationId xmlns:a16="http://schemas.microsoft.com/office/drawing/2014/main" id="{C6330E56-A7E2-CE36-36F5-9BF00E764453}"/>
              </a:ext>
            </a:extLst>
          </p:cNvPr>
          <p:cNvSpPr txBox="1">
            <a:spLocks noGrp="1"/>
          </p:cNvSpPr>
          <p:nvPr>
            <p:ph type="body" sz="quarter" idx="24" hasCustomPrompt="1"/>
          </p:nvPr>
        </p:nvSpPr>
        <p:spPr>
          <a:xfrm>
            <a:off x="1209182" y="11648613"/>
            <a:ext cx="11318424" cy="615553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defTabSz="2438337">
              <a:defRPr sz="4000" b="0">
                <a:solidFill>
                  <a:srgbClr val="FFFFFF"/>
                </a:solidFill>
                <a:latin typeface="DM Sans Regular"/>
                <a:ea typeface="DM Sans Regular"/>
                <a:cs typeface="DM Sans Regular"/>
                <a:sym typeface="DM Sans Regular"/>
              </a:defRPr>
            </a:lvl1pPr>
          </a:lstStyle>
          <a:p>
            <a:r>
              <a:rPr lang="en-GB" dirty="0"/>
              <a:t>Presenter’s Title</a:t>
            </a:r>
          </a:p>
        </p:txBody>
      </p:sp>
      <p:sp>
        <p:nvSpPr>
          <p:cNvPr id="16" name="Mission of the EGI Federation">
            <a:extLst>
              <a:ext uri="{FF2B5EF4-FFF2-40B4-BE49-F238E27FC236}">
                <a16:creationId xmlns:a16="http://schemas.microsoft.com/office/drawing/2014/main" id="{6B099C82-7F29-1EF0-2654-ADCF3CFF273B}"/>
              </a:ext>
            </a:extLst>
          </p:cNvPr>
          <p:cNvSpPr txBox="1">
            <a:spLocks noGrp="1"/>
          </p:cNvSpPr>
          <p:nvPr>
            <p:ph type="body" sz="quarter" idx="25" hasCustomPrompt="1"/>
          </p:nvPr>
        </p:nvSpPr>
        <p:spPr>
          <a:xfrm>
            <a:off x="15133504" y="10805763"/>
            <a:ext cx="8124360" cy="615553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r" defTabSz="2438337">
              <a:defRPr sz="4000" b="0">
                <a:solidFill>
                  <a:srgbClr val="FFFFFF"/>
                </a:solidFill>
                <a:latin typeface="DM Sans Regular"/>
                <a:ea typeface="DM Sans Regular"/>
                <a:cs typeface="DM Sans Regular"/>
                <a:sym typeface="DM Sans Regular"/>
              </a:defRPr>
            </a:lvl1pPr>
          </a:lstStyle>
          <a:p>
            <a:r>
              <a:rPr lang="en-GB" dirty="0"/>
              <a:t>Date of the presentation</a:t>
            </a:r>
          </a:p>
        </p:txBody>
      </p:sp>
      <p:sp>
        <p:nvSpPr>
          <p:cNvPr id="17" name="Deliver open solutions for advanced computing and data analytics in research and innovation">
            <a:extLst>
              <a:ext uri="{FF2B5EF4-FFF2-40B4-BE49-F238E27FC236}">
                <a16:creationId xmlns:a16="http://schemas.microsoft.com/office/drawing/2014/main" id="{2435B49F-040F-CF47-BE5F-012E6E35B995}"/>
              </a:ext>
            </a:extLst>
          </p:cNvPr>
          <p:cNvSpPr txBox="1">
            <a:spLocks noGrp="1"/>
          </p:cNvSpPr>
          <p:nvPr>
            <p:ph type="body" sz="quarter" idx="26" hasCustomPrompt="1"/>
          </p:nvPr>
        </p:nvSpPr>
        <p:spPr>
          <a:xfrm>
            <a:off x="15133505" y="11648613"/>
            <a:ext cx="8124357" cy="615553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r" defTabSz="2438337">
              <a:defRPr sz="4000" b="0">
                <a:solidFill>
                  <a:srgbClr val="FFFFFF"/>
                </a:solidFill>
                <a:latin typeface="DM Sans Regular"/>
                <a:ea typeface="DM Sans Regular"/>
                <a:cs typeface="DM Sans Regular"/>
                <a:sym typeface="DM Sans Regular"/>
              </a:defRPr>
            </a:lvl1pPr>
          </a:lstStyle>
          <a:p>
            <a:r>
              <a:rPr lang="en-GB" dirty="0"/>
              <a:t>Name of Event</a:t>
            </a:r>
          </a:p>
        </p:txBody>
      </p:sp>
      <p:sp>
        <p:nvSpPr>
          <p:cNvPr id="18" name="Deliver open solutions for advanced computing and data analytics in research and innovation">
            <a:extLst>
              <a:ext uri="{FF2B5EF4-FFF2-40B4-BE49-F238E27FC236}">
                <a16:creationId xmlns:a16="http://schemas.microsoft.com/office/drawing/2014/main" id="{035CE210-D3A9-A6EA-EF5A-0002A849B778}"/>
              </a:ext>
            </a:extLst>
          </p:cNvPr>
          <p:cNvSpPr txBox="1">
            <a:spLocks noGrp="1"/>
          </p:cNvSpPr>
          <p:nvPr>
            <p:ph type="body" sz="quarter" idx="27" hasCustomPrompt="1"/>
          </p:nvPr>
        </p:nvSpPr>
        <p:spPr>
          <a:xfrm>
            <a:off x="6484470" y="12746860"/>
            <a:ext cx="5802298" cy="369332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defTabSz="2438337">
              <a:defRPr sz="2400" b="0">
                <a:solidFill>
                  <a:srgbClr val="999999"/>
                </a:solidFill>
                <a:latin typeface="DM Sans Regular"/>
                <a:ea typeface="DM Sans Regular"/>
                <a:cs typeface="DM Sans Regular"/>
                <a:sym typeface="DM Sans Regular"/>
              </a:defRPr>
            </a:lvl1pPr>
          </a:lstStyle>
          <a:p>
            <a:r>
              <a:rPr lang="en-GB" dirty="0"/>
              <a:t>Recipient party: Name of party</a:t>
            </a:r>
          </a:p>
        </p:txBody>
      </p:sp>
      <p:sp>
        <p:nvSpPr>
          <p:cNvPr id="19" name="Deliver open solutions for advanced computing and data analytics in research and innovation">
            <a:extLst>
              <a:ext uri="{FF2B5EF4-FFF2-40B4-BE49-F238E27FC236}">
                <a16:creationId xmlns:a16="http://schemas.microsoft.com/office/drawing/2014/main" id="{43755199-0CA3-3722-5689-2B4ABACD2F95}"/>
              </a:ext>
            </a:extLst>
          </p:cNvPr>
          <p:cNvSpPr txBox="1">
            <a:spLocks noGrp="1"/>
          </p:cNvSpPr>
          <p:nvPr>
            <p:ph type="body" sz="quarter" idx="28" hasCustomPrompt="1"/>
          </p:nvPr>
        </p:nvSpPr>
        <p:spPr>
          <a:xfrm>
            <a:off x="1210140" y="12746860"/>
            <a:ext cx="4320001" cy="369332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defTabSz="2438337">
              <a:defRPr sz="2400" b="0">
                <a:solidFill>
                  <a:srgbClr val="999999"/>
                </a:solidFill>
                <a:latin typeface="DM Sans Regular"/>
                <a:ea typeface="DM Sans Regular"/>
                <a:cs typeface="DM Sans Regular"/>
                <a:sym typeface="DM Sans Regular"/>
              </a:defRPr>
            </a:lvl1pPr>
          </a:lstStyle>
          <a:p>
            <a:r>
              <a:rPr lang="en-GB" dirty="0"/>
              <a:t>Dissemination level: label</a:t>
            </a:r>
          </a:p>
        </p:txBody>
      </p:sp>
      <p:pic>
        <p:nvPicPr>
          <p:cNvPr id="23" name="img 6@4x.png" descr="img 6@4x.png">
            <a:extLst>
              <a:ext uri="{FF2B5EF4-FFF2-40B4-BE49-F238E27FC236}">
                <a16:creationId xmlns:a16="http://schemas.microsoft.com/office/drawing/2014/main" id="{8C046ADD-0CCD-BF1F-3A63-96F0EAF9DD9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22410" y="-3760448"/>
            <a:ext cx="15642027" cy="863342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946620668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Image - Divider">
    <p:bg>
      <p:bgPr>
        <a:solidFill>
          <a:srgbClr val="0914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1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1911" y="-107950"/>
            <a:ext cx="24756533" cy="13925550"/>
          </a:xfrm>
          <a:prstGeom prst="rect">
            <a:avLst/>
          </a:prstGeom>
          <a:ln w="12700">
            <a:miter lim="400000"/>
          </a:ln>
        </p:spPr>
      </p:pic>
      <p:sp>
        <p:nvSpPr>
          <p:cNvPr id="762" name="Rectangle"/>
          <p:cNvSpPr/>
          <p:nvPr/>
        </p:nvSpPr>
        <p:spPr>
          <a:xfrm>
            <a:off x="-28978" y="-66776"/>
            <a:ext cx="24441956" cy="13849552"/>
          </a:xfrm>
          <a:prstGeom prst="rect">
            <a:avLst/>
          </a:prstGeom>
          <a:solidFill>
            <a:srgbClr val="09142E">
              <a:alpha val="60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grpSp>
        <p:nvGrpSpPr>
          <p:cNvPr id="765" name="Group"/>
          <p:cNvGrpSpPr/>
          <p:nvPr/>
        </p:nvGrpSpPr>
        <p:grpSpPr>
          <a:xfrm>
            <a:off x="1031424" y="-1646580"/>
            <a:ext cx="3511950" cy="4405687"/>
            <a:chOff x="0" y="0"/>
            <a:chExt cx="3511949" cy="4405686"/>
          </a:xfrm>
        </p:grpSpPr>
        <p:sp>
          <p:nvSpPr>
            <p:cNvPr id="763" name="Rounded Rectangle"/>
            <p:cNvSpPr/>
            <p:nvPr/>
          </p:nvSpPr>
          <p:spPr>
            <a:xfrm>
              <a:off x="-1" y="-1"/>
              <a:ext cx="3511950" cy="4405687"/>
            </a:xfrm>
            <a:prstGeom prst="roundRect">
              <a:avLst>
                <a:gd name="adj" fmla="val 18817"/>
              </a:avLst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pic>
          <p:nvPicPr>
            <p:cNvPr id="764" name="Image" descr="Imag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2041" y="2058154"/>
              <a:ext cx="2327866" cy="17184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766" name="img 32x.png" descr="img 32x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29419" y="-800684"/>
            <a:ext cx="7298147" cy="15317367"/>
          </a:xfrm>
          <a:prstGeom prst="rect">
            <a:avLst/>
          </a:prstGeom>
          <a:ln w="12700">
            <a:miter lim="400000"/>
          </a:ln>
        </p:spPr>
      </p:pic>
      <p:pic>
        <p:nvPicPr>
          <p:cNvPr id="767" name="Frame 132x.png" descr="Frame 132x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14572301" y="1010510"/>
            <a:ext cx="2813261" cy="2813261"/>
          </a:xfrm>
          <a:prstGeom prst="rect">
            <a:avLst/>
          </a:prstGeom>
          <a:ln w="12700">
            <a:miter lim="400000"/>
          </a:ln>
        </p:spPr>
      </p:pic>
      <p:sp>
        <p:nvSpPr>
          <p:cNvPr id="768" name="EGI: Advanced computing for research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9182" y="9219545"/>
            <a:ext cx="11318423" cy="123815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>
            <a:lvl1pPr defTabSz="2438337">
              <a:lnSpc>
                <a:spcPct val="80000"/>
              </a:lnSpc>
              <a:defRPr sz="9600" b="0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769" name="Deliver open solutions for advanced computing and data analytics in research and innovation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9182" y="6753290"/>
            <a:ext cx="11318424" cy="615553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defTabSz="2438337">
              <a:defRPr sz="4000" b="0">
                <a:solidFill>
                  <a:srgbClr val="EF8200"/>
                </a:solidFill>
                <a:latin typeface="DM Sans Regular"/>
                <a:ea typeface="DM Sans Regular"/>
                <a:cs typeface="DM Sans Regular"/>
                <a:sym typeface="DM Sans Regular"/>
              </a:defRPr>
            </a:lvl1pPr>
          </a:lstStyle>
          <a:p>
            <a:r>
              <a:rPr lang="en-GB" dirty="0"/>
              <a:t>Section #</a:t>
            </a:r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74C56C69-F8D8-CE11-DE08-FF37D082B0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3212926" y="13031659"/>
            <a:ext cx="683356" cy="3693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r">
              <a:defRPr sz="1800">
                <a:solidFill>
                  <a:srgbClr val="999999"/>
                </a:solidFill>
                <a:latin typeface="DM Sans" pitchFamily="2" charset="77"/>
              </a:defRPr>
            </a:lvl1pPr>
          </a:lstStyle>
          <a:p>
            <a:fld id="{FE8571D0-4C05-584F-8929-3D0C48F3269B}" type="slidenum">
              <a:rPr lang="en-NL" smtClean="0"/>
              <a:pPr/>
              <a:t>‹Nr.›</a:t>
            </a:fld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3861027838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- Quote No Image">
    <p:bg>
      <p:bgPr>
        <a:solidFill>
          <a:srgbClr val="005F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3236401" y="2597725"/>
            <a:ext cx="13751180" cy="8528649"/>
          </a:xfrm>
          <a:prstGeom prst="rect">
            <a:avLst/>
          </a:prstGeom>
          <a:ln w="12700">
            <a:miter lim="400000"/>
          </a:ln>
        </p:spPr>
      </p:pic>
      <p:sp>
        <p:nvSpPr>
          <p:cNvPr id="606" name="Albert Einstei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589076" y="9777087"/>
            <a:ext cx="12700001" cy="738664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defTabSz="2438337">
              <a:defRPr sz="4800" b="0">
                <a:solidFill>
                  <a:srgbClr val="FFFFFF"/>
                </a:solidFill>
                <a:latin typeface="DM Sans Regular"/>
                <a:ea typeface="DM Sans Regular"/>
                <a:cs typeface="DM Sans Regular"/>
                <a:sym typeface="DM Sans Regular"/>
              </a:defRPr>
            </a:lvl1pPr>
          </a:lstStyle>
          <a:p>
            <a:r>
              <a:rPr lang="en-GB" dirty="0"/>
              <a:t>Name of person</a:t>
            </a:r>
          </a:p>
        </p:txBody>
      </p:sp>
      <p:sp>
        <p:nvSpPr>
          <p:cNvPr id="607" name="Theoretical physicist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2589076" y="10591560"/>
            <a:ext cx="12700001" cy="615553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defTabSz="2438337">
              <a:defRPr sz="4000" b="0">
                <a:solidFill>
                  <a:srgbClr val="EF8200"/>
                </a:solidFill>
                <a:latin typeface="DM Sans Regular"/>
                <a:ea typeface="DM Sans Regular"/>
                <a:cs typeface="DM Sans Regular"/>
                <a:sym typeface="DM Sans Regular"/>
              </a:defRPr>
            </a:lvl1pPr>
          </a:lstStyle>
          <a:p>
            <a:r>
              <a:rPr lang="en-GB" dirty="0"/>
              <a:t>Title of person</a:t>
            </a:r>
          </a:p>
        </p:txBody>
      </p:sp>
      <p:sp>
        <p:nvSpPr>
          <p:cNvPr id="608" name="“"/>
          <p:cNvSpPr txBox="1"/>
          <p:nvPr/>
        </p:nvSpPr>
        <p:spPr>
          <a:xfrm>
            <a:off x="2000100" y="577597"/>
            <a:ext cx="6829015" cy="86153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60000" b="1">
                <a:solidFill>
                  <a:srgbClr val="EF82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“</a:t>
            </a:r>
          </a:p>
        </p:txBody>
      </p:sp>
      <p:grpSp>
        <p:nvGrpSpPr>
          <p:cNvPr id="611" name="Group"/>
          <p:cNvGrpSpPr/>
          <p:nvPr/>
        </p:nvGrpSpPr>
        <p:grpSpPr>
          <a:xfrm>
            <a:off x="313398" y="-641338"/>
            <a:ext cx="1926056" cy="2416204"/>
            <a:chOff x="0" y="0"/>
            <a:chExt cx="1926055" cy="2416203"/>
          </a:xfrm>
        </p:grpSpPr>
        <p:sp>
          <p:nvSpPr>
            <p:cNvPr id="609" name="Rounded Rectangle"/>
            <p:cNvSpPr/>
            <p:nvPr/>
          </p:nvSpPr>
          <p:spPr>
            <a:xfrm>
              <a:off x="0" y="0"/>
              <a:ext cx="1926056" cy="2416204"/>
            </a:xfrm>
            <a:prstGeom prst="roundRect">
              <a:avLst>
                <a:gd name="adj" fmla="val 18817"/>
              </a:avLst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pic>
          <p:nvPicPr>
            <p:cNvPr id="610" name="Image" descr="Imag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4692" y="1128751"/>
              <a:ext cx="1276671" cy="9424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F994BD4-FE7C-4F29-4EC8-39C769ACCF1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589076" y="4997302"/>
            <a:ext cx="12700001" cy="422657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kumimoji="0" lang="en-GB" sz="80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DM Sans Bold"/>
                <a:ea typeface="DM Sans Bold"/>
                <a:cs typeface="DM Sans Bold"/>
                <a:sym typeface="DM Sans Bold"/>
              </a:defRPr>
            </a:lvl1pPr>
            <a:lvl2pPr>
              <a:defRPr kumimoji="0" lang="en-GB" sz="8000" b="0" i="0" u="none" strike="noStrike" cap="none" spc="0" normalizeH="0" baseline="0" dirty="0" smtClean="0">
                <a:ln>
                  <a:noFill/>
                </a:ln>
                <a:solidFill>
                  <a:srgbClr val="005FAA"/>
                </a:solidFill>
                <a:effectLst/>
                <a:uFillTx/>
                <a:latin typeface="DM Sans Bold"/>
                <a:ea typeface="DM Sans Bold"/>
                <a:cs typeface="DM Sans Bold"/>
                <a:sym typeface="DM Sans Bold"/>
              </a:defRPr>
            </a:lvl2pPr>
            <a:lvl3pPr>
              <a:defRPr kumimoji="0" lang="en-GB" sz="8000" b="0" i="0" u="none" strike="noStrike" cap="none" spc="0" normalizeH="0" baseline="0" dirty="0" smtClean="0">
                <a:ln>
                  <a:noFill/>
                </a:ln>
                <a:solidFill>
                  <a:srgbClr val="005FAA"/>
                </a:solidFill>
                <a:effectLst/>
                <a:uFillTx/>
                <a:latin typeface="DM Sans Bold"/>
                <a:ea typeface="DM Sans Bold"/>
                <a:cs typeface="DM Sans Bold"/>
                <a:sym typeface="DM Sans Bold"/>
              </a:defRPr>
            </a:lvl3pPr>
            <a:lvl4pPr>
              <a:defRPr kumimoji="0" lang="en-GB" sz="8000" b="0" i="0" u="none" strike="noStrike" cap="none" spc="0" normalizeH="0" baseline="0" dirty="0" smtClean="0">
                <a:ln>
                  <a:noFill/>
                </a:ln>
                <a:solidFill>
                  <a:srgbClr val="005FAA"/>
                </a:solidFill>
                <a:effectLst/>
                <a:uFillTx/>
                <a:latin typeface="DM Sans Bold"/>
                <a:ea typeface="DM Sans Bold"/>
                <a:cs typeface="DM Sans Bold"/>
                <a:sym typeface="DM Sans Bold"/>
              </a:defRPr>
            </a:lvl4pPr>
            <a:lvl5pPr>
              <a:defRPr kumimoji="0" lang="en-NL" sz="8000" b="0" i="0" u="none" strike="noStrike" cap="none" spc="0" normalizeH="0" baseline="0" dirty="0">
                <a:ln>
                  <a:noFill/>
                </a:ln>
                <a:solidFill>
                  <a:srgbClr val="005FAA"/>
                </a:solidFill>
                <a:effectLst/>
                <a:uFillTx/>
                <a:latin typeface="DM Sans Bold"/>
                <a:ea typeface="DM Sans Bold"/>
                <a:cs typeface="DM Sans Bold"/>
                <a:sym typeface="DM Sans Bold"/>
              </a:defRPr>
            </a:lvl5pPr>
          </a:lstStyle>
          <a:p>
            <a:pPr lvl="0"/>
            <a:r>
              <a:rPr lang="en-GB" dirty="0"/>
              <a:t>Quote by someone</a:t>
            </a:r>
            <a:endParaRPr lang="en-NL" dirty="0"/>
          </a:p>
        </p:txBody>
      </p:sp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C405DF93-FC08-E30E-9F16-40437042B0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3212926" y="13031659"/>
            <a:ext cx="683356" cy="3693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r">
              <a:defRPr sz="1800">
                <a:solidFill>
                  <a:srgbClr val="999999"/>
                </a:solidFill>
                <a:latin typeface="DM Sans" pitchFamily="2" charset="77"/>
              </a:defRPr>
            </a:lvl1pPr>
          </a:lstStyle>
          <a:p>
            <a:fld id="{FE8571D0-4C05-584F-8929-3D0C48F3269B}" type="slidenum">
              <a:rPr lang="en-NL" smtClean="0"/>
              <a:pPr/>
              <a:t>‹Nr.›</a:t>
            </a:fld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1081352522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B328FC-DBC2-4208-94E0-FE6F55CDC5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0" y="2244725"/>
            <a:ext cx="18288000" cy="47752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A1381EE-721A-4D16-A395-6EFE04A523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0" y="7204075"/>
            <a:ext cx="18288000" cy="33115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AF634B3-C198-461F-8C0B-7D3ADE3A8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B82D1-D991-4605-A5AA-C8712656DF12}" type="datetimeFigureOut">
              <a:rPr lang="de-DE" smtClean="0"/>
              <a:t>14.03.2023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467FF26-029E-4D2C-9A34-D49B4BAB8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D288125-D7A1-4478-BCC6-64C1270B0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F9438-FC5D-4744-B114-B0FD74DB52D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77165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A29C43-DF3E-41AF-94CA-C4A9693AE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487FA7C-3E56-431C-BFF5-9869E86686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5E606EA-E09D-4A54-A225-AB1AE5EF9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B82D1-D991-4605-A5AA-C8712656DF12}" type="datetimeFigureOut">
              <a:rPr lang="de-DE" smtClean="0"/>
              <a:t>14.03.2023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58B0CD7-BC54-4EEB-AB02-E48F94618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EB0899B-9E48-48E8-A5FD-79F8FA308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F9438-FC5D-4744-B114-B0FD74DB52D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80598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9A1D1A-A60D-43A5-9B9E-7DCB7531E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3700" y="3419475"/>
            <a:ext cx="21031200" cy="57054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01ABBFF-484C-462F-9526-53B753D742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63700" y="9178925"/>
            <a:ext cx="21031200" cy="300037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B11F332-AA25-4946-ADDD-D88D2FD9C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B82D1-D991-4605-A5AA-C8712656DF12}" type="datetimeFigureOut">
              <a:rPr lang="de-DE" smtClean="0"/>
              <a:t>14.03.2023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F28192F-DA72-40EA-A83A-0E164EE21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2D10AC2-CB44-4834-9877-04382BA31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F9438-FC5D-4744-B114-B0FD74DB52D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48959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37EB94-0270-4250-91E6-198046AFF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B85B80F-2017-41DA-8B24-8E49B198EB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439400" cy="870267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764B9FC-DF22-4137-B714-5D062BC448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268200" y="3651250"/>
            <a:ext cx="10439400" cy="870267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68D983E-1311-4CC8-B68F-29E053281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B82D1-D991-4605-A5AA-C8712656DF12}" type="datetimeFigureOut">
              <a:rPr lang="de-DE" smtClean="0"/>
              <a:t>14.03.2023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46FE143-A9E0-40DD-A573-0A2951D78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785B133-259E-43B8-A497-7F19F8883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F9438-FC5D-4744-B114-B0FD74DB52D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3455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4FAFE0-E1B2-448A-AF8E-581ED0ED8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5" y="730250"/>
            <a:ext cx="21031200" cy="2651125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F4F025B-2EC8-4D51-80AE-15E706429A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9575" y="3362325"/>
            <a:ext cx="10315575" cy="16478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E60644F-175F-4B3F-BD37-2729A830AD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79575" y="5010150"/>
            <a:ext cx="10315575" cy="736917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9FDAC080-9894-48C9-B801-1A58F1EB39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2344400" y="3362325"/>
            <a:ext cx="10366375" cy="16478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FC1F08B2-B170-4F2D-B70B-4C8B32B5D9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5" cy="736917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9AFA6351-6E63-423D-B769-2B5685B82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B82D1-D991-4605-A5AA-C8712656DF12}" type="datetimeFigureOut">
              <a:rPr lang="de-DE" smtClean="0"/>
              <a:t>14.03.2023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BC0A9CA9-2ED2-453A-8FF2-B16EF15B3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3C9BF931-1017-426C-B774-158F6FF1B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F9438-FC5D-4744-B114-B0FD74DB52D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2508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F42B03-68FD-41F5-A70D-E7313F5C5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C6E6DF3-3FC6-4F5D-8282-F385F9844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B82D1-D991-4605-A5AA-C8712656DF12}" type="datetimeFigureOut">
              <a:rPr lang="de-DE" smtClean="0"/>
              <a:t>14.03.2023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504A290-38CE-438F-BEC2-4FE87A0C1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1BFA43F-C0B6-4598-AFA0-33B7D15D3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F9438-FC5D-4744-B114-B0FD74DB52D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94198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938CF9D-3C22-43CC-A830-A667500FD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B82D1-D991-4605-A5AA-C8712656DF12}" type="datetimeFigureOut">
              <a:rPr lang="de-DE" smtClean="0"/>
              <a:t>14.03.2023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FE8DCDF-61C7-4AC6-8795-177C010A6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259526D-CC4F-4FC6-8A4C-D789BEDD8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F9438-FC5D-4744-B114-B0FD74DB52D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6239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Content - 3 Vertical with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" descr="Image">
            <a:extLst>
              <a:ext uri="{FF2B5EF4-FFF2-40B4-BE49-F238E27FC236}">
                <a16:creationId xmlns:a16="http://schemas.microsoft.com/office/drawing/2014/main" id="{982BC09E-10E0-B7EA-9F22-AA550B360F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5000"/>
          </a:blip>
          <a:srcRect t="12" b="12"/>
          <a:stretch>
            <a:fillRect/>
          </a:stretch>
        </p:blipFill>
        <p:spPr>
          <a:xfrm>
            <a:off x="19856949" y="815931"/>
            <a:ext cx="4902205" cy="1231587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32" name="Group"/>
          <p:cNvGrpSpPr/>
          <p:nvPr/>
        </p:nvGrpSpPr>
        <p:grpSpPr>
          <a:xfrm>
            <a:off x="313398" y="-641338"/>
            <a:ext cx="1926056" cy="2416204"/>
            <a:chOff x="0" y="0"/>
            <a:chExt cx="1926055" cy="2416203"/>
          </a:xfrm>
        </p:grpSpPr>
        <p:sp>
          <p:nvSpPr>
            <p:cNvPr id="230" name="Rounded Rectangle"/>
            <p:cNvSpPr/>
            <p:nvPr/>
          </p:nvSpPr>
          <p:spPr>
            <a:xfrm>
              <a:off x="0" y="0"/>
              <a:ext cx="1926056" cy="2416204"/>
            </a:xfrm>
            <a:prstGeom prst="roundRect">
              <a:avLst>
                <a:gd name="adj" fmla="val 18817"/>
              </a:avLst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pic>
          <p:nvPicPr>
            <p:cNvPr id="231" name="Image" descr="Imag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4692" y="1128751"/>
              <a:ext cx="1276671" cy="9424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36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2564146" y="859196"/>
            <a:ext cx="21031201" cy="754381"/>
          </a:xfrm>
          <a:prstGeom prst="rect">
            <a:avLst/>
          </a:prstGeom>
        </p:spPr>
        <p:txBody>
          <a:bodyPr lIns="45719" tIns="45719" rIns="45719" bIns="45719"/>
          <a:lstStyle>
            <a:lvl1pPr defTabSz="914400">
              <a:lnSpc>
                <a:spcPct val="90000"/>
              </a:lnSpc>
              <a:defRPr>
                <a:solidFill>
                  <a:srgbClr val="0061B0"/>
                </a:solidFill>
              </a:defRPr>
            </a:lvl1pPr>
          </a:lstStyle>
          <a:p>
            <a:r>
              <a:rPr lang="en-GB" dirty="0"/>
              <a:t>Title Text</a:t>
            </a:r>
            <a:endParaRPr dirty="0"/>
          </a:p>
        </p:txBody>
      </p:sp>
      <p:sp>
        <p:nvSpPr>
          <p:cNvPr id="237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563814" y="1755775"/>
            <a:ext cx="21031201" cy="533313"/>
          </a:xfrm>
          <a:prstGeom prst="rect">
            <a:avLst/>
          </a:prstGeom>
        </p:spPr>
        <p:txBody>
          <a:bodyPr lIns="45719" tIns="45719" rIns="45719" bIns="45719"/>
          <a:lstStyle>
            <a:lvl1pPr defTabSz="914400">
              <a:lnSpc>
                <a:spcPct val="90000"/>
              </a:lnSpc>
              <a:spcBef>
                <a:spcPts val="1000"/>
              </a:spcBef>
              <a:defRPr sz="3100" b="0">
                <a:solidFill>
                  <a:srgbClr val="828282"/>
                </a:solidFill>
                <a:latin typeface="DM Sans Regular"/>
                <a:ea typeface="DM Sans Regular"/>
                <a:cs typeface="DM Sans Regular"/>
                <a:sym typeface="DM Sans Regular"/>
              </a:defRPr>
            </a:lvl1pPr>
            <a:lvl2pPr marL="0" indent="457200" defTabSz="914400">
              <a:lnSpc>
                <a:spcPct val="90000"/>
              </a:lnSpc>
              <a:spcBef>
                <a:spcPts val="1000"/>
              </a:spcBef>
              <a:buSzTx/>
              <a:buNone/>
              <a:defRPr sz="3100" b="0">
                <a:solidFill>
                  <a:srgbClr val="828282"/>
                </a:solidFill>
                <a:latin typeface="DM Sans Regular"/>
                <a:ea typeface="DM Sans Regular"/>
                <a:cs typeface="DM Sans Regular"/>
                <a:sym typeface="DM Sans Regular"/>
              </a:defRPr>
            </a:lvl2pPr>
            <a:lvl3pPr marL="0" indent="914400" defTabSz="914400">
              <a:lnSpc>
                <a:spcPct val="90000"/>
              </a:lnSpc>
              <a:spcBef>
                <a:spcPts val="1000"/>
              </a:spcBef>
              <a:buSzTx/>
              <a:buNone/>
              <a:defRPr sz="3100" b="0">
                <a:solidFill>
                  <a:srgbClr val="828282"/>
                </a:solidFill>
                <a:latin typeface="DM Sans Regular"/>
                <a:ea typeface="DM Sans Regular"/>
                <a:cs typeface="DM Sans Regular"/>
                <a:sym typeface="DM Sans Regular"/>
              </a:defRPr>
            </a:lvl3pPr>
            <a:lvl4pPr marL="0" indent="1371600" defTabSz="914400">
              <a:lnSpc>
                <a:spcPct val="90000"/>
              </a:lnSpc>
              <a:spcBef>
                <a:spcPts val="1000"/>
              </a:spcBef>
              <a:buSzTx/>
              <a:buNone/>
              <a:defRPr sz="3100" b="0">
                <a:solidFill>
                  <a:srgbClr val="828282"/>
                </a:solidFill>
                <a:latin typeface="DM Sans Regular"/>
                <a:ea typeface="DM Sans Regular"/>
                <a:cs typeface="DM Sans Regular"/>
                <a:sym typeface="DM Sans Regular"/>
              </a:defRPr>
            </a:lvl4pPr>
            <a:lvl5pPr marL="0" indent="1828800" defTabSz="914400">
              <a:lnSpc>
                <a:spcPct val="90000"/>
              </a:lnSpc>
              <a:spcBef>
                <a:spcPts val="1000"/>
              </a:spcBef>
              <a:buSzTx/>
              <a:buNone/>
              <a:defRPr sz="3100" b="0">
                <a:solidFill>
                  <a:srgbClr val="828282"/>
                </a:solidFill>
                <a:latin typeface="DM Sans Regular"/>
                <a:ea typeface="DM Sans Regular"/>
                <a:cs typeface="DM Sans Regular"/>
                <a:sym typeface="DM Sans Regular"/>
              </a:defRPr>
            </a:lvl5pPr>
          </a:lstStyle>
          <a:p>
            <a:r>
              <a:rPr lang="en-GB" dirty="0"/>
              <a:t>Subtitle</a:t>
            </a:r>
          </a:p>
        </p:txBody>
      </p:sp>
      <p:sp>
        <p:nvSpPr>
          <p:cNvPr id="239" name="Mission of the EGI Feder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025367" y="6109742"/>
            <a:ext cx="15240001" cy="738664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defTabSz="2438337">
              <a:defRPr sz="4800" b="0">
                <a:solidFill>
                  <a:srgbClr val="005FAA"/>
                </a:solidFill>
                <a:latin typeface="DM Sans Bold"/>
                <a:ea typeface="DM Sans Bold"/>
                <a:cs typeface="DM Sans Bold"/>
                <a:sym typeface="DM Sans Bold"/>
              </a:defRPr>
            </a:lvl1pPr>
          </a:lstStyle>
          <a:p>
            <a:r>
              <a:rPr lang="en-GB" dirty="0"/>
              <a:t>Title of the point</a:t>
            </a:r>
          </a:p>
        </p:txBody>
      </p:sp>
      <p:sp>
        <p:nvSpPr>
          <p:cNvPr id="240" name="Deliver open solutions for advanced computing and data analytics in research and innovation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2025366" y="7060439"/>
            <a:ext cx="15240001" cy="615553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defTabSz="2438337">
              <a:buClr>
                <a:schemeClr val="accent2"/>
              </a:buClr>
              <a:buFont typeface="Arial" panose="020B0604020202020204" pitchFamily="34" charset="0"/>
              <a:buNone/>
              <a:defRPr sz="4000" b="0">
                <a:solidFill>
                  <a:srgbClr val="828282"/>
                </a:solidFill>
                <a:latin typeface="DM Sans Regular"/>
                <a:ea typeface="DM Sans Regular"/>
                <a:cs typeface="DM Sans Regular"/>
                <a:sym typeface="DM Sans Regular"/>
              </a:defRPr>
            </a:lvl1pPr>
          </a:lstStyle>
          <a:p>
            <a:r>
              <a:rPr lang="en-GB" dirty="0"/>
              <a:t>Explanation of the point above, in two lines max</a:t>
            </a:r>
          </a:p>
        </p:txBody>
      </p:sp>
      <p:sp>
        <p:nvSpPr>
          <p:cNvPr id="242" name="Mission of the EGI Foundation"/>
          <p:cNvSpPr txBox="1">
            <a:spLocks noGrp="1"/>
          </p:cNvSpPr>
          <p:nvPr>
            <p:ph type="body" sz="quarter" idx="23" hasCustomPrompt="1"/>
          </p:nvPr>
        </p:nvSpPr>
        <p:spPr>
          <a:xfrm>
            <a:off x="2025368" y="9332748"/>
            <a:ext cx="15240001" cy="738664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defTabSz="2438337">
              <a:defRPr sz="4800" b="0">
                <a:solidFill>
                  <a:srgbClr val="005FAA"/>
                </a:solidFill>
                <a:latin typeface="DM Sans Bold"/>
                <a:ea typeface="DM Sans Bold"/>
                <a:cs typeface="DM Sans Bold"/>
                <a:sym typeface="DM Sans Bold"/>
              </a:defRPr>
            </a:lvl1pPr>
          </a:lstStyle>
          <a:p>
            <a:r>
              <a:rPr lang="en-GB" dirty="0"/>
              <a:t>Title of the point</a:t>
            </a:r>
          </a:p>
        </p:txBody>
      </p:sp>
      <p:sp>
        <p:nvSpPr>
          <p:cNvPr id="243" name="Enable the EGI Federation to serve international research and innovation together"/>
          <p:cNvSpPr txBox="1">
            <a:spLocks noGrp="1"/>
          </p:cNvSpPr>
          <p:nvPr>
            <p:ph type="body" sz="quarter" idx="24" hasCustomPrompt="1"/>
          </p:nvPr>
        </p:nvSpPr>
        <p:spPr>
          <a:xfrm>
            <a:off x="2025367" y="10283444"/>
            <a:ext cx="15240001" cy="615553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defTabSz="2438337">
              <a:buClr>
                <a:schemeClr val="accent2"/>
              </a:buClr>
              <a:buFont typeface="Arial" panose="020B0604020202020204" pitchFamily="34" charset="0"/>
              <a:buNone/>
              <a:defRPr sz="4000" b="0">
                <a:solidFill>
                  <a:srgbClr val="828282"/>
                </a:solidFill>
                <a:latin typeface="DM Sans Regular"/>
                <a:ea typeface="DM Sans Regular"/>
                <a:cs typeface="DM Sans Regular"/>
                <a:sym typeface="DM Sans Regular"/>
              </a:defRPr>
            </a:lvl1pPr>
          </a:lstStyle>
          <a:p>
            <a:r>
              <a:rPr lang="en-GB" dirty="0"/>
              <a:t>Explanation of the point above, in two lines max</a:t>
            </a:r>
          </a:p>
        </p:txBody>
      </p:sp>
      <p:sp>
        <p:nvSpPr>
          <p:cNvPr id="245" name="Vision"/>
          <p:cNvSpPr txBox="1">
            <a:spLocks noGrp="1"/>
          </p:cNvSpPr>
          <p:nvPr>
            <p:ph type="body" sz="quarter" idx="25" hasCustomPrompt="1"/>
          </p:nvPr>
        </p:nvSpPr>
        <p:spPr>
          <a:xfrm>
            <a:off x="2025368" y="3065324"/>
            <a:ext cx="15240001" cy="738664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defTabSz="2438337">
              <a:defRPr sz="4800" b="0">
                <a:solidFill>
                  <a:srgbClr val="005FAA"/>
                </a:solidFill>
                <a:latin typeface="DM Sans Bold"/>
                <a:ea typeface="DM Sans Bold"/>
                <a:cs typeface="DM Sans Bold"/>
                <a:sym typeface="DM Sans Bold"/>
              </a:defRPr>
            </a:lvl1pPr>
          </a:lstStyle>
          <a:p>
            <a:r>
              <a:rPr lang="en-GB" dirty="0"/>
              <a:t>Title of the point</a:t>
            </a:r>
          </a:p>
        </p:txBody>
      </p:sp>
      <p:sp>
        <p:nvSpPr>
          <p:cNvPr id="246" name="Seamless access to services, resources and expertise"/>
          <p:cNvSpPr txBox="1">
            <a:spLocks noGrp="1"/>
          </p:cNvSpPr>
          <p:nvPr>
            <p:ph type="body" sz="quarter" idx="26" hasCustomPrompt="1"/>
          </p:nvPr>
        </p:nvSpPr>
        <p:spPr>
          <a:xfrm>
            <a:off x="2025366" y="3901720"/>
            <a:ext cx="15240001" cy="615553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defTabSz="2438337">
              <a:buClr>
                <a:schemeClr val="accent2"/>
              </a:buClr>
              <a:buFont typeface="Arial" panose="020B0604020202020204" pitchFamily="34" charset="0"/>
              <a:buNone/>
              <a:defRPr sz="4000" b="0">
                <a:solidFill>
                  <a:srgbClr val="828282"/>
                </a:solidFill>
                <a:latin typeface="DM Sans Regular"/>
                <a:ea typeface="DM Sans Regular"/>
                <a:cs typeface="DM Sans Regular"/>
                <a:sym typeface="DM Sans Regular"/>
              </a:defRPr>
            </a:lvl1pPr>
          </a:lstStyle>
          <a:p>
            <a:r>
              <a:rPr lang="en-GB" dirty="0"/>
              <a:t>Explanation of the point above, in two lines max</a:t>
            </a:r>
          </a:p>
        </p:txBody>
      </p:sp>
      <p:sp>
        <p:nvSpPr>
          <p:cNvPr id="248" name="Line"/>
          <p:cNvSpPr/>
          <p:nvPr/>
        </p:nvSpPr>
        <p:spPr>
          <a:xfrm>
            <a:off x="2025368" y="5635413"/>
            <a:ext cx="15131990" cy="1"/>
          </a:xfrm>
          <a:prstGeom prst="line">
            <a:avLst/>
          </a:prstGeom>
          <a:ln w="12700">
            <a:solidFill>
              <a:srgbClr val="999999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49" name="Line"/>
          <p:cNvSpPr/>
          <p:nvPr/>
        </p:nvSpPr>
        <p:spPr>
          <a:xfrm>
            <a:off x="2025368" y="8813388"/>
            <a:ext cx="15131990" cy="1"/>
          </a:xfrm>
          <a:prstGeom prst="line">
            <a:avLst/>
          </a:prstGeom>
          <a:ln w="12700">
            <a:solidFill>
              <a:srgbClr val="999999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0" name="Circle">
            <a:extLst>
              <a:ext uri="{FF2B5EF4-FFF2-40B4-BE49-F238E27FC236}">
                <a16:creationId xmlns:a16="http://schemas.microsoft.com/office/drawing/2014/main" id="{EC63FBBE-0B9E-BD9A-EF2C-398AEB5EBE2E}"/>
              </a:ext>
            </a:extLst>
          </p:cNvPr>
          <p:cNvSpPr/>
          <p:nvPr userDrawn="1"/>
        </p:nvSpPr>
        <p:spPr>
          <a:xfrm>
            <a:off x="1083888" y="3331529"/>
            <a:ext cx="206253" cy="206253"/>
          </a:xfrm>
          <a:prstGeom prst="ellipse">
            <a:avLst/>
          </a:prstGeom>
          <a:solidFill>
            <a:srgbClr val="EF82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1" name="Circle">
            <a:extLst>
              <a:ext uri="{FF2B5EF4-FFF2-40B4-BE49-F238E27FC236}">
                <a16:creationId xmlns:a16="http://schemas.microsoft.com/office/drawing/2014/main" id="{D16367BE-6249-6491-DA91-919A954E9719}"/>
              </a:ext>
            </a:extLst>
          </p:cNvPr>
          <p:cNvSpPr/>
          <p:nvPr userDrawn="1"/>
        </p:nvSpPr>
        <p:spPr>
          <a:xfrm>
            <a:off x="1083888" y="6395571"/>
            <a:ext cx="206253" cy="206253"/>
          </a:xfrm>
          <a:prstGeom prst="ellipse">
            <a:avLst/>
          </a:prstGeom>
          <a:solidFill>
            <a:srgbClr val="EF82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2" name="Circle">
            <a:extLst>
              <a:ext uri="{FF2B5EF4-FFF2-40B4-BE49-F238E27FC236}">
                <a16:creationId xmlns:a16="http://schemas.microsoft.com/office/drawing/2014/main" id="{AE0C6E72-B282-936D-309C-A5D67CF5B0DA}"/>
              </a:ext>
            </a:extLst>
          </p:cNvPr>
          <p:cNvSpPr/>
          <p:nvPr userDrawn="1"/>
        </p:nvSpPr>
        <p:spPr>
          <a:xfrm>
            <a:off x="1083888" y="9603992"/>
            <a:ext cx="206253" cy="206253"/>
          </a:xfrm>
          <a:prstGeom prst="ellipse">
            <a:avLst/>
          </a:prstGeom>
          <a:solidFill>
            <a:srgbClr val="EF82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3" name="Slide Number Placeholder 4">
            <a:extLst>
              <a:ext uri="{FF2B5EF4-FFF2-40B4-BE49-F238E27FC236}">
                <a16:creationId xmlns:a16="http://schemas.microsoft.com/office/drawing/2014/main" id="{1A43A095-8509-7CC9-C336-206DE448BA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3212926" y="13031659"/>
            <a:ext cx="683356" cy="3693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r">
              <a:defRPr sz="1800">
                <a:solidFill>
                  <a:srgbClr val="999999"/>
                </a:solidFill>
                <a:latin typeface="DM Sans" pitchFamily="2" charset="77"/>
              </a:defRPr>
            </a:lvl1pPr>
          </a:lstStyle>
          <a:p>
            <a:fld id="{FE8571D0-4C05-584F-8929-3D0C48F3269B}" type="slidenum">
              <a:rPr lang="en-NL" smtClean="0"/>
              <a:pPr/>
              <a:t>‹Nr.›</a:t>
            </a:fld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4087624687"/>
      </p:ext>
    </p:extLst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B789C2-B040-4D52-BB64-C71A14F94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4475" cy="3200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2F38E71-FE94-4C94-8CE8-790B2F23E0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66375" y="1974850"/>
            <a:ext cx="12344400" cy="97472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3D0580A-6729-461D-AB73-13F6319860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575" y="4114800"/>
            <a:ext cx="7864475" cy="7623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FF09F8D-49C2-4DCC-A095-57229CDBD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B82D1-D991-4605-A5AA-C8712656DF12}" type="datetimeFigureOut">
              <a:rPr lang="de-DE" smtClean="0"/>
              <a:t>14.03.2023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D3DD3AB-C1FE-4336-AB76-2DE3B2B14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76DEBB6-335B-4398-934C-A50E5871E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F9438-FC5D-4744-B114-B0FD74DB52D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76407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0B8B94-A4B6-498E-A31A-CDE207133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4475" cy="3200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A0D00C4B-3EBB-48DA-A881-FC41F8BABC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366375" y="1974850"/>
            <a:ext cx="12344400" cy="9747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B556C3C-A75B-4AFA-94AF-E17B265512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575" y="4114800"/>
            <a:ext cx="7864475" cy="7623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A229791-1EA0-4876-A27E-FB4F1E3A4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B82D1-D991-4605-A5AA-C8712656DF12}" type="datetimeFigureOut">
              <a:rPr lang="de-DE" smtClean="0"/>
              <a:t>14.03.2023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A1247DC-1180-4759-AB3B-4A5FDF7F1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B845513-8025-471B-BD2C-20275CF51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F9438-FC5D-4744-B114-B0FD74DB52D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78395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77D361-3988-46B0-93C0-764BD794A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7489FDB2-6264-45C0-BDBC-19CA7B8247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C776021-89BF-4183-AEDA-256393569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B82D1-D991-4605-A5AA-C8712656DF12}" type="datetimeFigureOut">
              <a:rPr lang="de-DE" smtClean="0"/>
              <a:t>14.03.2023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01F9651-5BDF-444A-993D-ECCADBF8D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2247D7C-ACE9-49AD-AD95-87226E825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F9438-FC5D-4744-B114-B0FD74DB52D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800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99A1CB3D-7881-4C9F-BF72-9A86E5B9B8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5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AB13200C-FD24-4057-BC3E-9D72D42827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621000" cy="1162367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4F3362A-C358-4479-B578-C802432D9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B82D1-D991-4605-A5AA-C8712656DF12}" type="datetimeFigureOut">
              <a:rPr lang="de-DE" smtClean="0"/>
              <a:t>14.03.2023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78E99D8-CC6D-4FDF-8395-2B797FC63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3D29377-E599-40F1-802E-9B2043451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F9438-FC5D-4744-B114-B0FD74DB52D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869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3 Horizontal with Tw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" descr="Image">
            <a:extLst>
              <a:ext uri="{FF2B5EF4-FFF2-40B4-BE49-F238E27FC236}">
                <a16:creationId xmlns:a16="http://schemas.microsoft.com/office/drawing/2014/main" id="{5C09E920-3E39-5510-234E-643BA98749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5000"/>
          </a:blip>
          <a:srcRect t="12" b="12"/>
          <a:stretch>
            <a:fillRect/>
          </a:stretch>
        </p:blipFill>
        <p:spPr>
          <a:xfrm>
            <a:off x="19856949" y="815931"/>
            <a:ext cx="4902205" cy="1231587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58" name="Group"/>
          <p:cNvGrpSpPr/>
          <p:nvPr/>
        </p:nvGrpSpPr>
        <p:grpSpPr>
          <a:xfrm>
            <a:off x="313398" y="-641338"/>
            <a:ext cx="1926056" cy="2416204"/>
            <a:chOff x="0" y="0"/>
            <a:chExt cx="1926055" cy="2416203"/>
          </a:xfrm>
        </p:grpSpPr>
        <p:sp>
          <p:nvSpPr>
            <p:cNvPr id="256" name="Rounded Rectangle"/>
            <p:cNvSpPr/>
            <p:nvPr/>
          </p:nvSpPr>
          <p:spPr>
            <a:xfrm>
              <a:off x="0" y="0"/>
              <a:ext cx="1926056" cy="2416204"/>
            </a:xfrm>
            <a:prstGeom prst="roundRect">
              <a:avLst>
                <a:gd name="adj" fmla="val 18817"/>
              </a:avLst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pic>
          <p:nvPicPr>
            <p:cNvPr id="257" name="Image" descr="Imag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4692" y="1128751"/>
              <a:ext cx="1276671" cy="9424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59" name="www.egi.eu  |"/>
          <p:cNvSpPr txBox="1"/>
          <p:nvPr/>
        </p:nvSpPr>
        <p:spPr>
          <a:xfrm>
            <a:off x="20867075" y="13045341"/>
            <a:ext cx="2516597" cy="33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b">
            <a:spAutoFit/>
          </a:bodyPr>
          <a:lstStyle>
            <a:lvl1pPr algn="r" defTabSz="584200">
              <a:defRPr sz="2000">
                <a:solidFill>
                  <a:srgbClr val="EF8200"/>
                </a:solidFill>
                <a:latin typeface="DM Sans Regular"/>
                <a:ea typeface="DM Sans Regular"/>
                <a:cs typeface="DM Sans Regular"/>
                <a:sym typeface="DM Sans Regular"/>
              </a:defRPr>
            </a:lvl1pPr>
          </a:lstStyle>
          <a:p>
            <a:r>
              <a:t>www.egi.eu  |</a:t>
            </a:r>
          </a:p>
        </p:txBody>
      </p:sp>
      <p:sp>
        <p:nvSpPr>
          <p:cNvPr id="262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2564146" y="859196"/>
            <a:ext cx="21031201" cy="754381"/>
          </a:xfrm>
          <a:prstGeom prst="rect">
            <a:avLst/>
          </a:prstGeom>
        </p:spPr>
        <p:txBody>
          <a:bodyPr lIns="45719" tIns="45719" rIns="45719" bIns="45719"/>
          <a:lstStyle>
            <a:lvl1pPr defTabSz="914400">
              <a:lnSpc>
                <a:spcPct val="90000"/>
              </a:lnSpc>
              <a:defRPr>
                <a:solidFill>
                  <a:srgbClr val="0061B0"/>
                </a:solidFill>
              </a:defRPr>
            </a:lvl1pPr>
          </a:lstStyle>
          <a:p>
            <a:r>
              <a:rPr lang="en-GB" dirty="0"/>
              <a:t>Title Text</a:t>
            </a:r>
            <a:endParaRPr dirty="0"/>
          </a:p>
        </p:txBody>
      </p:sp>
      <p:sp>
        <p:nvSpPr>
          <p:cNvPr id="26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563814" y="1755775"/>
            <a:ext cx="21031201" cy="533313"/>
          </a:xfrm>
          <a:prstGeom prst="rect">
            <a:avLst/>
          </a:prstGeom>
        </p:spPr>
        <p:txBody>
          <a:bodyPr lIns="45719" tIns="45719" rIns="45719" bIns="45719"/>
          <a:lstStyle>
            <a:lvl1pPr defTabSz="914400">
              <a:lnSpc>
                <a:spcPct val="90000"/>
              </a:lnSpc>
              <a:spcBef>
                <a:spcPts val="1000"/>
              </a:spcBef>
              <a:defRPr sz="3100" b="0">
                <a:solidFill>
                  <a:srgbClr val="828282"/>
                </a:solidFill>
                <a:latin typeface="DM Sans Regular"/>
                <a:ea typeface="DM Sans Regular"/>
                <a:cs typeface="DM Sans Regular"/>
                <a:sym typeface="DM Sans Regular"/>
              </a:defRPr>
            </a:lvl1pPr>
            <a:lvl2pPr marL="0" indent="457200" defTabSz="914400">
              <a:lnSpc>
                <a:spcPct val="90000"/>
              </a:lnSpc>
              <a:spcBef>
                <a:spcPts val="1000"/>
              </a:spcBef>
              <a:buSzTx/>
              <a:buNone/>
              <a:defRPr sz="3100" b="0">
                <a:solidFill>
                  <a:srgbClr val="828282"/>
                </a:solidFill>
                <a:latin typeface="DM Sans Regular"/>
                <a:ea typeface="DM Sans Regular"/>
                <a:cs typeface="DM Sans Regular"/>
                <a:sym typeface="DM Sans Regular"/>
              </a:defRPr>
            </a:lvl2pPr>
            <a:lvl3pPr marL="0" indent="914400" defTabSz="914400">
              <a:lnSpc>
                <a:spcPct val="90000"/>
              </a:lnSpc>
              <a:spcBef>
                <a:spcPts val="1000"/>
              </a:spcBef>
              <a:buSzTx/>
              <a:buNone/>
              <a:defRPr sz="3100" b="0">
                <a:solidFill>
                  <a:srgbClr val="828282"/>
                </a:solidFill>
                <a:latin typeface="DM Sans Regular"/>
                <a:ea typeface="DM Sans Regular"/>
                <a:cs typeface="DM Sans Regular"/>
                <a:sym typeface="DM Sans Regular"/>
              </a:defRPr>
            </a:lvl3pPr>
            <a:lvl4pPr marL="0" indent="1371600" defTabSz="914400">
              <a:lnSpc>
                <a:spcPct val="90000"/>
              </a:lnSpc>
              <a:spcBef>
                <a:spcPts val="1000"/>
              </a:spcBef>
              <a:buSzTx/>
              <a:buNone/>
              <a:defRPr sz="3100" b="0">
                <a:solidFill>
                  <a:srgbClr val="828282"/>
                </a:solidFill>
                <a:latin typeface="DM Sans Regular"/>
                <a:ea typeface="DM Sans Regular"/>
                <a:cs typeface="DM Sans Regular"/>
                <a:sym typeface="DM Sans Regular"/>
              </a:defRPr>
            </a:lvl4pPr>
            <a:lvl5pPr marL="0" indent="1828800" defTabSz="914400">
              <a:lnSpc>
                <a:spcPct val="90000"/>
              </a:lnSpc>
              <a:spcBef>
                <a:spcPts val="1000"/>
              </a:spcBef>
              <a:buSzTx/>
              <a:buNone/>
              <a:defRPr sz="3100" b="0">
                <a:solidFill>
                  <a:srgbClr val="828282"/>
                </a:solidFill>
                <a:latin typeface="DM Sans Regular"/>
                <a:ea typeface="DM Sans Regular"/>
                <a:cs typeface="DM Sans Regular"/>
                <a:sym typeface="DM Sans Regular"/>
              </a:defRPr>
            </a:lvl5pPr>
          </a:lstStyle>
          <a:p>
            <a:r>
              <a:rPr lang="en-GB" dirty="0"/>
              <a:t>Subtitle</a:t>
            </a:r>
          </a:p>
        </p:txBody>
      </p:sp>
      <p:sp>
        <p:nvSpPr>
          <p:cNvPr id="265" name="Vis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831774" y="3108471"/>
            <a:ext cx="5588001" cy="73866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defTabSz="2438337">
              <a:defRPr sz="4800" b="0">
                <a:solidFill>
                  <a:srgbClr val="005FAA"/>
                </a:solidFill>
                <a:latin typeface="DM Sans Bold"/>
                <a:ea typeface="DM Sans Bold"/>
                <a:cs typeface="DM Sans Bold"/>
                <a:sym typeface="DM Sans Bold"/>
              </a:defRPr>
            </a:lvl1pPr>
          </a:lstStyle>
          <a:p>
            <a:r>
              <a:rPr lang="en-GB" dirty="0"/>
              <a:t>Title of the point</a:t>
            </a:r>
          </a:p>
        </p:txBody>
      </p:sp>
      <p:sp>
        <p:nvSpPr>
          <p:cNvPr id="266" name="Seamless access to services, resources and expertis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831773" y="4887897"/>
            <a:ext cx="5588001" cy="184665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defTabSz="2438337">
              <a:defRPr sz="4000" b="0">
                <a:solidFill>
                  <a:srgbClr val="828282"/>
                </a:solidFill>
                <a:latin typeface="DM Sans Regular"/>
                <a:ea typeface="DM Sans Regular"/>
                <a:cs typeface="DM Sans Regular"/>
                <a:sym typeface="DM Sans Regular"/>
              </a:defRPr>
            </a:lvl1pPr>
          </a:lstStyle>
          <a:p>
            <a:r>
              <a:rPr lang="en-GB" dirty="0"/>
              <a:t>Explanation of the point above, in up to four lines max</a:t>
            </a:r>
          </a:p>
        </p:txBody>
      </p:sp>
      <p:sp>
        <p:nvSpPr>
          <p:cNvPr id="267" name="Mission of the EGI Federation"/>
          <p:cNvSpPr txBox="1">
            <a:spLocks noGrp="1"/>
          </p:cNvSpPr>
          <p:nvPr>
            <p:ph type="body" sz="quarter" idx="23" hasCustomPrompt="1"/>
          </p:nvPr>
        </p:nvSpPr>
        <p:spPr>
          <a:xfrm>
            <a:off x="9055918" y="3108471"/>
            <a:ext cx="5588001" cy="73866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defTabSz="2438337">
              <a:defRPr sz="4800" b="0">
                <a:solidFill>
                  <a:srgbClr val="005FAA"/>
                </a:solidFill>
                <a:latin typeface="DM Sans Bold"/>
                <a:ea typeface="DM Sans Bold"/>
                <a:cs typeface="DM Sans Bold"/>
                <a:sym typeface="DM Sans Bold"/>
              </a:defRPr>
            </a:lvl1pPr>
          </a:lstStyle>
          <a:p>
            <a:r>
              <a:rPr lang="en-GB" dirty="0"/>
              <a:t>Title of the point</a:t>
            </a:r>
          </a:p>
        </p:txBody>
      </p:sp>
      <p:sp>
        <p:nvSpPr>
          <p:cNvPr id="268" name="Deliver open solutions for advanced computing and data analytics in research and innovation"/>
          <p:cNvSpPr txBox="1">
            <a:spLocks noGrp="1"/>
          </p:cNvSpPr>
          <p:nvPr>
            <p:ph type="body" sz="quarter" idx="24" hasCustomPrompt="1"/>
          </p:nvPr>
        </p:nvSpPr>
        <p:spPr>
          <a:xfrm>
            <a:off x="9055918" y="4887897"/>
            <a:ext cx="5588001" cy="184665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defTabSz="2438337">
              <a:defRPr sz="4000" b="0">
                <a:solidFill>
                  <a:srgbClr val="828282"/>
                </a:solidFill>
                <a:latin typeface="DM Sans Regular"/>
                <a:ea typeface="DM Sans Regular"/>
                <a:cs typeface="DM Sans Regular"/>
                <a:sym typeface="DM Sans Regular"/>
              </a:defRPr>
            </a:lvl1pPr>
          </a:lstStyle>
          <a:p>
            <a:r>
              <a:rPr lang="en-GB" dirty="0"/>
              <a:t>Explanation of the point above, in up to four lines max</a:t>
            </a:r>
          </a:p>
        </p:txBody>
      </p:sp>
      <p:sp>
        <p:nvSpPr>
          <p:cNvPr id="269" name="Mission of the EGI Foundation"/>
          <p:cNvSpPr txBox="1">
            <a:spLocks noGrp="1"/>
          </p:cNvSpPr>
          <p:nvPr>
            <p:ph type="body" sz="quarter" idx="25" hasCustomPrompt="1"/>
          </p:nvPr>
        </p:nvSpPr>
        <p:spPr>
          <a:xfrm>
            <a:off x="16786860" y="3108471"/>
            <a:ext cx="5588001" cy="73866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defTabSz="2438337">
              <a:defRPr sz="4800" b="0">
                <a:solidFill>
                  <a:srgbClr val="005FAA"/>
                </a:solidFill>
                <a:latin typeface="DM Sans Bold"/>
                <a:ea typeface="DM Sans Bold"/>
                <a:cs typeface="DM Sans Bold"/>
                <a:sym typeface="DM Sans Bold"/>
              </a:defRPr>
            </a:lvl1pPr>
          </a:lstStyle>
          <a:p>
            <a:r>
              <a:rPr lang="en-GB" dirty="0"/>
              <a:t>Title of the point</a:t>
            </a:r>
          </a:p>
        </p:txBody>
      </p:sp>
      <p:sp>
        <p:nvSpPr>
          <p:cNvPr id="270" name="Enable the EGI Federation to serve international research and innovation together"/>
          <p:cNvSpPr txBox="1">
            <a:spLocks noGrp="1"/>
          </p:cNvSpPr>
          <p:nvPr>
            <p:ph type="body" sz="quarter" idx="26" hasCustomPrompt="1"/>
          </p:nvPr>
        </p:nvSpPr>
        <p:spPr>
          <a:xfrm>
            <a:off x="16811059" y="4887897"/>
            <a:ext cx="5588001" cy="184665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defTabSz="2438337">
              <a:defRPr sz="4000" b="0">
                <a:solidFill>
                  <a:srgbClr val="828282"/>
                </a:solidFill>
                <a:latin typeface="DM Sans Regular"/>
                <a:ea typeface="DM Sans Regular"/>
                <a:cs typeface="DM Sans Regular"/>
                <a:sym typeface="DM Sans Regular"/>
              </a:defRPr>
            </a:lvl1pPr>
          </a:lstStyle>
          <a:p>
            <a:r>
              <a:rPr lang="en-GB" dirty="0"/>
              <a:t>Explanation of the point above, in up to four lines max</a:t>
            </a:r>
          </a:p>
        </p:txBody>
      </p:sp>
      <p:sp>
        <p:nvSpPr>
          <p:cNvPr id="271" name="1"/>
          <p:cNvSpPr txBox="1"/>
          <p:nvPr/>
        </p:nvSpPr>
        <p:spPr>
          <a:xfrm>
            <a:off x="1015862" y="3045651"/>
            <a:ext cx="607177" cy="80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b">
            <a:spAutoFit/>
          </a:bodyPr>
          <a:lstStyle>
            <a:lvl1pPr algn="l">
              <a:defRPr sz="4800">
                <a:solidFill>
                  <a:srgbClr val="EF8200"/>
                </a:solidFill>
                <a:latin typeface="DM Sans Regular"/>
                <a:ea typeface="DM Sans Regular"/>
                <a:cs typeface="DM Sans Regular"/>
                <a:sym typeface="DM Sans Regular"/>
              </a:defRPr>
            </a:lvl1pPr>
          </a:lstStyle>
          <a:p>
            <a:r>
              <a:rPr dirty="0"/>
              <a:t>1</a:t>
            </a:r>
          </a:p>
        </p:txBody>
      </p:sp>
      <p:sp>
        <p:nvSpPr>
          <p:cNvPr id="272" name="2"/>
          <p:cNvSpPr txBox="1"/>
          <p:nvPr/>
        </p:nvSpPr>
        <p:spPr>
          <a:xfrm>
            <a:off x="8079200" y="3045651"/>
            <a:ext cx="607178" cy="80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b">
            <a:spAutoFit/>
          </a:bodyPr>
          <a:lstStyle>
            <a:lvl1pPr algn="l">
              <a:defRPr sz="4800">
                <a:solidFill>
                  <a:srgbClr val="EF8200"/>
                </a:solidFill>
                <a:latin typeface="DM Sans Regular"/>
                <a:ea typeface="DM Sans Regular"/>
                <a:cs typeface="DM Sans Regular"/>
                <a:sym typeface="DM Sans Regular"/>
              </a:defRPr>
            </a:lvl1pPr>
          </a:lstStyle>
          <a:p>
            <a:r>
              <a:t>2</a:t>
            </a:r>
          </a:p>
        </p:txBody>
      </p:sp>
      <p:sp>
        <p:nvSpPr>
          <p:cNvPr id="273" name="3"/>
          <p:cNvSpPr txBox="1"/>
          <p:nvPr/>
        </p:nvSpPr>
        <p:spPr>
          <a:xfrm>
            <a:off x="15767772" y="3045651"/>
            <a:ext cx="607178" cy="80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b">
            <a:spAutoFit/>
          </a:bodyPr>
          <a:lstStyle>
            <a:lvl1pPr algn="l">
              <a:defRPr sz="4800">
                <a:solidFill>
                  <a:srgbClr val="EF8200"/>
                </a:solidFill>
                <a:latin typeface="DM Sans Regular"/>
                <a:ea typeface="DM Sans Regular"/>
                <a:cs typeface="DM Sans Regular"/>
                <a:sym typeface="DM Sans Regular"/>
              </a:defRPr>
            </a:lvl1pPr>
          </a:lstStyle>
          <a:p>
            <a:r>
              <a:t>3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4594AE6F-8ED4-6699-9059-1ACC7186B88F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831775" y="7008201"/>
            <a:ext cx="5588000" cy="1649412"/>
          </a:xfrm>
          <a:prstGeom prst="rect">
            <a:avLst/>
          </a:prstGeom>
        </p:spPr>
        <p:txBody>
          <a:bodyPr/>
          <a:lstStyle>
            <a:lvl1pPr marL="571500" indent="-571500">
              <a:buClr>
                <a:srgbClr val="EF8200"/>
              </a:buClr>
              <a:buFont typeface="Arial" panose="020B0604020202020204" pitchFamily="34" charset="0"/>
              <a:buChar char="•"/>
              <a:defRPr b="0">
                <a:solidFill>
                  <a:srgbClr val="828282"/>
                </a:solidFill>
              </a:defRPr>
            </a:lvl1pPr>
            <a:lvl2pPr>
              <a:buClr>
                <a:srgbClr val="EF8200"/>
              </a:buClr>
              <a:buSzPct val="100000"/>
              <a:defRPr b="0">
                <a:solidFill>
                  <a:srgbClr val="828282"/>
                </a:solidFill>
              </a:defRPr>
            </a:lvl2pPr>
            <a:lvl3pPr>
              <a:buClr>
                <a:srgbClr val="EF8200"/>
              </a:buClr>
              <a:buSzPct val="100000"/>
              <a:defRPr b="0">
                <a:solidFill>
                  <a:srgbClr val="828282"/>
                </a:solidFill>
              </a:defRPr>
            </a:lvl3pPr>
            <a:lvl4pPr>
              <a:buClr>
                <a:srgbClr val="EF8200"/>
              </a:buClr>
              <a:defRPr b="0">
                <a:solidFill>
                  <a:srgbClr val="828282"/>
                </a:solidFill>
              </a:defRPr>
            </a:lvl4pPr>
            <a:lvl5pPr>
              <a:buClr>
                <a:srgbClr val="EF8200"/>
              </a:buClr>
              <a:defRPr b="0">
                <a:solidFill>
                  <a:srgbClr val="828282"/>
                </a:solidFill>
              </a:defRPr>
            </a:lvl5pPr>
          </a:lstStyle>
          <a:p>
            <a:pPr lvl="0"/>
            <a:r>
              <a:rPr lang="en-US" dirty="0"/>
              <a:t>Point of bullet 1</a:t>
            </a:r>
          </a:p>
          <a:p>
            <a:pPr lvl="1"/>
            <a:r>
              <a:rPr lang="en-US" dirty="0"/>
              <a:t>Point of bullet 2</a:t>
            </a:r>
          </a:p>
          <a:p>
            <a:pPr lvl="2"/>
            <a:r>
              <a:rPr lang="en-US" dirty="0"/>
              <a:t>Point of bullet 3</a:t>
            </a:r>
            <a:endParaRPr lang="en-NL" dirty="0"/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219347D8-E173-EC1C-075E-92D5F5F0312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054627" y="7008201"/>
            <a:ext cx="5588000" cy="1649412"/>
          </a:xfrm>
          <a:prstGeom prst="rect">
            <a:avLst/>
          </a:prstGeom>
        </p:spPr>
        <p:txBody>
          <a:bodyPr/>
          <a:lstStyle>
            <a:lvl1pPr marL="571500" indent="-571500">
              <a:buClr>
                <a:srgbClr val="EF8200"/>
              </a:buClr>
              <a:buFont typeface="Arial" panose="020B0604020202020204" pitchFamily="34" charset="0"/>
              <a:buChar char="•"/>
              <a:defRPr b="0">
                <a:solidFill>
                  <a:srgbClr val="828282"/>
                </a:solidFill>
              </a:defRPr>
            </a:lvl1pPr>
            <a:lvl2pPr>
              <a:buClr>
                <a:srgbClr val="EF8200"/>
              </a:buClr>
              <a:buSzPct val="100000"/>
              <a:defRPr b="0">
                <a:solidFill>
                  <a:srgbClr val="828282"/>
                </a:solidFill>
              </a:defRPr>
            </a:lvl2pPr>
            <a:lvl3pPr>
              <a:buClr>
                <a:srgbClr val="EF8200"/>
              </a:buClr>
              <a:buSzPct val="100000"/>
              <a:defRPr b="0">
                <a:solidFill>
                  <a:srgbClr val="828282"/>
                </a:solidFill>
              </a:defRPr>
            </a:lvl3pPr>
            <a:lvl4pPr>
              <a:buClr>
                <a:srgbClr val="EF8200"/>
              </a:buClr>
              <a:defRPr b="0">
                <a:solidFill>
                  <a:srgbClr val="828282"/>
                </a:solidFill>
              </a:defRPr>
            </a:lvl4pPr>
            <a:lvl5pPr>
              <a:buClr>
                <a:srgbClr val="EF8200"/>
              </a:buClr>
              <a:defRPr b="0">
                <a:solidFill>
                  <a:srgbClr val="828282"/>
                </a:solidFill>
              </a:defRPr>
            </a:lvl5pPr>
          </a:lstStyle>
          <a:p>
            <a:pPr lvl="0"/>
            <a:r>
              <a:rPr lang="en-US" dirty="0"/>
              <a:t>Point of bullet 1</a:t>
            </a:r>
          </a:p>
          <a:p>
            <a:pPr lvl="1"/>
            <a:r>
              <a:rPr lang="en-US" dirty="0"/>
              <a:t>Point of bullet 2</a:t>
            </a:r>
          </a:p>
          <a:p>
            <a:pPr lvl="2"/>
            <a:r>
              <a:rPr lang="en-US" dirty="0"/>
              <a:t>Point of bullet 3</a:t>
            </a:r>
            <a:endParaRPr lang="en-NL" dirty="0"/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532B4A6B-B293-2299-61CF-9DDA20BF783B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6811060" y="7008201"/>
            <a:ext cx="5588000" cy="1649412"/>
          </a:xfrm>
          <a:prstGeom prst="rect">
            <a:avLst/>
          </a:prstGeom>
        </p:spPr>
        <p:txBody>
          <a:bodyPr/>
          <a:lstStyle>
            <a:lvl1pPr marL="571500" indent="-571500">
              <a:buClr>
                <a:srgbClr val="EF8200"/>
              </a:buClr>
              <a:buFont typeface="Arial" panose="020B0604020202020204" pitchFamily="34" charset="0"/>
              <a:buChar char="•"/>
              <a:defRPr b="0">
                <a:solidFill>
                  <a:srgbClr val="828282"/>
                </a:solidFill>
              </a:defRPr>
            </a:lvl1pPr>
            <a:lvl2pPr>
              <a:buClr>
                <a:srgbClr val="EF8200"/>
              </a:buClr>
              <a:buSzPct val="100000"/>
              <a:defRPr b="0">
                <a:solidFill>
                  <a:srgbClr val="828282"/>
                </a:solidFill>
              </a:defRPr>
            </a:lvl2pPr>
            <a:lvl3pPr>
              <a:buClr>
                <a:srgbClr val="EF8200"/>
              </a:buClr>
              <a:buSzPct val="100000"/>
              <a:defRPr b="0">
                <a:solidFill>
                  <a:srgbClr val="828282"/>
                </a:solidFill>
              </a:defRPr>
            </a:lvl3pPr>
            <a:lvl4pPr>
              <a:buClr>
                <a:srgbClr val="EF8200"/>
              </a:buClr>
              <a:defRPr b="0">
                <a:solidFill>
                  <a:srgbClr val="828282"/>
                </a:solidFill>
              </a:defRPr>
            </a:lvl4pPr>
            <a:lvl5pPr>
              <a:buClr>
                <a:srgbClr val="EF8200"/>
              </a:buClr>
              <a:defRPr b="0">
                <a:solidFill>
                  <a:srgbClr val="828282"/>
                </a:solidFill>
              </a:defRPr>
            </a:lvl5pPr>
          </a:lstStyle>
          <a:p>
            <a:pPr lvl="0"/>
            <a:r>
              <a:rPr lang="en-US" dirty="0"/>
              <a:t>Point of bullet 1</a:t>
            </a:r>
          </a:p>
          <a:p>
            <a:pPr lvl="1"/>
            <a:r>
              <a:rPr lang="en-US" dirty="0"/>
              <a:t>Point of bullet 2</a:t>
            </a:r>
          </a:p>
          <a:p>
            <a:pPr lvl="2"/>
            <a:r>
              <a:rPr lang="en-US" dirty="0"/>
              <a:t>Point of bullet 3</a:t>
            </a:r>
            <a:endParaRPr lang="en-NL" dirty="0"/>
          </a:p>
        </p:txBody>
      </p:sp>
      <p:sp>
        <p:nvSpPr>
          <p:cNvPr id="25" name="Slide Number Placeholder 4">
            <a:extLst>
              <a:ext uri="{FF2B5EF4-FFF2-40B4-BE49-F238E27FC236}">
                <a16:creationId xmlns:a16="http://schemas.microsoft.com/office/drawing/2014/main" id="{B3DBBE85-226D-5C31-EDFB-F27510D7A5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3212926" y="13031659"/>
            <a:ext cx="683356" cy="3693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r">
              <a:defRPr sz="1800">
                <a:solidFill>
                  <a:srgbClr val="999999"/>
                </a:solidFill>
                <a:latin typeface="DM Sans" pitchFamily="2" charset="77"/>
              </a:defRPr>
            </a:lvl1pPr>
          </a:lstStyle>
          <a:p>
            <a:fld id="{FE8571D0-4C05-584F-8929-3D0C48F3269B}" type="slidenum">
              <a:rPr lang="en-NL" smtClean="0"/>
              <a:pPr/>
              <a:t>‹Nr.›</a:t>
            </a:fld>
            <a:endParaRPr lang="en-NL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F83F1C7-4A82-0594-40EB-D74F4F9B6A65}"/>
              </a:ext>
            </a:extLst>
          </p:cNvPr>
          <p:cNvCxnSpPr>
            <a:cxnSpLocks/>
          </p:cNvCxnSpPr>
          <p:nvPr userDrawn="1"/>
        </p:nvCxnSpPr>
        <p:spPr>
          <a:xfrm>
            <a:off x="1128823" y="9257413"/>
            <a:ext cx="22126354" cy="0"/>
          </a:xfrm>
          <a:prstGeom prst="line">
            <a:avLst/>
          </a:prstGeom>
          <a:noFill/>
          <a:ln w="38100" cap="flat">
            <a:solidFill>
              <a:srgbClr val="0061B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4362AA92-7EB3-F2CB-09FE-306D21A1F0C3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324417" y="9560757"/>
            <a:ext cx="5095358" cy="1649412"/>
          </a:xfrm>
          <a:prstGeom prst="rect">
            <a:avLst/>
          </a:prstGeom>
        </p:spPr>
        <p:txBody>
          <a:bodyPr/>
          <a:lstStyle>
            <a:lvl1pPr marL="571500" indent="-571500">
              <a:buClr>
                <a:srgbClr val="0061B0"/>
              </a:buClr>
              <a:buFont typeface="Arial" panose="020B0604020202020204" pitchFamily="34" charset="0"/>
              <a:buChar char="•"/>
              <a:defRPr b="0">
                <a:solidFill>
                  <a:srgbClr val="828282"/>
                </a:solidFill>
              </a:defRPr>
            </a:lvl1pPr>
            <a:lvl2pPr>
              <a:buClr>
                <a:srgbClr val="0061B0"/>
              </a:buClr>
              <a:buSzPct val="100000"/>
              <a:defRPr b="0">
                <a:solidFill>
                  <a:srgbClr val="828282"/>
                </a:solidFill>
              </a:defRPr>
            </a:lvl2pPr>
            <a:lvl3pPr>
              <a:buClr>
                <a:srgbClr val="0061B0"/>
              </a:buClr>
              <a:buSzPct val="100000"/>
              <a:defRPr b="0">
                <a:solidFill>
                  <a:srgbClr val="828282"/>
                </a:solidFill>
              </a:defRPr>
            </a:lvl3pPr>
            <a:lvl4pPr>
              <a:buClr>
                <a:srgbClr val="EF8200"/>
              </a:buClr>
              <a:defRPr b="0">
                <a:solidFill>
                  <a:srgbClr val="828282"/>
                </a:solidFill>
              </a:defRPr>
            </a:lvl4pPr>
            <a:lvl5pPr>
              <a:buClr>
                <a:srgbClr val="EF8200"/>
              </a:buClr>
              <a:defRPr b="0">
                <a:solidFill>
                  <a:srgbClr val="828282"/>
                </a:solidFill>
              </a:defRPr>
            </a:lvl5pPr>
          </a:lstStyle>
          <a:p>
            <a:pPr lvl="0"/>
            <a:r>
              <a:rPr lang="en-US" dirty="0"/>
              <a:t>Point of bullet 1</a:t>
            </a:r>
          </a:p>
          <a:p>
            <a:pPr lvl="1"/>
            <a:r>
              <a:rPr lang="en-US" dirty="0"/>
              <a:t>Point of bullet 2</a:t>
            </a:r>
          </a:p>
          <a:p>
            <a:pPr lvl="2"/>
            <a:r>
              <a:rPr lang="en-US" dirty="0"/>
              <a:t>Point of bullet 3</a:t>
            </a:r>
            <a:endParaRPr lang="en-NL" dirty="0"/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CB7DBC4A-EF5B-3FCD-322B-662318BFEB4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547269" y="9560757"/>
            <a:ext cx="5095358" cy="1649412"/>
          </a:xfrm>
          <a:prstGeom prst="rect">
            <a:avLst/>
          </a:prstGeom>
        </p:spPr>
        <p:txBody>
          <a:bodyPr/>
          <a:lstStyle>
            <a:lvl1pPr marL="571500" marR="0" indent="-5715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1B0"/>
              </a:buClr>
              <a:buFont typeface="Arial" panose="020B0604020202020204" pitchFamily="34" charset="0"/>
              <a:buChar char="•"/>
              <a:tabLst/>
              <a:defRPr lang="en-US" sz="3600" b="0" i="0" u="none" strike="noStrike" cap="none" spc="0" baseline="0" dirty="0">
                <a:solidFill>
                  <a:srgbClr val="828282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1066800" marR="0" indent="-4572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1B0"/>
              </a:buClr>
              <a:buSzPct val="100000"/>
              <a:buChar char="•"/>
              <a:tabLst/>
              <a:defRPr lang="en-US" sz="3600" b="0" i="0" u="none" strike="noStrike" cap="none" spc="0" baseline="0" dirty="0">
                <a:solidFill>
                  <a:srgbClr val="828282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1676400" marR="0" indent="-4572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1B0"/>
              </a:buClr>
              <a:buSzPct val="100000"/>
              <a:buChar char="•"/>
              <a:tabLst/>
              <a:defRPr lang="en-NL" sz="3600" b="0" i="0" u="none" strike="noStrike" cap="none" spc="0" baseline="0" dirty="0">
                <a:solidFill>
                  <a:srgbClr val="828282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>
              <a:buClr>
                <a:srgbClr val="EF8200"/>
              </a:buClr>
              <a:defRPr b="0">
                <a:solidFill>
                  <a:srgbClr val="828282"/>
                </a:solidFill>
              </a:defRPr>
            </a:lvl4pPr>
            <a:lvl5pPr>
              <a:buClr>
                <a:srgbClr val="EF8200"/>
              </a:buClr>
              <a:defRPr b="0">
                <a:solidFill>
                  <a:srgbClr val="828282"/>
                </a:solidFill>
              </a:defRPr>
            </a:lvl5pPr>
          </a:lstStyle>
          <a:p>
            <a:pPr lvl="0"/>
            <a:r>
              <a:rPr lang="en-US" dirty="0"/>
              <a:t>Point of bullet 1</a:t>
            </a:r>
          </a:p>
          <a:p>
            <a:pPr lvl="1"/>
            <a:r>
              <a:rPr lang="en-US" dirty="0"/>
              <a:t>Point of bullet 2</a:t>
            </a:r>
          </a:p>
          <a:p>
            <a:pPr lvl="2"/>
            <a:r>
              <a:rPr lang="en-US" dirty="0"/>
              <a:t>Point of bullet 3</a:t>
            </a:r>
            <a:endParaRPr lang="en-NL" dirty="0"/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57298BED-9316-5CC7-685D-4E0BC3A1E47D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7303702" y="9560757"/>
            <a:ext cx="5095358" cy="1649412"/>
          </a:xfrm>
          <a:prstGeom prst="rect">
            <a:avLst/>
          </a:prstGeom>
        </p:spPr>
        <p:txBody>
          <a:bodyPr/>
          <a:lstStyle>
            <a:lvl1pPr marL="571500" marR="0" indent="-5715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1B0"/>
              </a:buClr>
              <a:buFont typeface="Arial" panose="020B0604020202020204" pitchFamily="34" charset="0"/>
              <a:buChar char="•"/>
              <a:tabLst/>
              <a:defRPr lang="en-US" sz="3600" b="0" i="0" u="none" strike="noStrike" cap="none" spc="0" baseline="0" dirty="0">
                <a:solidFill>
                  <a:srgbClr val="828282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1066800" marR="0" indent="-4572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1B0"/>
              </a:buClr>
              <a:buSzPct val="100000"/>
              <a:buChar char="•"/>
              <a:tabLst/>
              <a:defRPr lang="en-US" sz="3600" b="0" i="0" u="none" strike="noStrike" cap="none" spc="0" baseline="0" dirty="0">
                <a:solidFill>
                  <a:srgbClr val="828282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1676400" marR="0" indent="-4572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1B0"/>
              </a:buClr>
              <a:buSzPct val="100000"/>
              <a:buChar char="•"/>
              <a:tabLst/>
              <a:defRPr lang="en-NL" sz="3600" b="0" i="0" u="none" strike="noStrike" cap="none" spc="0" baseline="0" dirty="0">
                <a:solidFill>
                  <a:srgbClr val="828282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>
              <a:buClr>
                <a:srgbClr val="EF8200"/>
              </a:buClr>
              <a:defRPr b="0">
                <a:solidFill>
                  <a:srgbClr val="828282"/>
                </a:solidFill>
              </a:defRPr>
            </a:lvl4pPr>
            <a:lvl5pPr>
              <a:buClr>
                <a:srgbClr val="EF8200"/>
              </a:buClr>
              <a:defRPr b="0">
                <a:solidFill>
                  <a:srgbClr val="828282"/>
                </a:solidFill>
              </a:defRPr>
            </a:lvl5pPr>
          </a:lstStyle>
          <a:p>
            <a:pPr lvl="0"/>
            <a:r>
              <a:rPr lang="en-US" dirty="0"/>
              <a:t>Point of bullet 1</a:t>
            </a:r>
          </a:p>
          <a:p>
            <a:pPr lvl="1"/>
            <a:r>
              <a:rPr lang="en-US" dirty="0"/>
              <a:t>Point of bullet 2</a:t>
            </a:r>
          </a:p>
          <a:p>
            <a:pPr lvl="2"/>
            <a:r>
              <a:rPr lang="en-US" dirty="0"/>
              <a:t>Point of bullet 3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1853856545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- 2 Points and Images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6" name="Group"/>
          <p:cNvGrpSpPr/>
          <p:nvPr/>
        </p:nvGrpSpPr>
        <p:grpSpPr>
          <a:xfrm>
            <a:off x="313398" y="-641338"/>
            <a:ext cx="1926056" cy="2416204"/>
            <a:chOff x="0" y="0"/>
            <a:chExt cx="1926055" cy="2416203"/>
          </a:xfrm>
        </p:grpSpPr>
        <p:sp>
          <p:nvSpPr>
            <p:cNvPr id="504" name="Rounded Rectangle"/>
            <p:cNvSpPr/>
            <p:nvPr/>
          </p:nvSpPr>
          <p:spPr>
            <a:xfrm>
              <a:off x="0" y="0"/>
              <a:ext cx="1926056" cy="2416204"/>
            </a:xfrm>
            <a:prstGeom prst="roundRect">
              <a:avLst>
                <a:gd name="adj" fmla="val 18817"/>
              </a:avLst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pic>
          <p:nvPicPr>
            <p:cNvPr id="505" name="Image" descr="Imag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4692" y="1128751"/>
              <a:ext cx="1276671" cy="9424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509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2564146" y="810823"/>
            <a:ext cx="21031201" cy="851128"/>
          </a:xfrm>
          <a:prstGeom prst="rect">
            <a:avLst/>
          </a:prstGeom>
        </p:spPr>
        <p:txBody>
          <a:bodyPr lIns="45719" tIns="45719" rIns="45719" bIns="45719"/>
          <a:lstStyle>
            <a:lvl1pPr defTabSz="914400">
              <a:lnSpc>
                <a:spcPct val="90000"/>
              </a:lnSpc>
              <a:defRPr>
                <a:solidFill>
                  <a:srgbClr val="0061B0"/>
                </a:solidFill>
              </a:defRPr>
            </a:lvl1pPr>
          </a:lstStyle>
          <a:p>
            <a:r>
              <a:rPr lang="en-GB" dirty="0"/>
              <a:t>Title Text</a:t>
            </a:r>
            <a:endParaRPr dirty="0"/>
          </a:p>
        </p:txBody>
      </p:sp>
      <p:sp>
        <p:nvSpPr>
          <p:cNvPr id="510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563814" y="1755775"/>
            <a:ext cx="21031201" cy="533313"/>
          </a:xfrm>
          <a:prstGeom prst="rect">
            <a:avLst/>
          </a:prstGeom>
        </p:spPr>
        <p:txBody>
          <a:bodyPr lIns="45719" tIns="45719" rIns="45719" bIns="45719"/>
          <a:lstStyle>
            <a:lvl1pPr defTabSz="914400">
              <a:lnSpc>
                <a:spcPct val="90000"/>
              </a:lnSpc>
              <a:spcBef>
                <a:spcPts val="1000"/>
              </a:spcBef>
              <a:defRPr sz="3100" b="0">
                <a:solidFill>
                  <a:srgbClr val="828282"/>
                </a:solidFill>
                <a:latin typeface="DM Sans Regular"/>
                <a:ea typeface="DM Sans Regular"/>
                <a:cs typeface="DM Sans Regular"/>
                <a:sym typeface="DM Sans Regular"/>
              </a:defRPr>
            </a:lvl1pPr>
            <a:lvl2pPr marL="0" indent="457200" defTabSz="914400">
              <a:lnSpc>
                <a:spcPct val="90000"/>
              </a:lnSpc>
              <a:spcBef>
                <a:spcPts val="1000"/>
              </a:spcBef>
              <a:buSzTx/>
              <a:buNone/>
              <a:defRPr sz="3100" b="0">
                <a:solidFill>
                  <a:srgbClr val="828282"/>
                </a:solidFill>
                <a:latin typeface="DM Sans Regular"/>
                <a:ea typeface="DM Sans Regular"/>
                <a:cs typeface="DM Sans Regular"/>
                <a:sym typeface="DM Sans Regular"/>
              </a:defRPr>
            </a:lvl2pPr>
            <a:lvl3pPr marL="0" indent="914400" defTabSz="914400">
              <a:lnSpc>
                <a:spcPct val="90000"/>
              </a:lnSpc>
              <a:spcBef>
                <a:spcPts val="1000"/>
              </a:spcBef>
              <a:buSzTx/>
              <a:buNone/>
              <a:defRPr sz="3100" b="0">
                <a:solidFill>
                  <a:srgbClr val="828282"/>
                </a:solidFill>
                <a:latin typeface="DM Sans Regular"/>
                <a:ea typeface="DM Sans Regular"/>
                <a:cs typeface="DM Sans Regular"/>
                <a:sym typeface="DM Sans Regular"/>
              </a:defRPr>
            </a:lvl3pPr>
            <a:lvl4pPr marL="0" indent="1371600" defTabSz="914400">
              <a:lnSpc>
                <a:spcPct val="90000"/>
              </a:lnSpc>
              <a:spcBef>
                <a:spcPts val="1000"/>
              </a:spcBef>
              <a:buSzTx/>
              <a:buNone/>
              <a:defRPr sz="3100" b="0">
                <a:solidFill>
                  <a:srgbClr val="828282"/>
                </a:solidFill>
                <a:latin typeface="DM Sans Regular"/>
                <a:ea typeface="DM Sans Regular"/>
                <a:cs typeface="DM Sans Regular"/>
                <a:sym typeface="DM Sans Regular"/>
              </a:defRPr>
            </a:lvl4pPr>
            <a:lvl5pPr marL="0" indent="1828800" defTabSz="914400">
              <a:lnSpc>
                <a:spcPct val="90000"/>
              </a:lnSpc>
              <a:spcBef>
                <a:spcPts val="1000"/>
              </a:spcBef>
              <a:buSzTx/>
              <a:buNone/>
              <a:defRPr sz="3100" b="0">
                <a:solidFill>
                  <a:srgbClr val="828282"/>
                </a:solidFill>
                <a:latin typeface="DM Sans Regular"/>
                <a:ea typeface="DM Sans Regular"/>
                <a:cs typeface="DM Sans Regular"/>
                <a:sym typeface="DM Sans Regular"/>
              </a:defRPr>
            </a:lvl5pPr>
          </a:lstStyle>
          <a:p>
            <a:r>
              <a:rPr dirty="0"/>
              <a:t>Subtitle</a:t>
            </a:r>
          </a:p>
          <a:p>
            <a:pPr lvl="1"/>
            <a:endParaRPr dirty="0"/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  <p:sp>
        <p:nvSpPr>
          <p:cNvPr id="516" name="Image"/>
          <p:cNvSpPr>
            <a:spLocks noGrp="1"/>
          </p:cNvSpPr>
          <p:nvPr>
            <p:ph type="pic" sz="quarter" idx="21"/>
          </p:nvPr>
        </p:nvSpPr>
        <p:spPr>
          <a:xfrm>
            <a:off x="17373697" y="2787537"/>
            <a:ext cx="5605862" cy="3790952"/>
          </a:xfrm>
          <a:prstGeom prst="roundRect">
            <a:avLst>
              <a:gd name="adj" fmla="val 8781"/>
            </a:avLst>
          </a:prstGeom>
        </p:spPr>
        <p:txBody>
          <a:bodyPr lIns="45719" tIns="45719" rIns="45719" bIns="45719"/>
          <a:lstStyle>
            <a:lvl1pPr>
              <a:defRPr sz="3100" b="0">
                <a:solidFill>
                  <a:srgbClr val="828282"/>
                </a:solidFill>
                <a:latin typeface="DM Sans Regular"/>
                <a:ea typeface="DM Sans Regular"/>
                <a:cs typeface="DM Sans Regular"/>
              </a:defRPr>
            </a:lvl1pPr>
          </a:lstStyle>
          <a:p>
            <a:pPr lvl="0" defTabSz="914400">
              <a:lnSpc>
                <a:spcPct val="90000"/>
              </a:lnSpc>
              <a:spcBef>
                <a:spcPts val="1000"/>
              </a:spcBef>
            </a:pPr>
            <a:endParaRPr/>
          </a:p>
        </p:txBody>
      </p:sp>
      <p:sp>
        <p:nvSpPr>
          <p:cNvPr id="17" name="Image">
            <a:extLst>
              <a:ext uri="{FF2B5EF4-FFF2-40B4-BE49-F238E27FC236}">
                <a16:creationId xmlns:a16="http://schemas.microsoft.com/office/drawing/2014/main" id="{2BE01047-9933-4EC6-AF75-12256DE0E51B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7373697" y="7781568"/>
            <a:ext cx="5605862" cy="3790952"/>
          </a:xfrm>
          <a:prstGeom prst="roundRect">
            <a:avLst>
              <a:gd name="adj" fmla="val 8781"/>
            </a:avLst>
          </a:prstGeom>
        </p:spPr>
        <p:txBody>
          <a:bodyPr lIns="45719" tIns="45719" rIns="45719" bIns="45719"/>
          <a:lstStyle>
            <a:lvl1pPr>
              <a:defRPr sz="3100" b="0">
                <a:solidFill>
                  <a:srgbClr val="828282"/>
                </a:solidFill>
                <a:latin typeface="DM Sans Regular"/>
                <a:ea typeface="DM Sans Regular"/>
                <a:cs typeface="DM Sans Regular"/>
              </a:defRPr>
            </a:lvl1pPr>
          </a:lstStyle>
          <a:p>
            <a:pPr lvl="0" defTabSz="914400">
              <a:lnSpc>
                <a:spcPct val="90000"/>
              </a:lnSpc>
              <a:spcBef>
                <a:spcPts val="1000"/>
              </a:spcBef>
            </a:pPr>
            <a:endParaRPr/>
          </a:p>
        </p:txBody>
      </p:sp>
      <p:sp>
        <p:nvSpPr>
          <p:cNvPr id="22" name="Vision">
            <a:extLst>
              <a:ext uri="{FF2B5EF4-FFF2-40B4-BE49-F238E27FC236}">
                <a16:creationId xmlns:a16="http://schemas.microsoft.com/office/drawing/2014/main" id="{5C87C18C-FF34-1AD0-778F-0E0A2AEF28F8}"/>
              </a:ext>
            </a:extLst>
          </p:cNvPr>
          <p:cNvSpPr txBox="1">
            <a:spLocks noGrp="1"/>
          </p:cNvSpPr>
          <p:nvPr>
            <p:ph type="body" sz="quarter" idx="24" hasCustomPrompt="1"/>
          </p:nvPr>
        </p:nvSpPr>
        <p:spPr>
          <a:xfrm>
            <a:off x="1143096" y="3213205"/>
            <a:ext cx="14507211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defTabSz="2438337">
              <a:defRPr sz="4800" b="0">
                <a:solidFill>
                  <a:srgbClr val="005FAA"/>
                </a:solidFill>
                <a:latin typeface="DM Sans Bold"/>
                <a:ea typeface="DM Sans Bold"/>
                <a:cs typeface="DM Sans Bold"/>
                <a:sym typeface="DM Sans Bold"/>
              </a:defRPr>
            </a:lvl1pPr>
          </a:lstStyle>
          <a:p>
            <a:r>
              <a:rPr lang="en-GB" dirty="0"/>
              <a:t>Title of the point</a:t>
            </a:r>
          </a:p>
        </p:txBody>
      </p:sp>
      <p:sp>
        <p:nvSpPr>
          <p:cNvPr id="23" name="Seamless access to services, resources and expertise">
            <a:extLst>
              <a:ext uri="{FF2B5EF4-FFF2-40B4-BE49-F238E27FC236}">
                <a16:creationId xmlns:a16="http://schemas.microsoft.com/office/drawing/2014/main" id="{08CD4EDA-2234-12B6-9218-D57CD52A1BDE}"/>
              </a:ext>
            </a:extLst>
          </p:cNvPr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143097" y="4938653"/>
            <a:ext cx="14507210" cy="12311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defTabSz="2438337">
              <a:buClr>
                <a:schemeClr val="accent2"/>
              </a:buClr>
              <a:buFont typeface="Arial" panose="020B0604020202020204" pitchFamily="34" charset="0"/>
              <a:buNone/>
              <a:defRPr sz="4000" b="0">
                <a:solidFill>
                  <a:srgbClr val="828282"/>
                </a:solidFill>
                <a:latin typeface="DM Sans Regular"/>
                <a:ea typeface="DM Sans Regular"/>
                <a:cs typeface="DM Sans Regular"/>
                <a:sym typeface="DM Sans Regular"/>
              </a:defRPr>
            </a:lvl1pPr>
          </a:lstStyle>
          <a:p>
            <a:r>
              <a:rPr lang="en-GB" dirty="0"/>
              <a:t>Explanation text of the point above, can be as long as four lines of text</a:t>
            </a:r>
          </a:p>
        </p:txBody>
      </p:sp>
      <p:sp>
        <p:nvSpPr>
          <p:cNvPr id="24" name="Vision">
            <a:extLst>
              <a:ext uri="{FF2B5EF4-FFF2-40B4-BE49-F238E27FC236}">
                <a16:creationId xmlns:a16="http://schemas.microsoft.com/office/drawing/2014/main" id="{7BAD7C2C-2B36-D8B5-A417-4CB8ECA472B0}"/>
              </a:ext>
            </a:extLst>
          </p:cNvPr>
          <p:cNvSpPr txBox="1">
            <a:spLocks noGrp="1"/>
          </p:cNvSpPr>
          <p:nvPr>
            <p:ph type="body" sz="quarter" idx="25" hasCustomPrompt="1"/>
          </p:nvPr>
        </p:nvSpPr>
        <p:spPr>
          <a:xfrm>
            <a:off x="1143096" y="8259990"/>
            <a:ext cx="14507209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defTabSz="2438337">
              <a:defRPr sz="4800" b="0">
                <a:solidFill>
                  <a:srgbClr val="005FAA"/>
                </a:solidFill>
                <a:latin typeface="DM Sans Bold"/>
                <a:ea typeface="DM Sans Bold"/>
                <a:cs typeface="DM Sans Bold"/>
                <a:sym typeface="DM Sans Bold"/>
              </a:defRPr>
            </a:lvl1pPr>
          </a:lstStyle>
          <a:p>
            <a:r>
              <a:rPr lang="en-GB" dirty="0"/>
              <a:t>Title of the point</a:t>
            </a:r>
          </a:p>
        </p:txBody>
      </p:sp>
      <p:sp>
        <p:nvSpPr>
          <p:cNvPr id="25" name="Seamless access to services, resources and expertise">
            <a:extLst>
              <a:ext uri="{FF2B5EF4-FFF2-40B4-BE49-F238E27FC236}">
                <a16:creationId xmlns:a16="http://schemas.microsoft.com/office/drawing/2014/main" id="{D2BC2EDF-A0FB-54B8-35F2-5A96FBD5D4D9}"/>
              </a:ext>
            </a:extLst>
          </p:cNvPr>
          <p:cNvSpPr txBox="1">
            <a:spLocks noGrp="1"/>
          </p:cNvSpPr>
          <p:nvPr>
            <p:ph type="body" sz="quarter" idx="26" hasCustomPrompt="1"/>
          </p:nvPr>
        </p:nvSpPr>
        <p:spPr>
          <a:xfrm>
            <a:off x="1143097" y="9985438"/>
            <a:ext cx="14507208" cy="12311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defTabSz="2438337">
              <a:buClr>
                <a:schemeClr val="accent2"/>
              </a:buClr>
              <a:buFont typeface="Arial" panose="020B0604020202020204" pitchFamily="34" charset="0"/>
              <a:buNone/>
              <a:defRPr sz="4000" b="0">
                <a:solidFill>
                  <a:srgbClr val="828282"/>
                </a:solidFill>
                <a:latin typeface="DM Sans Regular"/>
                <a:ea typeface="DM Sans Regular"/>
                <a:cs typeface="DM Sans Regular"/>
                <a:sym typeface="DM Sans Regular"/>
              </a:defRPr>
            </a:lvl1pPr>
          </a:lstStyle>
          <a:p>
            <a:r>
              <a:rPr lang="en-GB" dirty="0"/>
              <a:t>Explanation text of the point above, can be as long as four lines of text</a:t>
            </a:r>
          </a:p>
        </p:txBody>
      </p: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CD682A89-403B-AAAC-0112-57EC334B3A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3212926" y="13031659"/>
            <a:ext cx="683356" cy="3693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r">
              <a:defRPr sz="1800">
                <a:solidFill>
                  <a:srgbClr val="999999"/>
                </a:solidFill>
                <a:latin typeface="DM Sans" pitchFamily="2" charset="77"/>
              </a:defRPr>
            </a:lvl1pPr>
          </a:lstStyle>
          <a:p>
            <a:fld id="{FE8571D0-4C05-584F-8929-3D0C48F3269B}" type="slidenum">
              <a:rPr lang="en-NL" smtClean="0"/>
              <a:pPr/>
              <a:t>‹Nr.›</a:t>
            </a:fld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3994084633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Image - Big Title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web images-3.png"/>
          <p:cNvSpPr>
            <a:spLocks noGrp="1"/>
          </p:cNvSpPr>
          <p:nvPr>
            <p:ph type="pic" idx="21"/>
          </p:nvPr>
        </p:nvSpPr>
        <p:spPr>
          <a:xfrm>
            <a:off x="-1512277" y="955533"/>
            <a:ext cx="13404678" cy="11679778"/>
          </a:xfrm>
          <a:prstGeom prst="roundRect">
            <a:avLst>
              <a:gd name="adj" fmla="val 6128"/>
            </a:avLst>
          </a:prstGeom>
        </p:spPr>
        <p:txBody>
          <a:bodyPr lIns="45719" tIns="45719" rIns="45719" bIns="45719"/>
          <a:lstStyle>
            <a:lvl1pPr>
              <a:defRPr sz="3100" b="0">
                <a:solidFill>
                  <a:srgbClr val="828282"/>
                </a:solidFill>
                <a:latin typeface="DM Sans Regular"/>
                <a:ea typeface="DM Sans Regular"/>
                <a:cs typeface="DM Sans Regular"/>
              </a:defRPr>
            </a:lvl1pPr>
          </a:lstStyle>
          <a:p>
            <a:pPr lvl="0" defTabSz="914400">
              <a:lnSpc>
                <a:spcPct val="90000"/>
              </a:lnSpc>
              <a:spcBef>
                <a:spcPts val="1000"/>
              </a:spcBef>
            </a:pPr>
            <a:endParaRPr/>
          </a:p>
        </p:txBody>
      </p:sp>
      <p:sp>
        <p:nvSpPr>
          <p:cNvPr id="546" name="Slide Titl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3035190" y="6443141"/>
            <a:ext cx="10156110" cy="1308050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defTabSz="2438337">
              <a:defRPr sz="8500" b="0" spc="-170">
                <a:solidFill>
                  <a:srgbClr val="005FAA"/>
                </a:solidFill>
                <a:latin typeface="DM Sans Bold"/>
                <a:ea typeface="DM Sans Bold"/>
                <a:cs typeface="DM Sans Bold"/>
                <a:sym typeface="DM Sans Bold"/>
              </a:defRPr>
            </a:lvl1pPr>
          </a:lstStyle>
          <a:p>
            <a:r>
              <a:rPr lang="en-GB" dirty="0"/>
              <a:t>Slide Title</a:t>
            </a:r>
          </a:p>
        </p:txBody>
      </p:sp>
      <p:sp>
        <p:nvSpPr>
          <p:cNvPr id="547" name="Sub text"/>
          <p:cNvSpPr txBox="1">
            <a:spLocks noGrp="1"/>
          </p:cNvSpPr>
          <p:nvPr>
            <p:ph type="body" sz="quarter" idx="23" hasCustomPrompt="1"/>
          </p:nvPr>
        </p:nvSpPr>
        <p:spPr>
          <a:xfrm>
            <a:off x="13035190" y="7894938"/>
            <a:ext cx="10160001" cy="615553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4000" b="0">
                <a:solidFill>
                  <a:srgbClr val="EF8200"/>
                </a:solidFill>
                <a:latin typeface="DM Sans Regular"/>
                <a:ea typeface="DM Sans Regular"/>
                <a:cs typeface="DM Sans Regular"/>
                <a:sym typeface="DM Sans Regular"/>
              </a:defRPr>
            </a:lvl1pPr>
          </a:lstStyle>
          <a:p>
            <a:r>
              <a:rPr lang="en-GB" dirty="0"/>
              <a:t>Sub text</a:t>
            </a:r>
          </a:p>
        </p:txBody>
      </p:sp>
      <p:pic>
        <p:nvPicPr>
          <p:cNvPr id="548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374232" y="2136913"/>
            <a:ext cx="22092041" cy="10496687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7E19402F-CE7D-AD46-42CE-07EEA3CEEB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3212926" y="13031659"/>
            <a:ext cx="683356" cy="3693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r">
              <a:defRPr sz="1800">
                <a:solidFill>
                  <a:srgbClr val="999999"/>
                </a:solidFill>
                <a:latin typeface="DM Sans" pitchFamily="2" charset="77"/>
              </a:defRPr>
            </a:lvl1pPr>
          </a:lstStyle>
          <a:p>
            <a:fld id="{FE8571D0-4C05-584F-8929-3D0C48F3269B}" type="slidenum">
              <a:rPr lang="en-NL" smtClean="0"/>
              <a:pPr/>
              <a:t>‹Nr.›</a:t>
            </a:fld>
            <a:endParaRPr lang="en-NL" dirty="0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 - Title">
    <p:bg>
      <p:bgPr>
        <a:solidFill>
          <a:srgbClr val="0914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9" name="Group"/>
          <p:cNvGrpSpPr/>
          <p:nvPr/>
        </p:nvGrpSpPr>
        <p:grpSpPr>
          <a:xfrm>
            <a:off x="1031424" y="-1646580"/>
            <a:ext cx="3511950" cy="4405687"/>
            <a:chOff x="0" y="0"/>
            <a:chExt cx="3511949" cy="4405686"/>
          </a:xfrm>
        </p:grpSpPr>
        <p:sp>
          <p:nvSpPr>
            <p:cNvPr id="777" name="Rounded Rectangle"/>
            <p:cNvSpPr/>
            <p:nvPr/>
          </p:nvSpPr>
          <p:spPr>
            <a:xfrm>
              <a:off x="-1" y="-1"/>
              <a:ext cx="3511950" cy="4405687"/>
            </a:xfrm>
            <a:prstGeom prst="roundRect">
              <a:avLst>
                <a:gd name="adj" fmla="val 18817"/>
              </a:avLst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pic>
          <p:nvPicPr>
            <p:cNvPr id="778" name="Image" descr="Imag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2041" y="2058154"/>
              <a:ext cx="2327866" cy="17184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780" name="We support data-intensive research with a wide range of advanced computing services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079500" y="7525869"/>
            <a:ext cx="23063494" cy="1087477"/>
          </a:xfrm>
          <a:prstGeom prst="rect">
            <a:avLst/>
          </a:prstGeom>
        </p:spPr>
        <p:txBody>
          <a:bodyPr wrap="square" lIns="50800" tIns="50800" rIns="50800" bIns="50800">
            <a:spAutoFit/>
          </a:bodyPr>
          <a:lstStyle>
            <a:lvl1pPr>
              <a:defRPr sz="6400" b="0">
                <a:solidFill>
                  <a:srgbClr val="FFFFFF"/>
                </a:solidFill>
                <a:latin typeface="DM Sans Regular"/>
                <a:ea typeface="DM Sans Regular"/>
                <a:cs typeface="DM Sans Regular"/>
                <a:sym typeface="DM Sans Regular"/>
              </a:defRPr>
            </a:lvl1pPr>
          </a:lstStyle>
          <a:p>
            <a:r>
              <a:rPr lang="en-GB" dirty="0"/>
              <a:t>Subtitle of the presentation that can go up to two lines.</a:t>
            </a:r>
          </a:p>
        </p:txBody>
      </p:sp>
      <p:sp>
        <p:nvSpPr>
          <p:cNvPr id="781" name="EGI: Advanced computing for research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079500" y="5707173"/>
            <a:ext cx="23063494" cy="1549142"/>
          </a:xfrm>
          <a:prstGeom prst="rect">
            <a:avLst/>
          </a:prstGeom>
        </p:spPr>
        <p:txBody>
          <a:bodyPr wrap="square" lIns="50800" tIns="50800" rIns="50800" bIns="50800" anchor="ctr">
            <a:spAutoFit/>
          </a:bodyPr>
          <a:lstStyle>
            <a:lvl1pPr defTabSz="2438337">
              <a:defRPr sz="9400" b="0" spc="-188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defRPr>
            </a:lvl1pPr>
          </a:lstStyle>
          <a:p>
            <a:r>
              <a:rPr lang="en-US" dirty="0"/>
              <a:t>Title of the presentation</a:t>
            </a:r>
          </a:p>
        </p:txBody>
      </p:sp>
      <p:sp>
        <p:nvSpPr>
          <p:cNvPr id="782" name="Mission of the EGI Federation"/>
          <p:cNvSpPr txBox="1">
            <a:spLocks noGrp="1"/>
          </p:cNvSpPr>
          <p:nvPr>
            <p:ph type="body" sz="quarter" idx="23" hasCustomPrompt="1"/>
          </p:nvPr>
        </p:nvSpPr>
        <p:spPr>
          <a:xfrm>
            <a:off x="1209182" y="10729563"/>
            <a:ext cx="11318423" cy="73866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defTabSz="2438337">
              <a:defRPr sz="4800" b="0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defRPr>
            </a:lvl1pPr>
          </a:lstStyle>
          <a:p>
            <a:r>
              <a:rPr lang="en-GB" dirty="0"/>
              <a:t>Presenter’s Name</a:t>
            </a:r>
          </a:p>
        </p:txBody>
      </p:sp>
      <p:sp>
        <p:nvSpPr>
          <p:cNvPr id="783" name="Deliver open solutions for advanced computing and data analytics in research and innovation"/>
          <p:cNvSpPr txBox="1">
            <a:spLocks noGrp="1"/>
          </p:cNvSpPr>
          <p:nvPr>
            <p:ph type="body" sz="quarter" idx="24" hasCustomPrompt="1"/>
          </p:nvPr>
        </p:nvSpPr>
        <p:spPr>
          <a:xfrm>
            <a:off x="1209182" y="11648613"/>
            <a:ext cx="11318424" cy="615553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defTabSz="2438337">
              <a:defRPr sz="4000" b="0">
                <a:solidFill>
                  <a:srgbClr val="FFFFFF"/>
                </a:solidFill>
                <a:latin typeface="DM Sans Regular"/>
                <a:ea typeface="DM Sans Regular"/>
                <a:cs typeface="DM Sans Regular"/>
                <a:sym typeface="DM Sans Regular"/>
              </a:defRPr>
            </a:lvl1pPr>
          </a:lstStyle>
          <a:p>
            <a:r>
              <a:rPr lang="en-GB" dirty="0"/>
              <a:t>Presenter’s Title</a:t>
            </a:r>
          </a:p>
        </p:txBody>
      </p:sp>
      <p:sp>
        <p:nvSpPr>
          <p:cNvPr id="784" name="Mission of the EGI Federation"/>
          <p:cNvSpPr txBox="1">
            <a:spLocks noGrp="1"/>
          </p:cNvSpPr>
          <p:nvPr>
            <p:ph type="body" sz="quarter" idx="25" hasCustomPrompt="1"/>
          </p:nvPr>
        </p:nvSpPr>
        <p:spPr>
          <a:xfrm>
            <a:off x="15133504" y="10805763"/>
            <a:ext cx="8124360" cy="615553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r" defTabSz="2438337">
              <a:defRPr sz="4000" b="0">
                <a:solidFill>
                  <a:srgbClr val="FFFFFF"/>
                </a:solidFill>
                <a:latin typeface="DM Sans Regular"/>
                <a:ea typeface="DM Sans Regular"/>
                <a:cs typeface="DM Sans Regular"/>
                <a:sym typeface="DM Sans Regular"/>
              </a:defRPr>
            </a:lvl1pPr>
          </a:lstStyle>
          <a:p>
            <a:r>
              <a:rPr lang="en-GB" dirty="0"/>
              <a:t>Date of the presentation</a:t>
            </a:r>
          </a:p>
        </p:txBody>
      </p:sp>
      <p:sp>
        <p:nvSpPr>
          <p:cNvPr id="785" name="Deliver open solutions for advanced computing and data analytics in research and innovation"/>
          <p:cNvSpPr txBox="1">
            <a:spLocks noGrp="1"/>
          </p:cNvSpPr>
          <p:nvPr>
            <p:ph type="body" sz="quarter" idx="26" hasCustomPrompt="1"/>
          </p:nvPr>
        </p:nvSpPr>
        <p:spPr>
          <a:xfrm>
            <a:off x="15133505" y="11648613"/>
            <a:ext cx="8124357" cy="615553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r" defTabSz="2438337">
              <a:defRPr sz="4000" b="0">
                <a:solidFill>
                  <a:srgbClr val="FFFFFF"/>
                </a:solidFill>
                <a:latin typeface="DM Sans Regular"/>
                <a:ea typeface="DM Sans Regular"/>
                <a:cs typeface="DM Sans Regular"/>
                <a:sym typeface="DM Sans Regular"/>
              </a:defRPr>
            </a:lvl1pPr>
          </a:lstStyle>
          <a:p>
            <a:r>
              <a:rPr lang="en-GB" dirty="0"/>
              <a:t>Name of Event</a:t>
            </a:r>
          </a:p>
        </p:txBody>
      </p:sp>
      <p:pic>
        <p:nvPicPr>
          <p:cNvPr id="786" name="img 6@4x.png" descr="img 6@4x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2410" y="-3760448"/>
            <a:ext cx="15642027" cy="8633422"/>
          </a:xfrm>
          <a:prstGeom prst="rect">
            <a:avLst/>
          </a:prstGeom>
          <a:ln w="12700">
            <a:miter lim="400000"/>
          </a:ln>
        </p:spPr>
      </p:pic>
      <p:sp>
        <p:nvSpPr>
          <p:cNvPr id="787" name="Deliver open solutions for advanced computing and data analytics in research and innovation"/>
          <p:cNvSpPr txBox="1">
            <a:spLocks noGrp="1"/>
          </p:cNvSpPr>
          <p:nvPr>
            <p:ph type="body" sz="quarter" idx="27" hasCustomPrompt="1"/>
          </p:nvPr>
        </p:nvSpPr>
        <p:spPr>
          <a:xfrm>
            <a:off x="6484470" y="12746860"/>
            <a:ext cx="5802298" cy="369332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defTabSz="2438337">
              <a:defRPr sz="2400" b="0">
                <a:solidFill>
                  <a:srgbClr val="999999"/>
                </a:solidFill>
                <a:latin typeface="DM Sans Regular"/>
                <a:ea typeface="DM Sans Regular"/>
                <a:cs typeface="DM Sans Regular"/>
                <a:sym typeface="DM Sans Regular"/>
              </a:defRPr>
            </a:lvl1pPr>
          </a:lstStyle>
          <a:p>
            <a:r>
              <a:rPr lang="en-GB" dirty="0"/>
              <a:t>Recipient party: Name of party</a:t>
            </a:r>
          </a:p>
        </p:txBody>
      </p:sp>
      <p:sp>
        <p:nvSpPr>
          <p:cNvPr id="788" name="Deliver open solutions for advanced computing and data analytics in research and innovation"/>
          <p:cNvSpPr txBox="1">
            <a:spLocks noGrp="1"/>
          </p:cNvSpPr>
          <p:nvPr>
            <p:ph type="body" sz="quarter" idx="28" hasCustomPrompt="1"/>
          </p:nvPr>
        </p:nvSpPr>
        <p:spPr>
          <a:xfrm>
            <a:off x="1210140" y="12746860"/>
            <a:ext cx="4320001" cy="369332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defTabSz="2438337">
              <a:defRPr sz="2400" b="0">
                <a:solidFill>
                  <a:srgbClr val="999999"/>
                </a:solidFill>
                <a:latin typeface="DM Sans Regular"/>
                <a:ea typeface="DM Sans Regular"/>
                <a:cs typeface="DM Sans Regular"/>
                <a:sym typeface="DM Sans Regular"/>
              </a:defRPr>
            </a:lvl1pPr>
          </a:lstStyle>
          <a:p>
            <a:r>
              <a:rPr lang="en-GB" dirty="0"/>
              <a:t>Dissemination level: label</a:t>
            </a:r>
          </a:p>
        </p:txBody>
      </p:sp>
    </p:spTree>
    <p:extLst>
      <p:ext uri="{BB962C8B-B14F-4D97-AF65-F5344CB8AC3E}">
        <p14:creationId xmlns:p14="http://schemas.microsoft.com/office/powerpoint/2010/main" val="2264632460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Dark - Divider">
    <p:bg>
      <p:bgPr>
        <a:solidFill>
          <a:srgbClr val="0914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6" name="img 32x.png" descr="img 32x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29419" y="-800684"/>
            <a:ext cx="7298147" cy="15317367"/>
          </a:xfrm>
          <a:prstGeom prst="rect">
            <a:avLst/>
          </a:prstGeom>
          <a:ln w="12700">
            <a:miter lim="400000"/>
          </a:ln>
        </p:spPr>
      </p:pic>
      <p:sp>
        <p:nvSpPr>
          <p:cNvPr id="721" name="EGI: Advanced computing for research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9182" y="9219545"/>
            <a:ext cx="11318423" cy="123815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>
            <a:lvl1pPr defTabSz="2438337">
              <a:lnSpc>
                <a:spcPct val="80000"/>
              </a:lnSpc>
              <a:defRPr sz="9600" b="0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defRPr>
            </a:lvl1pPr>
          </a:lstStyle>
          <a:p>
            <a:r>
              <a:rPr lang="en-US" dirty="0"/>
              <a:t>Title</a:t>
            </a:r>
          </a:p>
        </p:txBody>
      </p:sp>
      <p:grpSp>
        <p:nvGrpSpPr>
          <p:cNvPr id="724" name="Group"/>
          <p:cNvGrpSpPr/>
          <p:nvPr/>
        </p:nvGrpSpPr>
        <p:grpSpPr>
          <a:xfrm>
            <a:off x="1031424" y="-1646580"/>
            <a:ext cx="3511950" cy="4405687"/>
            <a:chOff x="0" y="0"/>
            <a:chExt cx="3511949" cy="4405686"/>
          </a:xfrm>
        </p:grpSpPr>
        <p:sp>
          <p:nvSpPr>
            <p:cNvPr id="722" name="Rounded Rectangle"/>
            <p:cNvSpPr/>
            <p:nvPr/>
          </p:nvSpPr>
          <p:spPr>
            <a:xfrm>
              <a:off x="-1" y="-1"/>
              <a:ext cx="3511950" cy="4405687"/>
            </a:xfrm>
            <a:prstGeom prst="roundRect">
              <a:avLst>
                <a:gd name="adj" fmla="val 18817"/>
              </a:avLst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pic>
          <p:nvPicPr>
            <p:cNvPr id="723" name="Image" descr="Imag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2041" y="2058154"/>
              <a:ext cx="2327866" cy="17184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725" name="Deliver open solutions for advanced computing and data analytics in research and innovation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9182" y="6753290"/>
            <a:ext cx="11318424" cy="615553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defTabSz="2438337">
              <a:defRPr sz="4000" b="0">
                <a:solidFill>
                  <a:srgbClr val="EF8200"/>
                </a:solidFill>
                <a:latin typeface="DM Sans Regular"/>
                <a:ea typeface="DM Sans Regular"/>
                <a:cs typeface="DM Sans Regular"/>
                <a:sym typeface="DM Sans Regular"/>
              </a:defRPr>
            </a:lvl1pPr>
          </a:lstStyle>
          <a:p>
            <a:r>
              <a:rPr lang="en-GB" dirty="0"/>
              <a:t>Section #</a:t>
            </a:r>
          </a:p>
        </p:txBody>
      </p:sp>
      <p:pic>
        <p:nvPicPr>
          <p:cNvPr id="727" name="Frame 132x.png" descr="Frame 132x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14572301" y="1010510"/>
            <a:ext cx="2813261" cy="2813261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64B9C227-4821-2A9B-1B38-D268510B7A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3212926" y="13031659"/>
            <a:ext cx="683356" cy="3693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r">
              <a:defRPr sz="1800">
                <a:solidFill>
                  <a:srgbClr val="999999"/>
                </a:solidFill>
                <a:latin typeface="DM Sans" pitchFamily="2" charset="77"/>
              </a:defRPr>
            </a:lvl1pPr>
          </a:lstStyle>
          <a:p>
            <a:fld id="{FE8571D0-4C05-584F-8929-3D0C48F3269B}" type="slidenum">
              <a:rPr lang="en-NL" smtClean="0"/>
              <a:pPr/>
              <a:t>‹Nr.›</a:t>
            </a:fld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1123013145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Dark - Quote">
    <p:bg>
      <p:bgPr>
        <a:solidFill>
          <a:srgbClr val="0914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The only reason for time is so that everything doesn't happen at once.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438050" y="5738098"/>
            <a:ext cx="12751449" cy="1333698"/>
          </a:xfrm>
          <a:prstGeom prst="rect">
            <a:avLst/>
          </a:prstGeom>
        </p:spPr>
        <p:txBody>
          <a:bodyPr lIns="50800" tIns="50800" rIns="50800" bIns="50800" anchor="ctr">
            <a:spAutoFit/>
          </a:bodyPr>
          <a:lstStyle>
            <a:lvl1pPr defTabSz="2438337">
              <a:defRPr sz="8000" b="0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defRPr>
            </a:lvl1pPr>
          </a:lstStyle>
          <a:p>
            <a:r>
              <a:rPr lang="en-GB" dirty="0"/>
              <a:t>Quote by someone</a:t>
            </a:r>
          </a:p>
        </p:txBody>
      </p:sp>
      <p:sp>
        <p:nvSpPr>
          <p:cNvPr id="556" name="Albert Einstein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4944943" y="9173020"/>
            <a:ext cx="7737662" cy="738664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defTabSz="2438337">
              <a:defRPr sz="4800" b="0">
                <a:solidFill>
                  <a:srgbClr val="FFFFFF"/>
                </a:solidFill>
                <a:latin typeface="DM Sans Regular"/>
                <a:ea typeface="DM Sans Regular"/>
                <a:cs typeface="DM Sans Regular"/>
                <a:sym typeface="DM Sans Regular"/>
              </a:defRPr>
            </a:lvl1pPr>
          </a:lstStyle>
          <a:p>
            <a:r>
              <a:rPr lang="en-GB" dirty="0"/>
              <a:t>Name of person</a:t>
            </a:r>
          </a:p>
        </p:txBody>
      </p:sp>
      <p:sp>
        <p:nvSpPr>
          <p:cNvPr id="558" name="Image"/>
          <p:cNvSpPr>
            <a:spLocks noGrp="1"/>
          </p:cNvSpPr>
          <p:nvPr>
            <p:ph type="pic" sz="quarter" idx="23"/>
          </p:nvPr>
        </p:nvSpPr>
        <p:spPr>
          <a:xfrm>
            <a:off x="2584376" y="8918881"/>
            <a:ext cx="1781375" cy="1781246"/>
          </a:xfrm>
          <a:prstGeom prst="ellipse">
            <a:avLst/>
          </a:prstGeom>
        </p:spPr>
        <p:txBody>
          <a:bodyPr lIns="45719" tIns="45719" rIns="45719" bIns="45719"/>
          <a:lstStyle>
            <a:lvl1pPr>
              <a:defRPr sz="3100" b="0">
                <a:solidFill>
                  <a:srgbClr val="828282"/>
                </a:solidFill>
                <a:latin typeface="DM Sans Regular"/>
                <a:ea typeface="DM Sans Regular"/>
                <a:cs typeface="DM Sans Regular"/>
              </a:defRPr>
            </a:lvl1pPr>
          </a:lstStyle>
          <a:p>
            <a:pPr lvl="0" defTabSz="914400">
              <a:lnSpc>
                <a:spcPct val="90000"/>
              </a:lnSpc>
              <a:spcBef>
                <a:spcPts val="1000"/>
              </a:spcBef>
            </a:pPr>
            <a:endParaRPr/>
          </a:p>
        </p:txBody>
      </p:sp>
      <p:sp>
        <p:nvSpPr>
          <p:cNvPr id="559" name="Circle"/>
          <p:cNvSpPr/>
          <p:nvPr/>
        </p:nvSpPr>
        <p:spPr>
          <a:xfrm>
            <a:off x="2586281" y="8918881"/>
            <a:ext cx="1778003" cy="1778003"/>
          </a:xfrm>
          <a:prstGeom prst="ellipse">
            <a:avLst/>
          </a:prstGeom>
          <a:solidFill>
            <a:srgbClr val="005FAA">
              <a:alpha val="4956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560" name="“"/>
          <p:cNvSpPr txBox="1"/>
          <p:nvPr/>
        </p:nvSpPr>
        <p:spPr>
          <a:xfrm>
            <a:off x="2151116" y="1939012"/>
            <a:ext cx="6829016" cy="43711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30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“</a:t>
            </a:r>
          </a:p>
        </p:txBody>
      </p:sp>
      <p:sp>
        <p:nvSpPr>
          <p:cNvPr id="561" name="”"/>
          <p:cNvSpPr txBox="1"/>
          <p:nvPr/>
        </p:nvSpPr>
        <p:spPr>
          <a:xfrm>
            <a:off x="13477400" y="8383174"/>
            <a:ext cx="6829016" cy="43711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30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”</a:t>
            </a:r>
          </a:p>
        </p:txBody>
      </p:sp>
      <p:pic>
        <p:nvPicPr>
          <p:cNvPr id="562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3236401" y="2597725"/>
            <a:ext cx="13751180" cy="852864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565" name="Group"/>
          <p:cNvGrpSpPr/>
          <p:nvPr/>
        </p:nvGrpSpPr>
        <p:grpSpPr>
          <a:xfrm>
            <a:off x="313398" y="-641338"/>
            <a:ext cx="1926056" cy="2416204"/>
            <a:chOff x="0" y="0"/>
            <a:chExt cx="1926055" cy="2416203"/>
          </a:xfrm>
        </p:grpSpPr>
        <p:sp>
          <p:nvSpPr>
            <p:cNvPr id="563" name="Rounded Rectangle"/>
            <p:cNvSpPr/>
            <p:nvPr/>
          </p:nvSpPr>
          <p:spPr>
            <a:xfrm>
              <a:off x="0" y="0"/>
              <a:ext cx="1926056" cy="2416204"/>
            </a:xfrm>
            <a:prstGeom prst="roundRect">
              <a:avLst>
                <a:gd name="adj" fmla="val 18817"/>
              </a:avLst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pic>
          <p:nvPicPr>
            <p:cNvPr id="564" name="Image" descr="Imag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4692" y="1128751"/>
              <a:ext cx="1276671" cy="9424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4" name="Albert Einstein">
            <a:extLst>
              <a:ext uri="{FF2B5EF4-FFF2-40B4-BE49-F238E27FC236}">
                <a16:creationId xmlns:a16="http://schemas.microsoft.com/office/drawing/2014/main" id="{131ECB22-567D-F61E-2742-A7FB5E13F44D}"/>
              </a:ext>
            </a:extLst>
          </p:cNvPr>
          <p:cNvSpPr txBox="1">
            <a:spLocks noGrp="1"/>
          </p:cNvSpPr>
          <p:nvPr>
            <p:ph type="body" sz="quarter" idx="24" hasCustomPrompt="1"/>
          </p:nvPr>
        </p:nvSpPr>
        <p:spPr>
          <a:xfrm>
            <a:off x="4944943" y="9953199"/>
            <a:ext cx="7737662" cy="615553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defTabSz="2438337">
              <a:defRPr sz="4000" b="0">
                <a:solidFill>
                  <a:srgbClr val="999999"/>
                </a:solidFill>
                <a:latin typeface="DM Sans Regular"/>
                <a:ea typeface="DM Sans Regular"/>
                <a:cs typeface="DM Sans Regular"/>
                <a:sym typeface="DM Sans Regular"/>
              </a:defRPr>
            </a:lvl1pPr>
          </a:lstStyle>
          <a:p>
            <a:r>
              <a:rPr lang="en-US" dirty="0"/>
              <a:t>Title of person</a:t>
            </a:r>
          </a:p>
        </p:txBody>
      </p:sp>
      <p:sp>
        <p:nvSpPr>
          <p:cNvPr id="15" name="Slide Number Placeholder 4">
            <a:extLst>
              <a:ext uri="{FF2B5EF4-FFF2-40B4-BE49-F238E27FC236}">
                <a16:creationId xmlns:a16="http://schemas.microsoft.com/office/drawing/2014/main" id="{D9CDC7B0-A9AF-F0B3-50D9-886677CB71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3212926" y="13031659"/>
            <a:ext cx="683356" cy="3693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r">
              <a:defRPr sz="1800">
                <a:solidFill>
                  <a:srgbClr val="999999"/>
                </a:solidFill>
                <a:latin typeface="DM Sans" pitchFamily="2" charset="77"/>
              </a:defRPr>
            </a:lvl1pPr>
          </a:lstStyle>
          <a:p>
            <a:fld id="{FE8571D0-4C05-584F-8929-3D0C48F3269B}" type="slidenum">
              <a:rPr lang="en-NL" smtClean="0"/>
              <a:pPr/>
              <a:t>‹Nr.›</a:t>
            </a:fld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3941610907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"/>
          <p:cNvGrpSpPr/>
          <p:nvPr/>
        </p:nvGrpSpPr>
        <p:grpSpPr>
          <a:xfrm>
            <a:off x="313398" y="-641338"/>
            <a:ext cx="1926056" cy="2416204"/>
            <a:chOff x="0" y="0"/>
            <a:chExt cx="1926055" cy="2416203"/>
          </a:xfrm>
        </p:grpSpPr>
        <p:sp>
          <p:nvSpPr>
            <p:cNvPr id="2" name="Rounded Rectangle"/>
            <p:cNvSpPr/>
            <p:nvPr/>
          </p:nvSpPr>
          <p:spPr>
            <a:xfrm>
              <a:off x="0" y="0"/>
              <a:ext cx="1926056" cy="2416204"/>
            </a:xfrm>
            <a:prstGeom prst="roundRect">
              <a:avLst>
                <a:gd name="adj" fmla="val 18817"/>
              </a:avLst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pic>
          <p:nvPicPr>
            <p:cNvPr id="3" name="Image" descr="Image"/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324692" y="1128751"/>
              <a:ext cx="1276671" cy="9424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8" name="Title of the Presentation"/>
          <p:cNvSpPr txBox="1">
            <a:spLocks noGrp="1"/>
          </p:cNvSpPr>
          <p:nvPr>
            <p:ph type="title" hasCustomPrompt="1"/>
          </p:nvPr>
        </p:nvSpPr>
        <p:spPr>
          <a:xfrm>
            <a:off x="2564146" y="796867"/>
            <a:ext cx="21971005" cy="830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r>
              <a:t>Title of the Presentation</a:t>
            </a:r>
          </a:p>
        </p:txBody>
      </p:sp>
      <p:sp>
        <p:nvSpPr>
          <p:cNvPr id="16" name="Month 2022  |  Name of Document">
            <a:extLst>
              <a:ext uri="{FF2B5EF4-FFF2-40B4-BE49-F238E27FC236}">
                <a16:creationId xmlns:a16="http://schemas.microsoft.com/office/drawing/2014/main" id="{EA4D3D41-6D26-75DC-495B-B9EA9C3908C6}"/>
              </a:ext>
            </a:extLst>
          </p:cNvPr>
          <p:cNvSpPr txBox="1"/>
          <p:nvPr userDrawn="1"/>
        </p:nvSpPr>
        <p:spPr>
          <a:xfrm>
            <a:off x="487718" y="13036990"/>
            <a:ext cx="9652867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>
            <a:lvl1pPr algn="l" defTabSz="584200">
              <a:defRPr sz="2000">
                <a:solidFill>
                  <a:srgbClr val="999999"/>
                </a:solidFill>
                <a:latin typeface="DM Sans Regular"/>
                <a:ea typeface="DM Sans Regular"/>
                <a:cs typeface="DM Sans Regular"/>
                <a:sym typeface="DM Sans Regular"/>
              </a:defRPr>
            </a:lvl1pPr>
          </a:lstStyle>
          <a:p>
            <a:r>
              <a:rPr lang="de-DE" sz="2200" dirty="0"/>
              <a:t>March 16th 2023 </a:t>
            </a:r>
            <a:r>
              <a:rPr sz="2200" dirty="0"/>
              <a:t>|  </a:t>
            </a:r>
            <a:r>
              <a:rPr lang="de-DE" sz="2200" dirty="0"/>
              <a:t>Technical Roadmap </a:t>
            </a:r>
            <a:r>
              <a:rPr lang="de-DE" sz="2200" dirty="0" err="1"/>
              <a:t>for</a:t>
            </a:r>
            <a:r>
              <a:rPr lang="de-DE" sz="2200" dirty="0"/>
              <a:t> EGI Helpdesk (GGUS)</a:t>
            </a:r>
            <a:endParaRPr sz="2200" dirty="0"/>
          </a:p>
        </p:txBody>
      </p:sp>
      <p:sp>
        <p:nvSpPr>
          <p:cNvPr id="17" name="www.egi.eu  |">
            <a:extLst>
              <a:ext uri="{FF2B5EF4-FFF2-40B4-BE49-F238E27FC236}">
                <a16:creationId xmlns:a16="http://schemas.microsoft.com/office/drawing/2014/main" id="{E1308257-456F-5595-2686-720A8C9A7A22}"/>
              </a:ext>
            </a:extLst>
          </p:cNvPr>
          <p:cNvSpPr txBox="1"/>
          <p:nvPr userDrawn="1"/>
        </p:nvSpPr>
        <p:spPr>
          <a:xfrm>
            <a:off x="20960202" y="13036989"/>
            <a:ext cx="2287815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>
            <a:lvl1pPr algn="r" defTabSz="584200">
              <a:defRPr sz="2000">
                <a:solidFill>
                  <a:srgbClr val="EF8200"/>
                </a:solidFill>
                <a:latin typeface="DM Sans Regular"/>
                <a:ea typeface="DM Sans Regular"/>
                <a:cs typeface="DM Sans Regular"/>
                <a:sym typeface="DM Sans Regular"/>
              </a:defRPr>
            </a:lvl1pPr>
          </a:lstStyle>
          <a:p>
            <a:r>
              <a:rPr sz="2200" dirty="0" err="1"/>
              <a:t>www.egi.eu</a:t>
            </a:r>
            <a:r>
              <a:rPr sz="2200" dirty="0"/>
              <a:t>  |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77876E-E23D-898A-5E33-8C0F1FDA47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3212926" y="13031659"/>
            <a:ext cx="683356" cy="3693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r">
              <a:defRPr sz="1800">
                <a:solidFill>
                  <a:srgbClr val="999999"/>
                </a:solidFill>
                <a:latin typeface="DM Sans" pitchFamily="2" charset="77"/>
              </a:defRPr>
            </a:lvl1pPr>
          </a:lstStyle>
          <a:p>
            <a:fld id="{FE8571D0-4C05-584F-8929-3D0C48F3269B}" type="slidenum">
              <a:rPr lang="en-NL" smtClean="0"/>
              <a:pPr/>
              <a:t>‹Nr.›</a:t>
            </a:fld>
            <a:endParaRPr lang="en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681" r:id="rId3"/>
    <p:sldLayoutId id="2147483731" r:id="rId4"/>
    <p:sldLayoutId id="2147483682" r:id="rId5"/>
    <p:sldLayoutId id="2147483676" r:id="rId6"/>
    <p:sldLayoutId id="2147483728" r:id="rId7"/>
    <p:sldLayoutId id="2147483724" r:id="rId8"/>
    <p:sldLayoutId id="2147483715" r:id="rId9"/>
    <p:sldLayoutId id="2147483720" r:id="rId10"/>
    <p:sldLayoutId id="2147483722" r:id="rId11"/>
    <p:sldLayoutId id="2147483723" r:id="rId12"/>
    <p:sldLayoutId id="2147483729" r:id="rId13"/>
    <p:sldLayoutId id="2147483725" r:id="rId14"/>
    <p:sldLayoutId id="2147483726" r:id="rId15"/>
    <p:sldLayoutId id="2147483716" r:id="rId16"/>
    <p:sldLayoutId id="2147483717" r:id="rId17"/>
    <p:sldLayoutId id="2147483719" r:id="rId18"/>
    <p:sldLayoutId id="2147483721" r:id="rId19"/>
    <p:sldLayoutId id="2147483730" r:id="rId20"/>
    <p:sldLayoutId id="2147483727" r:id="rId21"/>
    <p:sldLayoutId id="2147483718" r:id="rId22"/>
  </p:sldLayoutIdLst>
  <p:transition spd="med"/>
  <p:hf hdr="0" ftr="0" dt="0"/>
  <p:txStyles>
    <p:titleStyle>
      <a:lvl1pPr marL="0" marR="0" indent="0" algn="l" defTabSz="243833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005FAA"/>
          </a:solidFill>
          <a:uFillTx/>
          <a:latin typeface="DM Sans Bold"/>
          <a:ea typeface="DM Sans Bold"/>
          <a:cs typeface="DM Sans Bold"/>
          <a:sym typeface="DM Sans Bold"/>
        </a:defRPr>
      </a:lvl1pPr>
      <a:lvl2pPr marL="0" marR="0" indent="0" algn="l" defTabSz="243833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005FAA"/>
          </a:solidFill>
          <a:uFillTx/>
          <a:latin typeface="DM Sans Bold"/>
          <a:ea typeface="DM Sans Bold"/>
          <a:cs typeface="DM Sans Bold"/>
          <a:sym typeface="DM Sans Bold"/>
        </a:defRPr>
      </a:lvl2pPr>
      <a:lvl3pPr marL="0" marR="0" indent="0" algn="l" defTabSz="243833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005FAA"/>
          </a:solidFill>
          <a:uFillTx/>
          <a:latin typeface="DM Sans Bold"/>
          <a:ea typeface="DM Sans Bold"/>
          <a:cs typeface="DM Sans Bold"/>
          <a:sym typeface="DM Sans Bold"/>
        </a:defRPr>
      </a:lvl3pPr>
      <a:lvl4pPr marL="0" marR="0" indent="0" algn="l" defTabSz="243833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005FAA"/>
          </a:solidFill>
          <a:uFillTx/>
          <a:latin typeface="DM Sans Bold"/>
          <a:ea typeface="DM Sans Bold"/>
          <a:cs typeface="DM Sans Bold"/>
          <a:sym typeface="DM Sans Bold"/>
        </a:defRPr>
      </a:lvl4pPr>
      <a:lvl5pPr marL="0" marR="0" indent="0" algn="l" defTabSz="243833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005FAA"/>
          </a:solidFill>
          <a:uFillTx/>
          <a:latin typeface="DM Sans Bold"/>
          <a:ea typeface="DM Sans Bold"/>
          <a:cs typeface="DM Sans Bold"/>
          <a:sym typeface="DM Sans Bold"/>
        </a:defRPr>
      </a:lvl5pPr>
      <a:lvl6pPr marL="0" marR="0" indent="0" algn="l" defTabSz="243833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005FAA"/>
          </a:solidFill>
          <a:uFillTx/>
          <a:latin typeface="DM Sans Bold"/>
          <a:ea typeface="DM Sans Bold"/>
          <a:cs typeface="DM Sans Bold"/>
          <a:sym typeface="DM Sans Bold"/>
        </a:defRPr>
      </a:lvl6pPr>
      <a:lvl7pPr marL="0" marR="0" indent="0" algn="l" defTabSz="243833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005FAA"/>
          </a:solidFill>
          <a:uFillTx/>
          <a:latin typeface="DM Sans Bold"/>
          <a:ea typeface="DM Sans Bold"/>
          <a:cs typeface="DM Sans Bold"/>
          <a:sym typeface="DM Sans Bold"/>
        </a:defRPr>
      </a:lvl7pPr>
      <a:lvl8pPr marL="0" marR="0" indent="0" algn="l" defTabSz="243833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005FAA"/>
          </a:solidFill>
          <a:uFillTx/>
          <a:latin typeface="DM Sans Bold"/>
          <a:ea typeface="DM Sans Bold"/>
          <a:cs typeface="DM Sans Bold"/>
          <a:sym typeface="DM Sans Bold"/>
        </a:defRPr>
      </a:lvl8pPr>
      <a:lvl9pPr marL="0" marR="0" indent="0" algn="l" defTabSz="243833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005FAA"/>
          </a:solidFill>
          <a:uFillTx/>
          <a:latin typeface="DM Sans Bold"/>
          <a:ea typeface="DM Sans Bold"/>
          <a:cs typeface="DM Sans Bold"/>
          <a:sym typeface="DM Sans Bold"/>
        </a:defRPr>
      </a:lvl9pPr>
    </p:titleStyle>
    <p:bodyStyle>
      <a:lvl1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066800" marR="0" indent="-4572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23000"/>
        <a:buFontTx/>
        <a:buChar char="•"/>
        <a:tabLst/>
        <a:defRPr sz="36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676400" marR="0" indent="-4572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23000"/>
        <a:buFontTx/>
        <a:buChar char="•"/>
        <a:tabLst/>
        <a:defRPr sz="36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286000" marR="0" indent="-4572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23000"/>
        <a:buFontTx/>
        <a:buChar char="•"/>
        <a:tabLst/>
        <a:defRPr sz="36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2895600" marR="0" indent="-4572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23000"/>
        <a:buFontTx/>
        <a:buChar char="•"/>
        <a:tabLst/>
        <a:defRPr sz="36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505200" marR="0" indent="-4572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23000"/>
        <a:buFontTx/>
        <a:buChar char="•"/>
        <a:tabLst/>
        <a:defRPr sz="36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114800" marR="0" indent="-4572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23000"/>
        <a:buFontTx/>
        <a:buChar char="•"/>
        <a:tabLst/>
        <a:defRPr sz="36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724400" marR="0" indent="-4572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23000"/>
        <a:buFontTx/>
        <a:buChar char="•"/>
        <a:tabLst/>
        <a:defRPr sz="36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334000" marR="0" indent="-4572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23000"/>
        <a:buFontTx/>
        <a:buChar char="•"/>
        <a:tabLst/>
        <a:defRPr sz="36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M Sans Regular"/>
        </a:defRPr>
      </a:lvl1pPr>
      <a:lvl2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M Sans Regular"/>
        </a:defRPr>
      </a:lvl2pPr>
      <a:lvl3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M Sans Regular"/>
        </a:defRPr>
      </a:lvl3pPr>
      <a:lvl4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M Sans Regular"/>
        </a:defRPr>
      </a:lvl4pPr>
      <a:lvl5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M Sans Regular"/>
        </a:defRPr>
      </a:lvl5pPr>
      <a:lvl6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M Sans Regular"/>
        </a:defRPr>
      </a:lvl6pPr>
      <a:lvl7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M Sans Regular"/>
        </a:defRPr>
      </a:lvl7pPr>
      <a:lvl8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M Sans Regular"/>
        </a:defRPr>
      </a:lvl8pPr>
      <a:lvl9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M Sans Regular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5F9DAECB-7495-40CE-8CC9-CF8A562F2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31200" cy="2651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822B7D1-8738-4188-B050-3779CA0AE8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CDBD130-75DB-4D2F-96FA-FE32981CA1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6400" y="12712700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5B82D1-D991-4605-A5AA-C8712656DF12}" type="datetimeFigureOut">
              <a:rPr lang="de-DE" smtClean="0"/>
              <a:t>14.03.2023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6EBB391-65C5-43B6-AE03-99E716229B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77200" y="12712700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07DED1C-665E-465B-8153-5FE967A0A7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712700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DF9438-FC5D-4744-B114-B0FD74DB52D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2022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test.ggus.eu/" TargetMode="External"/><Relationship Id="rId2" Type="http://schemas.openxmlformats.org/officeDocument/2006/relationships/hyperlink" Target="https://jira.egi.eu/browse/EGITCB-448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gus.eu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osc-helpdesk.eosc-portal.eu/" TargetMode="External"/><Relationship Id="rId2" Type="http://schemas.openxmlformats.org/officeDocument/2006/relationships/hyperlink" Target="https://jira.egi.eu/browse/EGITCB-456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822295E7-191A-4167-9DD4-2FD3FFB44F9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68BF200-DBFE-4AC9-9824-681BE64B13D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079500" y="5707173"/>
            <a:ext cx="23063494" cy="1549142"/>
          </a:xfrm>
        </p:spPr>
        <p:txBody>
          <a:bodyPr/>
          <a:lstStyle/>
          <a:p>
            <a:r>
              <a:rPr lang="de-DE" dirty="0"/>
              <a:t>Technical Roadmap </a:t>
            </a:r>
            <a:r>
              <a:rPr lang="de-DE" dirty="0" err="1"/>
              <a:t>for</a:t>
            </a:r>
            <a:r>
              <a:rPr lang="de-DE" dirty="0"/>
              <a:t> EGI Helpdesk (GGUS)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932453B-8CDC-4B1D-9C0A-7BA1987AA9B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de-DE" dirty="0"/>
              <a:t>Guenter Grein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26B25E6-7969-4A75-AE81-2F8971D8803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3C37F998-1E10-4A61-8C2E-ED5E1C74688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de-DE" dirty="0"/>
              <a:t>March 16th 2023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C0850617-3F75-4E73-8A6D-4147ECCB168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de-DE" dirty="0"/>
              <a:t>OMB Meeting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5402950-5401-462B-A3B6-B59B488D549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1B201B15-3DBB-4C13-A614-C4B4636316A7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3671844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610C1-2B17-F2C2-C551-FB73571FE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4146" y="816273"/>
            <a:ext cx="21031201" cy="840228"/>
          </a:xfrm>
        </p:spPr>
        <p:txBody>
          <a:bodyPr/>
          <a:lstStyle/>
          <a:p>
            <a:r>
              <a:rPr lang="de-DE" dirty="0"/>
              <a:t>Open </a:t>
            </a:r>
            <a:r>
              <a:rPr lang="de-DE" dirty="0" err="1"/>
              <a:t>requests</a:t>
            </a:r>
            <a:endParaRPr lang="en-N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8F44CF-5D3F-0A99-86D4-843325E85A43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E1532A-6F0A-5FAA-3117-99783F4510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E8571D0-4C05-584F-8929-3D0C48F3269B}" type="slidenum">
              <a:rPr lang="en-NL" smtClean="0"/>
              <a:pPr/>
              <a:t>2</a:t>
            </a:fld>
            <a:endParaRPr lang="en-NL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43F8E62-1FD1-0774-DB70-EB5556200C95}"/>
              </a:ext>
            </a:extLst>
          </p:cNvPr>
          <p:cNvSpPr>
            <a:spLocks noGrp="1"/>
          </p:cNvSpPr>
          <p:nvPr>
            <p:ph sz="quarter" idx="29"/>
          </p:nvPr>
        </p:nvSpPr>
        <p:spPr/>
        <p:txBody>
          <a:bodyPr/>
          <a:lstStyle/>
          <a:p>
            <a:r>
              <a:rPr lang="de-DE" dirty="0" err="1"/>
              <a:t>Replace</a:t>
            </a:r>
            <a:r>
              <a:rPr lang="de-DE" dirty="0"/>
              <a:t> KIT-CA </a:t>
            </a:r>
            <a:r>
              <a:rPr lang="de-DE" dirty="0" err="1"/>
              <a:t>certificates</a:t>
            </a:r>
            <a:endParaRPr lang="de-DE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7240B40-593F-FD54-7FD0-C2778CF5E94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pPr lvl="1"/>
            <a:r>
              <a:rPr lang="de-DE" dirty="0">
                <a:hlinkClick r:id="rId2"/>
              </a:rPr>
              <a:t>https://jira.egi.eu/browse/EGITCB-448</a:t>
            </a:r>
            <a:r>
              <a:rPr lang="de-DE" dirty="0"/>
              <a:t>	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KIT-CA stopped issuing server certificates by end of 2022</a:t>
            </a:r>
          </a:p>
          <a:p>
            <a:pPr lvl="1"/>
            <a:endParaRPr lang="de-DE" dirty="0"/>
          </a:p>
          <a:p>
            <a:pPr lvl="1"/>
            <a:r>
              <a:rPr lang="de-DE" dirty="0" err="1"/>
              <a:t>For</a:t>
            </a:r>
            <a:r>
              <a:rPr lang="de-DE" dirty="0"/>
              <a:t> GGUS </a:t>
            </a:r>
            <a:r>
              <a:rPr lang="de-DE" dirty="0" err="1"/>
              <a:t>we</a:t>
            </a:r>
            <a:r>
              <a:rPr lang="de-DE" dirty="0"/>
              <a:t> will </a:t>
            </a:r>
            <a:r>
              <a:rPr lang="de-DE" dirty="0" err="1"/>
              <a:t>use</a:t>
            </a:r>
            <a:r>
              <a:rPr lang="de-DE" dirty="0"/>
              <a:t> </a:t>
            </a:r>
            <a:r>
              <a:rPr lang="de-DE" dirty="0" err="1"/>
              <a:t>Géant</a:t>
            </a:r>
            <a:r>
              <a:rPr lang="de-DE" dirty="0"/>
              <a:t> </a:t>
            </a:r>
            <a:r>
              <a:rPr lang="de-DE" dirty="0" err="1"/>
              <a:t>certificates</a:t>
            </a:r>
            <a:r>
              <a:rPr lang="de-DE" dirty="0"/>
              <a:t> </a:t>
            </a:r>
            <a:r>
              <a:rPr lang="de-DE" dirty="0" err="1"/>
              <a:t>instead</a:t>
            </a:r>
            <a:endParaRPr lang="de-DE" dirty="0"/>
          </a:p>
          <a:p>
            <a:pPr lvl="1"/>
            <a:endParaRPr lang="de-DE" dirty="0"/>
          </a:p>
          <a:p>
            <a:pPr lvl="1"/>
            <a:r>
              <a:rPr lang="de-DE" dirty="0"/>
              <a:t>A </a:t>
            </a:r>
            <a:r>
              <a:rPr lang="de-DE" dirty="0" err="1"/>
              <a:t>new</a:t>
            </a:r>
            <a:r>
              <a:rPr lang="de-DE" dirty="0"/>
              <a:t> </a:t>
            </a:r>
            <a:r>
              <a:rPr lang="de-DE" dirty="0" err="1"/>
              <a:t>Géant</a:t>
            </a:r>
            <a:r>
              <a:rPr lang="de-DE" dirty="0"/>
              <a:t> </a:t>
            </a:r>
            <a:r>
              <a:rPr lang="de-DE" dirty="0" err="1"/>
              <a:t>certificate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already</a:t>
            </a:r>
            <a:r>
              <a:rPr lang="de-DE" dirty="0"/>
              <a:t> in </a:t>
            </a:r>
            <a:r>
              <a:rPr lang="de-DE" dirty="0" err="1"/>
              <a:t>place</a:t>
            </a:r>
            <a:r>
              <a:rPr lang="de-DE" dirty="0"/>
              <a:t> on </a:t>
            </a:r>
            <a:r>
              <a:rPr lang="de-DE" dirty="0">
                <a:hlinkClick r:id="rId3"/>
              </a:rPr>
              <a:t>https://test.ggus.eu</a:t>
            </a:r>
            <a:r>
              <a:rPr lang="de-DE" dirty="0"/>
              <a:t> </a:t>
            </a:r>
          </a:p>
          <a:p>
            <a:pPr lvl="1"/>
            <a:endParaRPr lang="de-DE" dirty="0">
              <a:hlinkClick r:id="rId4"/>
            </a:endParaRPr>
          </a:p>
          <a:p>
            <a:pPr lvl="1"/>
            <a:r>
              <a:rPr lang="de-DE" dirty="0">
                <a:hlinkClick r:id="rId4"/>
              </a:rPr>
              <a:t>https://ggus.eu</a:t>
            </a:r>
            <a:r>
              <a:rPr lang="de-DE" dirty="0"/>
              <a:t> will </a:t>
            </a:r>
            <a:r>
              <a:rPr lang="de-DE" dirty="0" err="1"/>
              <a:t>start</a:t>
            </a:r>
            <a:r>
              <a:rPr lang="de-DE" dirty="0"/>
              <a:t> </a:t>
            </a:r>
            <a:r>
              <a:rPr lang="de-DE" dirty="0" err="1"/>
              <a:t>using</a:t>
            </a:r>
            <a:r>
              <a:rPr lang="de-DE" dirty="0"/>
              <a:t> </a:t>
            </a:r>
            <a:r>
              <a:rPr lang="de-DE" dirty="0" err="1"/>
              <a:t>Géant</a:t>
            </a:r>
            <a:r>
              <a:rPr lang="de-DE" dirty="0"/>
              <a:t> </a:t>
            </a:r>
            <a:r>
              <a:rPr lang="de-DE" dirty="0" err="1"/>
              <a:t>certificates</a:t>
            </a:r>
            <a:r>
              <a:rPr lang="de-DE" dirty="0"/>
              <a:t> in Q4 2023</a:t>
            </a:r>
          </a:p>
          <a:p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41518478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610C1-2B17-F2C2-C551-FB73571FE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4146" y="816273"/>
            <a:ext cx="21031201" cy="840228"/>
          </a:xfrm>
        </p:spPr>
        <p:txBody>
          <a:bodyPr/>
          <a:lstStyle/>
          <a:p>
            <a:r>
              <a:rPr lang="de-DE" dirty="0"/>
              <a:t>Open </a:t>
            </a:r>
            <a:r>
              <a:rPr lang="de-DE" dirty="0" err="1"/>
              <a:t>requests</a:t>
            </a:r>
            <a:endParaRPr lang="en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E1532A-6F0A-5FAA-3117-99783F4510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E8571D0-4C05-584F-8929-3D0C48F3269B}" type="slidenum">
              <a:rPr lang="en-NL" smtClean="0"/>
              <a:pPr/>
              <a:t>3</a:t>
            </a:fld>
            <a:endParaRPr lang="en-NL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43F8E62-1FD1-0774-DB70-EB5556200C95}"/>
              </a:ext>
            </a:extLst>
          </p:cNvPr>
          <p:cNvSpPr>
            <a:spLocks noGrp="1"/>
          </p:cNvSpPr>
          <p:nvPr>
            <p:ph sz="quarter" idx="29"/>
          </p:nvPr>
        </p:nvSpPr>
        <p:spPr/>
        <p:txBody>
          <a:bodyPr/>
          <a:lstStyle/>
          <a:p>
            <a:r>
              <a:rPr lang="en-US" dirty="0"/>
              <a:t>Migrate EGI Helpdesk to a new infrastructure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7240B40-593F-FD54-7FD0-C2778CF5E94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pPr lvl="1"/>
            <a:r>
              <a:rPr lang="de-DE" dirty="0">
                <a:hlinkClick r:id="rId2"/>
              </a:rPr>
              <a:t>https://jira.egi.eu/browse/EGITCB-456</a:t>
            </a:r>
            <a:endParaRPr lang="de-DE" dirty="0"/>
          </a:p>
          <a:p>
            <a:pPr lvl="1"/>
            <a:endParaRPr lang="en-US" dirty="0"/>
          </a:p>
          <a:p>
            <a:pPr lvl="1"/>
            <a:r>
              <a:rPr lang="en-US" dirty="0"/>
              <a:t>Some components of the current implementation of EGI Helpdesk (GGUS) are running out of support in 2024</a:t>
            </a:r>
          </a:p>
          <a:p>
            <a:pPr lvl="2"/>
            <a:r>
              <a:rPr lang="en-US" dirty="0"/>
              <a:t>RedHat Enterprise Linux 7</a:t>
            </a:r>
          </a:p>
          <a:p>
            <a:pPr lvl="2"/>
            <a:r>
              <a:rPr lang="en-US" dirty="0"/>
              <a:t>BMC AR Server 20.02</a:t>
            </a:r>
            <a:endParaRPr lang="de-DE" dirty="0"/>
          </a:p>
          <a:p>
            <a:pPr lvl="1"/>
            <a:endParaRPr lang="en-US" dirty="0"/>
          </a:p>
          <a:p>
            <a:pPr lvl="1"/>
            <a:r>
              <a:rPr lang="en-US" dirty="0"/>
              <a:t>The current implementation will be replaced by a new system already running in production mode known as EOSC Helpdesk</a:t>
            </a:r>
            <a:endParaRPr lang="de-DE" dirty="0"/>
          </a:p>
          <a:p>
            <a:pPr lvl="2"/>
            <a:r>
              <a:rPr lang="de-DE" dirty="0">
                <a:hlinkClick r:id="rId3" tooltip="Follow link"/>
              </a:rPr>
              <a:t>https://eosc-helpdesk.eosc-portal.eu</a:t>
            </a:r>
            <a:endParaRPr lang="en-US" dirty="0"/>
          </a:p>
          <a:p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720879431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EGI Theme">
  <a:themeElements>
    <a:clrScheme name="EGI">
      <a:dk1>
        <a:srgbClr val="09142E"/>
      </a:dk1>
      <a:lt1>
        <a:srgbClr val="FFFFFF"/>
      </a:lt1>
      <a:dk2>
        <a:srgbClr val="1E315D"/>
      </a:dk2>
      <a:lt2>
        <a:srgbClr val="F7F7F7"/>
      </a:lt2>
      <a:accent1>
        <a:srgbClr val="005FAA"/>
      </a:accent1>
      <a:accent2>
        <a:srgbClr val="EF8200"/>
      </a:accent2>
      <a:accent3>
        <a:srgbClr val="09142E"/>
      </a:accent3>
      <a:accent4>
        <a:srgbClr val="1E315D"/>
      </a:accent4>
      <a:accent5>
        <a:srgbClr val="828282"/>
      </a:accent5>
      <a:accent6>
        <a:srgbClr val="999999"/>
      </a:accent6>
      <a:hlink>
        <a:srgbClr val="005FAA"/>
      </a:hlink>
      <a:folHlink>
        <a:srgbClr val="EF8200"/>
      </a:folHlink>
    </a:clrScheme>
    <a:fontScheme name="DM Sans">
      <a:majorFont>
        <a:latin typeface="DM Sans Bold"/>
        <a:ea typeface="Helvetica"/>
        <a:cs typeface="Helvetica"/>
      </a:majorFont>
      <a:minorFont>
        <a:latin typeface="DM Sans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61B0"/>
        </a:solidFill>
        <a:ln w="25400" cap="flat">
          <a:noFill/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153</Words>
  <Application>Microsoft Office PowerPoint</Application>
  <PresentationFormat>Benutzerdefiniert</PresentationFormat>
  <Paragraphs>27</Paragraphs>
  <Slides>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3</vt:i4>
      </vt:variant>
    </vt:vector>
  </HeadingPairs>
  <TitlesOfParts>
    <vt:vector size="13" baseType="lpstr">
      <vt:lpstr>Arial</vt:lpstr>
      <vt:lpstr>Calibri</vt:lpstr>
      <vt:lpstr>Calibri Light</vt:lpstr>
      <vt:lpstr>DM Sans</vt:lpstr>
      <vt:lpstr>DM Sans Bold</vt:lpstr>
      <vt:lpstr>DM Sans Regular</vt:lpstr>
      <vt:lpstr>Helvetica Neue</vt:lpstr>
      <vt:lpstr>Helvetica Neue Medium</vt:lpstr>
      <vt:lpstr>EGI Theme</vt:lpstr>
      <vt:lpstr>Benutzerdefiniertes Design</vt:lpstr>
      <vt:lpstr>PowerPoint-Präsentation</vt:lpstr>
      <vt:lpstr>Open requests</vt:lpstr>
      <vt:lpstr>Open requests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OWOW</dc:creator>
  <cp:lastModifiedBy>Günter</cp:lastModifiedBy>
  <cp:revision>52</cp:revision>
  <dcterms:modified xsi:type="dcterms:W3CDTF">2023-03-14T10:02:14Z</dcterms:modified>
</cp:coreProperties>
</file>