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13716000" cx="24384000"/>
  <p:notesSz cx="6858000" cy="9144000"/>
  <p:embeddedFontLst>
    <p:embeddedFont>
      <p:font typeface="Montserrat"/>
      <p:regular r:id="rId40"/>
      <p:bold r:id="rId41"/>
      <p:italic r:id="rId42"/>
      <p:boldItalic r:id="rId43"/>
    </p:embeddedFont>
    <p:embeddedFont>
      <p:font typeface="Helvetica Neue"/>
      <p:regular r:id="rId44"/>
      <p:bold r:id="rId45"/>
      <p:italic r:id="rId46"/>
      <p:boldItalic r:id="rId47"/>
    </p:embeddedFont>
    <p:embeddedFont>
      <p:font typeface="DM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r:id="rId52" roundtripDataSignature="AMtx7mg97ZRQ7M//WgNmh5Qbj+IIOwvp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44" Type="http://schemas.openxmlformats.org/officeDocument/2006/relationships/font" Target="fonts/HelveticaNeue-regular.fntdata"/><Relationship Id="rId43" Type="http://schemas.openxmlformats.org/officeDocument/2006/relationships/font" Target="fonts/Montserrat-boldItalic.fntdata"/><Relationship Id="rId46" Type="http://schemas.openxmlformats.org/officeDocument/2006/relationships/font" Target="fonts/HelveticaNeue-italic.fntdata"/><Relationship Id="rId45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MSans-regular.fntdata"/><Relationship Id="rId47" Type="http://schemas.openxmlformats.org/officeDocument/2006/relationships/font" Target="fonts/HelveticaNeue-boldItalic.fntdata"/><Relationship Id="rId49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DMSans-boldItalic.fntdata"/><Relationship Id="rId50" Type="http://schemas.openxmlformats.org/officeDocument/2006/relationships/font" Target="fonts/DMSans-italic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9" name="Google Shape;56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3ae2fd7f33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g23ae2fd7f33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3" name="Google Shape;663;g23ae2fd7f33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3ae2fd7f33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g23ae2fd7f33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3" name="Google Shape;673;g23ae2fd7f33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2e4003c065_0_47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1" name="Google Shape;681;g22e4003c065_0_47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39837c1a8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9" name="Google Shape;689;g239837c1a8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3ae2fd7f33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g23ae2fd7f33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8" name="Google Shape;698;g23ae2fd7f33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9633f7f85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g29633f7f85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9" name="Google Shape;709;g29633f7f85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3ae2fd7f3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g23ae2fd7f3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0" name="Google Shape;720;g23ae2fd7f33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3ae2fd7f33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g23ae2fd7f33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9" name="Google Shape;729;g23ae2fd7f33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3ae2fd7f33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g23ae2fd7f33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g23ae2fd7f33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3ae2fd7f33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g23ae2fd7f33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g23ae2fd7f33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3919ec2d44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3919ec2d44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3ae2fd7f33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g23ae2fd7f33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6" name="Google Shape;756;g23ae2fd7f33_0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e1964b5157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g1e1964b5157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7" name="Google Shape;767;g1e1964b5157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e1964b5157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g1e1964b5157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6" name="Google Shape;776;g1e1964b5157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e1964b5157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g1e1964b5157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5" name="Google Shape;785;g1e1964b5157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e1964b5157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g1e1964b5157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4" name="Google Shape;794;g1e1964b5157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e1964b5157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g1e1964b5157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3" name="Google Shape;803;g1e1964b5157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e1964b5157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g1e1964b5157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2" name="Google Shape;822;g1e1964b5157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e1964b5157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g1e1964b5157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5" name="Google Shape;835;g1e1964b5157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e1964b5157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g1e1964b5157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7" name="Google Shape;847;g1e1964b5157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e1964b5157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2" name="Google Shape;862;g1e1964b5157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3" name="Google Shape;863;g1e1964b5157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3919ec2d44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3919ec2d44_1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e1964b5157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6" name="Google Shape;876;g1e1964b5157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7" name="Google Shape;877;g1e1964b5157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e1d86b5f13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9" name="Google Shape;889;g1e1d86b5f13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0" name="Google Shape;890;g1e1d86b5f13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e1964b5157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g1e1964b5157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9" name="Google Shape;899;g1e1964b5157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1e1d86b5f13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g1e1d86b5f13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8" name="Google Shape;908;g1e1d86b5f13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7" name="Google Shape;917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3ae2fd7f3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Google Shape;597;g23ae2fd7f3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3ae2fd7f33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3ae2fd7f33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9142E"/>
                </a:solidFill>
                <a:latin typeface="Calibri"/>
                <a:ea typeface="Calibri"/>
                <a:cs typeface="Calibri"/>
                <a:sym typeface="Calibri"/>
              </a:rPr>
              <a:t>Architecture of EOSC (Core + Data + Services that can understand the data)</a:t>
            </a:r>
            <a:br>
              <a:rPr lang="en" sz="1200">
                <a:solidFill>
                  <a:srgbClr val="09142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rgbClr val="09142E"/>
                </a:solidFill>
                <a:latin typeface="Calibri"/>
                <a:ea typeface="Calibri"/>
                <a:cs typeface="Calibri"/>
                <a:sym typeface="Calibri"/>
              </a:rPr>
              <a:t>1st Core Data management service in EOSC: Data Transfer</a:t>
            </a:r>
            <a:br>
              <a:rPr lang="en" sz="1200">
                <a:solidFill>
                  <a:srgbClr val="09142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rgbClr val="09142E"/>
                </a:solidFill>
                <a:latin typeface="Calibri"/>
                <a:ea typeface="Calibri"/>
                <a:cs typeface="Calibri"/>
                <a:sym typeface="Calibri"/>
              </a:rPr>
              <a:t>Aim: Be able to stage ‘onboarded’ data (files) to ‘onboarded) services (processors)</a:t>
            </a:r>
            <a:endParaRPr sz="1200">
              <a:solidFill>
                <a:srgbClr val="0914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3ae2fd7f3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g23ae2fd7f3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1" name="Google Shape;621;g23ae2fd7f33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3ae2fd7f33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g23ae2fd7f33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g23ae2fd7f33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3ae2fd7f33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23ae2fd7f33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g23ae2fd7f33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3ae2fd7f33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g23ae2fd7f33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2" name="Google Shape;652;g23ae2fd7f33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1.png"/><Relationship Id="rId4" Type="http://schemas.openxmlformats.org/officeDocument/2006/relationships/image" Target="../media/image15.png"/><Relationship Id="rId11" Type="http://schemas.openxmlformats.org/officeDocument/2006/relationships/image" Target="../media/image13.png"/><Relationship Id="rId10" Type="http://schemas.openxmlformats.org/officeDocument/2006/relationships/hyperlink" Target="https://www.youtube.com/c/EGIFederation" TargetMode="External"/><Relationship Id="rId12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hyperlink" Target="https://twitter.com/EGI_eInfra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s://www.linkedin.com/company/1024536" TargetMode="Externa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5.png"/><Relationship Id="rId4" Type="http://schemas.openxmlformats.org/officeDocument/2006/relationships/hyperlink" Target="https://twitter.com/EGI_eInfra" TargetMode="External"/><Relationship Id="rId10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8.png"/><Relationship Id="rId8" Type="http://schemas.openxmlformats.org/officeDocument/2006/relationships/hyperlink" Target="https://www.youtube.com/c/EGIFederation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Dark - Title" showMasterSp="0">
  <p:cSld name="Dark - Title">
    <p:bg>
      <p:bgPr>
        <a:solidFill>
          <a:srgbClr val="09142E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1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" name="Google Shape;15;p51"/>
          <p:cNvSpPr txBox="1"/>
          <p:nvPr>
            <p:ph idx="2" type="body"/>
          </p:nvPr>
        </p:nvSpPr>
        <p:spPr>
          <a:xfrm>
            <a:off x="1079500" y="5707173"/>
            <a:ext cx="23063494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" name="Google Shape;16;p51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" name="Google Shape;17;p51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" name="Google Shape;18;p51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" name="Google Shape;19;p51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20" name="Google Shape;2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1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" name="Google Shape;22;p51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" name="Google Shape;23;p51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" name="Google Shape;2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1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rgbClr val="FFFFFF"/>
                </a:solidFill>
              </a:defRPr>
            </a:lvl1pPr>
            <a:lvl2pPr lvl="1">
              <a:buNone/>
              <a:defRPr sz="3200">
                <a:solidFill>
                  <a:srgbClr val="FFFFFF"/>
                </a:solidFill>
              </a:defRPr>
            </a:lvl2pPr>
            <a:lvl3pPr lvl="2">
              <a:buNone/>
              <a:defRPr sz="3200">
                <a:solidFill>
                  <a:srgbClr val="FFFFFF"/>
                </a:solidFill>
              </a:defRPr>
            </a:lvl3pPr>
            <a:lvl4pPr lvl="3">
              <a:buNone/>
              <a:defRPr sz="3200">
                <a:solidFill>
                  <a:srgbClr val="FFFFFF"/>
                </a:solidFill>
              </a:defRPr>
            </a:lvl4pPr>
            <a:lvl5pPr lvl="4">
              <a:buNone/>
              <a:defRPr sz="3200">
                <a:solidFill>
                  <a:srgbClr val="FFFFFF"/>
                </a:solidFill>
              </a:defRPr>
            </a:lvl5pPr>
            <a:lvl6pPr lvl="5">
              <a:buNone/>
              <a:defRPr sz="3200">
                <a:solidFill>
                  <a:srgbClr val="FFFFFF"/>
                </a:solidFill>
              </a:defRPr>
            </a:lvl6pPr>
            <a:lvl7pPr lvl="6">
              <a:buNone/>
              <a:defRPr sz="3200">
                <a:solidFill>
                  <a:srgbClr val="FFFFFF"/>
                </a:solidFill>
              </a:defRPr>
            </a:lvl7pPr>
            <a:lvl8pPr lvl="7">
              <a:buNone/>
              <a:defRPr sz="3200">
                <a:solidFill>
                  <a:srgbClr val="FFFFFF"/>
                </a:solidFill>
              </a:defRPr>
            </a:lvl8pPr>
            <a:lvl9pPr lvl="8">
              <a:buNone/>
              <a:defRPr sz="3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Dark - Divider" showMasterSp="0">
  <p:cSld name="Dark - Divider">
    <p:bg>
      <p:bgPr>
        <a:solidFill>
          <a:srgbClr val="09142E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102" name="Google Shape;10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4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4" name="Google Shape;104;p54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Frame 132x.png" id="105" name="Google Shape;10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54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8" name="Google Shape;10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8"/>
          <p:cNvSpPr txBox="1"/>
          <p:nvPr>
            <p:ph idx="10" type="dt"/>
          </p:nvPr>
        </p:nvSpPr>
        <p:spPr>
          <a:xfrm>
            <a:off x="7918227" y="12724760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725" spcFirstLastPara="1" rIns="243725" wrap="square" tIns="121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58"/>
          <p:cNvSpPr txBox="1"/>
          <p:nvPr>
            <p:ph idx="11" type="ftr"/>
          </p:nvPr>
        </p:nvSpPr>
        <p:spPr>
          <a:xfrm>
            <a:off x="13820682" y="12712704"/>
            <a:ext cx="7721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725" spcFirstLastPara="1" rIns="243725" wrap="square" tIns="121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58"/>
          <p:cNvSpPr txBox="1"/>
          <p:nvPr>
            <p:ph idx="12" type="sldNum"/>
          </p:nvPr>
        </p:nvSpPr>
        <p:spPr>
          <a:xfrm>
            <a:off x="21827673" y="12712704"/>
            <a:ext cx="13368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725" spcFirstLastPara="1" rIns="24372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Logo Only" showMasterSp="0">
  <p:cSld name="Logo 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6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15" name="Google Shape;115;p6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16" name="Google Shape;116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6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Dark - Quote" showMasterSp="0">
  <p:cSld name="Dark - Quote">
    <p:bg>
      <p:bgPr>
        <a:solidFill>
          <a:srgbClr val="09142E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2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0" name="Google Shape;120;p62"/>
          <p:cNvSpPr txBox="1"/>
          <p:nvPr>
            <p:ph idx="2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1" name="Google Shape;121;p62"/>
          <p:cNvSpPr/>
          <p:nvPr>
            <p:ph idx="3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122" name="Google Shape;122;p62"/>
          <p:cNvSpPr/>
          <p:nvPr/>
        </p:nvSpPr>
        <p:spPr>
          <a:xfrm>
            <a:off x="2586281" y="8918881"/>
            <a:ext cx="1778003" cy="1778003"/>
          </a:xfrm>
          <a:prstGeom prst="ellipse">
            <a:avLst/>
          </a:prstGeom>
          <a:solidFill>
            <a:srgbClr val="005FAA">
              <a:alpha val="48627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" name="Google Shape;123;p62"/>
          <p:cNvSpPr txBox="1"/>
          <p:nvPr/>
        </p:nvSpPr>
        <p:spPr>
          <a:xfrm>
            <a:off x="13477400" y="8383174"/>
            <a:ext cx="6829016" cy="437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24" name="Google Shape;12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6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26" name="Google Shape;126;p6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27" name="Google Shape;127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62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9" name="Google Shape;129;p6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62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 type="tx">
  <p:cSld name="TITLE_AND_BOD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3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rgbClr val="005FAA"/>
                </a:solidFill>
              </a:defRPr>
            </a:lvl1pPr>
            <a:lvl2pPr lvl="1">
              <a:buNone/>
              <a:defRPr sz="3200">
                <a:solidFill>
                  <a:srgbClr val="005FAA"/>
                </a:solidFill>
              </a:defRPr>
            </a:lvl2pPr>
            <a:lvl3pPr lvl="2">
              <a:buNone/>
              <a:defRPr sz="3200">
                <a:solidFill>
                  <a:srgbClr val="005FAA"/>
                </a:solidFill>
              </a:defRPr>
            </a:lvl3pPr>
            <a:lvl4pPr lvl="3">
              <a:buNone/>
              <a:defRPr sz="3200">
                <a:solidFill>
                  <a:srgbClr val="005FAA"/>
                </a:solidFill>
              </a:defRPr>
            </a:lvl4pPr>
            <a:lvl5pPr lvl="4">
              <a:buNone/>
              <a:defRPr sz="3200">
                <a:solidFill>
                  <a:srgbClr val="005FAA"/>
                </a:solidFill>
              </a:defRPr>
            </a:lvl5pPr>
            <a:lvl6pPr lvl="5">
              <a:buNone/>
              <a:defRPr sz="3200">
                <a:solidFill>
                  <a:srgbClr val="005FAA"/>
                </a:solidFill>
              </a:defRPr>
            </a:lvl6pPr>
            <a:lvl7pPr lvl="6">
              <a:buNone/>
              <a:defRPr sz="3200">
                <a:solidFill>
                  <a:srgbClr val="005FAA"/>
                </a:solidFill>
              </a:defRPr>
            </a:lvl7pPr>
            <a:lvl8pPr lvl="7">
              <a:buNone/>
              <a:defRPr sz="3200">
                <a:solidFill>
                  <a:srgbClr val="005FAA"/>
                </a:solidFill>
              </a:defRPr>
            </a:lvl8pPr>
            <a:lvl9pPr lvl="8">
              <a:buNone/>
              <a:defRPr sz="3200">
                <a:solidFill>
                  <a:srgbClr val="005FAA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Blank - Title without Background">
  <p:cSld name="Blank - Title without Background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5" name="Google Shape;135;p6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64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. Light - Title" showMasterSp="0">
  <p:cSld name="Light - Title"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6@4x.png" id="138" name="Google Shape;13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5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0" name="Google Shape;140;p65"/>
          <p:cNvSpPr txBox="1"/>
          <p:nvPr>
            <p:ph idx="2" type="body"/>
          </p:nvPr>
        </p:nvSpPr>
        <p:spPr>
          <a:xfrm>
            <a:off x="1079500" y="5824288"/>
            <a:ext cx="23063494" cy="131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1" name="Google Shape;141;p65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2" name="Google Shape;142;p65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3" name="Google Shape;143;p65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4" name="Google Shape;144;p65"/>
          <p:cNvSpPr txBox="1"/>
          <p:nvPr>
            <p:ph idx="6" type="body"/>
          </p:nvPr>
        </p:nvSpPr>
        <p:spPr>
          <a:xfrm>
            <a:off x="15133502" y="1164861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5" name="Google Shape;145;p65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6" name="Google Shape;146;p65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7" name="Google Shape;147;p6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8" name="Google Shape;14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5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rgbClr val="828282"/>
                </a:solidFill>
              </a:defRPr>
            </a:lvl1pPr>
            <a:lvl2pPr lvl="1">
              <a:buNone/>
              <a:defRPr sz="3200">
                <a:solidFill>
                  <a:srgbClr val="828282"/>
                </a:solidFill>
              </a:defRPr>
            </a:lvl2pPr>
            <a:lvl3pPr lvl="2">
              <a:buNone/>
              <a:defRPr sz="3200">
                <a:solidFill>
                  <a:srgbClr val="828282"/>
                </a:solidFill>
              </a:defRPr>
            </a:lvl3pPr>
            <a:lvl4pPr lvl="3">
              <a:buNone/>
              <a:defRPr sz="3200">
                <a:solidFill>
                  <a:srgbClr val="828282"/>
                </a:solidFill>
              </a:defRPr>
            </a:lvl4pPr>
            <a:lvl5pPr lvl="4">
              <a:buNone/>
              <a:defRPr sz="3200">
                <a:solidFill>
                  <a:srgbClr val="828282"/>
                </a:solidFill>
              </a:defRPr>
            </a:lvl5pPr>
            <a:lvl6pPr lvl="5">
              <a:buNone/>
              <a:defRPr sz="3200">
                <a:solidFill>
                  <a:srgbClr val="828282"/>
                </a:solidFill>
              </a:defRPr>
            </a:lvl6pPr>
            <a:lvl7pPr lvl="6">
              <a:buNone/>
              <a:defRPr sz="3200">
                <a:solidFill>
                  <a:srgbClr val="828282"/>
                </a:solidFill>
              </a:defRPr>
            </a:lvl7pPr>
            <a:lvl8pPr lvl="7">
              <a:buNone/>
              <a:defRPr sz="3200">
                <a:solidFill>
                  <a:srgbClr val="828282"/>
                </a:solidFill>
              </a:defRPr>
            </a:lvl8pPr>
            <a:lvl9pPr lvl="8">
              <a:buNone/>
              <a:defRPr sz="3200">
                <a:solidFill>
                  <a:srgbClr val="82828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Image - Title" showMasterSp="0">
  <p:cSld name="Image - Title">
    <p:bg>
      <p:bgPr>
        <a:solidFill>
          <a:srgbClr val="09142E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51" name="Google Shape;15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98118"/>
            <a:ext cx="24711380" cy="139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6"/>
          <p:cNvSpPr/>
          <p:nvPr/>
        </p:nvSpPr>
        <p:spPr>
          <a:xfrm>
            <a:off x="-76202" y="-98119"/>
            <a:ext cx="24711300" cy="14124900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66"/>
          <p:cNvSpPr txBox="1"/>
          <p:nvPr>
            <p:ph idx="1" type="body"/>
          </p:nvPr>
        </p:nvSpPr>
        <p:spPr>
          <a:xfrm>
            <a:off x="1079499" y="7525869"/>
            <a:ext cx="23063495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4" name="Google Shape;154;p66"/>
          <p:cNvSpPr txBox="1"/>
          <p:nvPr>
            <p:ph idx="2" type="body"/>
          </p:nvPr>
        </p:nvSpPr>
        <p:spPr>
          <a:xfrm>
            <a:off x="1079499" y="5707173"/>
            <a:ext cx="23063495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5" name="Google Shape;155;p66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6" name="Google Shape;156;p66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7" name="Google Shape;157;p66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8" name="Google Shape;158;p66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9" name="Google Shape;159;p66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0" name="Google Shape;160;p66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161" name="Google Shape;16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6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3" name="Google Shape;16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rgbClr val="FFFFFF"/>
                </a:solidFill>
              </a:defRPr>
            </a:lvl1pPr>
            <a:lvl2pPr lvl="1">
              <a:buNone/>
              <a:defRPr sz="3200">
                <a:solidFill>
                  <a:srgbClr val="FFFFFF"/>
                </a:solidFill>
              </a:defRPr>
            </a:lvl2pPr>
            <a:lvl3pPr lvl="2">
              <a:buNone/>
              <a:defRPr sz="3200">
                <a:solidFill>
                  <a:srgbClr val="FFFFFF"/>
                </a:solidFill>
              </a:defRPr>
            </a:lvl3pPr>
            <a:lvl4pPr lvl="3">
              <a:buNone/>
              <a:defRPr sz="3200">
                <a:solidFill>
                  <a:srgbClr val="FFFFFF"/>
                </a:solidFill>
              </a:defRPr>
            </a:lvl4pPr>
            <a:lvl5pPr lvl="4">
              <a:buNone/>
              <a:defRPr sz="3200">
                <a:solidFill>
                  <a:srgbClr val="FFFFFF"/>
                </a:solidFill>
              </a:defRPr>
            </a:lvl5pPr>
            <a:lvl6pPr lvl="5">
              <a:buNone/>
              <a:defRPr sz="3200">
                <a:solidFill>
                  <a:srgbClr val="FFFFFF"/>
                </a:solidFill>
              </a:defRPr>
            </a:lvl6pPr>
            <a:lvl7pPr lvl="6">
              <a:buNone/>
              <a:defRPr sz="3200">
                <a:solidFill>
                  <a:srgbClr val="FFFFFF"/>
                </a:solidFill>
              </a:defRPr>
            </a:lvl7pPr>
            <a:lvl8pPr lvl="7">
              <a:buNone/>
              <a:defRPr sz="3200">
                <a:solidFill>
                  <a:srgbClr val="FFFFFF"/>
                </a:solidFill>
              </a:defRPr>
            </a:lvl8pPr>
            <a:lvl9pPr lvl="8">
              <a:buNone/>
              <a:defRPr sz="3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Light - Divider" showMasterSp="0">
  <p:cSld name="Light - Divider"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166" name="Google Shape;16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167" name="Google Shape;16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7"/>
          <p:cNvSpPr txBox="1"/>
          <p:nvPr>
            <p:ph idx="1" type="body"/>
          </p:nvPr>
        </p:nvSpPr>
        <p:spPr>
          <a:xfrm>
            <a:off x="1209182" y="9219545"/>
            <a:ext cx="11318424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9" name="Google Shape;169;p67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0" name="Google Shape;170;p6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67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2" name="Google Shape;17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Image - Divider" showMasterSp="0">
  <p:cSld name="Image - Divider">
    <p:bg>
      <p:bgPr>
        <a:solidFill>
          <a:srgbClr val="09142E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74" name="Google Shape;174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1911" y="-107950"/>
            <a:ext cx="24756533" cy="139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8"/>
          <p:cNvSpPr/>
          <p:nvPr/>
        </p:nvSpPr>
        <p:spPr>
          <a:xfrm>
            <a:off x="-191912" y="-66776"/>
            <a:ext cx="24756533" cy="13849552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g 32x.png" id="176" name="Google Shape;17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177" name="Google Shape;17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8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9" name="Google Shape;179;p68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0" name="Google Shape;180;p6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68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2" name="Google Shape;182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ourier New"/>
              <a:buChar char="o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2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2"/>
          <p:cNvSpPr txBox="1"/>
          <p:nvPr>
            <p:ph idx="2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2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">
  <p:cSld name="Content - Text with Bulle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84" name="Google Shape;184;p69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6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86" name="Google Shape;186;p6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87" name="Google Shape;187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6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9" name="Google Shape;189;p6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69"/>
          <p:cNvSpPr txBox="1"/>
          <p:nvPr>
            <p:ph idx="2" type="body"/>
          </p:nvPr>
        </p:nvSpPr>
        <p:spPr>
          <a:xfrm>
            <a:off x="1015999" y="2844812"/>
            <a:ext cx="22578900" cy="6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1" name="Google Shape;191;p6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pic>
        <p:nvPicPr>
          <p:cNvPr id="192" name="Google Shape;19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. Content - 3 Horizontal Icon">
  <p:cSld name="Content - 3 Horizontal Ico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4" name="Google Shape;194;p71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7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96" name="Google Shape;196;p7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97" name="Google Shape;197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7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9" name="Google Shape;199;p71"/>
          <p:cNvSpPr txBox="1"/>
          <p:nvPr>
            <p:ph idx="2" type="body"/>
          </p:nvPr>
        </p:nvSpPr>
        <p:spPr>
          <a:xfrm>
            <a:off x="1763211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71"/>
          <p:cNvSpPr txBox="1"/>
          <p:nvPr>
            <p:ph idx="3" type="body"/>
          </p:nvPr>
        </p:nvSpPr>
        <p:spPr>
          <a:xfrm>
            <a:off x="1763211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1" name="Google Shape;201;p71"/>
          <p:cNvSpPr txBox="1"/>
          <p:nvPr>
            <p:ph idx="4" type="body"/>
          </p:nvPr>
        </p:nvSpPr>
        <p:spPr>
          <a:xfrm>
            <a:off x="901700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2" name="Google Shape;202;p71"/>
          <p:cNvSpPr txBox="1"/>
          <p:nvPr>
            <p:ph idx="5" type="body"/>
          </p:nvPr>
        </p:nvSpPr>
        <p:spPr>
          <a:xfrm>
            <a:off x="1678686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3" name="Google Shape;203;p71"/>
          <p:cNvSpPr/>
          <p:nvPr>
            <p:ph idx="6" type="pic"/>
          </p:nvPr>
        </p:nvSpPr>
        <p:spPr>
          <a:xfrm>
            <a:off x="1763211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71"/>
          <p:cNvSpPr/>
          <p:nvPr>
            <p:ph idx="7" type="pic"/>
          </p:nvPr>
        </p:nvSpPr>
        <p:spPr>
          <a:xfrm>
            <a:off x="901700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71"/>
          <p:cNvSpPr/>
          <p:nvPr>
            <p:ph idx="8" type="pic"/>
          </p:nvPr>
        </p:nvSpPr>
        <p:spPr>
          <a:xfrm>
            <a:off x="1678686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7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71"/>
          <p:cNvSpPr txBox="1"/>
          <p:nvPr>
            <p:ph idx="9" type="body"/>
          </p:nvPr>
        </p:nvSpPr>
        <p:spPr>
          <a:xfrm>
            <a:off x="8993350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8" name="Google Shape;208;p71"/>
          <p:cNvSpPr txBox="1"/>
          <p:nvPr>
            <p:ph idx="13" type="body"/>
          </p:nvPr>
        </p:nvSpPr>
        <p:spPr>
          <a:xfrm>
            <a:off x="16755117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9" name="Google Shape;209;p7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. Content - 3 Horizontal Icon with Box">
  <p:cSld name="Content - 3 Horizontal Icon with Box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1" name="Google Shape;211;p72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2"/>
          <p:cNvSpPr/>
          <p:nvPr/>
        </p:nvSpPr>
        <p:spPr>
          <a:xfrm>
            <a:off x="869684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72"/>
          <p:cNvSpPr/>
          <p:nvPr/>
        </p:nvSpPr>
        <p:spPr>
          <a:xfrm>
            <a:off x="8607335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72"/>
          <p:cNvSpPr/>
          <p:nvPr/>
        </p:nvSpPr>
        <p:spPr>
          <a:xfrm>
            <a:off x="16344985" y="3294515"/>
            <a:ext cx="7335688" cy="813669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15" name="Google Shape;215;p7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16" name="Google Shape;216;p7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17" name="Google Shape;217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7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9" name="Google Shape;219;p72"/>
          <p:cNvSpPr txBox="1"/>
          <p:nvPr>
            <p:ph idx="2" type="body"/>
          </p:nvPr>
        </p:nvSpPr>
        <p:spPr>
          <a:xfrm>
            <a:off x="13625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0" name="Google Shape;220;p72"/>
          <p:cNvSpPr txBox="1"/>
          <p:nvPr>
            <p:ph idx="3" type="body"/>
          </p:nvPr>
        </p:nvSpPr>
        <p:spPr>
          <a:xfrm>
            <a:off x="9017000" y="6110694"/>
            <a:ext cx="6350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1" name="Google Shape;221;p72"/>
          <p:cNvSpPr txBox="1"/>
          <p:nvPr>
            <p:ph idx="4" type="body"/>
          </p:nvPr>
        </p:nvSpPr>
        <p:spPr>
          <a:xfrm>
            <a:off x="168378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2" name="Google Shape;222;p72"/>
          <p:cNvSpPr/>
          <p:nvPr>
            <p:ph idx="5" type="pic"/>
          </p:nvPr>
        </p:nvSpPr>
        <p:spPr>
          <a:xfrm>
            <a:off x="13625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72"/>
          <p:cNvSpPr/>
          <p:nvPr>
            <p:ph idx="6" type="pic"/>
          </p:nvPr>
        </p:nvSpPr>
        <p:spPr>
          <a:xfrm>
            <a:off x="9017000" y="3866660"/>
            <a:ext cx="2032000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72"/>
          <p:cNvSpPr/>
          <p:nvPr>
            <p:ph idx="7" type="pic"/>
          </p:nvPr>
        </p:nvSpPr>
        <p:spPr>
          <a:xfrm>
            <a:off x="168378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7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72"/>
          <p:cNvSpPr txBox="1"/>
          <p:nvPr>
            <p:ph idx="8" type="body"/>
          </p:nvPr>
        </p:nvSpPr>
        <p:spPr>
          <a:xfrm>
            <a:off x="1362528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7" name="Google Shape;227;p72"/>
          <p:cNvSpPr txBox="1"/>
          <p:nvPr>
            <p:ph idx="9" type="body"/>
          </p:nvPr>
        </p:nvSpPr>
        <p:spPr>
          <a:xfrm>
            <a:off x="9017000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8" name="Google Shape;228;p72"/>
          <p:cNvSpPr txBox="1"/>
          <p:nvPr>
            <p:ph idx="13" type="body"/>
          </p:nvPr>
        </p:nvSpPr>
        <p:spPr>
          <a:xfrm>
            <a:off x="16837827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9" name="Google Shape;229;p7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. Content - 3 Vertical Icon with Big title">
  <p:cSld name="Content - 3 Vertical Icon with Big title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31" name="Google Shape;231;p73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7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33" name="Google Shape;233;p7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34" name="Google Shape;234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7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6" name="Google Shape;236;p73"/>
          <p:cNvSpPr txBox="1"/>
          <p:nvPr>
            <p:ph idx="2" type="body"/>
          </p:nvPr>
        </p:nvSpPr>
        <p:spPr>
          <a:xfrm>
            <a:off x="13238491" y="9755637"/>
            <a:ext cx="9398001" cy="515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7" name="Google Shape;237;p73"/>
          <p:cNvSpPr txBox="1"/>
          <p:nvPr>
            <p:ph idx="3" type="body"/>
          </p:nvPr>
        </p:nvSpPr>
        <p:spPr>
          <a:xfrm>
            <a:off x="13238491" y="10552221"/>
            <a:ext cx="9398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8" name="Google Shape;238;p73"/>
          <p:cNvSpPr txBox="1"/>
          <p:nvPr>
            <p:ph idx="4" type="body"/>
          </p:nvPr>
        </p:nvSpPr>
        <p:spPr>
          <a:xfrm>
            <a:off x="999052" y="6026169"/>
            <a:ext cx="817579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b="0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9" name="Google Shape;239;p73"/>
          <p:cNvSpPr txBox="1"/>
          <p:nvPr>
            <p:ph idx="5" type="body"/>
          </p:nvPr>
        </p:nvSpPr>
        <p:spPr>
          <a:xfrm>
            <a:off x="999051" y="8663253"/>
            <a:ext cx="81757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0" name="Google Shape;240;p73"/>
          <p:cNvSpPr/>
          <p:nvPr>
            <p:ph idx="6" type="pic"/>
          </p:nvPr>
        </p:nvSpPr>
        <p:spPr>
          <a:xfrm>
            <a:off x="10427608" y="3586441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73"/>
          <p:cNvSpPr/>
          <p:nvPr>
            <p:ph idx="7" type="pic"/>
          </p:nvPr>
        </p:nvSpPr>
        <p:spPr>
          <a:xfrm>
            <a:off x="10427608" y="6472695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73"/>
          <p:cNvSpPr/>
          <p:nvPr>
            <p:ph idx="8" type="pic"/>
          </p:nvPr>
        </p:nvSpPr>
        <p:spPr>
          <a:xfrm>
            <a:off x="10427608" y="9358949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7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7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45" name="Google Shape;245;p73"/>
          <p:cNvSpPr txBox="1"/>
          <p:nvPr>
            <p:ph idx="9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6" name="Google Shape;246;p73"/>
          <p:cNvSpPr txBox="1"/>
          <p:nvPr>
            <p:ph idx="13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7" name="Google Shape;247;p73"/>
          <p:cNvSpPr txBox="1"/>
          <p:nvPr>
            <p:ph idx="14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8" name="Google Shape;248;p73"/>
          <p:cNvSpPr txBox="1"/>
          <p:nvPr>
            <p:ph idx="15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4 Icon">
  <p:cSld name="Content - 4 Icon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50" name="Google Shape;250;p74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7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52" name="Google Shape;252;p7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53" name="Google Shape;253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7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5" name="Google Shape;255;p74"/>
          <p:cNvSpPr txBox="1"/>
          <p:nvPr>
            <p:ph idx="2" type="body"/>
          </p:nvPr>
        </p:nvSpPr>
        <p:spPr>
          <a:xfrm>
            <a:off x="1094735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6" name="Google Shape;256;p74"/>
          <p:cNvSpPr txBox="1"/>
          <p:nvPr>
            <p:ph idx="3" type="body"/>
          </p:nvPr>
        </p:nvSpPr>
        <p:spPr>
          <a:xfrm>
            <a:off x="1094738" y="6070641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7" name="Google Shape;257;p74"/>
          <p:cNvSpPr txBox="1"/>
          <p:nvPr>
            <p:ph idx="4" type="body"/>
          </p:nvPr>
        </p:nvSpPr>
        <p:spPr>
          <a:xfrm>
            <a:off x="9969729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8" name="Google Shape;258;p74"/>
          <p:cNvSpPr txBox="1"/>
          <p:nvPr>
            <p:ph idx="5" type="body"/>
          </p:nvPr>
        </p:nvSpPr>
        <p:spPr>
          <a:xfrm>
            <a:off x="9969730" y="6070643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9" name="Google Shape;259;p74"/>
          <p:cNvSpPr txBox="1"/>
          <p:nvPr>
            <p:ph idx="6" type="body"/>
          </p:nvPr>
        </p:nvSpPr>
        <p:spPr>
          <a:xfrm>
            <a:off x="1094736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0" name="Google Shape;260;p74"/>
          <p:cNvSpPr txBox="1"/>
          <p:nvPr>
            <p:ph idx="7" type="body"/>
          </p:nvPr>
        </p:nvSpPr>
        <p:spPr>
          <a:xfrm>
            <a:off x="1094738" y="11388065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1" name="Google Shape;261;p74"/>
          <p:cNvSpPr txBox="1"/>
          <p:nvPr>
            <p:ph idx="8" type="body"/>
          </p:nvPr>
        </p:nvSpPr>
        <p:spPr>
          <a:xfrm>
            <a:off x="9969730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2" name="Google Shape;262;p74"/>
          <p:cNvSpPr txBox="1"/>
          <p:nvPr>
            <p:ph idx="9" type="body"/>
          </p:nvPr>
        </p:nvSpPr>
        <p:spPr>
          <a:xfrm>
            <a:off x="9969730" y="11388065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3" name="Google Shape;263;p74"/>
          <p:cNvSpPr/>
          <p:nvPr>
            <p:ph idx="13" type="pic"/>
          </p:nvPr>
        </p:nvSpPr>
        <p:spPr>
          <a:xfrm>
            <a:off x="1110331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74"/>
          <p:cNvSpPr/>
          <p:nvPr>
            <p:ph idx="14" type="pic"/>
          </p:nvPr>
        </p:nvSpPr>
        <p:spPr>
          <a:xfrm>
            <a:off x="9969730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74"/>
          <p:cNvSpPr/>
          <p:nvPr>
            <p:ph idx="15" type="pic"/>
          </p:nvPr>
        </p:nvSpPr>
        <p:spPr>
          <a:xfrm>
            <a:off x="1110331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74"/>
          <p:cNvSpPr/>
          <p:nvPr>
            <p:ph idx="16" type="pic"/>
          </p:nvPr>
        </p:nvSpPr>
        <p:spPr>
          <a:xfrm>
            <a:off x="9969730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7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7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Content - 3 Vertical with Lines">
  <p:cSld name="Content - 3 Vertical with Lines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70" name="Google Shape;270;p75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7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72" name="Google Shape;272;p7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73" name="Google Shape;273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7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5" name="Google Shape;275;p75"/>
          <p:cNvSpPr txBox="1"/>
          <p:nvPr>
            <p:ph idx="2" type="body"/>
          </p:nvPr>
        </p:nvSpPr>
        <p:spPr>
          <a:xfrm>
            <a:off x="2025367" y="6109742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6" name="Google Shape;276;p75"/>
          <p:cNvSpPr txBox="1"/>
          <p:nvPr>
            <p:ph idx="3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7" name="Google Shape;277;p75"/>
          <p:cNvSpPr txBox="1"/>
          <p:nvPr/>
        </p:nvSpPr>
        <p:spPr>
          <a:xfrm>
            <a:off x="1015862" y="6048305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5"/>
          <p:cNvSpPr txBox="1"/>
          <p:nvPr>
            <p:ph idx="4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9" name="Google Shape;279;p75"/>
          <p:cNvSpPr txBox="1"/>
          <p:nvPr>
            <p:ph idx="5" type="body"/>
          </p:nvPr>
        </p:nvSpPr>
        <p:spPr>
          <a:xfrm>
            <a:off x="2025367" y="10283444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0" name="Google Shape;280;p75"/>
          <p:cNvSpPr txBox="1"/>
          <p:nvPr/>
        </p:nvSpPr>
        <p:spPr>
          <a:xfrm>
            <a:off x="1015862" y="927131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5"/>
          <p:cNvSpPr txBox="1"/>
          <p:nvPr>
            <p:ph idx="6" type="body"/>
          </p:nvPr>
        </p:nvSpPr>
        <p:spPr>
          <a:xfrm>
            <a:off x="2025368" y="3065324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2" name="Google Shape;282;p75"/>
          <p:cNvSpPr txBox="1"/>
          <p:nvPr/>
        </p:nvSpPr>
        <p:spPr>
          <a:xfrm>
            <a:off x="1015862" y="3003888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75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84" name="Google Shape;284;p75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85" name="Google Shape;285;p7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75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7" name="Google Shape;287;p75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Content - 3 Vertical with Bullet">
  <p:cSld name="Content - 3 Vertical with Bulle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9" name="Google Shape;289;p76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7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91" name="Google Shape;291;p7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92" name="Google Shape;292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7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4" name="Google Shape;294;p76"/>
          <p:cNvSpPr txBox="1"/>
          <p:nvPr>
            <p:ph idx="2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5" name="Google Shape;295;p76"/>
          <p:cNvSpPr txBox="1"/>
          <p:nvPr>
            <p:ph idx="3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96" name="Google Shape;296;p76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97" name="Google Shape;297;p76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98" name="Google Shape;298;p76"/>
          <p:cNvSpPr/>
          <p:nvPr/>
        </p:nvSpPr>
        <p:spPr>
          <a:xfrm>
            <a:off x="1083888" y="3331529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9" name="Google Shape;299;p76"/>
          <p:cNvSpPr/>
          <p:nvPr/>
        </p:nvSpPr>
        <p:spPr>
          <a:xfrm>
            <a:off x="1083888" y="6395571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0" name="Google Shape;300;p76"/>
          <p:cNvSpPr/>
          <p:nvPr/>
        </p:nvSpPr>
        <p:spPr>
          <a:xfrm>
            <a:off x="1083888" y="9603992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1" name="Google Shape;301;p7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76"/>
          <p:cNvSpPr txBox="1"/>
          <p:nvPr>
            <p:ph idx="4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3" name="Google Shape;303;p76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304" name="Google Shape;304;p76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5" name="Google Shape;305;p76"/>
          <p:cNvSpPr txBox="1"/>
          <p:nvPr>
            <p:ph idx="6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6" name="Google Shape;306;p76"/>
          <p:cNvSpPr txBox="1"/>
          <p:nvPr>
            <p:ph idx="7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Content - 3 Horizontal with Number Bullet">
  <p:cSld name="Content - 3 Horizontal with Number Bulle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08" name="Google Shape;308;p77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7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10" name="Google Shape;310;p7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11" name="Google Shape;311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2" name="Google Shape;312;p77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4" name="Google Shape;314;p77"/>
          <p:cNvSpPr txBox="1"/>
          <p:nvPr>
            <p:ph idx="2" type="body"/>
          </p:nvPr>
        </p:nvSpPr>
        <p:spPr>
          <a:xfrm>
            <a:off x="1831774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5" name="Google Shape;315;p77"/>
          <p:cNvSpPr txBox="1"/>
          <p:nvPr>
            <p:ph idx="3" type="body"/>
          </p:nvPr>
        </p:nvSpPr>
        <p:spPr>
          <a:xfrm>
            <a:off x="1831773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6" name="Google Shape;316;p77"/>
          <p:cNvSpPr txBox="1"/>
          <p:nvPr>
            <p:ph idx="4" type="body"/>
          </p:nvPr>
        </p:nvSpPr>
        <p:spPr>
          <a:xfrm>
            <a:off x="9055918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7" name="Google Shape;317;p77"/>
          <p:cNvSpPr txBox="1"/>
          <p:nvPr>
            <p:ph idx="5" type="body"/>
          </p:nvPr>
        </p:nvSpPr>
        <p:spPr>
          <a:xfrm>
            <a:off x="9055918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8" name="Google Shape;318;p77"/>
          <p:cNvSpPr txBox="1"/>
          <p:nvPr>
            <p:ph idx="6" type="body"/>
          </p:nvPr>
        </p:nvSpPr>
        <p:spPr>
          <a:xfrm>
            <a:off x="16786860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9" name="Google Shape;319;p77"/>
          <p:cNvSpPr txBox="1"/>
          <p:nvPr>
            <p:ph idx="7" type="body"/>
          </p:nvPr>
        </p:nvSpPr>
        <p:spPr>
          <a:xfrm>
            <a:off x="16811059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0" name="Google Shape;320;p77"/>
          <p:cNvSpPr txBox="1"/>
          <p:nvPr/>
        </p:nvSpPr>
        <p:spPr>
          <a:xfrm>
            <a:off x="1015862" y="4371177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7"/>
          <p:cNvSpPr txBox="1"/>
          <p:nvPr/>
        </p:nvSpPr>
        <p:spPr>
          <a:xfrm>
            <a:off x="8079200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7"/>
          <p:cNvSpPr txBox="1"/>
          <p:nvPr/>
        </p:nvSpPr>
        <p:spPr>
          <a:xfrm>
            <a:off x="15767772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7"/>
          <p:cNvSpPr txBox="1"/>
          <p:nvPr>
            <p:ph idx="8" type="body"/>
          </p:nvPr>
        </p:nvSpPr>
        <p:spPr>
          <a:xfrm>
            <a:off x="1831775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4" name="Google Shape;324;p77"/>
          <p:cNvSpPr txBox="1"/>
          <p:nvPr>
            <p:ph idx="9" type="body"/>
          </p:nvPr>
        </p:nvSpPr>
        <p:spPr>
          <a:xfrm>
            <a:off x="9054627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5" name="Google Shape;325;p77"/>
          <p:cNvSpPr txBox="1"/>
          <p:nvPr>
            <p:ph idx="13" type="body"/>
          </p:nvPr>
        </p:nvSpPr>
        <p:spPr>
          <a:xfrm>
            <a:off x="16811060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6" name="Google Shape;326;p7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7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Content - 3 Numbers">
  <p:cSld name="Content - 3 Numbers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29" name="Google Shape;329;p78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7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31" name="Google Shape;331;p7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32" name="Google Shape;332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3" name="Google Shape;333;p7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4" name="Google Shape;334;p78"/>
          <p:cNvSpPr txBox="1"/>
          <p:nvPr>
            <p:ph idx="2" type="body"/>
          </p:nvPr>
        </p:nvSpPr>
        <p:spPr>
          <a:xfrm>
            <a:off x="1715859" y="5347556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5" name="Google Shape;335;p78"/>
          <p:cNvSpPr txBox="1"/>
          <p:nvPr>
            <p:ph idx="3" type="body"/>
          </p:nvPr>
        </p:nvSpPr>
        <p:spPr>
          <a:xfrm>
            <a:off x="1715859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6" name="Google Shape;336;p78"/>
          <p:cNvSpPr txBox="1"/>
          <p:nvPr>
            <p:ph idx="4" type="body"/>
          </p:nvPr>
        </p:nvSpPr>
        <p:spPr>
          <a:xfrm>
            <a:off x="901700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7" name="Google Shape;337;p78"/>
          <p:cNvSpPr txBox="1"/>
          <p:nvPr>
            <p:ph idx="5" type="body"/>
          </p:nvPr>
        </p:nvSpPr>
        <p:spPr>
          <a:xfrm>
            <a:off x="901700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8" name="Google Shape;338;p78"/>
          <p:cNvSpPr txBox="1"/>
          <p:nvPr>
            <p:ph idx="6" type="body"/>
          </p:nvPr>
        </p:nvSpPr>
        <p:spPr>
          <a:xfrm>
            <a:off x="1631814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9" name="Google Shape;339;p78"/>
          <p:cNvSpPr txBox="1"/>
          <p:nvPr>
            <p:ph idx="7" type="body"/>
          </p:nvPr>
        </p:nvSpPr>
        <p:spPr>
          <a:xfrm>
            <a:off x="1631814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0" name="Google Shape;340;p7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7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Content - 4 Numbers">
  <p:cSld name="Content - 4 Numbers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43" name="Google Shape;343;p79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7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45" name="Google Shape;345;p7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46" name="Google Shape;346;p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7" name="Google Shape;347;p7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8" name="Google Shape;348;p79"/>
          <p:cNvSpPr txBox="1"/>
          <p:nvPr>
            <p:ph idx="2" type="body"/>
          </p:nvPr>
        </p:nvSpPr>
        <p:spPr>
          <a:xfrm>
            <a:off x="49749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9" name="Google Shape;349;p79"/>
          <p:cNvSpPr txBox="1"/>
          <p:nvPr>
            <p:ph idx="3" type="body"/>
          </p:nvPr>
        </p:nvSpPr>
        <p:spPr>
          <a:xfrm>
            <a:off x="49749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0" name="Google Shape;350;p79"/>
          <p:cNvSpPr txBox="1"/>
          <p:nvPr>
            <p:ph idx="4" type="body"/>
          </p:nvPr>
        </p:nvSpPr>
        <p:spPr>
          <a:xfrm>
            <a:off x="656133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1" name="Google Shape;351;p79"/>
          <p:cNvSpPr txBox="1"/>
          <p:nvPr>
            <p:ph idx="5" type="body"/>
          </p:nvPr>
        </p:nvSpPr>
        <p:spPr>
          <a:xfrm>
            <a:off x="656133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2" name="Google Shape;352;p79"/>
          <p:cNvSpPr txBox="1"/>
          <p:nvPr>
            <p:ph idx="6" type="body"/>
          </p:nvPr>
        </p:nvSpPr>
        <p:spPr>
          <a:xfrm>
            <a:off x="1261566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3" name="Google Shape;353;p79"/>
          <p:cNvSpPr txBox="1"/>
          <p:nvPr>
            <p:ph idx="7" type="body"/>
          </p:nvPr>
        </p:nvSpPr>
        <p:spPr>
          <a:xfrm>
            <a:off x="1867950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4" name="Google Shape;354;p79"/>
          <p:cNvSpPr txBox="1"/>
          <p:nvPr>
            <p:ph idx="8" type="body"/>
          </p:nvPr>
        </p:nvSpPr>
        <p:spPr>
          <a:xfrm>
            <a:off x="1867950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5" name="Google Shape;355;p79"/>
          <p:cNvSpPr txBox="1"/>
          <p:nvPr>
            <p:ph idx="9" type="body"/>
          </p:nvPr>
        </p:nvSpPr>
        <p:spPr>
          <a:xfrm>
            <a:off x="1261566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6" name="Google Shape;356;p7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7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Image - 2 Points and Images">
  <p:cSld name="Image - 2 Points and Image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3" name="Google Shape;33;p5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4" name="Google Shape;34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" name="Google Shape;36;p53"/>
          <p:cNvSpPr/>
          <p:nvPr>
            <p:ph idx="2" type="pic"/>
          </p:nvPr>
        </p:nvSpPr>
        <p:spPr>
          <a:xfrm>
            <a:off x="11430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7" name="Google Shape;37;p53"/>
          <p:cNvSpPr/>
          <p:nvPr>
            <p:ph idx="3" type="pic"/>
          </p:nvPr>
        </p:nvSpPr>
        <p:spPr>
          <a:xfrm>
            <a:off x="11430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" name="Google Shape;38;p53"/>
          <p:cNvSpPr txBox="1"/>
          <p:nvPr>
            <p:ph idx="4" type="body"/>
          </p:nvPr>
        </p:nvSpPr>
        <p:spPr>
          <a:xfrm>
            <a:off x="7896090" y="3213205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" name="Google Shape;39;p53"/>
          <p:cNvSpPr txBox="1"/>
          <p:nvPr>
            <p:ph idx="5" type="body"/>
          </p:nvPr>
        </p:nvSpPr>
        <p:spPr>
          <a:xfrm>
            <a:off x="7896090" y="4191000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" name="Google Shape;40;p53"/>
          <p:cNvSpPr txBox="1"/>
          <p:nvPr>
            <p:ph idx="6" type="body"/>
          </p:nvPr>
        </p:nvSpPr>
        <p:spPr>
          <a:xfrm>
            <a:off x="7896090" y="8259990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" name="Google Shape;41;p53"/>
          <p:cNvSpPr txBox="1"/>
          <p:nvPr>
            <p:ph idx="7" type="body"/>
          </p:nvPr>
        </p:nvSpPr>
        <p:spPr>
          <a:xfrm>
            <a:off x="7896090" y="9237785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p5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5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Content - 6 Numbers">
  <p:cSld name="Content - 6 Numbers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59" name="Google Shape;359;p80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8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61" name="Google Shape;361;p8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62" name="Google Shape;362;p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8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4" name="Google Shape;364;p80"/>
          <p:cNvSpPr txBox="1"/>
          <p:nvPr>
            <p:ph idx="2" type="body"/>
          </p:nvPr>
        </p:nvSpPr>
        <p:spPr>
          <a:xfrm>
            <a:off x="1990793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5" name="Google Shape;365;p80"/>
          <p:cNvSpPr txBox="1"/>
          <p:nvPr>
            <p:ph idx="3" type="body"/>
          </p:nvPr>
        </p:nvSpPr>
        <p:spPr>
          <a:xfrm>
            <a:off x="1990793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6" name="Google Shape;366;p80"/>
          <p:cNvSpPr txBox="1"/>
          <p:nvPr>
            <p:ph idx="4" type="body"/>
          </p:nvPr>
        </p:nvSpPr>
        <p:spPr>
          <a:xfrm>
            <a:off x="9588499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7" name="Google Shape;367;p80"/>
          <p:cNvSpPr txBox="1"/>
          <p:nvPr>
            <p:ph idx="5" type="body"/>
          </p:nvPr>
        </p:nvSpPr>
        <p:spPr>
          <a:xfrm>
            <a:off x="9588497" y="5147878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8" name="Google Shape;368;p80"/>
          <p:cNvSpPr txBox="1"/>
          <p:nvPr>
            <p:ph idx="6" type="body"/>
          </p:nvPr>
        </p:nvSpPr>
        <p:spPr>
          <a:xfrm>
            <a:off x="17186205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9" name="Google Shape;369;p80"/>
          <p:cNvSpPr txBox="1"/>
          <p:nvPr>
            <p:ph idx="7" type="body"/>
          </p:nvPr>
        </p:nvSpPr>
        <p:spPr>
          <a:xfrm>
            <a:off x="17186205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0" name="Google Shape;370;p80"/>
          <p:cNvSpPr txBox="1"/>
          <p:nvPr>
            <p:ph idx="8" type="body"/>
          </p:nvPr>
        </p:nvSpPr>
        <p:spPr>
          <a:xfrm>
            <a:off x="1990793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1" name="Google Shape;371;p80"/>
          <p:cNvSpPr txBox="1"/>
          <p:nvPr>
            <p:ph idx="9" type="body"/>
          </p:nvPr>
        </p:nvSpPr>
        <p:spPr>
          <a:xfrm>
            <a:off x="1990793" y="9723072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2" name="Google Shape;372;p80"/>
          <p:cNvSpPr txBox="1"/>
          <p:nvPr>
            <p:ph idx="13" type="body"/>
          </p:nvPr>
        </p:nvSpPr>
        <p:spPr>
          <a:xfrm>
            <a:off x="9588499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3" name="Google Shape;373;p80"/>
          <p:cNvSpPr txBox="1"/>
          <p:nvPr>
            <p:ph idx="14" type="body"/>
          </p:nvPr>
        </p:nvSpPr>
        <p:spPr>
          <a:xfrm>
            <a:off x="9588497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4" name="Google Shape;374;p80"/>
          <p:cNvSpPr txBox="1"/>
          <p:nvPr>
            <p:ph idx="15" type="body"/>
          </p:nvPr>
        </p:nvSpPr>
        <p:spPr>
          <a:xfrm>
            <a:off x="17186203" y="7910837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5" name="Google Shape;375;p80"/>
          <p:cNvSpPr txBox="1"/>
          <p:nvPr>
            <p:ph idx="16" type="body"/>
          </p:nvPr>
        </p:nvSpPr>
        <p:spPr>
          <a:xfrm>
            <a:off x="17186203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6" name="Google Shape;376;p8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8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Light - Contact" showMasterSp="0">
  <p:cSld name="Light - Contact">
    <p:bg>
      <p:bgPr>
        <a:solidFill>
          <a:srgbClr val="FFFFFF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1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0" name="Google Shape;380;p81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1" name="Google Shape;381;p81"/>
          <p:cNvSpPr txBox="1"/>
          <p:nvPr>
            <p:ph idx="2" type="body"/>
          </p:nvPr>
        </p:nvSpPr>
        <p:spPr>
          <a:xfrm>
            <a:off x="1185056" y="5747995"/>
            <a:ext cx="13433369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2" name="Google Shape;382;p81"/>
          <p:cNvSpPr txBox="1"/>
          <p:nvPr>
            <p:ph idx="3" type="body"/>
          </p:nvPr>
        </p:nvSpPr>
        <p:spPr>
          <a:xfrm>
            <a:off x="1185056" y="9264484"/>
            <a:ext cx="134333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3" name="Google Shape;383;p81"/>
          <p:cNvSpPr txBox="1"/>
          <p:nvPr>
            <p:ph idx="4" type="body"/>
          </p:nvPr>
        </p:nvSpPr>
        <p:spPr>
          <a:xfrm>
            <a:off x="1185055" y="4376604"/>
            <a:ext cx="13433369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4" name="Google Shape;384;p81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81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86" name="Google Shape;38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81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8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81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90" name="Google Shape;390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Dark - Contact" showMasterSp="0">
  <p:cSld name="Dark - Contact">
    <p:bg>
      <p:bgPr>
        <a:solidFill>
          <a:srgbClr val="09142E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2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3" name="Google Shape;393;p82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4" name="Google Shape;394;p82"/>
          <p:cNvSpPr txBox="1"/>
          <p:nvPr>
            <p:ph idx="2" type="body"/>
          </p:nvPr>
        </p:nvSpPr>
        <p:spPr>
          <a:xfrm>
            <a:off x="1078896" y="5747995"/>
            <a:ext cx="13781891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5" name="Google Shape;395;p82"/>
          <p:cNvSpPr txBox="1"/>
          <p:nvPr>
            <p:ph idx="3" type="body"/>
          </p:nvPr>
        </p:nvSpPr>
        <p:spPr>
          <a:xfrm>
            <a:off x="1078897" y="9264487"/>
            <a:ext cx="13781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6" name="Google Shape;396;p82"/>
          <p:cNvSpPr txBox="1"/>
          <p:nvPr>
            <p:ph idx="4" type="body"/>
          </p:nvPr>
        </p:nvSpPr>
        <p:spPr>
          <a:xfrm>
            <a:off x="1078896" y="4376604"/>
            <a:ext cx="13781891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7" name="Google Shape;397;p82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82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99" name="Google Shape;39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82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8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82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03" name="Google Shape;403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Image - 2 Content Left">
  <p:cSld name="Image - 2 Content Lef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8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06" name="Google Shape;406;p8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07" name="Google Shape;407;p8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8" name="Google Shape;408;p8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9" name="Google Shape;409;p83"/>
          <p:cNvSpPr txBox="1"/>
          <p:nvPr>
            <p:ph idx="2" type="body"/>
          </p:nvPr>
        </p:nvSpPr>
        <p:spPr>
          <a:xfrm>
            <a:off x="2086903" y="363720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0" name="Google Shape;410;p83"/>
          <p:cNvSpPr txBox="1"/>
          <p:nvPr>
            <p:ph idx="3" type="body"/>
          </p:nvPr>
        </p:nvSpPr>
        <p:spPr>
          <a:xfrm>
            <a:off x="2086903" y="5246215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1" name="Google Shape;411;p83"/>
          <p:cNvSpPr txBox="1"/>
          <p:nvPr>
            <p:ph idx="4" type="body"/>
          </p:nvPr>
        </p:nvSpPr>
        <p:spPr>
          <a:xfrm>
            <a:off x="2086903" y="840857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2" name="Google Shape;412;p83"/>
          <p:cNvSpPr txBox="1"/>
          <p:nvPr>
            <p:ph idx="5" type="body"/>
          </p:nvPr>
        </p:nvSpPr>
        <p:spPr>
          <a:xfrm>
            <a:off x="2086903" y="10017586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413" name="Google Shape;413;p83"/>
          <p:cNvCxnSpPr/>
          <p:nvPr/>
        </p:nvCxnSpPr>
        <p:spPr>
          <a:xfrm>
            <a:off x="1925729" y="7256795"/>
            <a:ext cx="7865707" cy="1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descr="Image" id="414" name="Google Shape;41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5" name="Google Shape;41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83"/>
          <p:cNvSpPr/>
          <p:nvPr>
            <p:ph idx="6" type="pic"/>
          </p:nvPr>
        </p:nvSpPr>
        <p:spPr>
          <a:xfrm>
            <a:off x="15135246" y="-975654"/>
            <a:ext cx="11121134" cy="13333083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417" name="Google Shape;41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8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Image - 3 Points with Images &amp; Box">
  <p:cSld name="Image - 3 Points with Images &amp; Box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4"/>
          <p:cNvSpPr/>
          <p:nvPr/>
        </p:nvSpPr>
        <p:spPr>
          <a:xfrm>
            <a:off x="869684" y="2587215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2" name="Google Shape;422;p84"/>
          <p:cNvSpPr/>
          <p:nvPr/>
        </p:nvSpPr>
        <p:spPr>
          <a:xfrm>
            <a:off x="860733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3" name="Google Shape;423;p84"/>
          <p:cNvSpPr/>
          <p:nvPr/>
        </p:nvSpPr>
        <p:spPr>
          <a:xfrm>
            <a:off x="1634498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4" name="Google Shape;424;p84"/>
          <p:cNvSpPr txBox="1"/>
          <p:nvPr>
            <p:ph idx="1" type="body"/>
          </p:nvPr>
        </p:nvSpPr>
        <p:spPr>
          <a:xfrm>
            <a:off x="1363387" y="7403909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5" name="Google Shape;425;p84"/>
          <p:cNvSpPr txBox="1"/>
          <p:nvPr>
            <p:ph idx="2" type="body"/>
          </p:nvPr>
        </p:nvSpPr>
        <p:spPr>
          <a:xfrm>
            <a:off x="136338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6" name="Google Shape;426;p84"/>
          <p:cNvSpPr txBox="1"/>
          <p:nvPr>
            <p:ph idx="3" type="body"/>
          </p:nvPr>
        </p:nvSpPr>
        <p:spPr>
          <a:xfrm>
            <a:off x="9095877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7" name="Google Shape;427;p84"/>
          <p:cNvSpPr txBox="1"/>
          <p:nvPr>
            <p:ph idx="4" type="body"/>
          </p:nvPr>
        </p:nvSpPr>
        <p:spPr>
          <a:xfrm>
            <a:off x="909587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8" name="Google Shape;428;p84"/>
          <p:cNvSpPr txBox="1"/>
          <p:nvPr>
            <p:ph idx="5" type="body"/>
          </p:nvPr>
        </p:nvSpPr>
        <p:spPr>
          <a:xfrm>
            <a:off x="16831806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9" name="Google Shape;429;p84"/>
          <p:cNvSpPr txBox="1"/>
          <p:nvPr>
            <p:ph idx="6" type="body"/>
          </p:nvPr>
        </p:nvSpPr>
        <p:spPr>
          <a:xfrm>
            <a:off x="16831806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30" name="Google Shape;430;p8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31" name="Google Shape;431;p8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32" name="Google Shape;432;p8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3" name="Google Shape;433;p84"/>
          <p:cNvSpPr txBox="1"/>
          <p:nvPr>
            <p:ph idx="7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4" name="Google Shape;434;p84"/>
          <p:cNvSpPr/>
          <p:nvPr>
            <p:ph idx="8" type="pic"/>
          </p:nvPr>
        </p:nvSpPr>
        <p:spPr>
          <a:xfrm>
            <a:off x="136338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35" name="Google Shape;435;p84"/>
          <p:cNvSpPr/>
          <p:nvPr>
            <p:ph idx="9" type="pic"/>
          </p:nvPr>
        </p:nvSpPr>
        <p:spPr>
          <a:xfrm>
            <a:off x="909587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36" name="Google Shape;436;p84"/>
          <p:cNvSpPr/>
          <p:nvPr>
            <p:ph idx="13" type="pic"/>
          </p:nvPr>
        </p:nvSpPr>
        <p:spPr>
          <a:xfrm>
            <a:off x="16831806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37" name="Google Shape;437;p8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8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Image - 2 Points and Images (Right)">
  <p:cSld name="Image - 2 Points and Images (Right)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8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1" name="Google Shape;441;p8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2" name="Google Shape;442;p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3" name="Google Shape;443;p8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4" name="Google Shape;444;p85"/>
          <p:cNvSpPr/>
          <p:nvPr>
            <p:ph idx="2" type="pic"/>
          </p:nvPr>
        </p:nvSpPr>
        <p:spPr>
          <a:xfrm>
            <a:off x="173736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445" name="Google Shape;445;p85"/>
          <p:cNvSpPr/>
          <p:nvPr>
            <p:ph idx="3" type="pic"/>
          </p:nvPr>
        </p:nvSpPr>
        <p:spPr>
          <a:xfrm>
            <a:off x="173736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446" name="Google Shape;446;p85"/>
          <p:cNvSpPr txBox="1"/>
          <p:nvPr>
            <p:ph idx="4" type="body"/>
          </p:nvPr>
        </p:nvSpPr>
        <p:spPr>
          <a:xfrm>
            <a:off x="1143096" y="3213205"/>
            <a:ext cx="145072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7" name="Google Shape;447;p85"/>
          <p:cNvSpPr txBox="1"/>
          <p:nvPr>
            <p:ph idx="5" type="body"/>
          </p:nvPr>
        </p:nvSpPr>
        <p:spPr>
          <a:xfrm>
            <a:off x="1143097" y="4938653"/>
            <a:ext cx="1450721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8" name="Google Shape;448;p85"/>
          <p:cNvSpPr txBox="1"/>
          <p:nvPr>
            <p:ph idx="6" type="body"/>
          </p:nvPr>
        </p:nvSpPr>
        <p:spPr>
          <a:xfrm>
            <a:off x="1143096" y="8259990"/>
            <a:ext cx="145072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9" name="Google Shape;449;p85"/>
          <p:cNvSpPr txBox="1"/>
          <p:nvPr>
            <p:ph idx="7" type="body"/>
          </p:nvPr>
        </p:nvSpPr>
        <p:spPr>
          <a:xfrm>
            <a:off x="1143097" y="9985438"/>
            <a:ext cx="145072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0" name="Google Shape;450;p8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1" name="Google Shape;451;p8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Light - Quote" showMasterSp="0">
  <p:cSld name="Light - Quote">
    <p:bg>
      <p:bgPr>
        <a:solidFill>
          <a:srgbClr val="FFFFFF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53" name="Google Shape;45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86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5" name="Google Shape;455;p86"/>
          <p:cNvSpPr/>
          <p:nvPr>
            <p:ph idx="2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56" name="Google Shape;456;p86"/>
          <p:cNvSpPr/>
          <p:nvPr/>
        </p:nvSpPr>
        <p:spPr>
          <a:xfrm>
            <a:off x="2586281" y="8922124"/>
            <a:ext cx="1778003" cy="1778003"/>
          </a:xfrm>
          <a:prstGeom prst="ellipse">
            <a:avLst/>
          </a:prstGeom>
          <a:solidFill>
            <a:srgbClr val="005FAA">
              <a:alpha val="48627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57" name="Google Shape;457;p8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58" name="Google Shape;458;p8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59" name="Google Shape;459;p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0" name="Google Shape;460;p86"/>
          <p:cNvSpPr txBox="1"/>
          <p:nvPr>
            <p:ph idx="3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1" name="Google Shape;461;p86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2" name="Google Shape;462;p8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Light - Quote No Image" showMasterSp="0">
  <p:cSld name="Light - Quote No Image">
    <p:bg>
      <p:bgPr>
        <a:solidFill>
          <a:srgbClr val="FFFFFF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64" name="Google Shape;46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7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6" name="Google Shape;466;p87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67" name="Google Shape;467;p8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68" name="Google Shape;468;p8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69" name="Google Shape;469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p87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1" name="Google Shape;471;p8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87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lue - Quote No Image" showMasterSp="0">
  <p:cSld name="Blue - Quote No Image">
    <p:bg>
      <p:bgPr>
        <a:solidFill>
          <a:srgbClr val="005FAA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74" name="Google Shape;47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88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6" name="Google Shape;476;p88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77" name="Google Shape;477;p8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78" name="Google Shape;478;p8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79" name="Google Shape;479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88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b="0"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1" name="Google Shape;481;p8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2" name="Google Shape;482;p88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Light - Closing" showMasterSp="0">
  <p:cSld name="Light - Closing">
    <p:bg>
      <p:bgPr>
        <a:solidFill>
          <a:srgbClr val="FFFFFF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84" name="Google Shape;48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3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89"/>
          <p:cNvSpPr txBox="1"/>
          <p:nvPr>
            <p:ph idx="1" type="body"/>
          </p:nvPr>
        </p:nvSpPr>
        <p:spPr>
          <a:xfrm>
            <a:off x="13019212" y="2334101"/>
            <a:ext cx="89582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6" name="Google Shape;486;p89"/>
          <p:cNvSpPr txBox="1"/>
          <p:nvPr>
            <p:ph idx="2" type="body"/>
          </p:nvPr>
        </p:nvSpPr>
        <p:spPr>
          <a:xfrm>
            <a:off x="13019213" y="5761760"/>
            <a:ext cx="8972038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7" name="Google Shape;487;p89"/>
          <p:cNvSpPr txBox="1"/>
          <p:nvPr>
            <p:ph idx="3" type="body"/>
          </p:nvPr>
        </p:nvSpPr>
        <p:spPr>
          <a:xfrm>
            <a:off x="13019212" y="8750802"/>
            <a:ext cx="8972037" cy="963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88" name="Google Shape;48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92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89"/>
          <p:cNvSpPr txBox="1"/>
          <p:nvPr/>
        </p:nvSpPr>
        <p:spPr>
          <a:xfrm>
            <a:off x="14251179" y="10252484"/>
            <a:ext cx="6895618" cy="78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89"/>
          <p:cNvSpPr txBox="1"/>
          <p:nvPr/>
        </p:nvSpPr>
        <p:spPr>
          <a:xfrm>
            <a:off x="13019213" y="6714498"/>
            <a:ext cx="287935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89"/>
          <p:cNvSpPr txBox="1"/>
          <p:nvPr/>
        </p:nvSpPr>
        <p:spPr>
          <a:xfrm>
            <a:off x="13019213" y="7641598"/>
            <a:ext cx="417373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89"/>
          <p:cNvSpPr txBox="1"/>
          <p:nvPr>
            <p:ph idx="4" type="body"/>
          </p:nvPr>
        </p:nvSpPr>
        <p:spPr>
          <a:xfrm>
            <a:off x="13682636" y="67471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3" name="Google Shape;493;p89"/>
          <p:cNvSpPr txBox="1"/>
          <p:nvPr>
            <p:ph idx="5" type="body"/>
          </p:nvPr>
        </p:nvSpPr>
        <p:spPr>
          <a:xfrm>
            <a:off x="13682636" y="76742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4" name="Google Shape;494;p89"/>
          <p:cNvSpPr/>
          <p:nvPr/>
        </p:nvSpPr>
        <p:spPr>
          <a:xfrm>
            <a:off x="1336227" y="-2443695"/>
            <a:ext cx="6300900" cy="79041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5" name="Google Shape;49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1637" y="1115272"/>
            <a:ext cx="4067122" cy="310613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89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rgbClr val="005FAA"/>
                </a:solidFill>
              </a:defRPr>
            </a:lvl1pPr>
            <a:lvl2pPr lvl="1">
              <a:buNone/>
              <a:defRPr sz="3200">
                <a:solidFill>
                  <a:srgbClr val="005FAA"/>
                </a:solidFill>
              </a:defRPr>
            </a:lvl2pPr>
            <a:lvl3pPr lvl="2">
              <a:buNone/>
              <a:defRPr sz="3200">
                <a:solidFill>
                  <a:srgbClr val="005FAA"/>
                </a:solidFill>
              </a:defRPr>
            </a:lvl3pPr>
            <a:lvl4pPr lvl="3">
              <a:buNone/>
              <a:defRPr sz="3200">
                <a:solidFill>
                  <a:srgbClr val="005FAA"/>
                </a:solidFill>
              </a:defRPr>
            </a:lvl4pPr>
            <a:lvl5pPr lvl="4">
              <a:buNone/>
              <a:defRPr sz="3200">
                <a:solidFill>
                  <a:srgbClr val="005FAA"/>
                </a:solidFill>
              </a:defRPr>
            </a:lvl5pPr>
            <a:lvl6pPr lvl="5">
              <a:buNone/>
              <a:defRPr sz="3200">
                <a:solidFill>
                  <a:srgbClr val="005FAA"/>
                </a:solidFill>
              </a:defRPr>
            </a:lvl6pPr>
            <a:lvl7pPr lvl="6">
              <a:buNone/>
              <a:defRPr sz="3200">
                <a:solidFill>
                  <a:srgbClr val="005FAA"/>
                </a:solidFill>
              </a:defRPr>
            </a:lvl7pPr>
            <a:lvl8pPr lvl="7">
              <a:buNone/>
              <a:defRPr sz="3200">
                <a:solidFill>
                  <a:srgbClr val="005FAA"/>
                </a:solidFill>
              </a:defRPr>
            </a:lvl8pPr>
            <a:lvl9pPr lvl="8">
              <a:buNone/>
              <a:defRPr sz="3200">
                <a:solidFill>
                  <a:srgbClr val="005FAA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5" name="Google Shape;45;p55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" name="Google Shape;47;p5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5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Dark - Closing" showMasterSp="0">
  <p:cSld name="Dark - Closing">
    <p:bg>
      <p:bgPr>
        <a:solidFill>
          <a:srgbClr val="09142E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0"/>
          <p:cNvSpPr txBox="1"/>
          <p:nvPr>
            <p:ph idx="1" type="body"/>
          </p:nvPr>
        </p:nvSpPr>
        <p:spPr>
          <a:xfrm>
            <a:off x="2438050" y="4854090"/>
            <a:ext cx="937829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9" name="Google Shape;499;p90"/>
          <p:cNvSpPr txBox="1"/>
          <p:nvPr>
            <p:ph idx="2" type="body"/>
          </p:nvPr>
        </p:nvSpPr>
        <p:spPr>
          <a:xfrm>
            <a:off x="2438050" y="6909472"/>
            <a:ext cx="9378290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0" name="Google Shape;500;p90"/>
          <p:cNvSpPr txBox="1"/>
          <p:nvPr>
            <p:ph idx="3" type="body"/>
          </p:nvPr>
        </p:nvSpPr>
        <p:spPr>
          <a:xfrm>
            <a:off x="2438050" y="10646726"/>
            <a:ext cx="6012491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01" name="Google Shape;50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2" name="Google Shape;50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3" name="Google Shape;50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90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 32x.png" id="505" name="Google Shape;50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6" y="-5088052"/>
            <a:ext cx="8811388" cy="1849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6" name="Google Shape;506;p9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7" name="Google Shape;507;p9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8" name="Google Shape;508;p90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9" name="Google Shape;509;p90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0" name="Google Shape;510;p90"/>
          <p:cNvSpPr txBox="1"/>
          <p:nvPr>
            <p:ph idx="4" type="body"/>
          </p:nvPr>
        </p:nvSpPr>
        <p:spPr>
          <a:xfrm>
            <a:off x="3523239" y="8010452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1" name="Google Shape;511;p90"/>
          <p:cNvSpPr txBox="1"/>
          <p:nvPr>
            <p:ph idx="5" type="body"/>
          </p:nvPr>
        </p:nvSpPr>
        <p:spPr>
          <a:xfrm>
            <a:off x="3523239" y="8958494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2" name="Google Shape;512;p90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13" name="Google Shape;513;p9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90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rgbClr val="FFFFFF"/>
                </a:solidFill>
              </a:defRPr>
            </a:lvl1pPr>
            <a:lvl2pPr lvl="1">
              <a:buNone/>
              <a:defRPr sz="3200">
                <a:solidFill>
                  <a:srgbClr val="FFFFFF"/>
                </a:solidFill>
              </a:defRPr>
            </a:lvl2pPr>
            <a:lvl3pPr lvl="2">
              <a:buNone/>
              <a:defRPr sz="3200">
                <a:solidFill>
                  <a:srgbClr val="FFFFFF"/>
                </a:solidFill>
              </a:defRPr>
            </a:lvl3pPr>
            <a:lvl4pPr lvl="3">
              <a:buNone/>
              <a:defRPr sz="3200">
                <a:solidFill>
                  <a:srgbClr val="FFFFFF"/>
                </a:solidFill>
              </a:defRPr>
            </a:lvl4pPr>
            <a:lvl5pPr lvl="4">
              <a:buNone/>
              <a:defRPr sz="3200">
                <a:solidFill>
                  <a:srgbClr val="FFFFFF"/>
                </a:solidFill>
              </a:defRPr>
            </a:lvl5pPr>
            <a:lvl6pPr lvl="5">
              <a:buNone/>
              <a:defRPr sz="3200">
                <a:solidFill>
                  <a:srgbClr val="FFFFFF"/>
                </a:solidFill>
              </a:defRPr>
            </a:lvl6pPr>
            <a:lvl7pPr lvl="6">
              <a:buNone/>
              <a:defRPr sz="3200">
                <a:solidFill>
                  <a:srgbClr val="FFFFFF"/>
                </a:solidFill>
              </a:defRPr>
            </a:lvl7pPr>
            <a:lvl8pPr lvl="7">
              <a:buNone/>
              <a:defRPr sz="3200">
                <a:solidFill>
                  <a:srgbClr val="FFFFFF"/>
                </a:solidFill>
              </a:defRPr>
            </a:lvl8pPr>
            <a:lvl9pPr lvl="8">
              <a:buNone/>
              <a:defRPr sz="3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Light - Divider (Title)" showMasterSp="0">
  <p:cSld name="Light - Divider (Title)">
    <p:bg>
      <p:bgPr>
        <a:solidFill>
          <a:srgbClr val="FFFFFF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1"/>
          <p:cNvSpPr txBox="1"/>
          <p:nvPr>
            <p:ph idx="1" type="body"/>
          </p:nvPr>
        </p:nvSpPr>
        <p:spPr>
          <a:xfrm>
            <a:off x="1198153" y="5934669"/>
            <a:ext cx="1340270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17" name="Google Shape;5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9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9" name="Google Shape;519;p91"/>
          <p:cNvSpPr/>
          <p:nvPr/>
        </p:nvSpPr>
        <p:spPr>
          <a:xfrm>
            <a:off x="1031425" y="-1646575"/>
            <a:ext cx="3512100" cy="44055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20" name="Google Shape;52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7541" y="337063"/>
            <a:ext cx="2266868" cy="17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. (extra) Content - 3 Horizontal with Two Bullets">
  <p:cSld name="Content - 3 Horizontal with Two Bullets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22" name="Google Shape;522;p92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9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24" name="Google Shape;524;p9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25" name="Google Shape;525;p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6" name="Google Shape;526;p92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9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8" name="Google Shape;528;p92"/>
          <p:cNvSpPr txBox="1"/>
          <p:nvPr>
            <p:ph idx="2" type="body"/>
          </p:nvPr>
        </p:nvSpPr>
        <p:spPr>
          <a:xfrm>
            <a:off x="1831774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9" name="Google Shape;529;p92"/>
          <p:cNvSpPr txBox="1"/>
          <p:nvPr>
            <p:ph idx="3" type="body"/>
          </p:nvPr>
        </p:nvSpPr>
        <p:spPr>
          <a:xfrm>
            <a:off x="1831773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0" name="Google Shape;530;p92"/>
          <p:cNvSpPr txBox="1"/>
          <p:nvPr>
            <p:ph idx="4" type="body"/>
          </p:nvPr>
        </p:nvSpPr>
        <p:spPr>
          <a:xfrm>
            <a:off x="9055918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1" name="Google Shape;531;p92"/>
          <p:cNvSpPr txBox="1"/>
          <p:nvPr>
            <p:ph idx="5" type="body"/>
          </p:nvPr>
        </p:nvSpPr>
        <p:spPr>
          <a:xfrm>
            <a:off x="9055918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2" name="Google Shape;532;p92"/>
          <p:cNvSpPr txBox="1"/>
          <p:nvPr>
            <p:ph idx="6" type="body"/>
          </p:nvPr>
        </p:nvSpPr>
        <p:spPr>
          <a:xfrm>
            <a:off x="16786860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3" name="Google Shape;533;p92"/>
          <p:cNvSpPr txBox="1"/>
          <p:nvPr>
            <p:ph idx="7" type="body"/>
          </p:nvPr>
        </p:nvSpPr>
        <p:spPr>
          <a:xfrm>
            <a:off x="16811059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4" name="Google Shape;534;p92"/>
          <p:cNvSpPr txBox="1"/>
          <p:nvPr/>
        </p:nvSpPr>
        <p:spPr>
          <a:xfrm>
            <a:off x="1015862" y="304565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2"/>
          <p:cNvSpPr txBox="1"/>
          <p:nvPr/>
        </p:nvSpPr>
        <p:spPr>
          <a:xfrm>
            <a:off x="8079200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92"/>
          <p:cNvSpPr txBox="1"/>
          <p:nvPr/>
        </p:nvSpPr>
        <p:spPr>
          <a:xfrm>
            <a:off x="15767772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92"/>
          <p:cNvSpPr txBox="1"/>
          <p:nvPr>
            <p:ph idx="8" type="body"/>
          </p:nvPr>
        </p:nvSpPr>
        <p:spPr>
          <a:xfrm>
            <a:off x="1831775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8" name="Google Shape;538;p92"/>
          <p:cNvSpPr txBox="1"/>
          <p:nvPr>
            <p:ph idx="9" type="body"/>
          </p:nvPr>
        </p:nvSpPr>
        <p:spPr>
          <a:xfrm>
            <a:off x="9054627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9" name="Google Shape;539;p92"/>
          <p:cNvSpPr txBox="1"/>
          <p:nvPr>
            <p:ph idx="13" type="body"/>
          </p:nvPr>
        </p:nvSpPr>
        <p:spPr>
          <a:xfrm>
            <a:off x="16811060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0" name="Google Shape;540;p9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41" name="Google Shape;541;p92"/>
          <p:cNvCxnSpPr/>
          <p:nvPr/>
        </p:nvCxnSpPr>
        <p:spPr>
          <a:xfrm>
            <a:off x="1128823" y="9257413"/>
            <a:ext cx="22126354" cy="0"/>
          </a:xfrm>
          <a:prstGeom prst="straightConnector1">
            <a:avLst/>
          </a:prstGeom>
          <a:noFill/>
          <a:ln cap="flat" cmpd="sng" w="38100">
            <a:solidFill>
              <a:srgbClr val="0061B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2" name="Google Shape;542;p92"/>
          <p:cNvSpPr txBox="1"/>
          <p:nvPr>
            <p:ph idx="14" type="body"/>
          </p:nvPr>
        </p:nvSpPr>
        <p:spPr>
          <a:xfrm>
            <a:off x="2324417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3" name="Google Shape;543;p92"/>
          <p:cNvSpPr txBox="1"/>
          <p:nvPr>
            <p:ph idx="15" type="body"/>
          </p:nvPr>
        </p:nvSpPr>
        <p:spPr>
          <a:xfrm>
            <a:off x="9547269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4" name="Google Shape;544;p92"/>
          <p:cNvSpPr txBox="1"/>
          <p:nvPr>
            <p:ph idx="16" type="body"/>
          </p:nvPr>
        </p:nvSpPr>
        <p:spPr>
          <a:xfrm>
            <a:off x="17303702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5" name="Google Shape;545;p9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. (extra) Image - Big Title (Right)" showMasterSp="0">
  <p:cSld name="Image - Big Title (Right)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3"/>
          <p:cNvSpPr/>
          <p:nvPr>
            <p:ph idx="2" type="pic"/>
          </p:nvPr>
        </p:nvSpPr>
        <p:spPr>
          <a:xfrm>
            <a:off x="-1512277" y="955533"/>
            <a:ext cx="13404678" cy="11679778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548" name="Google Shape;548;p93"/>
          <p:cNvSpPr txBox="1"/>
          <p:nvPr>
            <p:ph idx="1" type="body"/>
          </p:nvPr>
        </p:nvSpPr>
        <p:spPr>
          <a:xfrm>
            <a:off x="13035190" y="6443141"/>
            <a:ext cx="10156110" cy="13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0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9" name="Google Shape;549;p93"/>
          <p:cNvSpPr txBox="1"/>
          <p:nvPr>
            <p:ph idx="3" type="body"/>
          </p:nvPr>
        </p:nvSpPr>
        <p:spPr>
          <a:xfrm>
            <a:off x="13035190" y="7894938"/>
            <a:ext cx="1016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50" name="Google Shape;55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1" cy="10496687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9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4"/>
          <p:cNvSpPr txBox="1"/>
          <p:nvPr>
            <p:ph idx="1" type="subTitle"/>
          </p:nvPr>
        </p:nvSpPr>
        <p:spPr>
          <a:xfrm>
            <a:off x="879784" y="6642157"/>
            <a:ext cx="121167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1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94"/>
          <p:cNvSpPr txBox="1"/>
          <p:nvPr>
            <p:ph type="title"/>
          </p:nvPr>
        </p:nvSpPr>
        <p:spPr>
          <a:xfrm>
            <a:off x="879784" y="5196571"/>
            <a:ext cx="128409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b="1" i="0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5" name="Google Shape;555;p94"/>
          <p:cNvSpPr txBox="1"/>
          <p:nvPr>
            <p:ph idx="2" type="body"/>
          </p:nvPr>
        </p:nvSpPr>
        <p:spPr>
          <a:xfrm>
            <a:off x="945691" y="9696544"/>
            <a:ext cx="5163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94"/>
          <p:cNvSpPr txBox="1"/>
          <p:nvPr>
            <p:ph idx="3" type="body"/>
          </p:nvPr>
        </p:nvSpPr>
        <p:spPr>
          <a:xfrm>
            <a:off x="945691" y="8942814"/>
            <a:ext cx="5163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1" i="0" sz="5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94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1">
  <p:cSld name="Text_1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5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ourier New"/>
              <a:buChar char="o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95"/>
          <p:cNvSpPr txBox="1"/>
          <p:nvPr>
            <p:ph type="title"/>
          </p:nvPr>
        </p:nvSpPr>
        <p:spPr>
          <a:xfrm>
            <a:off x="6877536" y="451053"/>
            <a:ext cx="169383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95"/>
          <p:cNvSpPr txBox="1"/>
          <p:nvPr>
            <p:ph idx="2" type="subTitle"/>
          </p:nvPr>
        </p:nvSpPr>
        <p:spPr>
          <a:xfrm>
            <a:off x="6877536" y="1675621"/>
            <a:ext cx="169383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95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96"/>
          <p:cNvSpPr txBox="1"/>
          <p:nvPr/>
        </p:nvSpPr>
        <p:spPr>
          <a:xfrm>
            <a:off x="1928267" y="12156821"/>
            <a:ext cx="5796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00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900"/>
              <a:buFont typeface="Arial"/>
              <a:buNone/>
            </a:pPr>
            <a:r>
              <a:rPr b="0" i="1" lang="en" sz="1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900"/>
              <a:buFont typeface="Arial"/>
              <a:buNone/>
            </a:pPr>
            <a:r>
              <a:rPr b="0" i="1" lang="en" sz="1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363" y="12156821"/>
            <a:ext cx="1256841" cy="824021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9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rgbClr val="005FAA"/>
                </a:solidFill>
              </a:defRPr>
            </a:lvl1pPr>
            <a:lvl2pPr lvl="1">
              <a:buNone/>
              <a:defRPr sz="3200">
                <a:solidFill>
                  <a:srgbClr val="005FAA"/>
                </a:solidFill>
              </a:defRPr>
            </a:lvl2pPr>
            <a:lvl3pPr lvl="2">
              <a:buNone/>
              <a:defRPr sz="3200">
                <a:solidFill>
                  <a:srgbClr val="005FAA"/>
                </a:solidFill>
              </a:defRPr>
            </a:lvl3pPr>
            <a:lvl4pPr lvl="3">
              <a:buNone/>
              <a:defRPr sz="3200">
                <a:solidFill>
                  <a:srgbClr val="005FAA"/>
                </a:solidFill>
              </a:defRPr>
            </a:lvl4pPr>
            <a:lvl5pPr lvl="4">
              <a:buNone/>
              <a:defRPr sz="3200">
                <a:solidFill>
                  <a:srgbClr val="005FAA"/>
                </a:solidFill>
              </a:defRPr>
            </a:lvl5pPr>
            <a:lvl6pPr lvl="5">
              <a:buNone/>
              <a:defRPr sz="3200">
                <a:solidFill>
                  <a:srgbClr val="005FAA"/>
                </a:solidFill>
              </a:defRPr>
            </a:lvl6pPr>
            <a:lvl7pPr lvl="6">
              <a:buNone/>
              <a:defRPr sz="3200">
                <a:solidFill>
                  <a:srgbClr val="005FAA"/>
                </a:solidFill>
              </a:defRPr>
            </a:lvl7pPr>
            <a:lvl8pPr lvl="7">
              <a:buNone/>
              <a:defRPr sz="3200">
                <a:solidFill>
                  <a:srgbClr val="005FAA"/>
                </a:solidFill>
              </a:defRPr>
            </a:lvl8pPr>
            <a:lvl9pPr lvl="8">
              <a:buNone/>
              <a:defRPr sz="3200">
                <a:solidFill>
                  <a:srgbClr val="005FAA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Content - Text bullet">
  <p:cSld name="Content - Text Only (v2)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0" name="Google Shape;50;p70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7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2" name="Google Shape;52;p7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3" name="Google Shape;53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54;p7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" name="Google Shape;55;p7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0"/>
          <p:cNvSpPr txBox="1"/>
          <p:nvPr>
            <p:ph idx="2" type="body"/>
          </p:nvPr>
        </p:nvSpPr>
        <p:spPr>
          <a:xfrm>
            <a:off x="1016000" y="2903618"/>
            <a:ext cx="22579013" cy="82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Arial"/>
              <a:buChar char="•"/>
              <a:defRPr b="1" i="0" sz="43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70839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2240"/>
              <a:buFont typeface="Courier New"/>
              <a:buChar char="o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7" name="Google Shape;57;p7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ourier New"/>
              <a:buChar char="o"/>
              <a:defRPr b="0" i="0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  <a:defRPr b="0" i="0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56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1" i="0" sz="6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56"/>
          <p:cNvSpPr txBox="1"/>
          <p:nvPr>
            <p:ph idx="2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5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Image - 3 Points with Images">
  <p:cSld name="Image - 3 Points with Image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7"/>
          <p:cNvSpPr txBox="1"/>
          <p:nvPr>
            <p:ph idx="1" type="body"/>
          </p:nvPr>
        </p:nvSpPr>
        <p:spPr>
          <a:xfrm>
            <a:off x="136338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5" name="Google Shape;65;p57"/>
          <p:cNvSpPr txBox="1"/>
          <p:nvPr>
            <p:ph idx="2" type="body"/>
          </p:nvPr>
        </p:nvSpPr>
        <p:spPr>
          <a:xfrm>
            <a:off x="136338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6" name="Google Shape;66;p57"/>
          <p:cNvSpPr txBox="1"/>
          <p:nvPr>
            <p:ph idx="3" type="body"/>
          </p:nvPr>
        </p:nvSpPr>
        <p:spPr>
          <a:xfrm>
            <a:off x="909587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7" name="Google Shape;67;p57"/>
          <p:cNvSpPr txBox="1"/>
          <p:nvPr>
            <p:ph idx="4" type="body"/>
          </p:nvPr>
        </p:nvSpPr>
        <p:spPr>
          <a:xfrm>
            <a:off x="909587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8" name="Google Shape;68;p57"/>
          <p:cNvSpPr txBox="1"/>
          <p:nvPr>
            <p:ph idx="5" type="body"/>
          </p:nvPr>
        </p:nvSpPr>
        <p:spPr>
          <a:xfrm>
            <a:off x="16831806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9" name="Google Shape;69;p57"/>
          <p:cNvSpPr txBox="1"/>
          <p:nvPr>
            <p:ph idx="6" type="body"/>
          </p:nvPr>
        </p:nvSpPr>
        <p:spPr>
          <a:xfrm>
            <a:off x="16831806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0" name="Google Shape;70;p57"/>
          <p:cNvSpPr/>
          <p:nvPr>
            <p:ph idx="7" type="pic"/>
          </p:nvPr>
        </p:nvSpPr>
        <p:spPr>
          <a:xfrm>
            <a:off x="136338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71" name="Google Shape;71;p57"/>
          <p:cNvSpPr txBox="1"/>
          <p:nvPr>
            <p:ph idx="8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2" name="Google Shape;72;p57"/>
          <p:cNvSpPr/>
          <p:nvPr>
            <p:ph idx="9" type="pic"/>
          </p:nvPr>
        </p:nvSpPr>
        <p:spPr>
          <a:xfrm>
            <a:off x="909587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73" name="Google Shape;73;p57"/>
          <p:cNvSpPr/>
          <p:nvPr>
            <p:ph idx="13" type="pic"/>
          </p:nvPr>
        </p:nvSpPr>
        <p:spPr>
          <a:xfrm>
            <a:off x="16831806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74" name="Google Shape;74;p5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5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Image - Big Title">
  <p:cSld name="Image - Big 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5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78" name="Google Shape;78;p5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79" name="Google Shape;79;p5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5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1" name="Google Shape;81;p59"/>
          <p:cNvSpPr/>
          <p:nvPr>
            <p:ph idx="2" type="pic"/>
          </p:nvPr>
        </p:nvSpPr>
        <p:spPr>
          <a:xfrm>
            <a:off x="15135246" y="-975655"/>
            <a:ext cx="11121134" cy="13333084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82" name="Google Shape;8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9"/>
          <p:cNvSpPr txBox="1"/>
          <p:nvPr>
            <p:ph idx="3" type="body"/>
          </p:nvPr>
        </p:nvSpPr>
        <p:spPr>
          <a:xfrm>
            <a:off x="1406240" y="7682375"/>
            <a:ext cx="10160001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4" name="Google Shape;84;p59"/>
          <p:cNvSpPr txBox="1"/>
          <p:nvPr>
            <p:ph idx="4" type="body"/>
          </p:nvPr>
        </p:nvSpPr>
        <p:spPr>
          <a:xfrm>
            <a:off x="1406240" y="5117113"/>
            <a:ext cx="1016000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0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5" name="Google Shape;85;p5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Dark - Closing (Simple)" showMasterSp="0">
  <p:cSld name="Dark - Closing (Simple)">
    <p:bg>
      <p:bgPr>
        <a:solidFill>
          <a:srgbClr val="09142E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0"/>
          <p:cNvSpPr txBox="1"/>
          <p:nvPr>
            <p:ph idx="1" type="body"/>
          </p:nvPr>
        </p:nvSpPr>
        <p:spPr>
          <a:xfrm>
            <a:off x="2438050" y="5092234"/>
            <a:ext cx="12319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9" name="Google Shape;89;p60"/>
          <p:cNvSpPr txBox="1"/>
          <p:nvPr>
            <p:ph idx="2" type="body"/>
          </p:nvPr>
        </p:nvSpPr>
        <p:spPr>
          <a:xfrm>
            <a:off x="2438049" y="6667500"/>
            <a:ext cx="123170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90" name="Google Shape;9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1" name="Google Shape;9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0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93" name="Google Shape;93;p6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4" name="Google Shape;94;p6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5" name="Google Shape;95;p6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60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60"/>
          <p:cNvSpPr txBox="1"/>
          <p:nvPr/>
        </p:nvSpPr>
        <p:spPr>
          <a:xfrm>
            <a:off x="2438049" y="10646726"/>
            <a:ext cx="601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0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9" name="Google Shape;99;p6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0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>
              <a:buNone/>
              <a:defRPr sz="3200">
                <a:solidFill>
                  <a:srgbClr val="FFFFFF"/>
                </a:solidFill>
              </a:defRPr>
            </a:lvl1pPr>
            <a:lvl2pPr lvl="1">
              <a:buNone/>
              <a:defRPr sz="3200">
                <a:solidFill>
                  <a:srgbClr val="FFFFFF"/>
                </a:solidFill>
              </a:defRPr>
            </a:lvl2pPr>
            <a:lvl3pPr lvl="2">
              <a:buNone/>
              <a:defRPr sz="3200">
                <a:solidFill>
                  <a:srgbClr val="FFFFFF"/>
                </a:solidFill>
              </a:defRPr>
            </a:lvl3pPr>
            <a:lvl4pPr lvl="3">
              <a:buNone/>
              <a:defRPr sz="3200">
                <a:solidFill>
                  <a:srgbClr val="FFFFFF"/>
                </a:solidFill>
              </a:defRPr>
            </a:lvl4pPr>
            <a:lvl5pPr lvl="4">
              <a:buNone/>
              <a:defRPr sz="3200">
                <a:solidFill>
                  <a:srgbClr val="FFFFFF"/>
                </a:solidFill>
              </a:defRPr>
            </a:lvl5pPr>
            <a:lvl6pPr lvl="5">
              <a:buNone/>
              <a:defRPr sz="3200">
                <a:solidFill>
                  <a:srgbClr val="FFFFFF"/>
                </a:solidFill>
              </a:defRPr>
            </a:lvl6pPr>
            <a:lvl7pPr lvl="6">
              <a:buNone/>
              <a:defRPr sz="3200">
                <a:solidFill>
                  <a:srgbClr val="FFFFFF"/>
                </a:solidFill>
              </a:defRPr>
            </a:lvl7pPr>
            <a:lvl8pPr lvl="7">
              <a:buNone/>
              <a:defRPr sz="3200">
                <a:solidFill>
                  <a:srgbClr val="FFFFFF"/>
                </a:solidFill>
              </a:defRPr>
            </a:lvl8pPr>
            <a:lvl9pPr lvl="8">
              <a:buNone/>
              <a:defRPr sz="3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46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22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48" Type="http://schemas.openxmlformats.org/officeDocument/2006/relationships/theme" Target="../theme/theme2.xml"/><Relationship Id="rId25" Type="http://schemas.openxmlformats.org/officeDocument/2006/relationships/slideLayout" Target="../slideLayouts/slideLayout24.xml"/><Relationship Id="rId47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/>
          <p:nvPr/>
        </p:nvSpPr>
        <p:spPr>
          <a:xfrm>
            <a:off x="313398" y="-641338"/>
            <a:ext cx="1926056" cy="2416204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Google Shape;7;p5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0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50"/>
          <p:cNvSpPr txBox="1"/>
          <p:nvPr/>
        </p:nvSpPr>
        <p:spPr>
          <a:xfrm>
            <a:off x="487718" y="13036990"/>
            <a:ext cx="96528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27 April 2023  | EGI/ACOnet Austrian community workshop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50"/>
          <p:cNvSpPr txBox="1"/>
          <p:nvPr/>
        </p:nvSpPr>
        <p:spPr>
          <a:xfrm>
            <a:off x="20960202" y="13036989"/>
            <a:ext cx="22878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0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C"/>
              </a:buClr>
              <a:buSzPts val="1200"/>
              <a:buFont typeface="DM Sans"/>
              <a:buNone/>
              <a:defRPr b="1" i="0" sz="1200" u="none" cap="none" strike="noStrike">
                <a:solidFill>
                  <a:srgbClr val="88888C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" name="Google Shape;11;p5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ai.egi.eu/signup" TargetMode="External"/><Relationship Id="rId4" Type="http://schemas.openxmlformats.org/officeDocument/2006/relationships/hyperlink" Target="https://go.egi.eu/4pnU7" TargetMode="External"/><Relationship Id="rId5" Type="http://schemas.openxmlformats.org/officeDocument/2006/relationships/image" Target="../media/image41.png"/><Relationship Id="rId6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nakemake.readthedocs.io" TargetMode="External"/><Relationship Id="rId4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ashboard.cloud.muni.cz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c-scale-community/c-scale-tutorial-snakemake.git" TargetMode="External"/><Relationship Id="rId4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arketplace.eosc-portal.eu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arketplace.eosc-portal.eu/" TargetMode="External"/><Relationship Id="rId4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"/>
          <p:cNvSpPr txBox="1"/>
          <p:nvPr>
            <p:ph idx="2" type="body"/>
          </p:nvPr>
        </p:nvSpPr>
        <p:spPr>
          <a:xfrm>
            <a:off x="698500" y="5021373"/>
            <a:ext cx="230634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/>
              <a:t>Distributed cloud computing with EGI services - Hands-on</a:t>
            </a:r>
            <a:endParaRPr/>
          </a:p>
        </p:txBody>
      </p:sp>
      <p:sp>
        <p:nvSpPr>
          <p:cNvPr id="572" name="Google Shape;572;p1"/>
          <p:cNvSpPr txBox="1"/>
          <p:nvPr>
            <p:ph idx="3" type="body"/>
          </p:nvPr>
        </p:nvSpPr>
        <p:spPr>
          <a:xfrm>
            <a:off x="1132982" y="9281763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Giuseppe La Rocca</a:t>
            </a:r>
            <a:endParaRPr/>
          </a:p>
        </p:txBody>
      </p:sp>
      <p:sp>
        <p:nvSpPr>
          <p:cNvPr id="573" name="Google Shape;573;p1"/>
          <p:cNvSpPr txBox="1"/>
          <p:nvPr>
            <p:ph idx="4" type="body"/>
          </p:nvPr>
        </p:nvSpPr>
        <p:spPr>
          <a:xfrm>
            <a:off x="1132982" y="9972213"/>
            <a:ext cx="11318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Community Support Team Lead.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giuseppe.larocca@egi.eu</a:t>
            </a:r>
            <a:endParaRPr/>
          </a:p>
        </p:txBody>
      </p:sp>
      <p:sp>
        <p:nvSpPr>
          <p:cNvPr id="574" name="Google Shape;574;p1"/>
          <p:cNvSpPr txBox="1"/>
          <p:nvPr>
            <p:ph idx="7" type="body"/>
          </p:nvPr>
        </p:nvSpPr>
        <p:spPr>
          <a:xfrm>
            <a:off x="7932279" y="12746850"/>
            <a:ext cx="99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EGI - ACONET Austrian community workshop</a:t>
            </a:r>
            <a:endParaRPr/>
          </a:p>
        </p:txBody>
      </p:sp>
      <p:sp>
        <p:nvSpPr>
          <p:cNvPr id="575" name="Google Shape;575;p1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576" name="Google Shape;576;p1"/>
          <p:cNvGrpSpPr/>
          <p:nvPr/>
        </p:nvGrpSpPr>
        <p:grpSpPr>
          <a:xfrm>
            <a:off x="1079500" y="11411283"/>
            <a:ext cx="5760000" cy="754500"/>
            <a:chOff x="0" y="0"/>
            <a:chExt cx="5760000" cy="754500"/>
          </a:xfrm>
        </p:grpSpPr>
        <p:sp>
          <p:nvSpPr>
            <p:cNvPr id="577" name="Google Shape;577;p1"/>
            <p:cNvSpPr/>
            <p:nvPr/>
          </p:nvSpPr>
          <p:spPr>
            <a:xfrm>
              <a:off x="0" y="0"/>
              <a:ext cx="5760000" cy="754500"/>
            </a:xfrm>
            <a:prstGeom prst="roundRect">
              <a:avLst>
                <a:gd fmla="val 16667" name="adj"/>
              </a:avLst>
            </a:prstGeom>
            <a:solidFill>
              <a:srgbClr val="1C8E3D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2400"/>
                <a:buFont typeface="DM Sans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78" name="Google Shape;578;p1"/>
            <p:cNvSpPr txBox="1"/>
            <p:nvPr/>
          </p:nvSpPr>
          <p:spPr>
            <a:xfrm>
              <a:off x="359999" y="123290"/>
              <a:ext cx="504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DM Sans"/>
                <a:buNone/>
              </a:pPr>
              <a:r>
                <a:rPr b="0" i="0" lang="en" sz="28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TLP: GREEN Limited disclosure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1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0" name="Google Shape;580;p1"/>
          <p:cNvSpPr txBox="1"/>
          <p:nvPr/>
        </p:nvSpPr>
        <p:spPr>
          <a:xfrm>
            <a:off x="15407500" y="10962825"/>
            <a:ext cx="8702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Agenda:</a:t>
            </a:r>
            <a:br>
              <a:rPr lang="en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https://indico.egi.eu/event/6087/</a:t>
            </a:r>
            <a:endParaRPr sz="4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3ae2fd7f33_0_58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EOSC Data Transfer 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6" name="Google Shape;666;g23ae2fd7f33_0_58"/>
          <p:cNvSpPr txBox="1"/>
          <p:nvPr/>
        </p:nvSpPr>
        <p:spPr>
          <a:xfrm>
            <a:off x="703625" y="1828475"/>
            <a:ext cx="19019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" sz="4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4.) Start the data transfer using the dev instance</a:t>
            </a:r>
            <a:endParaRPr b="0" i="0" sz="4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7" name="Google Shape;667;g23ae2fd7f33_0_58"/>
          <p:cNvSpPr txBox="1"/>
          <p:nvPr/>
        </p:nvSpPr>
        <p:spPr>
          <a:xfrm>
            <a:off x="703625" y="11810675"/>
            <a:ext cx="19019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" sz="4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5.) Click on “Transfer” to initiate the data transfer </a:t>
            </a:r>
            <a:endParaRPr b="0" i="0" sz="4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68" name="Google Shape;668;g23ae2fd7f33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3488" y="2888975"/>
            <a:ext cx="16191430" cy="87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23ae2fd7f33_0_58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3ae2fd7f33_0_67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EOSC Data Transfer 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6" name="Google Shape;676;g23ae2fd7f33_0_67"/>
          <p:cNvSpPr txBox="1"/>
          <p:nvPr/>
        </p:nvSpPr>
        <p:spPr>
          <a:xfrm>
            <a:off x="703625" y="1828475"/>
            <a:ext cx="19019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" sz="4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6.) Use the AWS client to check the files transferred in the S3 bucket</a:t>
            </a:r>
            <a:endParaRPr b="0" i="0" sz="4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77" name="Google Shape;677;g23ae2fd7f33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3117575"/>
            <a:ext cx="18640425" cy="8039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678" name="Google Shape;678;g23ae2fd7f33_0_67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2e4003c065_0_4703"/>
          <p:cNvSpPr txBox="1"/>
          <p:nvPr>
            <p:ph idx="2" type="body"/>
          </p:nvPr>
        </p:nvSpPr>
        <p:spPr>
          <a:xfrm>
            <a:off x="774700" y="6164373"/>
            <a:ext cx="230634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 sz="8600"/>
              <a:t>Access the EGI Fedcloud Infrastructure</a:t>
            </a:r>
            <a:endParaRPr sz="8600"/>
          </a:p>
        </p:txBody>
      </p:sp>
      <p:sp>
        <p:nvSpPr>
          <p:cNvPr id="684" name="Google Shape;684;g22e4003c065_0_4703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85" name="Google Shape;685;g22e4003c065_0_4703"/>
          <p:cNvSpPr txBox="1"/>
          <p:nvPr/>
        </p:nvSpPr>
        <p:spPr>
          <a:xfrm>
            <a:off x="7932279" y="12746850"/>
            <a:ext cx="99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EGI - ACONET Austrian community workshop</a:t>
            </a:r>
            <a:endParaRPr sz="24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6" name="Google Shape;686;g22e4003c065_0_4703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39837c1a88_0_0"/>
          <p:cNvSpPr txBox="1"/>
          <p:nvPr>
            <p:ph type="title"/>
          </p:nvPr>
        </p:nvSpPr>
        <p:spPr>
          <a:xfrm>
            <a:off x="2915155" y="451050"/>
            <a:ext cx="179019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Sign-up and join the resource pool for the workshop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2" name="Google Shape;692;g239837c1a88_0_0"/>
          <p:cNvSpPr txBox="1"/>
          <p:nvPr>
            <p:ph idx="1" type="body"/>
          </p:nvPr>
        </p:nvSpPr>
        <p:spPr>
          <a:xfrm>
            <a:off x="793775" y="1930875"/>
            <a:ext cx="21917100" cy="3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DM Sans"/>
              <a:buAutoNum type="arabicPeriod"/>
            </a:pPr>
            <a:r>
              <a:rPr b="1" lang="en" sz="4800">
                <a:latin typeface="DM Sans"/>
                <a:ea typeface="DM Sans"/>
                <a:cs typeface="DM Sans"/>
                <a:sym typeface="DM Sans"/>
              </a:rPr>
              <a:t>Sign-up </a:t>
            </a:r>
            <a:r>
              <a:rPr lang="en" sz="4800"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en" sz="48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https://aai.egi.eu/signup</a:t>
            </a:r>
            <a:r>
              <a:rPr lang="en" sz="4800">
                <a:latin typeface="DM Sans"/>
                <a:ea typeface="DM Sans"/>
                <a:cs typeface="DM Sans"/>
                <a:sym typeface="DM Sans"/>
              </a:rPr>
              <a:t>) for an EGI Check-In account</a:t>
            </a:r>
            <a:br>
              <a:rPr lang="en" sz="4800">
                <a:latin typeface="DM Sans"/>
                <a:ea typeface="DM Sans"/>
                <a:cs typeface="DM Sans"/>
                <a:sym typeface="DM Sans"/>
              </a:rPr>
            </a:br>
            <a:endParaRPr sz="4800"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DM Sans"/>
              <a:buAutoNum type="arabicPeriod"/>
            </a:pPr>
            <a:r>
              <a:rPr b="1" lang="en" sz="4600">
                <a:latin typeface="DM Sans"/>
                <a:ea typeface="DM Sans"/>
                <a:cs typeface="DM Sans"/>
                <a:sym typeface="DM Sans"/>
              </a:rPr>
              <a:t>Subscribe</a:t>
            </a:r>
            <a:r>
              <a:rPr lang="en" sz="4600">
                <a:latin typeface="DM Sans"/>
                <a:ea typeface="DM Sans"/>
                <a:cs typeface="DM Sans"/>
                <a:sym typeface="DM Sans"/>
              </a:rPr>
              <a:t> the </a:t>
            </a:r>
            <a:r>
              <a:rPr b="1" lang="en" sz="4600">
                <a:latin typeface="DM Sans"/>
                <a:ea typeface="DM Sans"/>
                <a:cs typeface="DM Sans"/>
                <a:sym typeface="DM Sans"/>
              </a:rPr>
              <a:t>vo.access.egi.eu</a:t>
            </a:r>
            <a:r>
              <a:rPr lang="en" sz="4600">
                <a:latin typeface="DM Sans"/>
                <a:ea typeface="DM Sans"/>
                <a:cs typeface="DM Sans"/>
                <a:sym typeface="DM Sans"/>
              </a:rPr>
              <a:t> Virtual Organisation (VO) by visiting the enrollment URL (</a:t>
            </a:r>
            <a:r>
              <a:rPr lang="en" sz="46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https://go.egi.eu/4pnU7</a:t>
            </a:r>
            <a:r>
              <a:rPr lang="en" sz="4600">
                <a:latin typeface="DM Sans"/>
                <a:ea typeface="DM Sans"/>
                <a:cs typeface="DM Sans"/>
                <a:sym typeface="DM Sans"/>
              </a:rPr>
              <a:t>) with your EGI Check-In account. </a:t>
            </a:r>
            <a:endParaRPr sz="4600">
              <a:latin typeface="DM Sans"/>
              <a:ea typeface="DM Sans"/>
              <a:cs typeface="DM Sans"/>
              <a:sym typeface="DM Sans"/>
            </a:endParaRPr>
          </a:p>
          <a:p>
            <a:pPr indent="-901700" lvl="0" marL="121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DM Sans"/>
              <a:buChar char="•"/>
            </a:pPr>
            <a:r>
              <a:rPr lang="en" sz="4600">
                <a:latin typeface="DM Sans"/>
                <a:ea typeface="DM Sans"/>
                <a:cs typeface="DM Sans"/>
                <a:sym typeface="DM Sans"/>
              </a:rPr>
              <a:t>The subscription requires approval from the VO Manager.</a:t>
            </a:r>
            <a:endParaRPr sz="4800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93" name="Google Shape;693;g239837c1a8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000" y="9174700"/>
            <a:ext cx="11326575" cy="2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g239837c1a88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5982" y="6175411"/>
            <a:ext cx="10616626" cy="7278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3ae2fd7f33_0_78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Configure the Security Group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1" name="Google Shape;701;g23ae2fd7f33_0_78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2" name="Google Shape;702;g23ae2fd7f33_0_78"/>
          <p:cNvSpPr txBox="1"/>
          <p:nvPr/>
        </p:nvSpPr>
        <p:spPr>
          <a:xfrm>
            <a:off x="703625" y="1828475"/>
            <a:ext cx="22916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Click on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Network &gt; Security Group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03" name="Google Shape;703;g23ae2fd7f33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400" y="3202900"/>
            <a:ext cx="12901373" cy="26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g23ae2fd7f33_0_78"/>
          <p:cNvSpPr txBox="1"/>
          <p:nvPr/>
        </p:nvSpPr>
        <p:spPr>
          <a:xfrm>
            <a:off x="779825" y="6781475"/>
            <a:ext cx="11412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Click on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Manage Rules 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and add a new Port to enable connection on port 22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05" name="Google Shape;705;g23ae2fd7f33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44525" y="5980625"/>
            <a:ext cx="8267098" cy="758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9633f7f85b_0_0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Configure your Key Pair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2" name="Google Shape;712;g29633f7f85b_0_0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3" name="Google Shape;713;g29633f7f85b_0_0"/>
          <p:cNvSpPr txBox="1"/>
          <p:nvPr/>
        </p:nvSpPr>
        <p:spPr>
          <a:xfrm>
            <a:off x="703625" y="1828475"/>
            <a:ext cx="22916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Click on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Key Pair 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to import your SSH Public key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14" name="Google Shape;714;g29633f7f85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050" y="3802901"/>
            <a:ext cx="12169275" cy="88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g29633f7f85b_0_0"/>
          <p:cNvSpPr/>
          <p:nvPr/>
        </p:nvSpPr>
        <p:spPr>
          <a:xfrm rot="10800000">
            <a:off x="18256875" y="3793875"/>
            <a:ext cx="2180100" cy="3996600"/>
          </a:xfrm>
          <a:prstGeom prst="bentArrow">
            <a:avLst>
              <a:gd fmla="val 25000" name="adj1"/>
              <a:gd fmla="val 25000" name="adj2"/>
              <a:gd fmla="val 25000" name="adj3"/>
              <a:gd fmla="val 4305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6" name="Google Shape;716;g29633f7f85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800" y="2888975"/>
            <a:ext cx="1948815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3ae2fd7f33_0_91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Launch your first VM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3" name="Google Shape;723;g23ae2fd7f33_0_91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4" name="Google Shape;724;g23ae2fd7f33_0_91"/>
          <p:cNvSpPr txBox="1"/>
          <p:nvPr/>
        </p:nvSpPr>
        <p:spPr>
          <a:xfrm>
            <a:off x="703625" y="1828475"/>
            <a:ext cx="22916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Click on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Compute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 &gt; Instances &gt; Launch Instance</a:t>
            </a:r>
            <a:endParaRPr b="1" sz="4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25" name="Google Shape;725;g23ae2fd7f33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200" y="3202900"/>
            <a:ext cx="14497050" cy="89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3ae2fd7f33_0_103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Launch your first VM (cont.)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2" name="Google Shape;732;g23ae2fd7f33_0_103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3" name="Google Shape;733;g23ae2fd7f33_0_103"/>
          <p:cNvSpPr txBox="1"/>
          <p:nvPr/>
        </p:nvSpPr>
        <p:spPr>
          <a:xfrm>
            <a:off x="703625" y="1828475"/>
            <a:ext cx="22916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Select as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Source: Image 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and select one of the available image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34" name="Google Shape;734;g23ae2fd7f33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2888975"/>
            <a:ext cx="14420850" cy="105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3ae2fd7f33_0_112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Launch your first VM (cont.)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1" name="Google Shape;741;g23ae2fd7f33_0_112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2" name="Google Shape;742;g23ae2fd7f33_0_112"/>
          <p:cNvSpPr txBox="1"/>
          <p:nvPr/>
        </p:nvSpPr>
        <p:spPr>
          <a:xfrm>
            <a:off x="703625" y="1828475"/>
            <a:ext cx="22916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Select as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Flavor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:  standard.small 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43" name="Google Shape;743;g23ae2fd7f33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2888975"/>
            <a:ext cx="14420850" cy="105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3ae2fd7f33_0_121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Launch your first VM (cont.)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0" name="Google Shape;750;g23ae2fd7f33_0_121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1" name="Google Shape;751;g23ae2fd7f33_0_121"/>
          <p:cNvSpPr txBox="1"/>
          <p:nvPr/>
        </p:nvSpPr>
        <p:spPr>
          <a:xfrm>
            <a:off x="703625" y="1828475"/>
            <a:ext cx="22916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Select as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Networks: 147-251-115-pers-proj-net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52" name="Google Shape;752;g23ae2fd7f33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400" y="2898100"/>
            <a:ext cx="15383018" cy="94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3919ec2d44_1_0"/>
          <p:cNvSpPr txBox="1"/>
          <p:nvPr>
            <p:ph idx="1" type="body"/>
          </p:nvPr>
        </p:nvSpPr>
        <p:spPr>
          <a:xfrm>
            <a:off x="471053" y="1898651"/>
            <a:ext cx="23344800" cy="85263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565150" lvl="0" marL="457200" rtl="0" algn="l">
              <a:spcBef>
                <a:spcPts val="2000"/>
              </a:spcBef>
              <a:spcAft>
                <a:spcPts val="0"/>
              </a:spcAft>
              <a:buSzPts val="5300"/>
              <a:buFont typeface="DM Sans"/>
              <a:buChar char="•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Use the EOSC services to search for datasets of interested and trigger the transfer in the EGI Infrastructure.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565150" lvl="0" marL="457200" rtl="0" algn="l">
              <a:spcBef>
                <a:spcPts val="2000"/>
              </a:spcBef>
              <a:spcAft>
                <a:spcPts val="0"/>
              </a:spcAft>
              <a:buSzPts val="5300"/>
              <a:buFont typeface="DM Sans"/>
              <a:buChar char="•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Use the EGI Cloud Compute service to run scientific applications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6" name="Google Shape;586;g23919ec2d44_1_0"/>
          <p:cNvSpPr txBox="1"/>
          <p:nvPr>
            <p:ph type="title"/>
          </p:nvPr>
        </p:nvSpPr>
        <p:spPr>
          <a:xfrm>
            <a:off x="2610339" y="451053"/>
            <a:ext cx="12610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Learning objectives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7" name="Google Shape;587;g23919ec2d44_1_0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3ae2fd7f33_0_131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Launch your first VM (cont.)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9" name="Google Shape;759;g23ae2fd7f33_0_131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0" name="Google Shape;760;g23ae2fd7f33_0_131"/>
          <p:cNvSpPr txBox="1"/>
          <p:nvPr/>
        </p:nvSpPr>
        <p:spPr>
          <a:xfrm>
            <a:off x="703625" y="1828475"/>
            <a:ext cx="22916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Assign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a Floating IP selecting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as Pool: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public-muni-147-251-115-PERSONAL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61" name="Google Shape;761;g23ae2fd7f33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193775"/>
            <a:ext cx="16118700" cy="76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23ae2fd7f33_0_131"/>
          <p:cNvSpPr txBox="1"/>
          <p:nvPr/>
        </p:nvSpPr>
        <p:spPr>
          <a:xfrm>
            <a:off x="779825" y="11048675"/>
            <a:ext cx="22916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Connecting to the running VM: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63" name="Google Shape;763;g23ae2fd7f33_0_131"/>
          <p:cNvSpPr txBox="1"/>
          <p:nvPr/>
        </p:nvSpPr>
        <p:spPr>
          <a:xfrm>
            <a:off x="627425" y="11886875"/>
            <a:ext cx="22476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]$ ssh -o ServerAliveInterval=15 -o ServerAliveCountMax=3 </a:t>
            </a:r>
            <a:r>
              <a:rPr lang="en" sz="470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ubuntu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@</a:t>
            </a:r>
            <a:r>
              <a:rPr lang="en" sz="470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&lt;PUBLIC_IP&gt;</a:t>
            </a:r>
            <a:endParaRPr sz="4700"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e1964b5157_0_27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</a:t>
            </a: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 workflows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70" name="Google Shape;770;g1e1964b5157_0_27"/>
          <p:cNvSpPr txBox="1"/>
          <p:nvPr/>
        </p:nvSpPr>
        <p:spPr>
          <a:xfrm>
            <a:off x="703625" y="1828475"/>
            <a:ext cx="22476900" cy="88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Mature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workflow management system.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Great community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around it.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Easy to learn? :)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Snakemake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integrates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with the package manager Conda and the container engine Singularity such that defining the software stack becomes part of the workflow itself.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https://snakemake.readthedocs.io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71" name="Google Shape;771;g1e1964b5157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24213" y="11511038"/>
            <a:ext cx="79343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1e1964b5157_0_27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e1964b5157_0_11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Login EGI FedCloud Infrastructure: Summary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79" name="Google Shape;779;g1e1964b5157_0_11"/>
          <p:cNvSpPr txBox="1"/>
          <p:nvPr/>
        </p:nvSpPr>
        <p:spPr>
          <a:xfrm>
            <a:off x="703625" y="1904675"/>
            <a:ext cx="22916400" cy="9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Access the cloud-based resources at CESNET-MCC via the OpenStack Horizon dashboard: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URL: </a:t>
            </a:r>
            <a:r>
              <a:rPr lang="en" sz="47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https://dashboard.cloud.muni.cz/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Authenticate with: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EGI Check-in</a:t>
            </a:r>
            <a:endParaRPr b="1"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Project name: </a:t>
            </a:r>
            <a:r>
              <a:rPr lang="en" sz="470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&lt;YOUR_USERID&gt;</a:t>
            </a:r>
            <a:endParaRPr sz="4700"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Security Group: 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1" marL="914400" rtl="0" algn="l"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○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Default: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Add ingress traffic to port 22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(SSH)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Click on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Compute &gt; Instances 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to launch your first instance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1" marL="914400" rtl="0" algn="l"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○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Key Pair: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■"/>
            </a:pP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Configure your Key Pair before to launch your VM</a:t>
            </a:r>
            <a:endParaRPr b="1"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○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Use the following 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Network ID: 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■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Use: </a:t>
            </a:r>
            <a:r>
              <a:rPr lang="en" sz="470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147-251-115-pers-proj-net</a:t>
            </a:r>
            <a:endParaRPr sz="4700"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527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○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Select: </a:t>
            </a:r>
            <a:r>
              <a:rPr lang="en" sz="470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public-muni-147-251-115-PERSONAL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(to assign a floating IP)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0" name="Google Shape;780;g1e1964b5157_0_11"/>
          <p:cNvSpPr txBox="1"/>
          <p:nvPr/>
        </p:nvSpPr>
        <p:spPr>
          <a:xfrm>
            <a:off x="703625" y="11582075"/>
            <a:ext cx="22476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]$ ssh -o ServerAliveInterval=15 -o ServerAliveCountMax=3 </a:t>
            </a:r>
            <a:r>
              <a:rPr lang="en" sz="470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ubuntu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@</a:t>
            </a:r>
            <a:r>
              <a:rPr lang="en" sz="470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&lt;PUBLIC_IP&gt;</a:t>
            </a:r>
            <a:endParaRPr sz="4700"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1" name="Google Shape;781;g1e1964b5157_0_11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e1964b5157_0_35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Install</a:t>
            </a: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 Snakemake with conda (and mamba)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8" name="Google Shape;788;g1e1964b5157_0_35"/>
          <p:cNvSpPr txBox="1"/>
          <p:nvPr/>
        </p:nvSpPr>
        <p:spPr>
          <a:xfrm>
            <a:off x="246425" y="1828475"/>
            <a:ext cx="23796300" cy="8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Create a working directory</a:t>
            </a:r>
            <a:endParaRPr b="1"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mkdir working-dir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cd working-dir/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Install conda</a:t>
            </a:r>
            <a:endParaRPr b="1"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wget https://repo.anaconda.com/miniconda/Miniconda3-latest-Linux-x86_64.sh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bash Miniconda3-latest-Linux-x86_64.sh -b -p conda-install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source conda-install/etc/profile.d/conda.sh</a:t>
            </a: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conda install mamba -c conda-forge --yes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Install snakemake</a:t>
            </a:r>
            <a:endParaRPr b="1"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mamba create -c bioconda -c conda-forge -n snakemake snakemake-minimal --yes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conda activate snakemak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endParaRPr b="1"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789" name="Google Shape;789;g1e1964b5157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4213" y="11511038"/>
            <a:ext cx="79343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g1e1964b5157_0_35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e1964b5157_0_63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Install examples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97" name="Google Shape;797;g1e1964b5157_0_63"/>
          <p:cNvSpPr txBox="1"/>
          <p:nvPr/>
        </p:nvSpPr>
        <p:spPr>
          <a:xfrm>
            <a:off x="246425" y="1828475"/>
            <a:ext cx="23796300" cy="7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Clone repo and install examples</a:t>
            </a:r>
            <a:endParaRPr b="1"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</a:t>
            </a: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git clone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u="sng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https://github.com/c-scale-community/c-scale-tutorial-snakemake.git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ls examples/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Snakefile-1  Snakefile-3  Snakefile-6   Snakefile-8b  Snakefile-10  Snakefile-4  Snakefile-7  Snakefile-9   Snakefile-2   Snakefile-5  Snakefile-8a   </a:t>
            </a:r>
            <a:b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count_countries.yaml</a:t>
            </a: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b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other-countries.txt</a:t>
            </a:r>
            <a:b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European-countries.txt</a:t>
            </a:r>
            <a:b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number-of-countries.txt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798" name="Google Shape;798;g1e1964b5157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24213" y="11511038"/>
            <a:ext cx="79343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1e1964b5157_0_63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e1964b5157_0_45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 workflows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6" name="Google Shape;806;g1e1964b5157_0_45"/>
          <p:cNvSpPr txBox="1"/>
          <p:nvPr/>
        </p:nvSpPr>
        <p:spPr>
          <a:xfrm>
            <a:off x="703625" y="1752275"/>
            <a:ext cx="22476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Snakemake follows the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GNU Make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paradigm: workflows are defined in terms of </a:t>
            </a:r>
            <a:r>
              <a:rPr b="1" lang="en" sz="4700">
                <a:latin typeface="DM Sans"/>
                <a:ea typeface="DM Sans"/>
                <a:cs typeface="DM Sans"/>
                <a:sym typeface="DM Sans"/>
              </a:rPr>
              <a:t>rules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that define how to create output files from input files.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7" name="Google Shape;807;g1e1964b5157_0_45"/>
          <p:cNvSpPr txBox="1"/>
          <p:nvPr/>
        </p:nvSpPr>
        <p:spPr>
          <a:xfrm>
            <a:off x="546900" y="3440950"/>
            <a:ext cx="16001400" cy="3524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</a:t>
            </a:r>
            <a:r>
              <a:rPr lang="en" sz="3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count_countrie</a:t>
            </a: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s: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"european-countries.txt"</a:t>
            </a:r>
            <a:endParaRPr sz="3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"number-of-countries.txt"</a:t>
            </a:r>
            <a:endParaRPr sz="3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"wc --lines european-countries.txt &gt; number-of-countries.txt"</a:t>
            </a:r>
            <a:endParaRPr sz="3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8" name="Google Shape;808;g1e1964b5157_0_45"/>
          <p:cNvSpPr txBox="1"/>
          <p:nvPr/>
        </p:nvSpPr>
        <p:spPr>
          <a:xfrm>
            <a:off x="16732150" y="3440950"/>
            <a:ext cx="6249300" cy="350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european-countries.txt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Netherlands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Greece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Spain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Portugal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Italy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Poland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Austria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9" name="Google Shape;809;g1e1964b5157_0_45"/>
          <p:cNvSpPr txBox="1"/>
          <p:nvPr/>
        </p:nvSpPr>
        <p:spPr>
          <a:xfrm>
            <a:off x="398825" y="11353475"/>
            <a:ext cx="22476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cd c-scale-tutorial-snakemake/examples/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snakemake --snakefile Snakefile-1  --cores 1 count_countries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0" name="Google Shape;810;g1e1964b5157_0_45"/>
          <p:cNvSpPr txBox="1"/>
          <p:nvPr/>
        </p:nvSpPr>
        <p:spPr>
          <a:xfrm>
            <a:off x="546900" y="7098550"/>
            <a:ext cx="22476900" cy="304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name: </a:t>
            </a: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count_countries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channels: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 - conda-forge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 - defaults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dependencies: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 - coreutils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1" name="Google Shape;811;g1e1964b5157_0_45"/>
          <p:cNvSpPr txBox="1"/>
          <p:nvPr/>
        </p:nvSpPr>
        <p:spPr>
          <a:xfrm>
            <a:off x="381000" y="10439400"/>
            <a:ext cx="22642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100"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4100">
                <a:latin typeface="DM Sans"/>
                <a:ea typeface="DM Sans"/>
                <a:cs typeface="DM Sans"/>
                <a:sym typeface="DM Sans"/>
              </a:rPr>
              <a:t>The application of a rule to generate a set of output files is called</a:t>
            </a:r>
            <a:r>
              <a:rPr lang="en" sz="41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4100">
                <a:solidFill>
                  <a:srgbClr val="B5892D"/>
                </a:solidFill>
                <a:latin typeface="DM Sans"/>
                <a:ea typeface="DM Sans"/>
                <a:cs typeface="DM Sans"/>
                <a:sym typeface="DM Sans"/>
              </a:rPr>
              <a:t>job</a:t>
            </a:r>
            <a:endParaRPr sz="4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2" name="Google Shape;812;g1e1964b5157_0_45"/>
          <p:cNvSpPr txBox="1"/>
          <p:nvPr/>
        </p:nvSpPr>
        <p:spPr>
          <a:xfrm>
            <a:off x="18821400" y="7086600"/>
            <a:ext cx="4403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count_countries.yaml 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3" name="Google Shape;813;g1e1964b5157_0_45"/>
          <p:cNvSpPr txBox="1"/>
          <p:nvPr/>
        </p:nvSpPr>
        <p:spPr>
          <a:xfrm>
            <a:off x="14249400" y="3429000"/>
            <a:ext cx="22227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Snakefile-1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4" name="Google Shape;814;g1e1964b5157_0_45"/>
          <p:cNvSpPr/>
          <p:nvPr/>
        </p:nvSpPr>
        <p:spPr>
          <a:xfrm>
            <a:off x="1739800" y="3398650"/>
            <a:ext cx="3843600" cy="768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g1e1964b5157_0_45"/>
          <p:cNvSpPr/>
          <p:nvPr/>
        </p:nvSpPr>
        <p:spPr>
          <a:xfrm>
            <a:off x="14393720" y="12085450"/>
            <a:ext cx="4813500" cy="768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g1e1964b5157_0_45"/>
          <p:cNvSpPr/>
          <p:nvPr/>
        </p:nvSpPr>
        <p:spPr>
          <a:xfrm>
            <a:off x="13635075" y="3398650"/>
            <a:ext cx="3225900" cy="7689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g1e1964b5157_0_45"/>
          <p:cNvSpPr/>
          <p:nvPr/>
        </p:nvSpPr>
        <p:spPr>
          <a:xfrm>
            <a:off x="7619995" y="12085450"/>
            <a:ext cx="3843600" cy="7689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g1e1964b5157_0_45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e1964b5157_0_76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 workflows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25" name="Google Shape;825;g1e1964b5157_0_76"/>
          <p:cNvSpPr txBox="1"/>
          <p:nvPr/>
        </p:nvSpPr>
        <p:spPr>
          <a:xfrm>
            <a:off x="1004100" y="1840750"/>
            <a:ext cx="16001400" cy="400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</a:t>
            </a:r>
            <a:r>
              <a:rPr lang="en" sz="3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count_countrie</a:t>
            </a: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s: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"european-countries.txt"</a:t>
            </a:r>
            <a:endParaRPr sz="3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"number-of-countries.txt"</a:t>
            </a:r>
            <a:endParaRPr sz="3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"wc --lines european-countries.txt &gt; number-of-countries.txt"</a:t>
            </a:r>
            <a:br>
              <a:rPr lang="en" sz="3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31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6" name="Google Shape;826;g1e1964b5157_0_76"/>
          <p:cNvSpPr txBox="1"/>
          <p:nvPr/>
        </p:nvSpPr>
        <p:spPr>
          <a:xfrm>
            <a:off x="17189350" y="1881210"/>
            <a:ext cx="6249300" cy="392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european-countries.txt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Netherlands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Greece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Spain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Portugal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Italy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Poland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Austria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Belgium</a:t>
            </a:r>
            <a:endParaRPr b="1" sz="2700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7" name="Google Shape;827;g1e1964b5157_0_76"/>
          <p:cNvSpPr txBox="1"/>
          <p:nvPr/>
        </p:nvSpPr>
        <p:spPr>
          <a:xfrm>
            <a:off x="1084625" y="9067475"/>
            <a:ext cx="22476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Building DAG of jobs…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Nothing to be done (all requested files are present and up to date).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Complete log: .snakemake/log/2023-04-21T161630.730444.snakemake.log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8" name="Google Shape;828;g1e1964b5157_0_76"/>
          <p:cNvSpPr txBox="1"/>
          <p:nvPr/>
        </p:nvSpPr>
        <p:spPr>
          <a:xfrm>
            <a:off x="932225" y="6141875"/>
            <a:ext cx="225825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Snakemake only </a:t>
            </a:r>
            <a:r>
              <a:rPr lang="en" sz="4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re-runs jobs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if one of the input files is newer than one of the output files or one of the input files will be updated by another job.</a:t>
            </a:r>
            <a:endParaRPr sz="4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29" name="Google Shape;829;g1e1964b5157_0_76"/>
          <p:cNvSpPr txBox="1"/>
          <p:nvPr/>
        </p:nvSpPr>
        <p:spPr>
          <a:xfrm>
            <a:off x="14706600" y="1828800"/>
            <a:ext cx="22227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Snakefile-1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0" name="Google Shape;830;g1e1964b5157_0_76"/>
          <p:cNvSpPr txBox="1"/>
          <p:nvPr/>
        </p:nvSpPr>
        <p:spPr>
          <a:xfrm>
            <a:off x="1084625" y="8275475"/>
            <a:ext cx="225825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If 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nothing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has changed:</a:t>
            </a:r>
            <a:endParaRPr sz="4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1" name="Google Shape;831;g1e1964b5157_0_7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e1964b5157_0_95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 workflows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8" name="Google Shape;838;g1e1964b5157_0_95"/>
          <p:cNvSpPr txBox="1"/>
          <p:nvPr/>
        </p:nvSpPr>
        <p:spPr>
          <a:xfrm>
            <a:off x="703625" y="1752275"/>
            <a:ext cx="22476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Generalize the rule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9" name="Google Shape;839;g1e1964b5157_0_95"/>
          <p:cNvSpPr txBox="1"/>
          <p:nvPr/>
        </p:nvSpPr>
        <p:spPr>
          <a:xfrm>
            <a:off x="699300" y="2602750"/>
            <a:ext cx="16001400" cy="3524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count_countries: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"european-countries.txt"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"number-of-countries.txt"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"wc --lines {input} &gt; {output}"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0" name="Google Shape;840;g1e1964b5157_0_95"/>
          <p:cNvSpPr txBox="1"/>
          <p:nvPr/>
        </p:nvSpPr>
        <p:spPr>
          <a:xfrm>
            <a:off x="16884550" y="2643210"/>
            <a:ext cx="6249300" cy="350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european-countries.txt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Netherlands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Greece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Spain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Portugal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Italy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Poland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Austria</a:t>
            </a:r>
            <a:endParaRPr b="1" sz="2700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1" name="Google Shape;841;g1e1964b5157_0_95"/>
          <p:cNvSpPr txBox="1"/>
          <p:nvPr/>
        </p:nvSpPr>
        <p:spPr>
          <a:xfrm>
            <a:off x="14344475" y="2590800"/>
            <a:ext cx="2432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Snakefile-2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2" name="Google Shape;842;g1e1964b5157_0_95"/>
          <p:cNvSpPr txBox="1"/>
          <p:nvPr/>
        </p:nvSpPr>
        <p:spPr>
          <a:xfrm>
            <a:off x="703625" y="6552875"/>
            <a:ext cx="22476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cd c-scale-tutorial-snakemake/examples/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snakemake --snakefile Snakefile-2 --cores 1 count_countries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3" name="Google Shape;843;g1e1964b5157_0_95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e1964b5157_0_129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 workflows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0" name="Google Shape;850;g1e1964b5157_0_129"/>
          <p:cNvSpPr txBox="1"/>
          <p:nvPr/>
        </p:nvSpPr>
        <p:spPr>
          <a:xfrm>
            <a:off x="703625" y="1752275"/>
            <a:ext cx="22476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Adding more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rules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1" name="Google Shape;851;g1e1964b5157_0_129"/>
          <p:cNvSpPr txBox="1"/>
          <p:nvPr/>
        </p:nvSpPr>
        <p:spPr>
          <a:xfrm>
            <a:off x="699300" y="2602750"/>
            <a:ext cx="16001400" cy="829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</a:t>
            </a:r>
            <a:r>
              <a:rPr b="1"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pre_processing</a:t>
            </a: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"number-of-countries.txt"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"pre-processing.done"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"touch pre-processing.done"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</a:t>
            </a:r>
            <a:r>
              <a:rPr b="1"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count_countries</a:t>
            </a: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"european-countries.txt",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"other-countries.txt"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"stats/number-of-countries.txt"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"mkdir -p ./stats; wc --lines {input} &gt; {output}"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2" name="Google Shape;852;g1e1964b5157_0_129"/>
          <p:cNvSpPr txBox="1"/>
          <p:nvPr/>
        </p:nvSpPr>
        <p:spPr>
          <a:xfrm>
            <a:off x="16884550" y="2643210"/>
            <a:ext cx="6249300" cy="350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european-countries.txt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Netherlands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Greece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Spain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Portugal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Italy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Poland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Austria</a:t>
            </a:r>
            <a:endParaRPr b="1" sz="2700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3" name="Google Shape;853;g1e1964b5157_0_129"/>
          <p:cNvSpPr txBox="1"/>
          <p:nvPr/>
        </p:nvSpPr>
        <p:spPr>
          <a:xfrm>
            <a:off x="14344475" y="2590800"/>
            <a:ext cx="2432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Snakefile-4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4" name="Google Shape;854;g1e1964b5157_0_129"/>
          <p:cNvSpPr txBox="1"/>
          <p:nvPr/>
        </p:nvSpPr>
        <p:spPr>
          <a:xfrm>
            <a:off x="703625" y="11353475"/>
            <a:ext cx="22476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cd c-scale-tutorial-snakemake/examples/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snakemake --snakefile Snakefile-4 --cores 1 &lt;targets&gt;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5" name="Google Shape;855;g1e1964b5157_0_129"/>
          <p:cNvSpPr txBox="1"/>
          <p:nvPr/>
        </p:nvSpPr>
        <p:spPr>
          <a:xfrm>
            <a:off x="16884550" y="6381550"/>
            <a:ext cx="6249300" cy="143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other-countries.txt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Canada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6" name="Google Shape;856;g1e1964b5157_0_129"/>
          <p:cNvSpPr/>
          <p:nvPr/>
        </p:nvSpPr>
        <p:spPr>
          <a:xfrm>
            <a:off x="14425395" y="12085450"/>
            <a:ext cx="2931900" cy="768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g1e1964b5157_0_129"/>
          <p:cNvSpPr/>
          <p:nvPr/>
        </p:nvSpPr>
        <p:spPr>
          <a:xfrm>
            <a:off x="1776202" y="2560450"/>
            <a:ext cx="3969300" cy="768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g1e1964b5157_0_129"/>
          <p:cNvSpPr/>
          <p:nvPr/>
        </p:nvSpPr>
        <p:spPr>
          <a:xfrm>
            <a:off x="1776202" y="6370450"/>
            <a:ext cx="3969300" cy="768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1e1964b5157_0_129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e1964b5157_0_144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 workflows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6" name="Google Shape;866;g1e1964b5157_0_144"/>
          <p:cNvSpPr txBox="1"/>
          <p:nvPr/>
        </p:nvSpPr>
        <p:spPr>
          <a:xfrm>
            <a:off x="703625" y="1752275"/>
            <a:ext cx="22476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Configuration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7" name="Google Shape;867;g1e1964b5157_0_144"/>
          <p:cNvSpPr txBox="1"/>
          <p:nvPr/>
        </p:nvSpPr>
        <p:spPr>
          <a:xfrm>
            <a:off x="577919" y="2683670"/>
            <a:ext cx="15363300" cy="686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configfile: "config.yaml"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count_countries: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expand("{input}", input=config['european']),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expand("{input}", input=config['other'])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"stats/number-of-countries.txt"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"mkdir -p ./stats; wc --lines {input} &gt; {output}"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8" name="Google Shape;868;g1e1964b5157_0_144"/>
          <p:cNvSpPr txBox="1"/>
          <p:nvPr/>
        </p:nvSpPr>
        <p:spPr>
          <a:xfrm>
            <a:off x="16069450" y="4548200"/>
            <a:ext cx="8010600" cy="350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european-countries.txt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Netherlands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Greece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Spain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Portugal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Italy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Poland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Austria</a:t>
            </a:r>
            <a:endParaRPr b="1" sz="2700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9" name="Google Shape;869;g1e1964b5157_0_144"/>
          <p:cNvSpPr txBox="1"/>
          <p:nvPr/>
        </p:nvSpPr>
        <p:spPr>
          <a:xfrm>
            <a:off x="13582475" y="2667000"/>
            <a:ext cx="2432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Snakefile-5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0" name="Google Shape;870;g1e1964b5157_0_144"/>
          <p:cNvSpPr txBox="1"/>
          <p:nvPr/>
        </p:nvSpPr>
        <p:spPr>
          <a:xfrm>
            <a:off x="703625" y="11353475"/>
            <a:ext cx="22476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cd c-scale-tutorial-snakemake/examples/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snakemake --snakefile Snakefile-5 --cores 1 count_countries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1" name="Google Shape;871;g1e1964b5157_0_144"/>
          <p:cNvSpPr txBox="1"/>
          <p:nvPr/>
        </p:nvSpPr>
        <p:spPr>
          <a:xfrm>
            <a:off x="16069450" y="8134150"/>
            <a:ext cx="8010600" cy="143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other-countries.txt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Canada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2" name="Google Shape;872;g1e1964b5157_0_144"/>
          <p:cNvSpPr txBox="1"/>
          <p:nvPr/>
        </p:nvSpPr>
        <p:spPr>
          <a:xfrm>
            <a:off x="16062700" y="2643200"/>
            <a:ext cx="8010600" cy="184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config.yaml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ourier New"/>
                <a:ea typeface="Courier New"/>
                <a:cs typeface="Courier New"/>
                <a:sym typeface="Courier New"/>
              </a:rPr>
              <a:t>european: './european-countries.txt'</a:t>
            </a:r>
            <a:endParaRPr sz="2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ourier New"/>
                <a:ea typeface="Courier New"/>
                <a:cs typeface="Courier New"/>
                <a:sym typeface="Courier New"/>
              </a:rPr>
              <a:t>other: './other-countries.txt'</a:t>
            </a:r>
            <a:endParaRPr sz="2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3" name="Google Shape;873;g1e1964b5157_0_144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3919ec2d44_1_6"/>
          <p:cNvSpPr txBox="1"/>
          <p:nvPr>
            <p:ph idx="1" type="body"/>
          </p:nvPr>
        </p:nvSpPr>
        <p:spPr>
          <a:xfrm>
            <a:off x="471053" y="1974851"/>
            <a:ext cx="23344800" cy="85263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565150" lvl="0" marL="457200" rtl="0" algn="l">
              <a:spcBef>
                <a:spcPts val="2000"/>
              </a:spcBef>
              <a:spcAft>
                <a:spcPts val="0"/>
              </a:spcAft>
              <a:buSzPts val="5300"/>
              <a:buFont typeface="DM Sans"/>
              <a:buAutoNum type="arabicPeriod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Move datasets in EGI: the EOSC Data Transfer Portal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565150" lvl="0" marL="457200" rtl="0" algn="l">
              <a:spcBef>
                <a:spcPts val="0"/>
              </a:spcBef>
              <a:spcAft>
                <a:spcPts val="0"/>
              </a:spcAft>
              <a:buSzPts val="5300"/>
              <a:buFont typeface="DM Sans"/>
              <a:buAutoNum type="arabicPeriod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Login the EGI Federated Cloud infrastructure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565150" lvl="0" marL="457200" rtl="0" algn="l">
              <a:spcBef>
                <a:spcPts val="0"/>
              </a:spcBef>
              <a:spcAft>
                <a:spcPts val="0"/>
              </a:spcAft>
              <a:buSzPts val="5300"/>
              <a:buFont typeface="DM Sans"/>
              <a:buAutoNum type="arabicPeriod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Start your first VM in EGI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565150" lvl="0" marL="457200" rtl="0" algn="l">
              <a:spcBef>
                <a:spcPts val="0"/>
              </a:spcBef>
              <a:spcAft>
                <a:spcPts val="0"/>
              </a:spcAft>
              <a:buSzPts val="5300"/>
              <a:buFont typeface="DM Sans"/>
              <a:buAutoNum type="arabicPeriod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Perform data transformation in EGI (with Josef Tata)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565150" lvl="0" marL="457200" rtl="0" algn="l">
              <a:spcBef>
                <a:spcPts val="0"/>
              </a:spcBef>
              <a:spcAft>
                <a:spcPts val="0"/>
              </a:spcAft>
              <a:buSzPts val="5300"/>
              <a:buFont typeface="DM Sans"/>
              <a:buAutoNum type="arabicPeriod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Run scientific workflows in EGI with Snakemake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3" name="Google Shape;593;g23919ec2d44_1_6"/>
          <p:cNvSpPr txBox="1"/>
          <p:nvPr>
            <p:ph type="title"/>
          </p:nvPr>
        </p:nvSpPr>
        <p:spPr>
          <a:xfrm>
            <a:off x="2762739" y="451053"/>
            <a:ext cx="12610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Outline of the hands-on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4" name="Google Shape;594;g23919ec2d44_1_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e1964b5157_0_162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 workflows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0" name="Google Shape;880;g1e1964b5157_0_162"/>
          <p:cNvSpPr txBox="1"/>
          <p:nvPr/>
        </p:nvSpPr>
        <p:spPr>
          <a:xfrm>
            <a:off x="703625" y="1752275"/>
            <a:ext cx="22476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Logging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1" name="Google Shape;881;g1e1964b5157_0_162"/>
          <p:cNvSpPr txBox="1"/>
          <p:nvPr/>
        </p:nvSpPr>
        <p:spPr>
          <a:xfrm>
            <a:off x="577919" y="2683670"/>
            <a:ext cx="15363300" cy="829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configfile: "config.yaml"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count_countries: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expand("{input}", input=config['european']),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expand("{input}", input=config['other'])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"stats/number-of-countries.txt"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og: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3100">
                <a:solidFill>
                  <a:srgbClr val="F0801A"/>
                </a:solidFill>
                <a:latin typeface="Courier New"/>
                <a:ea typeface="Courier New"/>
                <a:cs typeface="Courier New"/>
                <a:sym typeface="Courier New"/>
              </a:rPr>
              <a:t>"logs/count_countries.log"</a:t>
            </a:r>
            <a:endParaRPr sz="3100">
              <a:solidFill>
                <a:srgbClr val="F0801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"mkdir -p ./stats; </a:t>
            </a: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mkdir -p ./logs; </a:t>
            </a: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wc --lines {input} &gt; {output}"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2" name="Google Shape;882;g1e1964b5157_0_162"/>
          <p:cNvSpPr txBox="1"/>
          <p:nvPr/>
        </p:nvSpPr>
        <p:spPr>
          <a:xfrm>
            <a:off x="16069450" y="2643200"/>
            <a:ext cx="8010600" cy="350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european-countries.txt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Netherlands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Greece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Spain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Portugal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Italy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Poland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Austria</a:t>
            </a:r>
            <a:endParaRPr b="1" sz="2700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3" name="Google Shape;883;g1e1964b5157_0_162"/>
          <p:cNvSpPr txBox="1"/>
          <p:nvPr/>
        </p:nvSpPr>
        <p:spPr>
          <a:xfrm>
            <a:off x="13582475" y="2667000"/>
            <a:ext cx="2432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Snakefile-6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4" name="Google Shape;884;g1e1964b5157_0_162"/>
          <p:cNvSpPr txBox="1"/>
          <p:nvPr/>
        </p:nvSpPr>
        <p:spPr>
          <a:xfrm>
            <a:off x="703625" y="11353475"/>
            <a:ext cx="22476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cd c-scale-tutorial-snakemake/examples/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snakemake --snakefile Snakefile-6 --cores 1 count_countries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5" name="Google Shape;885;g1e1964b5157_0_162"/>
          <p:cNvSpPr txBox="1"/>
          <p:nvPr/>
        </p:nvSpPr>
        <p:spPr>
          <a:xfrm>
            <a:off x="16069450" y="6229150"/>
            <a:ext cx="8010600" cy="143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472C4"/>
                </a:solidFill>
                <a:latin typeface="Courier New"/>
                <a:ea typeface="Courier New"/>
                <a:cs typeface="Courier New"/>
                <a:sym typeface="Courier New"/>
              </a:rPr>
              <a:t>$ cat other-countries.txt</a:t>
            </a:r>
            <a:endParaRPr sz="2700">
              <a:solidFill>
                <a:srgbClr val="4472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Canada</a:t>
            </a:r>
            <a:endParaRPr sz="27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6" name="Google Shape;886;g1e1964b5157_0_162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e1d86b5f13_0_3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 Copernicus workflow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3" name="Google Shape;893;g1e1d86b5f13_0_3"/>
          <p:cNvSpPr txBox="1"/>
          <p:nvPr/>
        </p:nvSpPr>
        <p:spPr>
          <a:xfrm>
            <a:off x="577928" y="2074075"/>
            <a:ext cx="22906800" cy="734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download_data: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"data/input.zip"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conda: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"envs/download_data.yml"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"logs/download_data.log"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"""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wget --output-document data/input.zip \             https://github.com/c-scale-community/c-scale-tutorial-snakemake/raw/main/data/f610d7aa9b4c715ad9ddacf0b057b95e6f4a1cdc.zip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"""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4" name="Google Shape;894;g1e1d86b5f13_0_3"/>
          <p:cNvSpPr txBox="1"/>
          <p:nvPr/>
        </p:nvSpPr>
        <p:spPr>
          <a:xfrm>
            <a:off x="21735875" y="1524000"/>
            <a:ext cx="2432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Snakefile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5" name="Google Shape;895;g1e1d86b5f13_0_3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e1964b5157_0_175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 Copernicus workflow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2" name="Google Shape;902;g1e1964b5157_0_175"/>
          <p:cNvSpPr txBox="1"/>
          <p:nvPr/>
        </p:nvSpPr>
        <p:spPr>
          <a:xfrm>
            <a:off x="577928" y="2074075"/>
            <a:ext cx="22906800" cy="734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unzip_data: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"data/input.zip"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"data/u2000_clc1990_v2020_20u1_raster100m/DATA/U2000_CLC1990_V2020_20u1.tif"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conda: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"envs/unzip_data.yml"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"logs/unzip_data.log"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"""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cd data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unzip input.zip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unzip u2000_clc1990_v2020_20u1_raster100m.zip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"""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03" name="Google Shape;903;g1e1964b5157_0_175"/>
          <p:cNvSpPr txBox="1"/>
          <p:nvPr/>
        </p:nvSpPr>
        <p:spPr>
          <a:xfrm>
            <a:off x="21735875" y="1524000"/>
            <a:ext cx="2432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Snakefile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4" name="Google Shape;904;g1e1964b5157_0_175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e1d86b5f13_0_13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Running Copernicus workflow with Snakemake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1" name="Google Shape;911;g1e1d86b5f13_0_13"/>
          <p:cNvSpPr txBox="1"/>
          <p:nvPr/>
        </p:nvSpPr>
        <p:spPr>
          <a:xfrm>
            <a:off x="577925" y="2074075"/>
            <a:ext cx="22906800" cy="686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rule plot_data: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input: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"data/u2000_clc1990_v2020_20u1_raster100m/DATA/U2000_CLC1990_V2020_20u1.tif"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"plot/output.png"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conda: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"envs/plot_data.yml"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 "logs/plot_data.log"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shell:</a:t>
            </a:r>
            <a:endParaRPr sz="3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 """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 cd plot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 python clc_plot.py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      ""</a:t>
            </a:r>
            <a:r>
              <a:rPr lang="en" sz="3100">
                <a:solidFill>
                  <a:srgbClr val="ED7D31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sz="3100">
              <a:solidFill>
                <a:srgbClr val="ED7D3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12" name="Google Shape;912;g1e1d86b5f13_0_13"/>
          <p:cNvSpPr txBox="1"/>
          <p:nvPr/>
        </p:nvSpPr>
        <p:spPr>
          <a:xfrm>
            <a:off x="21735875" y="1524000"/>
            <a:ext cx="2432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latin typeface="DM Sans"/>
                <a:ea typeface="DM Sans"/>
                <a:cs typeface="DM Sans"/>
                <a:sym typeface="DM Sans"/>
              </a:rPr>
              <a:t>Snakefile</a:t>
            </a:r>
            <a:endParaRPr i="1" sz="3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3" name="Google Shape;913;g1e1d86b5f13_0_13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4" name="Google Shape;914;g1e1d86b5f13_0_13"/>
          <p:cNvSpPr txBox="1"/>
          <p:nvPr/>
        </p:nvSpPr>
        <p:spPr>
          <a:xfrm>
            <a:off x="703625" y="9296075"/>
            <a:ext cx="22476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cd c-scale-tutorial-snakemake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snakemake -c1 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download_data</a:t>
            </a: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 --use-conda --conda-frontend mamba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snakemake -c1 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unzip_data</a:t>
            </a: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 --use-conda --conda-frontend mamba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524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]$ snakemake -c1 </a:t>
            </a:r>
            <a:r>
              <a:rPr b="1"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plot_data</a:t>
            </a:r>
            <a:r>
              <a:rPr lang="en" sz="4200">
                <a:solidFill>
                  <a:srgbClr val="1F2328"/>
                </a:solidFill>
                <a:latin typeface="Consolas"/>
                <a:ea typeface="Consolas"/>
                <a:cs typeface="Consolas"/>
                <a:sym typeface="Consolas"/>
              </a:rPr>
              <a:t> --use-conda --conda-frontend mamba</a:t>
            </a:r>
            <a:endParaRPr sz="4200">
              <a:solidFill>
                <a:srgbClr val="1F232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6"/>
          <p:cNvSpPr txBox="1"/>
          <p:nvPr>
            <p:ph idx="1" type="body"/>
          </p:nvPr>
        </p:nvSpPr>
        <p:spPr>
          <a:xfrm>
            <a:off x="2438050" y="5092234"/>
            <a:ext cx="12318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920" name="Google Shape;920;p36"/>
          <p:cNvSpPr txBox="1"/>
          <p:nvPr>
            <p:ph idx="2" type="body"/>
          </p:nvPr>
        </p:nvSpPr>
        <p:spPr>
          <a:xfrm>
            <a:off x="2438049" y="6667500"/>
            <a:ext cx="1231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Q &amp; A</a:t>
            </a:r>
            <a:endParaRPr/>
          </a:p>
        </p:txBody>
      </p:sp>
      <p:sp>
        <p:nvSpPr>
          <p:cNvPr id="921" name="Google Shape;921;p3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3ae2fd7f33_0_0"/>
          <p:cNvSpPr txBox="1"/>
          <p:nvPr>
            <p:ph idx="2" type="body"/>
          </p:nvPr>
        </p:nvSpPr>
        <p:spPr>
          <a:xfrm>
            <a:off x="774700" y="6164373"/>
            <a:ext cx="230634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 sz="8600"/>
              <a:t>The EOSC Data Transfer Portal</a:t>
            </a:r>
            <a:endParaRPr sz="8600"/>
          </a:p>
        </p:txBody>
      </p:sp>
      <p:sp>
        <p:nvSpPr>
          <p:cNvPr id="600" name="Google Shape;600;g23ae2fd7f33_0_0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01" name="Google Shape;601;g23ae2fd7f33_0_0"/>
          <p:cNvSpPr txBox="1"/>
          <p:nvPr/>
        </p:nvSpPr>
        <p:spPr>
          <a:xfrm>
            <a:off x="7932279" y="12746850"/>
            <a:ext cx="99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EGI - ACONET Austrian community workshop</a:t>
            </a:r>
            <a:endParaRPr sz="24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2" name="Google Shape;602;g23ae2fd7f33_0_0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3ae2fd7f33_0_7"/>
          <p:cNvSpPr txBox="1"/>
          <p:nvPr>
            <p:ph type="title"/>
          </p:nvPr>
        </p:nvSpPr>
        <p:spPr>
          <a:xfrm>
            <a:off x="2534139" y="451053"/>
            <a:ext cx="12610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The EOSC Architecture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8" name="Google Shape;608;g23ae2fd7f33_0_7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9" name="Google Shape;609;g23ae2fd7f33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901" y="2521274"/>
            <a:ext cx="14874076" cy="6086168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g23ae2fd7f33_0_7"/>
          <p:cNvSpPr txBox="1"/>
          <p:nvPr/>
        </p:nvSpPr>
        <p:spPr>
          <a:xfrm>
            <a:off x="1451600" y="8729770"/>
            <a:ext cx="873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EOSC Multi-Annual Roadmap 2023-2024 (May 2022)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1" name="Google Shape;611;g23ae2fd7f33_0_7"/>
          <p:cNvSpPr/>
          <p:nvPr/>
        </p:nvSpPr>
        <p:spPr>
          <a:xfrm>
            <a:off x="15248550" y="1946950"/>
            <a:ext cx="7491000" cy="1810800"/>
          </a:xfrm>
          <a:prstGeom prst="wedgeRectCallout">
            <a:avLst>
              <a:gd fmla="val -79714" name="adj1"/>
              <a:gd fmla="val 42866" name="adj2"/>
            </a:avLst>
          </a:prstGeom>
          <a:solidFill>
            <a:srgbClr val="F7F7F7"/>
          </a:solidFill>
          <a:ln cap="flat" cmpd="sng" w="9525">
            <a:solidFill>
              <a:srgbClr val="1E3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Processing services </a:t>
            </a:r>
            <a:br>
              <a:rPr lang="en" sz="3000"/>
            </a:br>
            <a:r>
              <a:rPr lang="en" sz="3000"/>
              <a:t>(incl. OpenStack, Notebooks)</a:t>
            </a:r>
            <a:endParaRPr sz="3000"/>
          </a:p>
        </p:txBody>
      </p:sp>
      <p:sp>
        <p:nvSpPr>
          <p:cNvPr id="612" name="Google Shape;612;g23ae2fd7f33_0_7"/>
          <p:cNvSpPr/>
          <p:nvPr/>
        </p:nvSpPr>
        <p:spPr>
          <a:xfrm>
            <a:off x="17863900" y="4142200"/>
            <a:ext cx="4875600" cy="1810800"/>
          </a:xfrm>
          <a:prstGeom prst="wedgeRectCallout">
            <a:avLst>
              <a:gd fmla="val -76898" name="adj1"/>
              <a:gd fmla="val -15863" name="adj2"/>
            </a:avLst>
          </a:prstGeom>
          <a:solidFill>
            <a:srgbClr val="F7F7F7"/>
          </a:solidFill>
          <a:ln cap="flat" cmpd="sng" w="9525">
            <a:solidFill>
              <a:srgbClr val="1E3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EOSC Data Transfer</a:t>
            </a:r>
            <a:r>
              <a:rPr lang="en" sz="3000"/>
              <a:t> service </a:t>
            </a:r>
            <a:br>
              <a:rPr lang="en" sz="3000"/>
            </a:br>
            <a:r>
              <a:rPr lang="en" sz="3000"/>
              <a:t>(currently prototype level)</a:t>
            </a:r>
            <a:endParaRPr sz="3000"/>
          </a:p>
        </p:txBody>
      </p:sp>
      <p:sp>
        <p:nvSpPr>
          <p:cNvPr id="613" name="Google Shape;613;g23ae2fd7f33_0_7"/>
          <p:cNvSpPr/>
          <p:nvPr/>
        </p:nvSpPr>
        <p:spPr>
          <a:xfrm>
            <a:off x="13632100" y="6337450"/>
            <a:ext cx="9107400" cy="1810800"/>
          </a:xfrm>
          <a:prstGeom prst="wedgeRectCallout">
            <a:avLst>
              <a:gd fmla="val -65660" name="adj1"/>
              <a:gd fmla="val -19175" name="adj2"/>
            </a:avLst>
          </a:prstGeom>
          <a:solidFill>
            <a:srgbClr val="F7F7F7"/>
          </a:solidFill>
          <a:ln cap="flat" cmpd="sng" w="9525">
            <a:solidFill>
              <a:srgbClr val="1E3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Portal, Marketplace, Rules of Participation, Order Management, Helpdesk, Monitoring, etc.</a:t>
            </a:r>
            <a:endParaRPr sz="3000"/>
          </a:p>
        </p:txBody>
      </p:sp>
      <p:pic>
        <p:nvPicPr>
          <p:cNvPr id="614" name="Google Shape;614;g23ae2fd7f33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2288" y="9523827"/>
            <a:ext cx="3247775" cy="21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g23ae2fd7f33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91231" y="9450300"/>
            <a:ext cx="2543500" cy="25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23ae2fd7f33_0_7"/>
          <p:cNvSpPr/>
          <p:nvPr/>
        </p:nvSpPr>
        <p:spPr>
          <a:xfrm>
            <a:off x="17964325" y="4895675"/>
            <a:ext cx="6192075" cy="6583200"/>
          </a:xfrm>
          <a:custGeom>
            <a:rect b="b" l="l" r="r" t="t"/>
            <a:pathLst>
              <a:path extrusionOk="0" h="263328" w="247683">
                <a:moveTo>
                  <a:pt x="199064" y="0"/>
                </a:moveTo>
                <a:cubicBezTo>
                  <a:pt x="206347" y="4316"/>
                  <a:pt x="235209" y="12678"/>
                  <a:pt x="242761" y="25895"/>
                </a:cubicBezTo>
                <a:cubicBezTo>
                  <a:pt x="250314" y="39112"/>
                  <a:pt x="247616" y="58802"/>
                  <a:pt x="244379" y="79302"/>
                </a:cubicBezTo>
                <a:cubicBezTo>
                  <a:pt x="241142" y="99802"/>
                  <a:pt x="241412" y="127046"/>
                  <a:pt x="223340" y="148894"/>
                </a:cubicBezTo>
                <a:cubicBezTo>
                  <a:pt x="205268" y="170743"/>
                  <a:pt x="160222" y="191512"/>
                  <a:pt x="135946" y="210393"/>
                </a:cubicBezTo>
                <a:cubicBezTo>
                  <a:pt x="111670" y="229274"/>
                  <a:pt x="100341" y="257597"/>
                  <a:pt x="77683" y="262182"/>
                </a:cubicBezTo>
                <a:cubicBezTo>
                  <a:pt x="55025" y="266768"/>
                  <a:pt x="12947" y="241952"/>
                  <a:pt x="0" y="237906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617" name="Google Shape;617;g23ae2fd7f33_0_7"/>
          <p:cNvSpPr txBox="1"/>
          <p:nvPr/>
        </p:nvSpPr>
        <p:spPr>
          <a:xfrm>
            <a:off x="11622900" y="11740100"/>
            <a:ext cx="11209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Tutorial during the #EGI2023 conference</a:t>
            </a:r>
            <a:endParaRPr sz="3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3ae2fd7f33_0_20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EOSC Data Transfer 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4" name="Google Shape;624;g23ae2fd7f33_0_20"/>
          <p:cNvSpPr txBox="1"/>
          <p:nvPr>
            <p:ph idx="1" type="body"/>
          </p:nvPr>
        </p:nvSpPr>
        <p:spPr>
          <a:xfrm>
            <a:off x="627900" y="2879800"/>
            <a:ext cx="22552500" cy="7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300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1.) Use the </a:t>
            </a:r>
            <a:r>
              <a:rPr lang="en" sz="47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EOSC Marketplace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to find a dataset 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300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2.) Get the DOI of the dataset to be transferred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300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3.) Click on the dataset and open the EOSC Explore interface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300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4.) Select the settings for the data transfer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300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5.) Initiate the data transfer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300"/>
              <a:buNone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6.) Use the AWS CLI to check the files transferred to the destination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300"/>
              <a:buNone/>
            </a:pPr>
            <a:r>
              <a:t/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5" name="Google Shape;625;g23ae2fd7f33_0_20"/>
          <p:cNvSpPr txBox="1"/>
          <p:nvPr/>
        </p:nvSpPr>
        <p:spPr>
          <a:xfrm>
            <a:off x="703625" y="1828475"/>
            <a:ext cx="13797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4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we will see in this demo:</a:t>
            </a:r>
            <a:endParaRPr b="0" i="0" sz="4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6" name="Google Shape;626;g23ae2fd7f33_0_20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3ae2fd7f33_0_28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EOSC Data Transfer 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3" name="Google Shape;633;g23ae2fd7f33_0_28"/>
          <p:cNvSpPr txBox="1"/>
          <p:nvPr/>
        </p:nvSpPr>
        <p:spPr>
          <a:xfrm>
            <a:off x="703625" y="1828475"/>
            <a:ext cx="13797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" sz="4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1.) Find the dataset in the EOSC Marketplace</a:t>
            </a:r>
            <a:endParaRPr b="0" i="0" sz="4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4" name="Google Shape;634;g23ae2fd7f33_0_28"/>
          <p:cNvSpPr txBox="1"/>
          <p:nvPr>
            <p:ph idx="1" type="body"/>
          </p:nvPr>
        </p:nvSpPr>
        <p:spPr>
          <a:xfrm>
            <a:off x="627900" y="2879800"/>
            <a:ext cx="22552500" cy="21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700"/>
              <a:buFont typeface="DM Sans"/>
              <a:buChar char="•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Access the EOSC Marketplace: </a:t>
            </a:r>
            <a:br>
              <a:rPr lang="en" sz="4700">
                <a:latin typeface="DM Sans"/>
                <a:ea typeface="DM Sans"/>
                <a:cs typeface="DM Sans"/>
                <a:sym typeface="DM Sans"/>
              </a:rPr>
            </a:br>
            <a:r>
              <a:rPr lang="en" sz="47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https://marketplace.eosc-portal.eu/</a:t>
            </a: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 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700"/>
              <a:buFont typeface="DM Sans"/>
              <a:buChar char="•"/>
            </a:pPr>
            <a:r>
              <a:rPr lang="en" sz="4700">
                <a:latin typeface="DM Sans"/>
                <a:ea typeface="DM Sans"/>
                <a:cs typeface="DM Sans"/>
                <a:sym typeface="DM Sans"/>
              </a:rPr>
              <a:t>Select Data as “Category”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635" name="Google Shape;635;g23ae2fd7f33_0_28"/>
          <p:cNvGrpSpPr/>
          <p:nvPr/>
        </p:nvGrpSpPr>
        <p:grpSpPr>
          <a:xfrm>
            <a:off x="11583354" y="3156345"/>
            <a:ext cx="12620712" cy="8559413"/>
            <a:chOff x="10913538" y="3882710"/>
            <a:chExt cx="13518330" cy="9204660"/>
          </a:xfrm>
        </p:grpSpPr>
        <p:pic>
          <p:nvPicPr>
            <p:cNvPr id="636" name="Google Shape;636;g23ae2fd7f33_0_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913538" y="3882710"/>
              <a:ext cx="13518330" cy="9088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0"/>
                </a:srgbClr>
              </a:outerShdw>
            </a:effectLst>
          </p:spPr>
        </p:pic>
        <p:sp>
          <p:nvSpPr>
            <p:cNvPr id="637" name="Google Shape;637;g23ae2fd7f33_0_28"/>
            <p:cNvSpPr/>
            <p:nvPr/>
          </p:nvSpPr>
          <p:spPr>
            <a:xfrm>
              <a:off x="17052161" y="11771570"/>
              <a:ext cx="1588800" cy="13158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8" name="Google Shape;638;g23ae2fd7f33_0_28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3ae2fd7f33_0_39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EOSC Data Transfer 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5" name="Google Shape;645;g23ae2fd7f33_0_39"/>
          <p:cNvSpPr txBox="1"/>
          <p:nvPr/>
        </p:nvSpPr>
        <p:spPr>
          <a:xfrm>
            <a:off x="703625" y="1828475"/>
            <a:ext cx="19019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" sz="4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2.) Get the dataset to be transferred (e.g.: Trialstreamer)</a:t>
            </a:r>
            <a:endParaRPr b="0" i="0" sz="4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6" name="Google Shape;646;g23ae2fd7f33_0_39"/>
          <p:cNvSpPr txBox="1"/>
          <p:nvPr/>
        </p:nvSpPr>
        <p:spPr>
          <a:xfrm>
            <a:off x="703625" y="10972475"/>
            <a:ext cx="19019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" sz="4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DOI: 10.5281/zenodo.5734208</a:t>
            </a:r>
            <a:endParaRPr b="0" i="0" sz="4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47" name="Google Shape;647;g23ae2fd7f33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822" y="3074550"/>
            <a:ext cx="20601251" cy="75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g23ae2fd7f33_0_39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3ae2fd7f33_0_48"/>
          <p:cNvSpPr txBox="1"/>
          <p:nvPr>
            <p:ph type="title"/>
          </p:nvPr>
        </p:nvSpPr>
        <p:spPr>
          <a:xfrm>
            <a:off x="2915154" y="451050"/>
            <a:ext cx="168081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EOSC Data Transfer 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5" name="Google Shape;655;g23ae2fd7f33_0_48"/>
          <p:cNvSpPr txBox="1"/>
          <p:nvPr/>
        </p:nvSpPr>
        <p:spPr>
          <a:xfrm>
            <a:off x="703625" y="1828475"/>
            <a:ext cx="19019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" sz="4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3.) Click on the dataset to access the file in the EOSC Explorer</a:t>
            </a:r>
            <a:endParaRPr b="0" i="0" sz="4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56" name="Google Shape;656;g23ae2fd7f33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888975"/>
            <a:ext cx="14554200" cy="99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g23ae2fd7f33_0_48"/>
          <p:cNvSpPr/>
          <p:nvPr/>
        </p:nvSpPr>
        <p:spPr>
          <a:xfrm>
            <a:off x="457197" y="12096877"/>
            <a:ext cx="1048800" cy="9111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23ae2fd7f33_0_48"/>
          <p:cNvSpPr txBox="1"/>
          <p:nvPr/>
        </p:nvSpPr>
        <p:spPr>
          <a:xfrm>
            <a:off x="15424700" y="4717775"/>
            <a:ext cx="8365200" cy="59721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" sz="4700" u="sng" cap="none" strike="noStrike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WARNING</a:t>
            </a:r>
            <a:br>
              <a:rPr b="1" i="0" lang="en" sz="4700" u="none" cap="none" strike="noStrike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4700" u="none" cap="none" strike="noStrike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- Datasets must be stored in Zenodo!</a:t>
            </a:r>
            <a:br>
              <a:rPr b="1" i="0" lang="en" sz="4700" u="none" cap="none" strike="noStrike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b="1" i="0" lang="en" sz="4700" u="none" cap="none" strike="noStrike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4700" u="none" cap="none" strike="noStrike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- S3 support in EOSC Data Transfer portal is not fully working. It will be available in production in </a:t>
            </a:r>
            <a:r>
              <a:rPr b="1" lang="en" sz="470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May</a:t>
            </a:r>
            <a:r>
              <a:rPr b="1" i="0" lang="en" sz="4700" u="none" cap="none" strike="noStrike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 2023.</a:t>
            </a:r>
            <a:endParaRPr b="1" i="0" sz="4700" u="none" cap="none" strike="noStrike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9" name="Google Shape;659;g23ae2fd7f33_0_48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I Theme">
  <a:themeElements>
    <a:clrScheme name="EGI">
      <a:dk1>
        <a:srgbClr val="09142E"/>
      </a:dk1>
      <a:lt1>
        <a:srgbClr val="FFFFFF"/>
      </a:lt1>
      <a:dk2>
        <a:srgbClr val="1E315D"/>
      </a:dk2>
      <a:lt2>
        <a:srgbClr val="F7F7F7"/>
      </a:lt2>
      <a:accent1>
        <a:srgbClr val="005FAA"/>
      </a:accent1>
      <a:accent2>
        <a:srgbClr val="EF8200"/>
      </a:accent2>
      <a:accent3>
        <a:srgbClr val="09142E"/>
      </a:accent3>
      <a:accent4>
        <a:srgbClr val="1E315D"/>
      </a:accent4>
      <a:accent5>
        <a:srgbClr val="828282"/>
      </a:accent5>
      <a:accent6>
        <a:srgbClr val="999999"/>
      </a:accent6>
      <a:hlink>
        <a:srgbClr val="005FAA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