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8"/>
  </p:notesMasterIdLst>
  <p:handoutMasterIdLst>
    <p:handoutMasterId r:id="rId9"/>
  </p:handoutMasterIdLst>
  <p:sldIdLst>
    <p:sldId id="256" r:id="rId2"/>
    <p:sldId id="265" r:id="rId3"/>
    <p:sldId id="267" r:id="rId4"/>
    <p:sldId id="258" r:id="rId5"/>
    <p:sldId id="262" r:id="rId6"/>
    <p:sldId id="264" r:id="rId7"/>
  </p:sldIdLst>
  <p:sldSz cx="12192000" cy="6858000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0070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86399" autoAdjust="0"/>
  </p:normalViewPr>
  <p:slideViewPr>
    <p:cSldViewPr>
      <p:cViewPr varScale="1">
        <p:scale>
          <a:sx n="111" d="100"/>
          <a:sy n="111" d="100"/>
        </p:scale>
        <p:origin x="396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C8D578A-0F3A-416E-A634-8DB7CCAD1A7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7081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D36C8B3-ED1C-46D4-AD59-2D04E97AD51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9654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Former infrastructure consortium that fostered</a:t>
            </a:r>
            <a:r>
              <a:rPr lang="en-US" baseline="0" dirty="0" smtClean="0"/>
              <a:t> the Austrian EGI membership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36C8B3-ED1C-46D4-AD59-2D04E97AD511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7702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Current infrastructure</a:t>
            </a:r>
            <a:r>
              <a:rPr lang="en-US" baseline="0" dirty="0" smtClean="0"/>
              <a:t> consortium of Austrian NGI partners + 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36C8B3-ED1C-46D4-AD59-2D04E97AD511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903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2336800" y="50292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de-DE" sz="240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4917" y="1752600"/>
            <a:ext cx="10555816" cy="1143000"/>
          </a:xfrm>
          <a:ln w="9525"/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73767" y="3124200"/>
            <a:ext cx="8638117" cy="10668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152400"/>
            <a:ext cx="2946400" cy="6013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152400"/>
            <a:ext cx="8636000" cy="6013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143000"/>
            <a:ext cx="5791200" cy="50228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43000"/>
            <a:ext cx="5791200" cy="50228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de-A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152400"/>
            <a:ext cx="11785600" cy="838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Sie</a:t>
            </a:r>
            <a:r>
              <a:rPr lang="en-GB" noProof="0" dirty="0"/>
              <a:t>, um das </a:t>
            </a:r>
            <a:r>
              <a:rPr lang="en-GB" noProof="0" dirty="0" err="1"/>
              <a:t>Titelformat</a:t>
            </a:r>
            <a:r>
              <a:rPr lang="en-GB" noProof="0" dirty="0"/>
              <a:t> </a:t>
            </a:r>
            <a:r>
              <a:rPr lang="en-GB" noProof="0" dirty="0" err="1"/>
              <a:t>zu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1027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143000"/>
            <a:ext cx="11785600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Klicken Sie, um die Formate des Vorlagentextes zu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70AF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Char char="•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" Type="http://schemas.openxmlformats.org/officeDocument/2006/relationships/image" Target="../media/image7.png"/><Relationship Id="rId21" Type="http://schemas.openxmlformats.org/officeDocument/2006/relationships/image" Target="../media/image35.png"/><Relationship Id="rId7" Type="http://schemas.openxmlformats.org/officeDocument/2006/relationships/image" Target="../media/image21.gif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0.png"/><Relationship Id="rId20" Type="http://schemas.openxmlformats.org/officeDocument/2006/relationships/image" Target="../media/image34.jpeg"/><Relationship Id="rId29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28" Type="http://schemas.openxmlformats.org/officeDocument/2006/relationships/image" Target="../media/image42.png"/><Relationship Id="rId10" Type="http://schemas.openxmlformats.org/officeDocument/2006/relationships/image" Target="../media/image24.jpe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gif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ln w="19050"/>
        </p:spPr>
        <p:txBody>
          <a:bodyPr/>
          <a:lstStyle/>
          <a:p>
            <a:pPr eaLnBrk="1" hangingPunct="1"/>
            <a:r>
              <a:rPr lang="en-GB" noProof="0" dirty="0"/>
              <a:t>EGI.AT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noProof="0" dirty="0"/>
              <a:t>Matthias </a:t>
            </a:r>
            <a:r>
              <a:rPr lang="en-GB" noProof="0" dirty="0" smtClean="0"/>
              <a:t>Schramm</a:t>
            </a:r>
          </a:p>
          <a:p>
            <a:pPr eaLnBrk="1" hangingPunct="1"/>
            <a:r>
              <a:rPr lang="en-GB" dirty="0" smtClean="0"/>
              <a:t>Community Managers – April 19, 2023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10" y="1396506"/>
            <a:ext cx="8632554" cy="4364503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5030034" y="4363182"/>
            <a:ext cx="1734413" cy="1230039"/>
            <a:chOff x="2057472" y="4960006"/>
            <a:chExt cx="1734413" cy="1230039"/>
          </a:xfrm>
        </p:grpSpPr>
        <p:sp>
          <p:nvSpPr>
            <p:cNvPr id="18" name="Wolke">
              <a:extLst>
                <a:ext uri="{FF2B5EF4-FFF2-40B4-BE49-F238E27FC236}">
                  <a16:creationId xmlns:a16="http://schemas.microsoft.com/office/drawing/2014/main" id="{7CA18B9F-EBB2-E542-9D77-4117E2252BFA}"/>
                </a:ext>
              </a:extLst>
            </p:cNvPr>
            <p:cNvSpPr/>
            <p:nvPr/>
          </p:nvSpPr>
          <p:spPr>
            <a:xfrm>
              <a:off x="2147911" y="5169836"/>
              <a:ext cx="1355801" cy="831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03" y="0"/>
                  </a:moveTo>
                  <a:cubicBezTo>
                    <a:pt x="7967" y="0"/>
                    <a:pt x="5720" y="2939"/>
                    <a:pt x="4858" y="7062"/>
                  </a:cubicBezTo>
                  <a:cubicBezTo>
                    <a:pt x="4628" y="6992"/>
                    <a:pt x="4391" y="6953"/>
                    <a:pt x="4150" y="6953"/>
                  </a:cubicBezTo>
                  <a:cubicBezTo>
                    <a:pt x="1857" y="6953"/>
                    <a:pt x="0" y="10233"/>
                    <a:pt x="0" y="14278"/>
                  </a:cubicBezTo>
                  <a:cubicBezTo>
                    <a:pt x="0" y="18323"/>
                    <a:pt x="1857" y="21600"/>
                    <a:pt x="4150" y="21600"/>
                  </a:cubicBezTo>
                  <a:cubicBezTo>
                    <a:pt x="4193" y="21600"/>
                    <a:pt x="4237" y="21597"/>
                    <a:pt x="4280" y="21594"/>
                  </a:cubicBezTo>
                  <a:lnTo>
                    <a:pt x="10532" y="21597"/>
                  </a:lnTo>
                  <a:cubicBezTo>
                    <a:pt x="10555" y="21598"/>
                    <a:pt x="10579" y="21600"/>
                    <a:pt x="10603" y="21600"/>
                  </a:cubicBezTo>
                  <a:cubicBezTo>
                    <a:pt x="10626" y="21600"/>
                    <a:pt x="10648" y="21598"/>
                    <a:pt x="10672" y="21597"/>
                  </a:cubicBezTo>
                  <a:lnTo>
                    <a:pt x="18141" y="21600"/>
                  </a:lnTo>
                  <a:cubicBezTo>
                    <a:pt x="20051" y="21600"/>
                    <a:pt x="21600" y="18868"/>
                    <a:pt x="21600" y="15496"/>
                  </a:cubicBezTo>
                  <a:cubicBezTo>
                    <a:pt x="21600" y="12124"/>
                    <a:pt x="20051" y="9389"/>
                    <a:pt x="18141" y="9389"/>
                  </a:cubicBezTo>
                  <a:cubicBezTo>
                    <a:pt x="17627" y="9389"/>
                    <a:pt x="17139" y="9589"/>
                    <a:pt x="16701" y="9943"/>
                  </a:cubicBezTo>
                  <a:cubicBezTo>
                    <a:pt x="16453" y="4379"/>
                    <a:pt x="13819" y="0"/>
                    <a:pt x="10603" y="0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tx1">
                  <a:lumMod val="65000"/>
                  <a:lumOff val="35000"/>
                </a:schemeClr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/>
              <a:endParaRPr lang="de-AT" sz="1799" b="1" dirty="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1584" y="4960006"/>
              <a:ext cx="438018" cy="431858"/>
            </a:xfrm>
            <a:prstGeom prst="rect">
              <a:avLst/>
            </a:prstGeom>
          </p:spPr>
        </p:pic>
        <p:grpSp>
          <p:nvGrpSpPr>
            <p:cNvPr id="24" name="Group 23"/>
            <p:cNvGrpSpPr/>
            <p:nvPr/>
          </p:nvGrpSpPr>
          <p:grpSpPr>
            <a:xfrm>
              <a:off x="2057472" y="5705849"/>
              <a:ext cx="540000" cy="439627"/>
              <a:chOff x="4932000" y="2772000"/>
              <a:chExt cx="540000" cy="439627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32000" y="3024000"/>
                <a:ext cx="540000" cy="187627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32000" y="2898000"/>
                <a:ext cx="540000" cy="187627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32000" y="2772000"/>
                <a:ext cx="540000" cy="187627"/>
              </a:xfrm>
              <a:prstGeom prst="rect">
                <a:avLst/>
              </a:prstGeom>
            </p:spPr>
          </p:pic>
        </p:grp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74110" y="5750845"/>
              <a:ext cx="617775" cy="43920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4524252" y="2060454"/>
            <a:ext cx="888798" cy="861379"/>
            <a:chOff x="715961" y="1776937"/>
            <a:chExt cx="888798" cy="861379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8247" y="2062316"/>
              <a:ext cx="686512" cy="5760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961" y="1776937"/>
              <a:ext cx="438018" cy="431858"/>
            </a:xfrm>
            <a:prstGeom prst="rect">
              <a:avLst/>
            </a:prstGeom>
          </p:spPr>
        </p:pic>
      </p:grpSp>
      <p:sp>
        <p:nvSpPr>
          <p:cNvPr id="30" name="Can 29"/>
          <p:cNvSpPr/>
          <p:nvPr/>
        </p:nvSpPr>
        <p:spPr>
          <a:xfrm rot="5400000">
            <a:off x="4442746" y="994637"/>
            <a:ext cx="270646" cy="5688634"/>
          </a:xfrm>
          <a:prstGeom prst="can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de-AT" sz="1799" b="1" dirty="0" err="1">
                <a:solidFill>
                  <a:schemeClr val="bg1"/>
                </a:solidFill>
              </a:rPr>
              <a:t>ACOnet</a:t>
            </a:r>
            <a:endParaRPr lang="de-AT" sz="1799" b="1" dirty="0">
              <a:solidFill>
                <a:schemeClr val="bg1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 bwMode="auto">
          <a:xfrm>
            <a:off x="5055413" y="2974926"/>
            <a:ext cx="0" cy="864028"/>
          </a:xfrm>
          <a:prstGeom prst="line">
            <a:avLst/>
          </a:prstGeom>
          <a:ln>
            <a:solidFill>
              <a:srgbClr val="404040"/>
            </a:solidFill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6672" y="2017339"/>
            <a:ext cx="686512" cy="576000"/>
          </a:xfrm>
          <a:prstGeom prst="rect">
            <a:avLst/>
          </a:prstGeom>
        </p:spPr>
      </p:pic>
      <p:cxnSp>
        <p:nvCxnSpPr>
          <p:cNvPr id="42" name="Straight Connector 41"/>
          <p:cNvCxnSpPr/>
          <p:nvPr/>
        </p:nvCxnSpPr>
        <p:spPr bwMode="auto">
          <a:xfrm>
            <a:off x="6455559" y="2675533"/>
            <a:ext cx="0" cy="1145681"/>
          </a:xfrm>
          <a:prstGeom prst="line">
            <a:avLst/>
          </a:prstGeom>
          <a:ln>
            <a:solidFill>
              <a:srgbClr val="404040"/>
            </a:solidFill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 bwMode="auto">
          <a:xfrm>
            <a:off x="5951984" y="3939231"/>
            <a:ext cx="0" cy="569889"/>
          </a:xfrm>
          <a:prstGeom prst="line">
            <a:avLst/>
          </a:prstGeom>
          <a:ln>
            <a:solidFill>
              <a:srgbClr val="404040"/>
            </a:solidFill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1" name="Picture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682" y="2186823"/>
            <a:ext cx="927766" cy="702293"/>
          </a:xfrm>
          <a:prstGeom prst="rect">
            <a:avLst/>
          </a:prstGeom>
        </p:spPr>
      </p:pic>
      <p:cxnSp>
        <p:nvCxnSpPr>
          <p:cNvPr id="52" name="Straight Connector 51"/>
          <p:cNvCxnSpPr>
            <a:endCxn id="30" idx="0"/>
          </p:cNvCxnSpPr>
          <p:nvPr/>
        </p:nvCxnSpPr>
        <p:spPr bwMode="auto">
          <a:xfrm flipH="1">
            <a:off x="7354724" y="2780928"/>
            <a:ext cx="1765612" cy="1058026"/>
          </a:xfrm>
          <a:prstGeom prst="line">
            <a:avLst/>
          </a:prstGeom>
          <a:ln>
            <a:solidFill>
              <a:srgbClr val="404040"/>
            </a:solidFill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 bwMode="auto">
          <a:xfrm flipH="1">
            <a:off x="10050560" y="1628800"/>
            <a:ext cx="1013992" cy="648072"/>
          </a:xfrm>
          <a:prstGeom prst="line">
            <a:avLst/>
          </a:prstGeom>
          <a:ln>
            <a:solidFill>
              <a:srgbClr val="404040"/>
            </a:solidFill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7" name="Group 66"/>
          <p:cNvGrpSpPr/>
          <p:nvPr/>
        </p:nvGrpSpPr>
        <p:grpSpPr>
          <a:xfrm>
            <a:off x="10186097" y="1806921"/>
            <a:ext cx="365005" cy="303953"/>
            <a:chOff x="1079000" y="3385199"/>
            <a:chExt cx="365005" cy="303953"/>
          </a:xfrm>
        </p:grpSpPr>
        <p:sp>
          <p:nvSpPr>
            <p:cNvPr id="68" name="Rectangle 67"/>
            <p:cNvSpPr/>
            <p:nvPr/>
          </p:nvSpPr>
          <p:spPr bwMode="auto">
            <a:xfrm>
              <a:off x="1264788" y="3510492"/>
              <a:ext cx="144016" cy="16122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1079000" y="3385199"/>
              <a:ext cx="365005" cy="303953"/>
              <a:chOff x="3148027" y="2470906"/>
              <a:chExt cx="953834" cy="794294"/>
            </a:xfrm>
          </p:grpSpPr>
          <p:pic>
            <p:nvPicPr>
              <p:cNvPr id="70" name="Picture 153">
                <a:extLst>
                  <a:ext uri="{FF2B5EF4-FFF2-40B4-BE49-F238E27FC236}">
                    <a16:creationId xmlns:a16="http://schemas.microsoft.com/office/drawing/2014/main" id="{C209373D-8A53-4C67-9949-DC029A1BA89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4058"/>
              <a:stretch/>
            </p:blipFill>
            <p:spPr>
              <a:xfrm>
                <a:off x="3148027" y="2470906"/>
                <a:ext cx="604468" cy="284658"/>
              </a:xfrm>
              <a:prstGeom prst="rect">
                <a:avLst/>
              </a:prstGeom>
            </p:spPr>
          </p:pic>
          <p:pic>
            <p:nvPicPr>
              <p:cNvPr id="71" name="Picture 415">
                <a:extLst>
                  <a:ext uri="{FF2B5EF4-FFF2-40B4-BE49-F238E27FC236}">
                    <a16:creationId xmlns:a16="http://schemas.microsoft.com/office/drawing/2014/main" id="{4A34754F-7411-4903-BF41-CE5ADCA0475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739"/>
              <a:stretch/>
            </p:blipFill>
            <p:spPr>
              <a:xfrm>
                <a:off x="3495600" y="2746800"/>
                <a:ext cx="606261" cy="518400"/>
              </a:xfrm>
              <a:prstGeom prst="rect">
                <a:avLst/>
              </a:prstGeom>
            </p:spPr>
          </p:pic>
        </p:grpSp>
      </p:grpSp>
      <p:grpSp>
        <p:nvGrpSpPr>
          <p:cNvPr id="14" name="Group 13"/>
          <p:cNvGrpSpPr/>
          <p:nvPr/>
        </p:nvGrpSpPr>
        <p:grpSpPr>
          <a:xfrm>
            <a:off x="4743261" y="3176579"/>
            <a:ext cx="712110" cy="303953"/>
            <a:chOff x="1079000" y="3385199"/>
            <a:chExt cx="712110" cy="303953"/>
          </a:xfrm>
        </p:grpSpPr>
        <p:grpSp>
          <p:nvGrpSpPr>
            <p:cNvPr id="40" name="Group 39"/>
            <p:cNvGrpSpPr/>
            <p:nvPr/>
          </p:nvGrpSpPr>
          <p:grpSpPr>
            <a:xfrm>
              <a:off x="1079000" y="3385199"/>
              <a:ext cx="365005" cy="303953"/>
              <a:chOff x="1079000" y="3385199"/>
              <a:chExt cx="365005" cy="303953"/>
            </a:xfrm>
          </p:grpSpPr>
          <p:sp>
            <p:nvSpPr>
              <p:cNvPr id="39" name="Rectangle 38"/>
              <p:cNvSpPr/>
              <p:nvPr/>
            </p:nvSpPr>
            <p:spPr bwMode="auto">
              <a:xfrm>
                <a:off x="1264788" y="3510492"/>
                <a:ext cx="144016" cy="161221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35" name="Group 34"/>
              <p:cNvGrpSpPr/>
              <p:nvPr/>
            </p:nvGrpSpPr>
            <p:grpSpPr>
              <a:xfrm>
                <a:off x="1079000" y="3385199"/>
                <a:ext cx="365005" cy="303953"/>
                <a:chOff x="3148027" y="2470906"/>
                <a:chExt cx="953834" cy="794294"/>
              </a:xfrm>
            </p:grpSpPr>
            <p:pic>
              <p:nvPicPr>
                <p:cNvPr id="33" name="Picture 153">
                  <a:extLst>
                    <a:ext uri="{FF2B5EF4-FFF2-40B4-BE49-F238E27FC236}">
                      <a16:creationId xmlns:a16="http://schemas.microsoft.com/office/drawing/2014/main" id="{C209373D-8A53-4C67-9949-DC029A1BA8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64058"/>
                <a:stretch/>
              </p:blipFill>
              <p:spPr>
                <a:xfrm>
                  <a:off x="3148027" y="2470906"/>
                  <a:ext cx="604468" cy="284658"/>
                </a:xfrm>
                <a:prstGeom prst="rect">
                  <a:avLst/>
                </a:prstGeom>
              </p:spPr>
            </p:pic>
            <p:pic>
              <p:nvPicPr>
                <p:cNvPr id="34" name="Picture 415">
                  <a:extLst>
                    <a:ext uri="{FF2B5EF4-FFF2-40B4-BE49-F238E27FC236}">
                      <a16:creationId xmlns:a16="http://schemas.microsoft.com/office/drawing/2014/main" id="{4A34754F-7411-4903-BF41-CE5ADCA047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4739"/>
                <a:stretch/>
              </p:blipFill>
              <p:spPr>
                <a:xfrm>
                  <a:off x="3495600" y="2746800"/>
                  <a:ext cx="606261" cy="518400"/>
                </a:xfrm>
                <a:prstGeom prst="rect">
                  <a:avLst/>
                </a:prstGeom>
              </p:spPr>
            </p:pic>
          </p:grpSp>
        </p:grpSp>
        <p:pic>
          <p:nvPicPr>
            <p:cNvPr id="1026" name="Picture 2" descr="https://www.aco.net/index.php?eID=tx_securedownloads&amp;u=0&amp;g=0&amp;t=1681899710&amp;hash=7330d036539d66646e81cda760cd14d3801d2e0f&amp;file=fileadmin/_processed_/csm_header_aconet_logo_2022_70px-hoch_f1b58cf0f0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7678" y="3441881"/>
              <a:ext cx="403432" cy="105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6181902" y="3031234"/>
            <a:ext cx="736917" cy="303953"/>
            <a:chOff x="4079776" y="3379692"/>
            <a:chExt cx="736917" cy="303953"/>
          </a:xfrm>
        </p:grpSpPr>
        <p:grpSp>
          <p:nvGrpSpPr>
            <p:cNvPr id="43" name="Group 42"/>
            <p:cNvGrpSpPr/>
            <p:nvPr/>
          </p:nvGrpSpPr>
          <p:grpSpPr>
            <a:xfrm>
              <a:off x="4079776" y="3379692"/>
              <a:ext cx="365005" cy="303953"/>
              <a:chOff x="1079000" y="3385199"/>
              <a:chExt cx="365005" cy="303953"/>
            </a:xfrm>
          </p:grpSpPr>
          <p:sp>
            <p:nvSpPr>
              <p:cNvPr id="44" name="Rectangle 43"/>
              <p:cNvSpPr/>
              <p:nvPr/>
            </p:nvSpPr>
            <p:spPr bwMode="auto">
              <a:xfrm>
                <a:off x="1264788" y="3510492"/>
                <a:ext cx="144016" cy="161221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45" name="Group 44"/>
              <p:cNvGrpSpPr/>
              <p:nvPr/>
            </p:nvGrpSpPr>
            <p:grpSpPr>
              <a:xfrm>
                <a:off x="1079000" y="3385199"/>
                <a:ext cx="365005" cy="303953"/>
                <a:chOff x="3148027" y="2470906"/>
                <a:chExt cx="953834" cy="794294"/>
              </a:xfrm>
            </p:grpSpPr>
            <p:pic>
              <p:nvPicPr>
                <p:cNvPr id="46" name="Picture 153">
                  <a:extLst>
                    <a:ext uri="{FF2B5EF4-FFF2-40B4-BE49-F238E27FC236}">
                      <a16:creationId xmlns:a16="http://schemas.microsoft.com/office/drawing/2014/main" id="{C209373D-8A53-4C67-9949-DC029A1BA8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64058"/>
                <a:stretch/>
              </p:blipFill>
              <p:spPr>
                <a:xfrm>
                  <a:off x="3148027" y="2470906"/>
                  <a:ext cx="604468" cy="284658"/>
                </a:xfrm>
                <a:prstGeom prst="rect">
                  <a:avLst/>
                </a:prstGeom>
              </p:spPr>
            </p:pic>
            <p:pic>
              <p:nvPicPr>
                <p:cNvPr id="47" name="Picture 415">
                  <a:extLst>
                    <a:ext uri="{FF2B5EF4-FFF2-40B4-BE49-F238E27FC236}">
                      <a16:creationId xmlns:a16="http://schemas.microsoft.com/office/drawing/2014/main" id="{4A34754F-7411-4903-BF41-CE5ADCA047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4739"/>
                <a:stretch/>
              </p:blipFill>
              <p:spPr>
                <a:xfrm>
                  <a:off x="3495600" y="2746800"/>
                  <a:ext cx="606261" cy="518400"/>
                </a:xfrm>
                <a:prstGeom prst="rect">
                  <a:avLst/>
                </a:prstGeom>
              </p:spPr>
            </p:pic>
          </p:grpSp>
        </p:grpSp>
        <p:pic>
          <p:nvPicPr>
            <p:cNvPr id="74" name="Picture 2" descr="https://www.aco.net/index.php?eID=tx_securedownloads&amp;u=0&amp;g=0&amp;t=1681899710&amp;hash=7330d036539d66646e81cda760cd14d3801d2e0f&amp;file=fileadmin/_processed_/csm_header_aconet_logo_2022_70px-hoch_f1b58cf0f0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3261" y="3440271"/>
              <a:ext cx="403432" cy="105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8220154" y="3122114"/>
            <a:ext cx="689697" cy="365623"/>
            <a:chOff x="6550558" y="3212976"/>
            <a:chExt cx="689697" cy="365623"/>
          </a:xfrm>
        </p:grpSpPr>
        <p:grpSp>
          <p:nvGrpSpPr>
            <p:cNvPr id="55" name="Group 54"/>
            <p:cNvGrpSpPr/>
            <p:nvPr/>
          </p:nvGrpSpPr>
          <p:grpSpPr>
            <a:xfrm>
              <a:off x="6550558" y="3212976"/>
              <a:ext cx="365005" cy="303953"/>
              <a:chOff x="1079000" y="3385199"/>
              <a:chExt cx="365005" cy="303953"/>
            </a:xfrm>
          </p:grpSpPr>
          <p:sp>
            <p:nvSpPr>
              <p:cNvPr id="56" name="Rectangle 55"/>
              <p:cNvSpPr/>
              <p:nvPr/>
            </p:nvSpPr>
            <p:spPr bwMode="auto">
              <a:xfrm>
                <a:off x="1264788" y="3510492"/>
                <a:ext cx="144016" cy="161221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1079000" y="3385199"/>
                <a:ext cx="365005" cy="303953"/>
                <a:chOff x="3148027" y="2470906"/>
                <a:chExt cx="953834" cy="794294"/>
              </a:xfrm>
            </p:grpSpPr>
            <p:pic>
              <p:nvPicPr>
                <p:cNvPr id="58" name="Picture 153">
                  <a:extLst>
                    <a:ext uri="{FF2B5EF4-FFF2-40B4-BE49-F238E27FC236}">
                      <a16:creationId xmlns:a16="http://schemas.microsoft.com/office/drawing/2014/main" id="{C209373D-8A53-4C67-9949-DC029A1BA8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64058"/>
                <a:stretch/>
              </p:blipFill>
              <p:spPr>
                <a:xfrm>
                  <a:off x="3148027" y="2470906"/>
                  <a:ext cx="604468" cy="284658"/>
                </a:xfrm>
                <a:prstGeom prst="rect">
                  <a:avLst/>
                </a:prstGeom>
              </p:spPr>
            </p:pic>
            <p:pic>
              <p:nvPicPr>
                <p:cNvPr id="59" name="Picture 415">
                  <a:extLst>
                    <a:ext uri="{FF2B5EF4-FFF2-40B4-BE49-F238E27FC236}">
                      <a16:creationId xmlns:a16="http://schemas.microsoft.com/office/drawing/2014/main" id="{4A34754F-7411-4903-BF41-CE5ADCA047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4739"/>
                <a:stretch/>
              </p:blipFill>
              <p:spPr>
                <a:xfrm>
                  <a:off x="3495600" y="2746800"/>
                  <a:ext cx="606261" cy="518400"/>
                </a:xfrm>
                <a:prstGeom prst="rect">
                  <a:avLst/>
                </a:prstGeom>
              </p:spPr>
            </p:pic>
          </p:grpSp>
        </p:grpSp>
        <p:pic>
          <p:nvPicPr>
            <p:cNvPr id="75" name="Picture 2" descr="https://www.aco.net/index.php?eID=tx_securedownloads&amp;u=0&amp;g=0&amp;t=1681899710&amp;hash=7330d036539d66646e81cda760cd14d3801d2e0f&amp;file=fileadmin/_processed_/csm_header_aconet_logo_2022_70px-hoch_f1b58cf0f0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6823" y="3472698"/>
              <a:ext cx="403432" cy="105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5907791" y="4098235"/>
            <a:ext cx="427275" cy="410885"/>
            <a:chOff x="3892369" y="4545925"/>
            <a:chExt cx="427275" cy="410885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2369" y="4545925"/>
              <a:ext cx="230797" cy="302400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7800" y="4773741"/>
              <a:ext cx="241844" cy="183069"/>
            </a:xfrm>
            <a:prstGeom prst="rect">
              <a:avLst/>
            </a:prstGeom>
          </p:spPr>
        </p:pic>
      </p:grpSp>
      <p:pic>
        <p:nvPicPr>
          <p:cNvPr id="1030" name="Picture 6" descr="https://digital-strategy.ec.europa.eu/sites/default/files/styles/extra_large/public/2022-12/MicrosoftTeams-image%20%281%29_0.png?itok=l6aIWHNx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053" y="4947343"/>
            <a:ext cx="1674954" cy="167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573" y="3525648"/>
            <a:ext cx="2160240" cy="1070097"/>
          </a:xfrm>
          <a:prstGeom prst="rect">
            <a:avLst/>
          </a:prstGeom>
        </p:spPr>
      </p:pic>
      <p:pic>
        <p:nvPicPr>
          <p:cNvPr id="1034" name="Picture 10" descr="Flag of Europe.sv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002" y="179968"/>
            <a:ext cx="1342417" cy="89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Connector 80"/>
          <p:cNvCxnSpPr/>
          <p:nvPr/>
        </p:nvCxnSpPr>
        <p:spPr bwMode="auto">
          <a:xfrm flipH="1" flipV="1">
            <a:off x="9701653" y="3010604"/>
            <a:ext cx="570379" cy="615384"/>
          </a:xfrm>
          <a:prstGeom prst="line">
            <a:avLst/>
          </a:prstGeom>
          <a:ln>
            <a:solidFill>
              <a:srgbClr val="404040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 bwMode="auto">
          <a:xfrm flipH="1" flipV="1">
            <a:off x="6888088" y="5515959"/>
            <a:ext cx="1858914" cy="397769"/>
          </a:xfrm>
          <a:prstGeom prst="line">
            <a:avLst/>
          </a:prstGeom>
          <a:ln>
            <a:solidFill>
              <a:srgbClr val="404040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 bwMode="auto">
          <a:xfrm flipV="1">
            <a:off x="6893809" y="1183794"/>
            <a:ext cx="722266" cy="879004"/>
          </a:xfrm>
          <a:prstGeom prst="line">
            <a:avLst/>
          </a:prstGeom>
          <a:ln>
            <a:solidFill>
              <a:srgbClr val="404040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10128448" y="335435"/>
            <a:ext cx="1734413" cy="1402895"/>
            <a:chOff x="9806817" y="1282883"/>
            <a:chExt cx="1734413" cy="1402895"/>
          </a:xfrm>
        </p:grpSpPr>
        <p:sp>
          <p:nvSpPr>
            <p:cNvPr id="19" name="Wolke">
              <a:extLst>
                <a:ext uri="{FF2B5EF4-FFF2-40B4-BE49-F238E27FC236}">
                  <a16:creationId xmlns:a16="http://schemas.microsoft.com/office/drawing/2014/main" id="{7CA18B9F-EBB2-E542-9D77-4117E2252BFA}"/>
                </a:ext>
              </a:extLst>
            </p:cNvPr>
            <p:cNvSpPr/>
            <p:nvPr/>
          </p:nvSpPr>
          <p:spPr>
            <a:xfrm>
              <a:off x="9840416" y="1396506"/>
              <a:ext cx="1656000" cy="1015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03" y="0"/>
                  </a:moveTo>
                  <a:cubicBezTo>
                    <a:pt x="7967" y="0"/>
                    <a:pt x="5720" y="2939"/>
                    <a:pt x="4858" y="7062"/>
                  </a:cubicBezTo>
                  <a:cubicBezTo>
                    <a:pt x="4628" y="6992"/>
                    <a:pt x="4391" y="6953"/>
                    <a:pt x="4150" y="6953"/>
                  </a:cubicBezTo>
                  <a:cubicBezTo>
                    <a:pt x="1857" y="6953"/>
                    <a:pt x="0" y="10233"/>
                    <a:pt x="0" y="14278"/>
                  </a:cubicBezTo>
                  <a:cubicBezTo>
                    <a:pt x="0" y="18323"/>
                    <a:pt x="1857" y="21600"/>
                    <a:pt x="4150" y="21600"/>
                  </a:cubicBezTo>
                  <a:cubicBezTo>
                    <a:pt x="4193" y="21600"/>
                    <a:pt x="4237" y="21597"/>
                    <a:pt x="4280" y="21594"/>
                  </a:cubicBezTo>
                  <a:lnTo>
                    <a:pt x="10532" y="21597"/>
                  </a:lnTo>
                  <a:cubicBezTo>
                    <a:pt x="10555" y="21598"/>
                    <a:pt x="10579" y="21600"/>
                    <a:pt x="10603" y="21600"/>
                  </a:cubicBezTo>
                  <a:cubicBezTo>
                    <a:pt x="10626" y="21600"/>
                    <a:pt x="10648" y="21598"/>
                    <a:pt x="10672" y="21597"/>
                  </a:cubicBezTo>
                  <a:lnTo>
                    <a:pt x="18141" y="21600"/>
                  </a:lnTo>
                  <a:cubicBezTo>
                    <a:pt x="20051" y="21600"/>
                    <a:pt x="21600" y="18868"/>
                    <a:pt x="21600" y="15496"/>
                  </a:cubicBezTo>
                  <a:cubicBezTo>
                    <a:pt x="21600" y="12124"/>
                    <a:pt x="20051" y="9389"/>
                    <a:pt x="18141" y="9389"/>
                  </a:cubicBezTo>
                  <a:cubicBezTo>
                    <a:pt x="17627" y="9389"/>
                    <a:pt x="17139" y="9589"/>
                    <a:pt x="16701" y="9943"/>
                  </a:cubicBezTo>
                  <a:cubicBezTo>
                    <a:pt x="16453" y="4379"/>
                    <a:pt x="13819" y="0"/>
                    <a:pt x="10603" y="0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tx1">
                  <a:lumMod val="65000"/>
                  <a:lumOff val="35000"/>
                </a:schemeClr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/>
              <a:endParaRPr lang="de-AT" sz="1799" b="1" dirty="0"/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9806817" y="2201582"/>
              <a:ext cx="540000" cy="439627"/>
              <a:chOff x="4932000" y="2772000"/>
              <a:chExt cx="540000" cy="439627"/>
            </a:xfrm>
          </p:grpSpPr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32000" y="3024000"/>
                <a:ext cx="540000" cy="187627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32000" y="2898000"/>
                <a:ext cx="540000" cy="187627"/>
              </a:xfrm>
              <a:prstGeom prst="rect">
                <a:avLst/>
              </a:prstGeom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32000" y="2772000"/>
                <a:ext cx="540000" cy="187627"/>
              </a:xfrm>
              <a:prstGeom prst="rect">
                <a:avLst/>
              </a:prstGeom>
            </p:spPr>
          </p:pic>
        </p:grp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923455" y="2246578"/>
              <a:ext cx="617775" cy="439200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3455" y="1282883"/>
              <a:ext cx="432000" cy="432000"/>
            </a:xfrm>
            <a:prstGeom prst="rect">
              <a:avLst/>
            </a:prstGeom>
          </p:spPr>
        </p:pic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3200" y="152400"/>
            <a:ext cx="5892800" cy="838200"/>
          </a:xfrm>
        </p:spPr>
        <p:txBody>
          <a:bodyPr/>
          <a:lstStyle/>
          <a:p>
            <a:pPr algn="l"/>
            <a:r>
              <a:rPr lang="en-US" dirty="0" smtClean="0"/>
              <a:t>Current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097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10" y="1396506"/>
            <a:ext cx="8632554" cy="4364503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5030034" y="4363182"/>
            <a:ext cx="1734413" cy="1230039"/>
            <a:chOff x="2057472" y="4960006"/>
            <a:chExt cx="1734413" cy="1230039"/>
          </a:xfrm>
        </p:grpSpPr>
        <p:sp>
          <p:nvSpPr>
            <p:cNvPr id="18" name="Wolke">
              <a:extLst>
                <a:ext uri="{FF2B5EF4-FFF2-40B4-BE49-F238E27FC236}">
                  <a16:creationId xmlns:a16="http://schemas.microsoft.com/office/drawing/2014/main" id="{7CA18B9F-EBB2-E542-9D77-4117E2252BFA}"/>
                </a:ext>
              </a:extLst>
            </p:cNvPr>
            <p:cNvSpPr/>
            <p:nvPr/>
          </p:nvSpPr>
          <p:spPr>
            <a:xfrm>
              <a:off x="2147911" y="5169836"/>
              <a:ext cx="1355801" cy="831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03" y="0"/>
                  </a:moveTo>
                  <a:cubicBezTo>
                    <a:pt x="7967" y="0"/>
                    <a:pt x="5720" y="2939"/>
                    <a:pt x="4858" y="7062"/>
                  </a:cubicBezTo>
                  <a:cubicBezTo>
                    <a:pt x="4628" y="6992"/>
                    <a:pt x="4391" y="6953"/>
                    <a:pt x="4150" y="6953"/>
                  </a:cubicBezTo>
                  <a:cubicBezTo>
                    <a:pt x="1857" y="6953"/>
                    <a:pt x="0" y="10233"/>
                    <a:pt x="0" y="14278"/>
                  </a:cubicBezTo>
                  <a:cubicBezTo>
                    <a:pt x="0" y="18323"/>
                    <a:pt x="1857" y="21600"/>
                    <a:pt x="4150" y="21600"/>
                  </a:cubicBezTo>
                  <a:cubicBezTo>
                    <a:pt x="4193" y="21600"/>
                    <a:pt x="4237" y="21597"/>
                    <a:pt x="4280" y="21594"/>
                  </a:cubicBezTo>
                  <a:lnTo>
                    <a:pt x="10532" y="21597"/>
                  </a:lnTo>
                  <a:cubicBezTo>
                    <a:pt x="10555" y="21598"/>
                    <a:pt x="10579" y="21600"/>
                    <a:pt x="10603" y="21600"/>
                  </a:cubicBezTo>
                  <a:cubicBezTo>
                    <a:pt x="10626" y="21600"/>
                    <a:pt x="10648" y="21598"/>
                    <a:pt x="10672" y="21597"/>
                  </a:cubicBezTo>
                  <a:lnTo>
                    <a:pt x="18141" y="21600"/>
                  </a:lnTo>
                  <a:cubicBezTo>
                    <a:pt x="20051" y="21600"/>
                    <a:pt x="21600" y="18868"/>
                    <a:pt x="21600" y="15496"/>
                  </a:cubicBezTo>
                  <a:cubicBezTo>
                    <a:pt x="21600" y="12124"/>
                    <a:pt x="20051" y="9389"/>
                    <a:pt x="18141" y="9389"/>
                  </a:cubicBezTo>
                  <a:cubicBezTo>
                    <a:pt x="17627" y="9389"/>
                    <a:pt x="17139" y="9589"/>
                    <a:pt x="16701" y="9943"/>
                  </a:cubicBezTo>
                  <a:cubicBezTo>
                    <a:pt x="16453" y="4379"/>
                    <a:pt x="13819" y="0"/>
                    <a:pt x="10603" y="0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tx1">
                  <a:lumMod val="65000"/>
                  <a:lumOff val="35000"/>
                </a:schemeClr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/>
              <a:endParaRPr lang="de-AT" sz="1799" b="1" dirty="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1584" y="4960006"/>
              <a:ext cx="438018" cy="431858"/>
            </a:xfrm>
            <a:prstGeom prst="rect">
              <a:avLst/>
            </a:prstGeom>
          </p:spPr>
        </p:pic>
        <p:grpSp>
          <p:nvGrpSpPr>
            <p:cNvPr id="24" name="Group 23"/>
            <p:cNvGrpSpPr/>
            <p:nvPr/>
          </p:nvGrpSpPr>
          <p:grpSpPr>
            <a:xfrm>
              <a:off x="2057472" y="5705849"/>
              <a:ext cx="540000" cy="439627"/>
              <a:chOff x="4932000" y="2772000"/>
              <a:chExt cx="540000" cy="439627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32000" y="3024000"/>
                <a:ext cx="540000" cy="187627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32000" y="2898000"/>
                <a:ext cx="540000" cy="187627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32000" y="2772000"/>
                <a:ext cx="540000" cy="187627"/>
              </a:xfrm>
              <a:prstGeom prst="rect">
                <a:avLst/>
              </a:prstGeom>
            </p:spPr>
          </p:pic>
        </p:grp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74110" y="5750845"/>
              <a:ext cx="617775" cy="43920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4524252" y="2060454"/>
            <a:ext cx="888798" cy="861379"/>
            <a:chOff x="715961" y="1776937"/>
            <a:chExt cx="888798" cy="861379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8247" y="2062316"/>
              <a:ext cx="686512" cy="5760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961" y="1776937"/>
              <a:ext cx="438018" cy="431858"/>
            </a:xfrm>
            <a:prstGeom prst="rect">
              <a:avLst/>
            </a:prstGeom>
          </p:spPr>
        </p:pic>
      </p:grpSp>
      <p:sp>
        <p:nvSpPr>
          <p:cNvPr id="30" name="Can 29"/>
          <p:cNvSpPr/>
          <p:nvPr/>
        </p:nvSpPr>
        <p:spPr>
          <a:xfrm rot="5400000">
            <a:off x="4442746" y="994637"/>
            <a:ext cx="270646" cy="5688634"/>
          </a:xfrm>
          <a:prstGeom prst="can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de-AT" sz="1799" b="1" dirty="0" err="1">
                <a:solidFill>
                  <a:schemeClr val="bg1"/>
                </a:solidFill>
              </a:rPr>
              <a:t>ACOnet</a:t>
            </a:r>
            <a:endParaRPr lang="de-AT" sz="1799" b="1" dirty="0">
              <a:solidFill>
                <a:schemeClr val="bg1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 bwMode="auto">
          <a:xfrm>
            <a:off x="5055413" y="2974926"/>
            <a:ext cx="0" cy="864028"/>
          </a:xfrm>
          <a:prstGeom prst="line">
            <a:avLst/>
          </a:prstGeom>
          <a:ln>
            <a:solidFill>
              <a:srgbClr val="404040"/>
            </a:solidFill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6672" y="2017339"/>
            <a:ext cx="686512" cy="576000"/>
          </a:xfrm>
          <a:prstGeom prst="rect">
            <a:avLst/>
          </a:prstGeom>
        </p:spPr>
      </p:pic>
      <p:cxnSp>
        <p:nvCxnSpPr>
          <p:cNvPr id="42" name="Straight Connector 41"/>
          <p:cNvCxnSpPr/>
          <p:nvPr/>
        </p:nvCxnSpPr>
        <p:spPr bwMode="auto">
          <a:xfrm>
            <a:off x="6455559" y="2675533"/>
            <a:ext cx="0" cy="1145681"/>
          </a:xfrm>
          <a:prstGeom prst="line">
            <a:avLst/>
          </a:prstGeom>
          <a:ln>
            <a:solidFill>
              <a:srgbClr val="404040"/>
            </a:solidFill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 bwMode="auto">
          <a:xfrm>
            <a:off x="5951984" y="3939231"/>
            <a:ext cx="0" cy="569889"/>
          </a:xfrm>
          <a:prstGeom prst="line">
            <a:avLst/>
          </a:prstGeom>
          <a:ln>
            <a:solidFill>
              <a:srgbClr val="404040"/>
            </a:solidFill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1" name="Picture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682" y="2186823"/>
            <a:ext cx="927766" cy="702293"/>
          </a:xfrm>
          <a:prstGeom prst="rect">
            <a:avLst/>
          </a:prstGeom>
        </p:spPr>
      </p:pic>
      <p:cxnSp>
        <p:nvCxnSpPr>
          <p:cNvPr id="52" name="Straight Connector 51"/>
          <p:cNvCxnSpPr>
            <a:endCxn id="30" idx="0"/>
          </p:cNvCxnSpPr>
          <p:nvPr/>
        </p:nvCxnSpPr>
        <p:spPr bwMode="auto">
          <a:xfrm flipH="1">
            <a:off x="7354724" y="2960068"/>
            <a:ext cx="1889208" cy="878886"/>
          </a:xfrm>
          <a:prstGeom prst="line">
            <a:avLst/>
          </a:prstGeom>
          <a:ln>
            <a:solidFill>
              <a:srgbClr val="404040"/>
            </a:solidFill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 bwMode="auto">
          <a:xfrm flipH="1">
            <a:off x="9806214" y="1666267"/>
            <a:ext cx="1033242" cy="467037"/>
          </a:xfrm>
          <a:prstGeom prst="line">
            <a:avLst/>
          </a:prstGeom>
          <a:ln>
            <a:solidFill>
              <a:srgbClr val="404040"/>
            </a:solidFill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7" name="Group 66"/>
          <p:cNvGrpSpPr/>
          <p:nvPr/>
        </p:nvGrpSpPr>
        <p:grpSpPr>
          <a:xfrm>
            <a:off x="9819246" y="1792267"/>
            <a:ext cx="365005" cy="303953"/>
            <a:chOff x="1079000" y="3385199"/>
            <a:chExt cx="365005" cy="303953"/>
          </a:xfrm>
        </p:grpSpPr>
        <p:sp>
          <p:nvSpPr>
            <p:cNvPr id="68" name="Rectangle 67"/>
            <p:cNvSpPr/>
            <p:nvPr/>
          </p:nvSpPr>
          <p:spPr bwMode="auto">
            <a:xfrm>
              <a:off x="1264788" y="3510492"/>
              <a:ext cx="144016" cy="16122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1079000" y="3385199"/>
              <a:ext cx="365005" cy="303953"/>
              <a:chOff x="3148027" y="2470906"/>
              <a:chExt cx="953834" cy="794294"/>
            </a:xfrm>
          </p:grpSpPr>
          <p:pic>
            <p:nvPicPr>
              <p:cNvPr id="70" name="Picture 153">
                <a:extLst>
                  <a:ext uri="{FF2B5EF4-FFF2-40B4-BE49-F238E27FC236}">
                    <a16:creationId xmlns:a16="http://schemas.microsoft.com/office/drawing/2014/main" id="{C209373D-8A53-4C67-9949-DC029A1BA89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4058"/>
              <a:stretch/>
            </p:blipFill>
            <p:spPr>
              <a:xfrm>
                <a:off x="3148027" y="2470906"/>
                <a:ext cx="604468" cy="284658"/>
              </a:xfrm>
              <a:prstGeom prst="rect">
                <a:avLst/>
              </a:prstGeom>
            </p:spPr>
          </p:pic>
          <p:pic>
            <p:nvPicPr>
              <p:cNvPr id="71" name="Picture 415">
                <a:extLst>
                  <a:ext uri="{FF2B5EF4-FFF2-40B4-BE49-F238E27FC236}">
                    <a16:creationId xmlns:a16="http://schemas.microsoft.com/office/drawing/2014/main" id="{4A34754F-7411-4903-BF41-CE5ADCA0475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739"/>
              <a:stretch/>
            </p:blipFill>
            <p:spPr>
              <a:xfrm>
                <a:off x="3495600" y="2746800"/>
                <a:ext cx="606261" cy="518400"/>
              </a:xfrm>
              <a:prstGeom prst="rect">
                <a:avLst/>
              </a:prstGeom>
            </p:spPr>
          </p:pic>
        </p:grpSp>
      </p:grpSp>
      <p:grpSp>
        <p:nvGrpSpPr>
          <p:cNvPr id="14" name="Group 13"/>
          <p:cNvGrpSpPr/>
          <p:nvPr/>
        </p:nvGrpSpPr>
        <p:grpSpPr>
          <a:xfrm>
            <a:off x="4743261" y="3176579"/>
            <a:ext cx="712110" cy="303953"/>
            <a:chOff x="1079000" y="3385199"/>
            <a:chExt cx="712110" cy="303953"/>
          </a:xfrm>
        </p:grpSpPr>
        <p:grpSp>
          <p:nvGrpSpPr>
            <p:cNvPr id="40" name="Group 39"/>
            <p:cNvGrpSpPr/>
            <p:nvPr/>
          </p:nvGrpSpPr>
          <p:grpSpPr>
            <a:xfrm>
              <a:off x="1079000" y="3385199"/>
              <a:ext cx="365005" cy="303953"/>
              <a:chOff x="1079000" y="3385199"/>
              <a:chExt cx="365005" cy="303953"/>
            </a:xfrm>
          </p:grpSpPr>
          <p:sp>
            <p:nvSpPr>
              <p:cNvPr id="39" name="Rectangle 38"/>
              <p:cNvSpPr/>
              <p:nvPr/>
            </p:nvSpPr>
            <p:spPr bwMode="auto">
              <a:xfrm>
                <a:off x="1264788" y="3510492"/>
                <a:ext cx="144016" cy="161221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35" name="Group 34"/>
              <p:cNvGrpSpPr/>
              <p:nvPr/>
            </p:nvGrpSpPr>
            <p:grpSpPr>
              <a:xfrm>
                <a:off x="1079000" y="3385199"/>
                <a:ext cx="365005" cy="303953"/>
                <a:chOff x="3148027" y="2470906"/>
                <a:chExt cx="953834" cy="794294"/>
              </a:xfrm>
            </p:grpSpPr>
            <p:pic>
              <p:nvPicPr>
                <p:cNvPr id="33" name="Picture 153">
                  <a:extLst>
                    <a:ext uri="{FF2B5EF4-FFF2-40B4-BE49-F238E27FC236}">
                      <a16:creationId xmlns:a16="http://schemas.microsoft.com/office/drawing/2014/main" id="{C209373D-8A53-4C67-9949-DC029A1BA8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64058"/>
                <a:stretch/>
              </p:blipFill>
              <p:spPr>
                <a:xfrm>
                  <a:off x="3148027" y="2470906"/>
                  <a:ext cx="604468" cy="284658"/>
                </a:xfrm>
                <a:prstGeom prst="rect">
                  <a:avLst/>
                </a:prstGeom>
              </p:spPr>
            </p:pic>
            <p:pic>
              <p:nvPicPr>
                <p:cNvPr id="34" name="Picture 415">
                  <a:extLst>
                    <a:ext uri="{FF2B5EF4-FFF2-40B4-BE49-F238E27FC236}">
                      <a16:creationId xmlns:a16="http://schemas.microsoft.com/office/drawing/2014/main" id="{4A34754F-7411-4903-BF41-CE5ADCA047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4739"/>
                <a:stretch/>
              </p:blipFill>
              <p:spPr>
                <a:xfrm>
                  <a:off x="3495600" y="2746800"/>
                  <a:ext cx="606261" cy="518400"/>
                </a:xfrm>
                <a:prstGeom prst="rect">
                  <a:avLst/>
                </a:prstGeom>
              </p:spPr>
            </p:pic>
          </p:grpSp>
        </p:grpSp>
        <p:pic>
          <p:nvPicPr>
            <p:cNvPr id="1026" name="Picture 2" descr="https://www.aco.net/index.php?eID=tx_securedownloads&amp;u=0&amp;g=0&amp;t=1681899710&amp;hash=7330d036539d66646e81cda760cd14d3801d2e0f&amp;file=fileadmin/_processed_/csm_header_aconet_logo_2022_70px-hoch_f1b58cf0f0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7678" y="3441881"/>
              <a:ext cx="403432" cy="105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6181902" y="3031234"/>
            <a:ext cx="736917" cy="303953"/>
            <a:chOff x="4079776" y="3379692"/>
            <a:chExt cx="736917" cy="303953"/>
          </a:xfrm>
        </p:grpSpPr>
        <p:grpSp>
          <p:nvGrpSpPr>
            <p:cNvPr id="43" name="Group 42"/>
            <p:cNvGrpSpPr/>
            <p:nvPr/>
          </p:nvGrpSpPr>
          <p:grpSpPr>
            <a:xfrm>
              <a:off x="4079776" y="3379692"/>
              <a:ext cx="365005" cy="303953"/>
              <a:chOff x="1079000" y="3385199"/>
              <a:chExt cx="365005" cy="303953"/>
            </a:xfrm>
          </p:grpSpPr>
          <p:sp>
            <p:nvSpPr>
              <p:cNvPr id="44" name="Rectangle 43"/>
              <p:cNvSpPr/>
              <p:nvPr/>
            </p:nvSpPr>
            <p:spPr bwMode="auto">
              <a:xfrm>
                <a:off x="1264788" y="3510492"/>
                <a:ext cx="144016" cy="161221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45" name="Group 44"/>
              <p:cNvGrpSpPr/>
              <p:nvPr/>
            </p:nvGrpSpPr>
            <p:grpSpPr>
              <a:xfrm>
                <a:off x="1079000" y="3385199"/>
                <a:ext cx="365005" cy="303953"/>
                <a:chOff x="3148027" y="2470906"/>
                <a:chExt cx="953834" cy="794294"/>
              </a:xfrm>
            </p:grpSpPr>
            <p:pic>
              <p:nvPicPr>
                <p:cNvPr id="46" name="Picture 153">
                  <a:extLst>
                    <a:ext uri="{FF2B5EF4-FFF2-40B4-BE49-F238E27FC236}">
                      <a16:creationId xmlns:a16="http://schemas.microsoft.com/office/drawing/2014/main" id="{C209373D-8A53-4C67-9949-DC029A1BA8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64058"/>
                <a:stretch/>
              </p:blipFill>
              <p:spPr>
                <a:xfrm>
                  <a:off x="3148027" y="2470906"/>
                  <a:ext cx="604468" cy="284658"/>
                </a:xfrm>
                <a:prstGeom prst="rect">
                  <a:avLst/>
                </a:prstGeom>
              </p:spPr>
            </p:pic>
            <p:pic>
              <p:nvPicPr>
                <p:cNvPr id="47" name="Picture 415">
                  <a:extLst>
                    <a:ext uri="{FF2B5EF4-FFF2-40B4-BE49-F238E27FC236}">
                      <a16:creationId xmlns:a16="http://schemas.microsoft.com/office/drawing/2014/main" id="{4A34754F-7411-4903-BF41-CE5ADCA047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4739"/>
                <a:stretch/>
              </p:blipFill>
              <p:spPr>
                <a:xfrm>
                  <a:off x="3495600" y="2746800"/>
                  <a:ext cx="606261" cy="518400"/>
                </a:xfrm>
                <a:prstGeom prst="rect">
                  <a:avLst/>
                </a:prstGeom>
              </p:spPr>
            </p:pic>
          </p:grpSp>
        </p:grpSp>
        <p:pic>
          <p:nvPicPr>
            <p:cNvPr id="74" name="Picture 2" descr="https://www.aco.net/index.php?eID=tx_securedownloads&amp;u=0&amp;g=0&amp;t=1681899710&amp;hash=7330d036539d66646e81cda760cd14d3801d2e0f&amp;file=fileadmin/_processed_/csm_header_aconet_logo_2022_70px-hoch_f1b58cf0f0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3261" y="3440271"/>
              <a:ext cx="403432" cy="105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8220154" y="3122114"/>
            <a:ext cx="689697" cy="365623"/>
            <a:chOff x="6550558" y="3212976"/>
            <a:chExt cx="689697" cy="365623"/>
          </a:xfrm>
        </p:grpSpPr>
        <p:grpSp>
          <p:nvGrpSpPr>
            <p:cNvPr id="55" name="Group 54"/>
            <p:cNvGrpSpPr/>
            <p:nvPr/>
          </p:nvGrpSpPr>
          <p:grpSpPr>
            <a:xfrm>
              <a:off x="6550558" y="3212976"/>
              <a:ext cx="365005" cy="303953"/>
              <a:chOff x="1079000" y="3385199"/>
              <a:chExt cx="365005" cy="303953"/>
            </a:xfrm>
          </p:grpSpPr>
          <p:sp>
            <p:nvSpPr>
              <p:cNvPr id="56" name="Rectangle 55"/>
              <p:cNvSpPr/>
              <p:nvPr/>
            </p:nvSpPr>
            <p:spPr bwMode="auto">
              <a:xfrm>
                <a:off x="1264788" y="3510492"/>
                <a:ext cx="144016" cy="161221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1079000" y="3385199"/>
                <a:ext cx="365005" cy="303953"/>
                <a:chOff x="3148027" y="2470906"/>
                <a:chExt cx="953834" cy="794294"/>
              </a:xfrm>
            </p:grpSpPr>
            <p:pic>
              <p:nvPicPr>
                <p:cNvPr id="58" name="Picture 153">
                  <a:extLst>
                    <a:ext uri="{FF2B5EF4-FFF2-40B4-BE49-F238E27FC236}">
                      <a16:creationId xmlns:a16="http://schemas.microsoft.com/office/drawing/2014/main" id="{C209373D-8A53-4C67-9949-DC029A1BA8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64058"/>
                <a:stretch/>
              </p:blipFill>
              <p:spPr>
                <a:xfrm>
                  <a:off x="3148027" y="2470906"/>
                  <a:ext cx="604468" cy="284658"/>
                </a:xfrm>
                <a:prstGeom prst="rect">
                  <a:avLst/>
                </a:prstGeom>
              </p:spPr>
            </p:pic>
            <p:pic>
              <p:nvPicPr>
                <p:cNvPr id="59" name="Picture 415">
                  <a:extLst>
                    <a:ext uri="{FF2B5EF4-FFF2-40B4-BE49-F238E27FC236}">
                      <a16:creationId xmlns:a16="http://schemas.microsoft.com/office/drawing/2014/main" id="{4A34754F-7411-4903-BF41-CE5ADCA047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4739"/>
                <a:stretch/>
              </p:blipFill>
              <p:spPr>
                <a:xfrm>
                  <a:off x="3495600" y="2746800"/>
                  <a:ext cx="606261" cy="518400"/>
                </a:xfrm>
                <a:prstGeom prst="rect">
                  <a:avLst/>
                </a:prstGeom>
              </p:spPr>
            </p:pic>
          </p:grpSp>
        </p:grpSp>
        <p:pic>
          <p:nvPicPr>
            <p:cNvPr id="75" name="Picture 2" descr="https://www.aco.net/index.php?eID=tx_securedownloads&amp;u=0&amp;g=0&amp;t=1681899710&amp;hash=7330d036539d66646e81cda760cd14d3801d2e0f&amp;file=fileadmin/_processed_/csm_header_aconet_logo_2022_70px-hoch_f1b58cf0f0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6823" y="3472698"/>
              <a:ext cx="403432" cy="105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5907791" y="4098235"/>
            <a:ext cx="427275" cy="410885"/>
            <a:chOff x="3892369" y="4545925"/>
            <a:chExt cx="427275" cy="410885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2369" y="4545925"/>
              <a:ext cx="230797" cy="302400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7800" y="4773741"/>
              <a:ext cx="241844" cy="183069"/>
            </a:xfrm>
            <a:prstGeom prst="rect">
              <a:avLst/>
            </a:prstGeom>
          </p:spPr>
        </p:pic>
      </p:grpSp>
      <p:pic>
        <p:nvPicPr>
          <p:cNvPr id="1030" name="Picture 6" descr="https://digital-strategy.ec.europa.eu/sites/default/files/styles/extra_large/public/2022-12/MicrosoftTeams-image%20%281%29_0.png?itok=l6aIWHNx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053" y="4947343"/>
            <a:ext cx="1674954" cy="167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573" y="3525648"/>
            <a:ext cx="2160240" cy="1070097"/>
          </a:xfrm>
          <a:prstGeom prst="rect">
            <a:avLst/>
          </a:prstGeom>
        </p:spPr>
      </p:pic>
      <p:pic>
        <p:nvPicPr>
          <p:cNvPr id="1034" name="Picture 10" descr="Flag of Europe.sv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002" y="179968"/>
            <a:ext cx="1342417" cy="89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4" name="Straight Connector 83"/>
          <p:cNvCxnSpPr/>
          <p:nvPr/>
        </p:nvCxnSpPr>
        <p:spPr bwMode="auto">
          <a:xfrm flipV="1">
            <a:off x="9480376" y="3031234"/>
            <a:ext cx="0" cy="1837927"/>
          </a:xfrm>
          <a:prstGeom prst="line">
            <a:avLst/>
          </a:prstGeom>
          <a:ln>
            <a:prstDash val="sysDot"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10128448" y="335435"/>
            <a:ext cx="1734413" cy="1402895"/>
            <a:chOff x="9806817" y="1282883"/>
            <a:chExt cx="1734413" cy="1402895"/>
          </a:xfrm>
        </p:grpSpPr>
        <p:sp>
          <p:nvSpPr>
            <p:cNvPr id="19" name="Wolke">
              <a:extLst>
                <a:ext uri="{FF2B5EF4-FFF2-40B4-BE49-F238E27FC236}">
                  <a16:creationId xmlns:a16="http://schemas.microsoft.com/office/drawing/2014/main" id="{7CA18B9F-EBB2-E542-9D77-4117E2252BFA}"/>
                </a:ext>
              </a:extLst>
            </p:cNvPr>
            <p:cNvSpPr/>
            <p:nvPr/>
          </p:nvSpPr>
          <p:spPr>
            <a:xfrm>
              <a:off x="9840416" y="1396506"/>
              <a:ext cx="1656000" cy="1015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03" y="0"/>
                  </a:moveTo>
                  <a:cubicBezTo>
                    <a:pt x="7967" y="0"/>
                    <a:pt x="5720" y="2939"/>
                    <a:pt x="4858" y="7062"/>
                  </a:cubicBezTo>
                  <a:cubicBezTo>
                    <a:pt x="4628" y="6992"/>
                    <a:pt x="4391" y="6953"/>
                    <a:pt x="4150" y="6953"/>
                  </a:cubicBezTo>
                  <a:cubicBezTo>
                    <a:pt x="1857" y="6953"/>
                    <a:pt x="0" y="10233"/>
                    <a:pt x="0" y="14278"/>
                  </a:cubicBezTo>
                  <a:cubicBezTo>
                    <a:pt x="0" y="18323"/>
                    <a:pt x="1857" y="21600"/>
                    <a:pt x="4150" y="21600"/>
                  </a:cubicBezTo>
                  <a:cubicBezTo>
                    <a:pt x="4193" y="21600"/>
                    <a:pt x="4237" y="21597"/>
                    <a:pt x="4280" y="21594"/>
                  </a:cubicBezTo>
                  <a:lnTo>
                    <a:pt x="10532" y="21597"/>
                  </a:lnTo>
                  <a:cubicBezTo>
                    <a:pt x="10555" y="21598"/>
                    <a:pt x="10579" y="21600"/>
                    <a:pt x="10603" y="21600"/>
                  </a:cubicBezTo>
                  <a:cubicBezTo>
                    <a:pt x="10626" y="21600"/>
                    <a:pt x="10648" y="21598"/>
                    <a:pt x="10672" y="21597"/>
                  </a:cubicBezTo>
                  <a:lnTo>
                    <a:pt x="18141" y="21600"/>
                  </a:lnTo>
                  <a:cubicBezTo>
                    <a:pt x="20051" y="21600"/>
                    <a:pt x="21600" y="18868"/>
                    <a:pt x="21600" y="15496"/>
                  </a:cubicBezTo>
                  <a:cubicBezTo>
                    <a:pt x="21600" y="12124"/>
                    <a:pt x="20051" y="9389"/>
                    <a:pt x="18141" y="9389"/>
                  </a:cubicBezTo>
                  <a:cubicBezTo>
                    <a:pt x="17627" y="9389"/>
                    <a:pt x="17139" y="9589"/>
                    <a:pt x="16701" y="9943"/>
                  </a:cubicBezTo>
                  <a:cubicBezTo>
                    <a:pt x="16453" y="4379"/>
                    <a:pt x="13819" y="0"/>
                    <a:pt x="10603" y="0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tx1">
                  <a:lumMod val="65000"/>
                  <a:lumOff val="35000"/>
                </a:schemeClr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/>
              <a:endParaRPr lang="de-AT" sz="1799" b="1" dirty="0"/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9806817" y="2201582"/>
              <a:ext cx="540000" cy="439627"/>
              <a:chOff x="4932000" y="2772000"/>
              <a:chExt cx="540000" cy="439627"/>
            </a:xfrm>
          </p:grpSpPr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32000" y="3024000"/>
                <a:ext cx="540000" cy="187627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32000" y="2898000"/>
                <a:ext cx="540000" cy="187627"/>
              </a:xfrm>
              <a:prstGeom prst="rect">
                <a:avLst/>
              </a:prstGeom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32000" y="2772000"/>
                <a:ext cx="540000" cy="187627"/>
              </a:xfrm>
              <a:prstGeom prst="rect">
                <a:avLst/>
              </a:prstGeom>
            </p:spPr>
          </p:pic>
        </p:grp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923455" y="2246578"/>
              <a:ext cx="617775" cy="439200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3455" y="1282883"/>
              <a:ext cx="432000" cy="432000"/>
            </a:xfrm>
            <a:prstGeom prst="rect">
              <a:avLst/>
            </a:prstGeom>
          </p:spPr>
        </p:pic>
      </p:grpSp>
      <p:grpSp>
        <p:nvGrpSpPr>
          <p:cNvPr id="73" name="Group 72"/>
          <p:cNvGrpSpPr/>
          <p:nvPr/>
        </p:nvGrpSpPr>
        <p:grpSpPr>
          <a:xfrm>
            <a:off x="766796" y="3887021"/>
            <a:ext cx="891404" cy="878059"/>
            <a:chOff x="2153726" y="1859135"/>
            <a:chExt cx="891404" cy="878059"/>
          </a:xfrm>
        </p:grpSpPr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58618" y="2161194"/>
              <a:ext cx="686512" cy="576000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153726" y="1859135"/>
              <a:ext cx="447741" cy="432000"/>
            </a:xfrm>
            <a:prstGeom prst="rect">
              <a:avLst/>
            </a:prstGeom>
          </p:spPr>
        </p:pic>
      </p:grpSp>
      <p:pic>
        <p:nvPicPr>
          <p:cNvPr id="79" name="Picture 2" descr="File:Caduceus.sv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420" y="1790766"/>
            <a:ext cx="362832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2" name="Straight Connector 81"/>
          <p:cNvCxnSpPr/>
          <p:nvPr/>
        </p:nvCxnSpPr>
        <p:spPr bwMode="auto">
          <a:xfrm flipH="1">
            <a:off x="1343472" y="3796371"/>
            <a:ext cx="648072" cy="392709"/>
          </a:xfrm>
          <a:prstGeom prst="line">
            <a:avLst/>
          </a:prstGeom>
          <a:ln>
            <a:solidFill>
              <a:srgbClr val="404040"/>
            </a:solidFill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83" name="Group 82"/>
          <p:cNvGrpSpPr/>
          <p:nvPr/>
        </p:nvGrpSpPr>
        <p:grpSpPr>
          <a:xfrm>
            <a:off x="1279434" y="3862887"/>
            <a:ext cx="712110" cy="303953"/>
            <a:chOff x="1079000" y="3385199"/>
            <a:chExt cx="712110" cy="303953"/>
          </a:xfrm>
        </p:grpSpPr>
        <p:grpSp>
          <p:nvGrpSpPr>
            <p:cNvPr id="85" name="Group 84"/>
            <p:cNvGrpSpPr/>
            <p:nvPr/>
          </p:nvGrpSpPr>
          <p:grpSpPr>
            <a:xfrm>
              <a:off x="1079000" y="3385199"/>
              <a:ext cx="365005" cy="303953"/>
              <a:chOff x="1079000" y="3385199"/>
              <a:chExt cx="365005" cy="303953"/>
            </a:xfrm>
          </p:grpSpPr>
          <p:sp>
            <p:nvSpPr>
              <p:cNvPr id="88" name="Rectangle 87"/>
              <p:cNvSpPr/>
              <p:nvPr/>
            </p:nvSpPr>
            <p:spPr bwMode="auto">
              <a:xfrm>
                <a:off x="1264788" y="3510492"/>
                <a:ext cx="144016" cy="161221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89" name="Group 88"/>
              <p:cNvGrpSpPr/>
              <p:nvPr/>
            </p:nvGrpSpPr>
            <p:grpSpPr>
              <a:xfrm>
                <a:off x="1079000" y="3385199"/>
                <a:ext cx="365005" cy="303953"/>
                <a:chOff x="3148027" y="2470906"/>
                <a:chExt cx="953834" cy="794294"/>
              </a:xfrm>
            </p:grpSpPr>
            <p:pic>
              <p:nvPicPr>
                <p:cNvPr id="90" name="Picture 153">
                  <a:extLst>
                    <a:ext uri="{FF2B5EF4-FFF2-40B4-BE49-F238E27FC236}">
                      <a16:creationId xmlns:a16="http://schemas.microsoft.com/office/drawing/2014/main" id="{C209373D-8A53-4C67-9949-DC029A1BA8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64058"/>
                <a:stretch/>
              </p:blipFill>
              <p:spPr>
                <a:xfrm>
                  <a:off x="3148027" y="2470906"/>
                  <a:ext cx="604468" cy="284658"/>
                </a:xfrm>
                <a:prstGeom prst="rect">
                  <a:avLst/>
                </a:prstGeom>
              </p:spPr>
            </p:pic>
            <p:pic>
              <p:nvPicPr>
                <p:cNvPr id="91" name="Picture 415">
                  <a:extLst>
                    <a:ext uri="{FF2B5EF4-FFF2-40B4-BE49-F238E27FC236}">
                      <a16:creationId xmlns:a16="http://schemas.microsoft.com/office/drawing/2014/main" id="{4A34754F-7411-4903-BF41-CE5ADCA047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4739"/>
                <a:stretch/>
              </p:blipFill>
              <p:spPr>
                <a:xfrm>
                  <a:off x="3495600" y="2746800"/>
                  <a:ext cx="606261" cy="518400"/>
                </a:xfrm>
                <a:prstGeom prst="rect">
                  <a:avLst/>
                </a:prstGeom>
              </p:spPr>
            </p:pic>
          </p:grpSp>
        </p:grpSp>
        <p:pic>
          <p:nvPicPr>
            <p:cNvPr id="87" name="Picture 2" descr="https://www.aco.net/index.php?eID=tx_securedownloads&amp;u=0&amp;g=0&amp;t=1681899710&amp;hash=7330d036539d66646e81cda760cd14d3801d2e0f&amp;file=fileadmin/_processed_/csm_header_aconet_logo_2022_70px-hoch_f1b58cf0f0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7678" y="3441881"/>
              <a:ext cx="403432" cy="105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2" name="Group 91"/>
          <p:cNvGrpSpPr/>
          <p:nvPr/>
        </p:nvGrpSpPr>
        <p:grpSpPr>
          <a:xfrm>
            <a:off x="2843162" y="4456278"/>
            <a:ext cx="1734413" cy="1020209"/>
            <a:chOff x="2057472" y="5169836"/>
            <a:chExt cx="1734413" cy="1020209"/>
          </a:xfrm>
        </p:grpSpPr>
        <p:sp>
          <p:nvSpPr>
            <p:cNvPr id="93" name="Wolke">
              <a:extLst>
                <a:ext uri="{FF2B5EF4-FFF2-40B4-BE49-F238E27FC236}">
                  <a16:creationId xmlns:a16="http://schemas.microsoft.com/office/drawing/2014/main" id="{7CA18B9F-EBB2-E542-9D77-4117E2252BFA}"/>
                </a:ext>
              </a:extLst>
            </p:cNvPr>
            <p:cNvSpPr/>
            <p:nvPr/>
          </p:nvSpPr>
          <p:spPr>
            <a:xfrm>
              <a:off x="2147911" y="5169836"/>
              <a:ext cx="1355801" cy="831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03" y="0"/>
                  </a:moveTo>
                  <a:cubicBezTo>
                    <a:pt x="7967" y="0"/>
                    <a:pt x="5720" y="2939"/>
                    <a:pt x="4858" y="7062"/>
                  </a:cubicBezTo>
                  <a:cubicBezTo>
                    <a:pt x="4628" y="6992"/>
                    <a:pt x="4391" y="6953"/>
                    <a:pt x="4150" y="6953"/>
                  </a:cubicBezTo>
                  <a:cubicBezTo>
                    <a:pt x="1857" y="6953"/>
                    <a:pt x="0" y="10233"/>
                    <a:pt x="0" y="14278"/>
                  </a:cubicBezTo>
                  <a:cubicBezTo>
                    <a:pt x="0" y="18323"/>
                    <a:pt x="1857" y="21600"/>
                    <a:pt x="4150" y="21600"/>
                  </a:cubicBezTo>
                  <a:cubicBezTo>
                    <a:pt x="4193" y="21600"/>
                    <a:pt x="4237" y="21597"/>
                    <a:pt x="4280" y="21594"/>
                  </a:cubicBezTo>
                  <a:lnTo>
                    <a:pt x="10532" y="21597"/>
                  </a:lnTo>
                  <a:cubicBezTo>
                    <a:pt x="10555" y="21598"/>
                    <a:pt x="10579" y="21600"/>
                    <a:pt x="10603" y="21600"/>
                  </a:cubicBezTo>
                  <a:cubicBezTo>
                    <a:pt x="10626" y="21600"/>
                    <a:pt x="10648" y="21598"/>
                    <a:pt x="10672" y="21597"/>
                  </a:cubicBezTo>
                  <a:lnTo>
                    <a:pt x="18141" y="21600"/>
                  </a:lnTo>
                  <a:cubicBezTo>
                    <a:pt x="20051" y="21600"/>
                    <a:pt x="21600" y="18868"/>
                    <a:pt x="21600" y="15496"/>
                  </a:cubicBezTo>
                  <a:cubicBezTo>
                    <a:pt x="21600" y="12124"/>
                    <a:pt x="20051" y="9389"/>
                    <a:pt x="18141" y="9389"/>
                  </a:cubicBezTo>
                  <a:cubicBezTo>
                    <a:pt x="17627" y="9389"/>
                    <a:pt x="17139" y="9589"/>
                    <a:pt x="16701" y="9943"/>
                  </a:cubicBezTo>
                  <a:cubicBezTo>
                    <a:pt x="16453" y="4379"/>
                    <a:pt x="13819" y="0"/>
                    <a:pt x="10603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50800" tIns="50800" rIns="50800" bIns="50800" numCol="1" anchor="ctr">
              <a:noAutofit/>
            </a:bodyPr>
            <a:lstStyle/>
            <a:p>
              <a:pPr algn="ctr"/>
              <a:endParaRPr lang="de-AT" sz="1799" b="1" dirty="0"/>
            </a:p>
          </p:txBody>
        </p:sp>
        <p:grpSp>
          <p:nvGrpSpPr>
            <p:cNvPr id="94" name="Group 93"/>
            <p:cNvGrpSpPr/>
            <p:nvPr/>
          </p:nvGrpSpPr>
          <p:grpSpPr>
            <a:xfrm>
              <a:off x="2057472" y="5705849"/>
              <a:ext cx="540000" cy="439627"/>
              <a:chOff x="4932000" y="2772000"/>
              <a:chExt cx="540000" cy="439627"/>
            </a:xfrm>
          </p:grpSpPr>
          <p:pic>
            <p:nvPicPr>
              <p:cNvPr id="96" name="Picture 9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32000" y="3024000"/>
                <a:ext cx="540000" cy="187627"/>
              </a:xfrm>
              <a:prstGeom prst="rect">
                <a:avLst/>
              </a:prstGeom>
            </p:spPr>
          </p:pic>
          <p:pic>
            <p:nvPicPr>
              <p:cNvPr id="97" name="Picture 9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32000" y="2898000"/>
                <a:ext cx="540000" cy="187627"/>
              </a:xfrm>
              <a:prstGeom prst="rect">
                <a:avLst/>
              </a:prstGeom>
            </p:spPr>
          </p:pic>
          <p:pic>
            <p:nvPicPr>
              <p:cNvPr id="98" name="Picture 9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32000" y="2772000"/>
                <a:ext cx="540000" cy="187627"/>
              </a:xfrm>
              <a:prstGeom prst="rect">
                <a:avLst/>
              </a:prstGeom>
            </p:spPr>
          </p:pic>
        </p:grpSp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74110" y="5750845"/>
              <a:ext cx="617775" cy="439200"/>
            </a:xfrm>
            <a:prstGeom prst="rect">
              <a:avLst/>
            </a:prstGeom>
          </p:spPr>
        </p:pic>
      </p:grpSp>
      <p:cxnSp>
        <p:nvCxnSpPr>
          <p:cNvPr id="99" name="Straight Connector 98"/>
          <p:cNvCxnSpPr/>
          <p:nvPr/>
        </p:nvCxnSpPr>
        <p:spPr bwMode="auto">
          <a:xfrm>
            <a:off x="3646378" y="3988180"/>
            <a:ext cx="0" cy="41171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3631845" y="4096059"/>
            <a:ext cx="574911" cy="410885"/>
            <a:chOff x="3590937" y="4012723"/>
            <a:chExt cx="574911" cy="410885"/>
          </a:xfrm>
        </p:grpSpPr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0937" y="4012723"/>
              <a:ext cx="230797" cy="302400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6368" y="4240539"/>
              <a:ext cx="241844" cy="183069"/>
            </a:xfrm>
            <a:prstGeom prst="rect">
              <a:avLst/>
            </a:prstGeom>
          </p:spPr>
        </p:pic>
        <p:pic>
          <p:nvPicPr>
            <p:cNvPr id="102" name="Picture 2" descr="https://www.aco.net/index.php?eID=tx_securedownloads&amp;u=0&amp;g=0&amp;t=1681899710&amp;hash=7330d036539d66646e81cda760cd14d3801d2e0f&amp;file=fileadmin/_processed_/csm_header_aconet_logo_2022_70px-hoch_f1b58cf0f0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2416" y="4080638"/>
              <a:ext cx="403432" cy="105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" name="Picture 2" descr="https://www.aco.net/index.php?eID=tx_securedownloads&amp;u=0&amp;g=0&amp;t=1681899710&amp;hash=7330d036539d66646e81cda760cd14d3801d2e0f&amp;file=fileadmin/_processed_/csm_header_aconet_logo_2022_70px-hoch_f1b58cf0f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382" y="4162327"/>
            <a:ext cx="403432" cy="10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" name="Straight Connector 103"/>
          <p:cNvCxnSpPr/>
          <p:nvPr/>
        </p:nvCxnSpPr>
        <p:spPr bwMode="auto">
          <a:xfrm flipH="1" flipV="1">
            <a:off x="8290519" y="1110719"/>
            <a:ext cx="1077183" cy="1093405"/>
          </a:xfrm>
          <a:prstGeom prst="line">
            <a:avLst/>
          </a:prstGeom>
          <a:ln>
            <a:prstDash val="sysDot"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 bwMode="auto">
          <a:xfrm flipH="1" flipV="1">
            <a:off x="9701653" y="3010604"/>
            <a:ext cx="570379" cy="61538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3200" y="152400"/>
            <a:ext cx="5892800" cy="838200"/>
          </a:xfrm>
        </p:spPr>
        <p:txBody>
          <a:bodyPr/>
          <a:lstStyle/>
          <a:p>
            <a:pPr algn="l"/>
            <a:r>
              <a:rPr lang="en-US" dirty="0" smtClean="0"/>
              <a:t>Targeted scenario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382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8256240" y="6093296"/>
            <a:ext cx="3888432" cy="7647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0"/>
            <a:ext cx="11531600" cy="6840537"/>
          </a:xfrm>
        </p:spPr>
      </p:pic>
    </p:spTree>
    <p:extLst>
      <p:ext uri="{BB962C8B-B14F-4D97-AF65-F5344CB8AC3E}">
        <p14:creationId xmlns:p14="http://schemas.microsoft.com/office/powerpoint/2010/main" val="3374160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31">
            <a:extLst>
              <a:ext uri="{FF2B5EF4-FFF2-40B4-BE49-F238E27FC236}">
                <a16:creationId xmlns:a16="http://schemas.microsoft.com/office/drawing/2014/main" id="{9909CA15-6F8F-4E18-8129-16DE8A61DB29}"/>
              </a:ext>
            </a:extLst>
          </p:cNvPr>
          <p:cNvGrpSpPr/>
          <p:nvPr/>
        </p:nvGrpSpPr>
        <p:grpSpPr>
          <a:xfrm>
            <a:off x="1831" y="-19181"/>
            <a:ext cx="11908999" cy="6715181"/>
            <a:chOff x="1831" y="-19181"/>
            <a:chExt cx="11908999" cy="6715181"/>
          </a:xfrm>
        </p:grpSpPr>
        <p:sp>
          <p:nvSpPr>
            <p:cNvPr id="6" name="Rectangle 193">
              <a:extLst>
                <a:ext uri="{FF2B5EF4-FFF2-40B4-BE49-F238E27FC236}">
                  <a16:creationId xmlns:a16="http://schemas.microsoft.com/office/drawing/2014/main" id="{FE0DF577-8CE2-421A-B8A0-788DCF3A1240}"/>
                </a:ext>
              </a:extLst>
            </p:cNvPr>
            <p:cNvSpPr/>
            <p:nvPr/>
          </p:nvSpPr>
          <p:spPr>
            <a:xfrm>
              <a:off x="3598305" y="2746800"/>
              <a:ext cx="525600" cy="51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ounded Rectangle 190">
              <a:extLst>
                <a:ext uri="{FF2B5EF4-FFF2-40B4-BE49-F238E27FC236}">
                  <a16:creationId xmlns:a16="http://schemas.microsoft.com/office/drawing/2014/main" id="{4D0A28CE-A81E-4540-BD68-A0399625F90E}"/>
                </a:ext>
              </a:extLst>
            </p:cNvPr>
            <p:cNvSpPr/>
            <p:nvPr/>
          </p:nvSpPr>
          <p:spPr>
            <a:xfrm>
              <a:off x="8798559" y="545341"/>
              <a:ext cx="136433" cy="492332"/>
            </a:xfrm>
            <a:prstGeom prst="round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9B8B7F"/>
                </a:solidFill>
              </a:endParaRPr>
            </a:p>
          </p:txBody>
        </p:sp>
        <p:sp>
          <p:nvSpPr>
            <p:cNvPr id="8" name="Freeform 484">
              <a:extLst>
                <a:ext uri="{FF2B5EF4-FFF2-40B4-BE49-F238E27FC236}">
                  <a16:creationId xmlns:a16="http://schemas.microsoft.com/office/drawing/2014/main" id="{3E2C77CA-260D-4E6D-8F84-ACDE39B62DCC}"/>
                </a:ext>
              </a:extLst>
            </p:cNvPr>
            <p:cNvSpPr/>
            <p:nvPr/>
          </p:nvSpPr>
          <p:spPr>
            <a:xfrm>
              <a:off x="2966780" y="-1"/>
              <a:ext cx="7786935" cy="6630827"/>
            </a:xfrm>
            <a:custGeom>
              <a:avLst/>
              <a:gdLst>
                <a:gd name="connsiteX0" fmla="*/ 1664963 w 7786935"/>
                <a:gd name="connsiteY0" fmla="*/ 0 h 6650008"/>
                <a:gd name="connsiteX1" fmla="*/ 6121972 w 7786935"/>
                <a:gd name="connsiteY1" fmla="*/ 0 h 6650008"/>
                <a:gd name="connsiteX2" fmla="*/ 7786935 w 7786935"/>
                <a:gd name="connsiteY2" fmla="*/ 1664963 h 6650008"/>
                <a:gd name="connsiteX3" fmla="*/ 7786935 w 7786935"/>
                <a:gd name="connsiteY3" fmla="*/ 3758918 h 6650008"/>
                <a:gd name="connsiteX4" fmla="*/ 6178975 w 7786935"/>
                <a:gd name="connsiteY4" fmla="*/ 3758918 h 6650008"/>
                <a:gd name="connsiteX5" fmla="*/ 5203682 w 7786935"/>
                <a:gd name="connsiteY5" fmla="*/ 4734211 h 6650008"/>
                <a:gd name="connsiteX6" fmla="*/ 5203682 w 7786935"/>
                <a:gd name="connsiteY6" fmla="*/ 6650008 h 6650008"/>
                <a:gd name="connsiteX7" fmla="*/ 1664963 w 7786935"/>
                <a:gd name="connsiteY7" fmla="*/ 6650008 h 6650008"/>
                <a:gd name="connsiteX8" fmla="*/ 0 w 7786935"/>
                <a:gd name="connsiteY8" fmla="*/ 4985045 h 6650008"/>
                <a:gd name="connsiteX9" fmla="*/ 0 w 7786935"/>
                <a:gd name="connsiteY9" fmla="*/ 1664963 h 6650008"/>
                <a:gd name="connsiteX10" fmla="*/ 1664963 w 7786935"/>
                <a:gd name="connsiteY10" fmla="*/ 0 h 6650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86935" h="6650008">
                  <a:moveTo>
                    <a:pt x="1664963" y="0"/>
                  </a:moveTo>
                  <a:lnTo>
                    <a:pt x="6121972" y="0"/>
                  </a:lnTo>
                  <a:cubicBezTo>
                    <a:pt x="7041506" y="0"/>
                    <a:pt x="7786935" y="745429"/>
                    <a:pt x="7786935" y="1664963"/>
                  </a:cubicBezTo>
                  <a:lnTo>
                    <a:pt x="7786935" y="3758918"/>
                  </a:lnTo>
                  <a:lnTo>
                    <a:pt x="6178975" y="3758918"/>
                  </a:lnTo>
                  <a:cubicBezTo>
                    <a:pt x="5640336" y="3758918"/>
                    <a:pt x="5203682" y="4195572"/>
                    <a:pt x="5203682" y="4734211"/>
                  </a:cubicBezTo>
                  <a:lnTo>
                    <a:pt x="5203682" y="6650008"/>
                  </a:lnTo>
                  <a:lnTo>
                    <a:pt x="1664963" y="6650008"/>
                  </a:lnTo>
                  <a:cubicBezTo>
                    <a:pt x="745429" y="6650008"/>
                    <a:pt x="0" y="5904579"/>
                    <a:pt x="0" y="4985045"/>
                  </a:cubicBezTo>
                  <a:lnTo>
                    <a:pt x="0" y="1664963"/>
                  </a:lnTo>
                  <a:cubicBezTo>
                    <a:pt x="0" y="745429"/>
                    <a:pt x="745429" y="0"/>
                    <a:pt x="1664963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194">
              <a:extLst>
                <a:ext uri="{FF2B5EF4-FFF2-40B4-BE49-F238E27FC236}">
                  <a16:creationId xmlns:a16="http://schemas.microsoft.com/office/drawing/2014/main" id="{6CE43950-B780-4DFB-A409-C8ABF3AAB786}"/>
                </a:ext>
              </a:extLst>
            </p:cNvPr>
            <p:cNvSpPr/>
            <p:nvPr/>
          </p:nvSpPr>
          <p:spPr>
            <a:xfrm>
              <a:off x="3613232" y="2790772"/>
              <a:ext cx="360000" cy="4744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Elbow Connector 127">
              <a:extLst>
                <a:ext uri="{FF2B5EF4-FFF2-40B4-BE49-F238E27FC236}">
                  <a16:creationId xmlns:a16="http://schemas.microsoft.com/office/drawing/2014/main" id="{22B1464C-914E-4A1A-903D-D869D5BBBA44}"/>
                </a:ext>
              </a:extLst>
            </p:cNvPr>
            <p:cNvCxnSpPr>
              <a:stCxn id="108" idx="1"/>
              <a:endCxn id="6" idx="2"/>
            </p:cNvCxnSpPr>
            <p:nvPr/>
          </p:nvCxnSpPr>
          <p:spPr>
            <a:xfrm rot="10800000">
              <a:off x="3861106" y="3265200"/>
              <a:ext cx="458895" cy="1180800"/>
            </a:xfrm>
            <a:prstGeom prst="bentConnector2">
              <a:avLst/>
            </a:prstGeom>
            <a:ln>
              <a:solidFill>
                <a:schemeClr val="accent1">
                  <a:lumMod val="50000"/>
                </a:schemeClr>
              </a:solidFill>
              <a:headEnd type="none" w="lg" len="lg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1" name="Picture 153">
              <a:extLst>
                <a:ext uri="{FF2B5EF4-FFF2-40B4-BE49-F238E27FC236}">
                  <a16:creationId xmlns:a16="http://schemas.microsoft.com/office/drawing/2014/main" id="{C209373D-8A53-4C67-9949-DC029A1BA8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058"/>
            <a:stretch/>
          </p:blipFill>
          <p:spPr>
            <a:xfrm>
              <a:off x="3148027" y="2470906"/>
              <a:ext cx="604468" cy="284658"/>
            </a:xfrm>
            <a:prstGeom prst="rect">
              <a:avLst/>
            </a:prstGeom>
          </p:spPr>
        </p:pic>
        <p:sp>
          <p:nvSpPr>
            <p:cNvPr id="12" name="Rectangle 360">
              <a:extLst>
                <a:ext uri="{FF2B5EF4-FFF2-40B4-BE49-F238E27FC236}">
                  <a16:creationId xmlns:a16="http://schemas.microsoft.com/office/drawing/2014/main" id="{BCB48D81-72D8-4769-AF19-3931D61C5724}"/>
                </a:ext>
              </a:extLst>
            </p:cNvPr>
            <p:cNvSpPr/>
            <p:nvPr/>
          </p:nvSpPr>
          <p:spPr>
            <a:xfrm>
              <a:off x="1839944" y="5256000"/>
              <a:ext cx="6080054" cy="144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426">
              <a:extLst>
                <a:ext uri="{FF2B5EF4-FFF2-40B4-BE49-F238E27FC236}">
                  <a16:creationId xmlns:a16="http://schemas.microsoft.com/office/drawing/2014/main" id="{BF0E480B-D751-4689-AAC4-4917EA7B3142}"/>
                </a:ext>
              </a:extLst>
            </p:cNvPr>
            <p:cNvGrpSpPr/>
            <p:nvPr/>
          </p:nvGrpSpPr>
          <p:grpSpPr>
            <a:xfrm>
              <a:off x="2075339" y="5309591"/>
              <a:ext cx="960173" cy="858734"/>
              <a:chOff x="1071985" y="5176685"/>
              <a:chExt cx="960173" cy="858734"/>
            </a:xfrm>
          </p:grpSpPr>
          <p:pic>
            <p:nvPicPr>
              <p:cNvPr id="165" name="Picture 427">
                <a:extLst>
                  <a:ext uri="{FF2B5EF4-FFF2-40B4-BE49-F238E27FC236}">
                    <a16:creationId xmlns:a16="http://schemas.microsoft.com/office/drawing/2014/main" id="{B65944D6-A4A0-46CC-A221-E4DED980BB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9152" y="5403383"/>
                <a:ext cx="327600" cy="468000"/>
              </a:xfrm>
              <a:prstGeom prst="rect">
                <a:avLst/>
              </a:prstGeom>
            </p:spPr>
          </p:pic>
          <p:pic>
            <p:nvPicPr>
              <p:cNvPr id="166" name="Picture 428">
                <a:extLst>
                  <a:ext uri="{FF2B5EF4-FFF2-40B4-BE49-F238E27FC236}">
                    <a16:creationId xmlns:a16="http://schemas.microsoft.com/office/drawing/2014/main" id="{789C0EAE-20CA-4078-9846-3D5B580918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4558" y="5333419"/>
                <a:ext cx="327600" cy="468000"/>
              </a:xfrm>
              <a:prstGeom prst="rect">
                <a:avLst/>
              </a:prstGeom>
            </p:spPr>
          </p:pic>
          <p:pic>
            <p:nvPicPr>
              <p:cNvPr id="167" name="Picture 429">
                <a:extLst>
                  <a:ext uri="{FF2B5EF4-FFF2-40B4-BE49-F238E27FC236}">
                    <a16:creationId xmlns:a16="http://schemas.microsoft.com/office/drawing/2014/main" id="{8D3B6B9B-113A-4D66-9C48-3E90F5E7E7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48028" y="5567419"/>
                <a:ext cx="327600" cy="468000"/>
              </a:xfrm>
              <a:prstGeom prst="rect">
                <a:avLst/>
              </a:prstGeom>
            </p:spPr>
          </p:pic>
          <p:pic>
            <p:nvPicPr>
              <p:cNvPr id="168" name="Picture 430">
                <a:extLst>
                  <a:ext uri="{FF2B5EF4-FFF2-40B4-BE49-F238E27FC236}">
                    <a16:creationId xmlns:a16="http://schemas.microsoft.com/office/drawing/2014/main" id="{7A26506F-C20A-45A5-91C8-F2160B702C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1985" y="5176685"/>
                <a:ext cx="571722" cy="252000"/>
              </a:xfrm>
              <a:prstGeom prst="rect">
                <a:avLst/>
              </a:prstGeom>
            </p:spPr>
          </p:pic>
        </p:grpSp>
        <p:grpSp>
          <p:nvGrpSpPr>
            <p:cNvPr id="14" name="Group 431">
              <a:extLst>
                <a:ext uri="{FF2B5EF4-FFF2-40B4-BE49-F238E27FC236}">
                  <a16:creationId xmlns:a16="http://schemas.microsoft.com/office/drawing/2014/main" id="{607775EB-B27A-41C9-952A-35C30F0C56E2}"/>
                </a:ext>
              </a:extLst>
            </p:cNvPr>
            <p:cNvGrpSpPr/>
            <p:nvPr/>
          </p:nvGrpSpPr>
          <p:grpSpPr>
            <a:xfrm>
              <a:off x="2021292" y="6244006"/>
              <a:ext cx="1141059" cy="386821"/>
              <a:chOff x="3823324" y="5317446"/>
              <a:chExt cx="1141059" cy="386821"/>
            </a:xfrm>
          </p:grpSpPr>
          <p:pic>
            <p:nvPicPr>
              <p:cNvPr id="162" name="Picture 432">
                <a:extLst>
                  <a:ext uri="{FF2B5EF4-FFF2-40B4-BE49-F238E27FC236}">
                    <a16:creationId xmlns:a16="http://schemas.microsoft.com/office/drawing/2014/main" id="{936A8BC4-0969-425E-90CD-40E3B60520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00400" y="5401992"/>
                <a:ext cx="301046" cy="302275"/>
              </a:xfrm>
              <a:prstGeom prst="rect">
                <a:avLst/>
              </a:prstGeom>
            </p:spPr>
          </p:pic>
          <p:pic>
            <p:nvPicPr>
              <p:cNvPr id="163" name="Picture 433">
                <a:extLst>
                  <a:ext uri="{FF2B5EF4-FFF2-40B4-BE49-F238E27FC236}">
                    <a16:creationId xmlns:a16="http://schemas.microsoft.com/office/drawing/2014/main" id="{E01878A3-81D3-47D2-BE71-78AD293974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23324" y="5326311"/>
                <a:ext cx="301046" cy="302275"/>
              </a:xfrm>
              <a:prstGeom prst="rect">
                <a:avLst/>
              </a:prstGeom>
            </p:spPr>
          </p:pic>
          <p:pic>
            <p:nvPicPr>
              <p:cNvPr id="164" name="Picture 434">
                <a:extLst>
                  <a:ext uri="{FF2B5EF4-FFF2-40B4-BE49-F238E27FC236}">
                    <a16:creationId xmlns:a16="http://schemas.microsoft.com/office/drawing/2014/main" id="{015EC468-E232-4816-9844-8EF00111C2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92661" y="5317446"/>
                <a:ext cx="571722" cy="252000"/>
              </a:xfrm>
              <a:prstGeom prst="rect">
                <a:avLst/>
              </a:prstGeom>
            </p:spPr>
          </p:pic>
        </p:grpSp>
        <p:pic>
          <p:nvPicPr>
            <p:cNvPr id="15" name="Picture 451">
              <a:extLst>
                <a:ext uri="{FF2B5EF4-FFF2-40B4-BE49-F238E27FC236}">
                  <a16:creationId xmlns:a16="http://schemas.microsoft.com/office/drawing/2014/main" id="{DB5756DD-6804-4785-B420-90D2ED17EE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0000" y="792000"/>
              <a:ext cx="327600" cy="468000"/>
            </a:xfrm>
            <a:prstGeom prst="rect">
              <a:avLst/>
            </a:prstGeom>
          </p:spPr>
        </p:pic>
        <p:pic>
          <p:nvPicPr>
            <p:cNvPr id="16" name="Picture 478">
              <a:extLst>
                <a:ext uri="{FF2B5EF4-FFF2-40B4-BE49-F238E27FC236}">
                  <a16:creationId xmlns:a16="http://schemas.microsoft.com/office/drawing/2014/main" id="{9ED5F54C-FEE4-4367-A7B0-70AF39D7B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0000" y="1548000"/>
              <a:ext cx="327600" cy="468000"/>
            </a:xfrm>
            <a:prstGeom prst="rect">
              <a:avLst/>
            </a:prstGeom>
          </p:spPr>
        </p:pic>
        <p:pic>
          <p:nvPicPr>
            <p:cNvPr id="17" name="Picture 479">
              <a:extLst>
                <a:ext uri="{FF2B5EF4-FFF2-40B4-BE49-F238E27FC236}">
                  <a16:creationId xmlns:a16="http://schemas.microsoft.com/office/drawing/2014/main" id="{328C3BE7-EF2D-4E84-A5B3-9817EF0A7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0000" y="2304000"/>
              <a:ext cx="327600" cy="468000"/>
            </a:xfrm>
            <a:prstGeom prst="rect">
              <a:avLst/>
            </a:prstGeom>
          </p:spPr>
        </p:pic>
        <p:pic>
          <p:nvPicPr>
            <p:cNvPr id="18" name="Picture 480">
              <a:extLst>
                <a:ext uri="{FF2B5EF4-FFF2-40B4-BE49-F238E27FC236}">
                  <a16:creationId xmlns:a16="http://schemas.microsoft.com/office/drawing/2014/main" id="{487AD2B5-5F5D-4624-8B0A-27F94A40D2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0000" y="3060000"/>
              <a:ext cx="327600" cy="468000"/>
            </a:xfrm>
            <a:prstGeom prst="rect">
              <a:avLst/>
            </a:prstGeom>
          </p:spPr>
        </p:pic>
        <p:pic>
          <p:nvPicPr>
            <p:cNvPr id="19" name="Picture 481">
              <a:extLst>
                <a:ext uri="{FF2B5EF4-FFF2-40B4-BE49-F238E27FC236}">
                  <a16:creationId xmlns:a16="http://schemas.microsoft.com/office/drawing/2014/main" id="{4B8410B6-4F11-4D04-8D04-E17F186A02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0000" y="3816000"/>
              <a:ext cx="327600" cy="468000"/>
            </a:xfrm>
            <a:prstGeom prst="rect">
              <a:avLst/>
            </a:prstGeom>
          </p:spPr>
        </p:pic>
        <p:pic>
          <p:nvPicPr>
            <p:cNvPr id="20" name="Picture 482">
              <a:extLst>
                <a:ext uri="{FF2B5EF4-FFF2-40B4-BE49-F238E27FC236}">
                  <a16:creationId xmlns:a16="http://schemas.microsoft.com/office/drawing/2014/main" id="{F2BB5C45-A84C-4B62-AC2D-0CEAADFEA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0000" y="4572000"/>
              <a:ext cx="327600" cy="468000"/>
            </a:xfrm>
            <a:prstGeom prst="rect">
              <a:avLst/>
            </a:prstGeom>
          </p:spPr>
        </p:pic>
        <p:sp>
          <p:nvSpPr>
            <p:cNvPr id="21" name="Freeform 486">
              <a:extLst>
                <a:ext uri="{FF2B5EF4-FFF2-40B4-BE49-F238E27FC236}">
                  <a16:creationId xmlns:a16="http://schemas.microsoft.com/office/drawing/2014/main" id="{D96EF64B-C5C7-4B07-A4C9-06E23578C0A4}"/>
                </a:ext>
              </a:extLst>
            </p:cNvPr>
            <p:cNvSpPr/>
            <p:nvPr/>
          </p:nvSpPr>
          <p:spPr>
            <a:xfrm>
              <a:off x="2966400" y="0"/>
              <a:ext cx="7786935" cy="6630827"/>
            </a:xfrm>
            <a:custGeom>
              <a:avLst/>
              <a:gdLst>
                <a:gd name="connsiteX0" fmla="*/ 1664963 w 7786935"/>
                <a:gd name="connsiteY0" fmla="*/ 0 h 6650008"/>
                <a:gd name="connsiteX1" fmla="*/ 6121972 w 7786935"/>
                <a:gd name="connsiteY1" fmla="*/ 0 h 6650008"/>
                <a:gd name="connsiteX2" fmla="*/ 7786935 w 7786935"/>
                <a:gd name="connsiteY2" fmla="*/ 1664963 h 6650008"/>
                <a:gd name="connsiteX3" fmla="*/ 7786935 w 7786935"/>
                <a:gd name="connsiteY3" fmla="*/ 3758918 h 6650008"/>
                <a:gd name="connsiteX4" fmla="*/ 6178975 w 7786935"/>
                <a:gd name="connsiteY4" fmla="*/ 3758918 h 6650008"/>
                <a:gd name="connsiteX5" fmla="*/ 5203682 w 7786935"/>
                <a:gd name="connsiteY5" fmla="*/ 4734211 h 6650008"/>
                <a:gd name="connsiteX6" fmla="*/ 5203682 w 7786935"/>
                <a:gd name="connsiteY6" fmla="*/ 6650008 h 6650008"/>
                <a:gd name="connsiteX7" fmla="*/ 1664963 w 7786935"/>
                <a:gd name="connsiteY7" fmla="*/ 6650008 h 6650008"/>
                <a:gd name="connsiteX8" fmla="*/ 0 w 7786935"/>
                <a:gd name="connsiteY8" fmla="*/ 4985045 h 6650008"/>
                <a:gd name="connsiteX9" fmla="*/ 0 w 7786935"/>
                <a:gd name="connsiteY9" fmla="*/ 1664963 h 6650008"/>
                <a:gd name="connsiteX10" fmla="*/ 1664963 w 7786935"/>
                <a:gd name="connsiteY10" fmla="*/ 0 h 6650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86935" h="6650008">
                  <a:moveTo>
                    <a:pt x="1664963" y="0"/>
                  </a:moveTo>
                  <a:lnTo>
                    <a:pt x="6121972" y="0"/>
                  </a:lnTo>
                  <a:cubicBezTo>
                    <a:pt x="7041506" y="0"/>
                    <a:pt x="7786935" y="745429"/>
                    <a:pt x="7786935" y="1664963"/>
                  </a:cubicBezTo>
                  <a:lnTo>
                    <a:pt x="7786935" y="3758918"/>
                  </a:lnTo>
                  <a:lnTo>
                    <a:pt x="6178975" y="3758918"/>
                  </a:lnTo>
                  <a:cubicBezTo>
                    <a:pt x="5640336" y="3758918"/>
                    <a:pt x="5203682" y="4195572"/>
                    <a:pt x="5203682" y="4734211"/>
                  </a:cubicBezTo>
                  <a:lnTo>
                    <a:pt x="5203682" y="6650008"/>
                  </a:lnTo>
                  <a:lnTo>
                    <a:pt x="1664963" y="6650008"/>
                  </a:lnTo>
                  <a:cubicBezTo>
                    <a:pt x="745429" y="6650008"/>
                    <a:pt x="0" y="5904579"/>
                    <a:pt x="0" y="4985045"/>
                  </a:cubicBezTo>
                  <a:lnTo>
                    <a:pt x="0" y="1664963"/>
                  </a:lnTo>
                  <a:cubicBezTo>
                    <a:pt x="0" y="745429"/>
                    <a:pt x="745429" y="0"/>
                    <a:pt x="1664963" y="0"/>
                  </a:cubicBezTo>
                  <a:close/>
                </a:path>
              </a:pathLst>
            </a:custGeom>
            <a:solidFill>
              <a:srgbClr val="D9D9D9">
                <a:alpha val="30196"/>
              </a:srgbClr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loud 54">
              <a:extLst>
                <a:ext uri="{FF2B5EF4-FFF2-40B4-BE49-F238E27FC236}">
                  <a16:creationId xmlns:a16="http://schemas.microsoft.com/office/drawing/2014/main" id="{AE113814-5270-478E-8DA2-E28BBD791A97}"/>
                </a:ext>
              </a:extLst>
            </p:cNvPr>
            <p:cNvSpPr/>
            <p:nvPr/>
          </p:nvSpPr>
          <p:spPr>
            <a:xfrm>
              <a:off x="1831" y="-19181"/>
              <a:ext cx="3494816" cy="3344338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3" name="Picture 55">
              <a:extLst>
                <a:ext uri="{FF2B5EF4-FFF2-40B4-BE49-F238E27FC236}">
                  <a16:creationId xmlns:a16="http://schemas.microsoft.com/office/drawing/2014/main" id="{6A78AB3B-C740-47A6-B872-DB3DF9DB8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388" y="902914"/>
              <a:ext cx="1150462" cy="913065"/>
            </a:xfrm>
            <a:prstGeom prst="rect">
              <a:avLst/>
            </a:prstGeom>
          </p:spPr>
        </p:pic>
        <p:pic>
          <p:nvPicPr>
            <p:cNvPr id="24" name="Picture 56">
              <a:extLst>
                <a:ext uri="{FF2B5EF4-FFF2-40B4-BE49-F238E27FC236}">
                  <a16:creationId xmlns:a16="http://schemas.microsoft.com/office/drawing/2014/main" id="{90B99767-95D1-476F-972A-D484008E8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103" y="1914307"/>
              <a:ext cx="1698272" cy="841257"/>
            </a:xfrm>
            <a:prstGeom prst="rect">
              <a:avLst/>
            </a:prstGeom>
          </p:spPr>
        </p:pic>
        <p:cxnSp>
          <p:nvCxnSpPr>
            <p:cNvPr id="25" name="Straight Arrow Connector 128">
              <a:extLst>
                <a:ext uri="{FF2B5EF4-FFF2-40B4-BE49-F238E27FC236}">
                  <a16:creationId xmlns:a16="http://schemas.microsoft.com/office/drawing/2014/main" id="{C1B4C165-E6D7-4606-BAC3-8B0E72925E5B}"/>
                </a:ext>
              </a:extLst>
            </p:cNvPr>
            <p:cNvCxnSpPr>
              <a:endCxn id="59" idx="1"/>
            </p:cNvCxnSpPr>
            <p:nvPr/>
          </p:nvCxnSpPr>
          <p:spPr>
            <a:xfrm>
              <a:off x="2021292" y="2724747"/>
              <a:ext cx="1474308" cy="281253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headEnd type="none" w="lg" len="lg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26" name="Group 117">
              <a:extLst>
                <a:ext uri="{FF2B5EF4-FFF2-40B4-BE49-F238E27FC236}">
                  <a16:creationId xmlns:a16="http://schemas.microsoft.com/office/drawing/2014/main" id="{4058398C-9FF1-4AB5-BF38-AE9F8AC77DDD}"/>
                </a:ext>
              </a:extLst>
            </p:cNvPr>
            <p:cNvGrpSpPr/>
            <p:nvPr/>
          </p:nvGrpSpPr>
          <p:grpSpPr>
            <a:xfrm>
              <a:off x="1762154" y="3560202"/>
              <a:ext cx="1775197" cy="1260000"/>
              <a:chOff x="1762154" y="3560202"/>
              <a:chExt cx="1775197" cy="1260000"/>
            </a:xfrm>
          </p:grpSpPr>
          <p:sp>
            <p:nvSpPr>
              <p:cNvPr id="159" name="Rectangle 440">
                <a:extLst>
                  <a:ext uri="{FF2B5EF4-FFF2-40B4-BE49-F238E27FC236}">
                    <a16:creationId xmlns:a16="http://schemas.microsoft.com/office/drawing/2014/main" id="{2C953B8C-937B-4E1A-AB97-A40AECC703A5}"/>
                  </a:ext>
                </a:extLst>
              </p:cNvPr>
              <p:cNvSpPr/>
              <p:nvPr/>
            </p:nvSpPr>
            <p:spPr>
              <a:xfrm>
                <a:off x="1762154" y="3560202"/>
                <a:ext cx="1775197" cy="12600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0" name="Picture 57">
                <a:extLst>
                  <a:ext uri="{FF2B5EF4-FFF2-40B4-BE49-F238E27FC236}">
                    <a16:creationId xmlns:a16="http://schemas.microsoft.com/office/drawing/2014/main" id="{B47D91B8-2D9B-4BCD-B23E-EEE9A0FB74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24174" y="3811713"/>
                <a:ext cx="1152000" cy="720000"/>
              </a:xfrm>
              <a:prstGeom prst="rect">
                <a:avLst/>
              </a:prstGeom>
            </p:spPr>
          </p:pic>
          <p:pic>
            <p:nvPicPr>
              <p:cNvPr id="161" name="Picture 436">
                <a:extLst>
                  <a:ext uri="{FF2B5EF4-FFF2-40B4-BE49-F238E27FC236}">
                    <a16:creationId xmlns:a16="http://schemas.microsoft.com/office/drawing/2014/main" id="{A60811E9-892D-47A3-B698-A314815438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22585" y="4241815"/>
                <a:ext cx="301046" cy="302275"/>
              </a:xfrm>
              <a:prstGeom prst="rect">
                <a:avLst/>
              </a:prstGeom>
              <a:noFill/>
            </p:spPr>
          </p:pic>
        </p:grpSp>
        <p:cxnSp>
          <p:nvCxnSpPr>
            <p:cNvPr id="27" name="Straight Arrow Connector 439">
              <a:extLst>
                <a:ext uri="{FF2B5EF4-FFF2-40B4-BE49-F238E27FC236}">
                  <a16:creationId xmlns:a16="http://schemas.microsoft.com/office/drawing/2014/main" id="{C7A8BFCF-BEEC-4A1B-9C71-C40F2C5956D9}"/>
                </a:ext>
              </a:extLst>
            </p:cNvPr>
            <p:cNvCxnSpPr>
              <a:endCxn id="160" idx="2"/>
            </p:cNvCxnSpPr>
            <p:nvPr/>
          </p:nvCxnSpPr>
          <p:spPr>
            <a:xfrm flipH="1" flipV="1">
              <a:off x="2500174" y="4531713"/>
              <a:ext cx="250760" cy="680313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lg" len="lg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28" name="Picture 135">
              <a:extLst>
                <a:ext uri="{FF2B5EF4-FFF2-40B4-BE49-F238E27FC236}">
                  <a16:creationId xmlns:a16="http://schemas.microsoft.com/office/drawing/2014/main" id="{82748E42-8314-4DBE-A58A-84C837DF6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1234" y="454629"/>
              <a:ext cx="839700" cy="839700"/>
            </a:xfrm>
            <a:prstGeom prst="rect">
              <a:avLst/>
            </a:prstGeom>
          </p:spPr>
        </p:pic>
        <p:pic>
          <p:nvPicPr>
            <p:cNvPr id="29" name="Picture 139">
              <a:extLst>
                <a:ext uri="{FF2B5EF4-FFF2-40B4-BE49-F238E27FC236}">
                  <a16:creationId xmlns:a16="http://schemas.microsoft.com/office/drawing/2014/main" id="{CF17E940-8F8C-44D9-8E7F-CAD9ACD00D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E8EDED"/>
                </a:clrFrom>
                <a:clrTo>
                  <a:srgbClr val="E8EDE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83230" y="1037673"/>
              <a:ext cx="430289" cy="277239"/>
            </a:xfrm>
            <a:prstGeom prst="rect">
              <a:avLst/>
            </a:prstGeom>
          </p:spPr>
        </p:pic>
        <p:sp>
          <p:nvSpPr>
            <p:cNvPr id="30" name="TextBox 123">
              <a:extLst>
                <a:ext uri="{FF2B5EF4-FFF2-40B4-BE49-F238E27FC236}">
                  <a16:creationId xmlns:a16="http://schemas.microsoft.com/office/drawing/2014/main" id="{4138724F-A837-4509-BDF4-ED1BE69A2505}"/>
                </a:ext>
              </a:extLst>
            </p:cNvPr>
            <p:cNvSpPr txBox="1"/>
            <p:nvPr/>
          </p:nvSpPr>
          <p:spPr>
            <a:xfrm>
              <a:off x="11356832" y="2192009"/>
              <a:ext cx="553998" cy="1554465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sz="2400" b="1" cap="small" dirty="0">
                  <a:solidFill>
                    <a:schemeClr val="bg1">
                      <a:lumMod val="50000"/>
                    </a:schemeClr>
                  </a:solidFill>
                </a:rPr>
                <a:t>Local nodes</a:t>
              </a:r>
            </a:p>
          </p:txBody>
        </p:sp>
        <p:grpSp>
          <p:nvGrpSpPr>
            <p:cNvPr id="31" name="Group 124">
              <a:extLst>
                <a:ext uri="{FF2B5EF4-FFF2-40B4-BE49-F238E27FC236}">
                  <a16:creationId xmlns:a16="http://schemas.microsoft.com/office/drawing/2014/main" id="{C0D13958-3346-4C67-9C70-78F50C03738D}"/>
                </a:ext>
              </a:extLst>
            </p:cNvPr>
            <p:cNvGrpSpPr/>
            <p:nvPr/>
          </p:nvGrpSpPr>
          <p:grpSpPr>
            <a:xfrm>
              <a:off x="4320000" y="936000"/>
              <a:ext cx="3600000" cy="1260000"/>
              <a:chOff x="4320000" y="936000"/>
              <a:chExt cx="3600000" cy="1260000"/>
            </a:xfrm>
          </p:grpSpPr>
          <p:sp>
            <p:nvSpPr>
              <p:cNvPr id="143" name="Rectangle 358">
                <a:extLst>
                  <a:ext uri="{FF2B5EF4-FFF2-40B4-BE49-F238E27FC236}">
                    <a16:creationId xmlns:a16="http://schemas.microsoft.com/office/drawing/2014/main" id="{B21569D4-1065-454F-B32C-E946E909B2FA}"/>
                  </a:ext>
                </a:extLst>
              </p:cNvPr>
              <p:cNvSpPr/>
              <p:nvPr/>
            </p:nvSpPr>
            <p:spPr>
              <a:xfrm>
                <a:off x="4320000" y="936000"/>
                <a:ext cx="3600000" cy="12600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4" name="Group 381">
                <a:extLst>
                  <a:ext uri="{FF2B5EF4-FFF2-40B4-BE49-F238E27FC236}">
                    <a16:creationId xmlns:a16="http://schemas.microsoft.com/office/drawing/2014/main" id="{3A1C946E-A8F0-43CE-A224-24744AED17D4}"/>
                  </a:ext>
                </a:extLst>
              </p:cNvPr>
              <p:cNvGrpSpPr/>
              <p:nvPr/>
            </p:nvGrpSpPr>
            <p:grpSpPr>
              <a:xfrm>
                <a:off x="6660000" y="1278000"/>
                <a:ext cx="502464" cy="684000"/>
                <a:chOff x="2664000" y="2664000"/>
                <a:chExt cx="502464" cy="684000"/>
              </a:xfrm>
            </p:grpSpPr>
            <p:pic>
              <p:nvPicPr>
                <p:cNvPr id="156" name="Picture 382">
                  <a:extLst>
                    <a:ext uri="{FF2B5EF4-FFF2-40B4-BE49-F238E27FC236}">
                      <a16:creationId xmlns:a16="http://schemas.microsoft.com/office/drawing/2014/main" id="{C7B18F86-5E32-4EF3-BDB8-4106BC44C62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64000" y="2773087"/>
                  <a:ext cx="327600" cy="468000"/>
                </a:xfrm>
                <a:prstGeom prst="rect">
                  <a:avLst/>
                </a:prstGeom>
              </p:spPr>
            </p:pic>
            <p:pic>
              <p:nvPicPr>
                <p:cNvPr id="157" name="Picture 383">
                  <a:extLst>
                    <a:ext uri="{FF2B5EF4-FFF2-40B4-BE49-F238E27FC236}">
                      <a16:creationId xmlns:a16="http://schemas.microsoft.com/office/drawing/2014/main" id="{834F594B-4128-4449-9F25-ED8B3AF93F4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914464" y="3060000"/>
                  <a:ext cx="252000" cy="288000"/>
                </a:xfrm>
                <a:prstGeom prst="rect">
                  <a:avLst/>
                </a:prstGeom>
              </p:spPr>
            </p:pic>
            <p:pic>
              <p:nvPicPr>
                <p:cNvPr id="158" name="Picture 384">
                  <a:extLst>
                    <a:ext uri="{FF2B5EF4-FFF2-40B4-BE49-F238E27FC236}">
                      <a16:creationId xmlns:a16="http://schemas.microsoft.com/office/drawing/2014/main" id="{976EC1B4-602C-4946-87E8-9DF01F3A1A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80000" y="2664000"/>
                  <a:ext cx="243632" cy="252000"/>
                </a:xfrm>
                <a:prstGeom prst="rect">
                  <a:avLst/>
                </a:prstGeom>
              </p:spPr>
            </p:pic>
          </p:grpSp>
          <p:grpSp>
            <p:nvGrpSpPr>
              <p:cNvPr id="145" name="Group 397">
                <a:extLst>
                  <a:ext uri="{FF2B5EF4-FFF2-40B4-BE49-F238E27FC236}">
                    <a16:creationId xmlns:a16="http://schemas.microsoft.com/office/drawing/2014/main" id="{EEE84085-9882-42D6-8845-D7DE8C132D32}"/>
                  </a:ext>
                </a:extLst>
              </p:cNvPr>
              <p:cNvGrpSpPr/>
              <p:nvPr/>
            </p:nvGrpSpPr>
            <p:grpSpPr>
              <a:xfrm>
                <a:off x="4428000" y="1044000"/>
                <a:ext cx="1636661" cy="1074037"/>
                <a:chOff x="1286913" y="2520000"/>
                <a:chExt cx="1636661" cy="1074037"/>
              </a:xfrm>
            </p:grpSpPr>
            <p:sp>
              <p:nvSpPr>
                <p:cNvPr id="151" name="Oval 398">
                  <a:extLst>
                    <a:ext uri="{FF2B5EF4-FFF2-40B4-BE49-F238E27FC236}">
                      <a16:creationId xmlns:a16="http://schemas.microsoft.com/office/drawing/2014/main" id="{69228F4C-10C9-4E5C-BDCC-A1711EA754DD}"/>
                    </a:ext>
                  </a:extLst>
                </p:cNvPr>
                <p:cNvSpPr/>
                <p:nvPr/>
              </p:nvSpPr>
              <p:spPr>
                <a:xfrm>
                  <a:off x="1286913" y="2781801"/>
                  <a:ext cx="1599587" cy="812236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152" name="Picture 399">
                  <a:extLst>
                    <a:ext uri="{FF2B5EF4-FFF2-40B4-BE49-F238E27FC236}">
                      <a16:creationId xmlns:a16="http://schemas.microsoft.com/office/drawing/2014/main" id="{9D95AA19-66D3-4EBF-B2C6-4345C17FD5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13424" y="3086300"/>
                  <a:ext cx="310150" cy="439011"/>
                </a:xfrm>
                <a:prstGeom prst="rect">
                  <a:avLst/>
                </a:prstGeom>
              </p:spPr>
            </p:pic>
            <p:grpSp>
              <p:nvGrpSpPr>
                <p:cNvPr id="153" name="Group 401">
                  <a:extLst>
                    <a:ext uri="{FF2B5EF4-FFF2-40B4-BE49-F238E27FC236}">
                      <a16:creationId xmlns:a16="http://schemas.microsoft.com/office/drawing/2014/main" id="{928B3EC0-300C-4BC6-A062-6E9B4F54BCA0}"/>
                    </a:ext>
                  </a:extLst>
                </p:cNvPr>
                <p:cNvGrpSpPr/>
                <p:nvPr/>
              </p:nvGrpSpPr>
              <p:grpSpPr>
                <a:xfrm>
                  <a:off x="1404000" y="2520000"/>
                  <a:ext cx="459589" cy="577738"/>
                  <a:chOff x="7153200" y="1341062"/>
                  <a:chExt cx="459589" cy="577738"/>
                </a:xfrm>
              </p:grpSpPr>
              <p:pic>
                <p:nvPicPr>
                  <p:cNvPr id="154" name="Picture 402">
                    <a:extLst>
                      <a:ext uri="{FF2B5EF4-FFF2-40B4-BE49-F238E27FC236}">
                        <a16:creationId xmlns:a16="http://schemas.microsoft.com/office/drawing/2014/main" id="{0152E45B-03C3-46BE-A8F0-1FF5CB5D474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153200" y="1450800"/>
                    <a:ext cx="327600" cy="468000"/>
                  </a:xfrm>
                  <a:prstGeom prst="rect">
                    <a:avLst/>
                  </a:prstGeom>
                </p:spPr>
              </p:pic>
              <p:pic>
                <p:nvPicPr>
                  <p:cNvPr id="155" name="Picture 403">
                    <a:extLst>
                      <a:ext uri="{FF2B5EF4-FFF2-40B4-BE49-F238E27FC236}">
                        <a16:creationId xmlns:a16="http://schemas.microsoft.com/office/drawing/2014/main" id="{23A29EE8-D34B-406A-A10A-16AE870913C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369157" y="1341062"/>
                    <a:ext cx="243632" cy="25200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46" name="Group 404">
                <a:extLst>
                  <a:ext uri="{FF2B5EF4-FFF2-40B4-BE49-F238E27FC236}">
                    <a16:creationId xmlns:a16="http://schemas.microsoft.com/office/drawing/2014/main" id="{076F7680-768C-4284-88F8-FC937A1F3CE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082800" y="1519585"/>
                <a:ext cx="422050" cy="288000"/>
                <a:chOff x="6573182" y="840997"/>
                <a:chExt cx="654447" cy="446584"/>
              </a:xfrm>
            </p:grpSpPr>
            <p:pic>
              <p:nvPicPr>
                <p:cNvPr id="149" name="Picture 405">
                  <a:extLst>
                    <a:ext uri="{FF2B5EF4-FFF2-40B4-BE49-F238E27FC236}">
                      <a16:creationId xmlns:a16="http://schemas.microsoft.com/office/drawing/2014/main" id="{03E716DC-7458-456E-BE1C-3C6C151B93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573182" y="881270"/>
                  <a:ext cx="315000" cy="360000"/>
                </a:xfrm>
                <a:prstGeom prst="rect">
                  <a:avLst/>
                </a:prstGeom>
              </p:spPr>
            </p:pic>
            <p:pic>
              <p:nvPicPr>
                <p:cNvPr id="150" name="Picture 406">
                  <a:extLst>
                    <a:ext uri="{FF2B5EF4-FFF2-40B4-BE49-F238E27FC236}">
                      <a16:creationId xmlns:a16="http://schemas.microsoft.com/office/drawing/2014/main" id="{F3B4BD31-18EA-49EF-95D1-90B0B3C49E4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5939"/>
                <a:stretch/>
              </p:blipFill>
              <p:spPr>
                <a:xfrm>
                  <a:off x="6908385" y="840997"/>
                  <a:ext cx="319244" cy="446584"/>
                </a:xfrm>
                <a:prstGeom prst="rect">
                  <a:avLst/>
                </a:prstGeom>
              </p:spPr>
            </p:pic>
          </p:grpSp>
          <p:cxnSp>
            <p:nvCxnSpPr>
              <p:cNvPr id="147" name="Straight Connector 407">
                <a:extLst>
                  <a:ext uri="{FF2B5EF4-FFF2-40B4-BE49-F238E27FC236}">
                    <a16:creationId xmlns:a16="http://schemas.microsoft.com/office/drawing/2014/main" id="{2F16A747-E9F3-4A18-9CF1-1095CF91C83E}"/>
                  </a:ext>
                </a:extLst>
              </p:cNvPr>
              <p:cNvCxnSpPr/>
              <p:nvPr/>
            </p:nvCxnSpPr>
            <p:spPr>
              <a:xfrm>
                <a:off x="6120000" y="1620000"/>
                <a:ext cx="432000" cy="0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 w="lg" len="lg"/>
                <a:tailEnd type="triangle" w="lg" len="lg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48" name="Picture 410">
                <a:extLst>
                  <a:ext uri="{FF2B5EF4-FFF2-40B4-BE49-F238E27FC236}">
                    <a16:creationId xmlns:a16="http://schemas.microsoft.com/office/drawing/2014/main" id="{4BC7A5F0-EA6B-4183-B556-4CFA5BE51C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2638" y="1063022"/>
                <a:ext cx="441949" cy="242956"/>
              </a:xfrm>
              <a:prstGeom prst="rect">
                <a:avLst/>
              </a:prstGeom>
            </p:spPr>
          </p:pic>
        </p:grpSp>
        <p:grpSp>
          <p:nvGrpSpPr>
            <p:cNvPr id="32" name="Group 125">
              <a:extLst>
                <a:ext uri="{FF2B5EF4-FFF2-40B4-BE49-F238E27FC236}">
                  <a16:creationId xmlns:a16="http://schemas.microsoft.com/office/drawing/2014/main" id="{D80EF319-4B2C-4A31-ABD4-0CAE4064534F}"/>
                </a:ext>
              </a:extLst>
            </p:cNvPr>
            <p:cNvGrpSpPr/>
            <p:nvPr/>
          </p:nvGrpSpPr>
          <p:grpSpPr>
            <a:xfrm>
              <a:off x="4320000" y="2376000"/>
              <a:ext cx="3600000" cy="1260000"/>
              <a:chOff x="4320000" y="2376000"/>
              <a:chExt cx="3600000" cy="1260000"/>
            </a:xfrm>
          </p:grpSpPr>
          <p:sp>
            <p:nvSpPr>
              <p:cNvPr id="126" name="Rectangle 343">
                <a:extLst>
                  <a:ext uri="{FF2B5EF4-FFF2-40B4-BE49-F238E27FC236}">
                    <a16:creationId xmlns:a16="http://schemas.microsoft.com/office/drawing/2014/main" id="{B4F776F1-A1FA-4C0C-BF93-8866A0316302}"/>
                  </a:ext>
                </a:extLst>
              </p:cNvPr>
              <p:cNvSpPr/>
              <p:nvPr/>
            </p:nvSpPr>
            <p:spPr>
              <a:xfrm>
                <a:off x="4320000" y="2376000"/>
                <a:ext cx="3600000" cy="12600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345">
                <a:extLst>
                  <a:ext uri="{FF2B5EF4-FFF2-40B4-BE49-F238E27FC236}">
                    <a16:creationId xmlns:a16="http://schemas.microsoft.com/office/drawing/2014/main" id="{CB6DA96D-6739-4540-B4E1-E0D72AF0F7C9}"/>
                  </a:ext>
                </a:extLst>
              </p:cNvPr>
              <p:cNvGrpSpPr/>
              <p:nvPr/>
            </p:nvGrpSpPr>
            <p:grpSpPr>
              <a:xfrm>
                <a:off x="4428000" y="2484000"/>
                <a:ext cx="1636661" cy="1076162"/>
                <a:chOff x="4464000" y="2430064"/>
                <a:chExt cx="1636661" cy="1076162"/>
              </a:xfrm>
            </p:grpSpPr>
            <p:sp>
              <p:nvSpPr>
                <p:cNvPr id="137" name="Oval 346">
                  <a:extLst>
                    <a:ext uri="{FF2B5EF4-FFF2-40B4-BE49-F238E27FC236}">
                      <a16:creationId xmlns:a16="http://schemas.microsoft.com/office/drawing/2014/main" id="{102697CB-2504-4D9E-9478-51E24767DA2E}"/>
                    </a:ext>
                  </a:extLst>
                </p:cNvPr>
                <p:cNvSpPr/>
                <p:nvPr/>
              </p:nvSpPr>
              <p:spPr>
                <a:xfrm>
                  <a:off x="4464000" y="2693990"/>
                  <a:ext cx="1599587" cy="812236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138" name="Picture 347">
                  <a:extLst>
                    <a:ext uri="{FF2B5EF4-FFF2-40B4-BE49-F238E27FC236}">
                      <a16:creationId xmlns:a16="http://schemas.microsoft.com/office/drawing/2014/main" id="{06C4F5BD-AA1E-4BD9-955C-4B69749C53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90511" y="2998489"/>
                  <a:ext cx="310150" cy="439011"/>
                </a:xfrm>
                <a:prstGeom prst="rect">
                  <a:avLst/>
                </a:prstGeom>
              </p:spPr>
            </p:pic>
            <p:grpSp>
              <p:nvGrpSpPr>
                <p:cNvPr id="139" name="Group 348">
                  <a:extLst>
                    <a:ext uri="{FF2B5EF4-FFF2-40B4-BE49-F238E27FC236}">
                      <a16:creationId xmlns:a16="http://schemas.microsoft.com/office/drawing/2014/main" id="{55F82386-592D-4612-A0AE-00D991F65277}"/>
                    </a:ext>
                  </a:extLst>
                </p:cNvPr>
                <p:cNvGrpSpPr/>
                <p:nvPr/>
              </p:nvGrpSpPr>
              <p:grpSpPr>
                <a:xfrm>
                  <a:off x="4568284" y="2430064"/>
                  <a:ext cx="1188982" cy="577448"/>
                  <a:chOff x="2174400" y="1967752"/>
                  <a:chExt cx="1188982" cy="577448"/>
                </a:xfrm>
              </p:grpSpPr>
              <p:pic>
                <p:nvPicPr>
                  <p:cNvPr id="141" name="Picture 356">
                    <a:extLst>
                      <a:ext uri="{FF2B5EF4-FFF2-40B4-BE49-F238E27FC236}">
                        <a16:creationId xmlns:a16="http://schemas.microsoft.com/office/drawing/2014/main" id="{194881E3-F548-4B84-ACE5-A96ED3BEFA9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174400" y="2077200"/>
                    <a:ext cx="327600" cy="468000"/>
                  </a:xfrm>
                  <a:prstGeom prst="rect">
                    <a:avLst/>
                  </a:prstGeom>
                </p:spPr>
              </p:pic>
              <p:pic>
                <p:nvPicPr>
                  <p:cNvPr id="142" name="Picture 357">
                    <a:extLst>
                      <a:ext uri="{FF2B5EF4-FFF2-40B4-BE49-F238E27FC236}">
                        <a16:creationId xmlns:a16="http://schemas.microsoft.com/office/drawing/2014/main" id="{869376E0-DDBE-409B-994E-19001CEC4F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2391381" y="1967752"/>
                    <a:ext cx="972001" cy="25200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40" name="Picture 349">
                  <a:extLst>
                    <a:ext uri="{FF2B5EF4-FFF2-40B4-BE49-F238E27FC236}">
                      <a16:creationId xmlns:a16="http://schemas.microsoft.com/office/drawing/2014/main" id="{A9C4727D-99F4-4C17-8784-8C25EFA71B1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493111" y="3164118"/>
                  <a:ext cx="301046" cy="302275"/>
                </a:xfrm>
                <a:prstGeom prst="rect">
                  <a:avLst/>
                </a:prstGeom>
              </p:spPr>
            </p:pic>
          </p:grpSp>
          <p:pic>
            <p:nvPicPr>
              <p:cNvPr id="128" name="Picture 361">
                <a:extLst>
                  <a:ext uri="{FF2B5EF4-FFF2-40B4-BE49-F238E27FC236}">
                    <a16:creationId xmlns:a16="http://schemas.microsoft.com/office/drawing/2014/main" id="{C5B71AD2-E1D0-4807-9C9E-199B9DD8C6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55606" y="3036764"/>
                <a:ext cx="596116" cy="288000"/>
              </a:xfrm>
              <a:prstGeom prst="rect">
                <a:avLst/>
              </a:prstGeom>
            </p:spPr>
          </p:pic>
          <p:grpSp>
            <p:nvGrpSpPr>
              <p:cNvPr id="129" name="Group 362">
                <a:extLst>
                  <a:ext uri="{FF2B5EF4-FFF2-40B4-BE49-F238E27FC236}">
                    <a16:creationId xmlns:a16="http://schemas.microsoft.com/office/drawing/2014/main" id="{3F0EB14A-4FF6-47A4-A171-32DCB011C64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325198" y="3121617"/>
                <a:ext cx="422050" cy="288000"/>
                <a:chOff x="6573182" y="840997"/>
                <a:chExt cx="654447" cy="446584"/>
              </a:xfrm>
            </p:grpSpPr>
            <p:pic>
              <p:nvPicPr>
                <p:cNvPr id="135" name="Picture 363">
                  <a:extLst>
                    <a:ext uri="{FF2B5EF4-FFF2-40B4-BE49-F238E27FC236}">
                      <a16:creationId xmlns:a16="http://schemas.microsoft.com/office/drawing/2014/main" id="{355A1DEB-E626-4292-AD3E-A17243E145D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573182" y="881270"/>
                  <a:ext cx="315000" cy="360000"/>
                </a:xfrm>
                <a:prstGeom prst="rect">
                  <a:avLst/>
                </a:prstGeom>
              </p:spPr>
            </p:pic>
            <p:pic>
              <p:nvPicPr>
                <p:cNvPr id="136" name="Picture 364">
                  <a:extLst>
                    <a:ext uri="{FF2B5EF4-FFF2-40B4-BE49-F238E27FC236}">
                      <a16:creationId xmlns:a16="http://schemas.microsoft.com/office/drawing/2014/main" id="{0EEA7B12-3EFE-41FC-A7F3-B49A55B7BB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5939"/>
                <a:stretch/>
              </p:blipFill>
              <p:spPr>
                <a:xfrm>
                  <a:off x="6908385" y="840997"/>
                  <a:ext cx="319244" cy="446584"/>
                </a:xfrm>
                <a:prstGeom prst="rect">
                  <a:avLst/>
                </a:prstGeom>
              </p:spPr>
            </p:pic>
          </p:grpSp>
          <p:grpSp>
            <p:nvGrpSpPr>
              <p:cNvPr id="130" name="Group 370">
                <a:extLst>
                  <a:ext uri="{FF2B5EF4-FFF2-40B4-BE49-F238E27FC236}">
                    <a16:creationId xmlns:a16="http://schemas.microsoft.com/office/drawing/2014/main" id="{BDAF99C5-1B15-4597-8C04-8D8A7970DA2D}"/>
                  </a:ext>
                </a:extLst>
              </p:cNvPr>
              <p:cNvGrpSpPr/>
              <p:nvPr/>
            </p:nvGrpSpPr>
            <p:grpSpPr>
              <a:xfrm>
                <a:off x="6660000" y="2718000"/>
                <a:ext cx="1188001" cy="683898"/>
                <a:chOff x="2340000" y="2232102"/>
                <a:chExt cx="1188001" cy="683898"/>
              </a:xfrm>
            </p:grpSpPr>
            <p:pic>
              <p:nvPicPr>
                <p:cNvPr id="132" name="Picture 378">
                  <a:extLst>
                    <a:ext uri="{FF2B5EF4-FFF2-40B4-BE49-F238E27FC236}">
                      <a16:creationId xmlns:a16="http://schemas.microsoft.com/office/drawing/2014/main" id="{79087A59-E16F-4711-B7C9-5041600B30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40000" y="2341087"/>
                  <a:ext cx="327600" cy="468000"/>
                </a:xfrm>
                <a:prstGeom prst="rect">
                  <a:avLst/>
                </a:prstGeom>
              </p:spPr>
            </p:pic>
            <p:pic>
              <p:nvPicPr>
                <p:cNvPr id="133" name="Picture 379">
                  <a:extLst>
                    <a:ext uri="{FF2B5EF4-FFF2-40B4-BE49-F238E27FC236}">
                      <a16:creationId xmlns:a16="http://schemas.microsoft.com/office/drawing/2014/main" id="{0E5433AE-5E69-44A3-8AD5-2D5FA24FD9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590464" y="2628000"/>
                  <a:ext cx="252000" cy="288000"/>
                </a:xfrm>
                <a:prstGeom prst="rect">
                  <a:avLst/>
                </a:prstGeom>
              </p:spPr>
            </p:pic>
            <p:pic>
              <p:nvPicPr>
                <p:cNvPr id="134" name="Picture 380">
                  <a:extLst>
                    <a:ext uri="{FF2B5EF4-FFF2-40B4-BE49-F238E27FC236}">
                      <a16:creationId xmlns:a16="http://schemas.microsoft.com/office/drawing/2014/main" id="{548968EE-B81A-4D77-8D4D-7B46A4D2CC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56000" y="2232102"/>
                  <a:ext cx="972001" cy="252000"/>
                </a:xfrm>
                <a:prstGeom prst="rect">
                  <a:avLst/>
                </a:prstGeom>
              </p:spPr>
            </p:pic>
          </p:grpSp>
          <p:cxnSp>
            <p:nvCxnSpPr>
              <p:cNvPr id="131" name="Straight Connector 408">
                <a:extLst>
                  <a:ext uri="{FF2B5EF4-FFF2-40B4-BE49-F238E27FC236}">
                    <a16:creationId xmlns:a16="http://schemas.microsoft.com/office/drawing/2014/main" id="{2347CD02-F5F9-401B-92ED-D1D7D6487225}"/>
                  </a:ext>
                </a:extLst>
              </p:cNvPr>
              <p:cNvCxnSpPr/>
              <p:nvPr/>
            </p:nvCxnSpPr>
            <p:spPr>
              <a:xfrm>
                <a:off x="6120000" y="3060000"/>
                <a:ext cx="432000" cy="0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 w="lg" len="lg"/>
                <a:tailEnd type="triangle" w="lg" len="lg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126">
              <a:extLst>
                <a:ext uri="{FF2B5EF4-FFF2-40B4-BE49-F238E27FC236}">
                  <a16:creationId xmlns:a16="http://schemas.microsoft.com/office/drawing/2014/main" id="{37A4CABF-D866-48AB-904B-01E6F851F9E5}"/>
                </a:ext>
              </a:extLst>
            </p:cNvPr>
            <p:cNvGrpSpPr/>
            <p:nvPr/>
          </p:nvGrpSpPr>
          <p:grpSpPr>
            <a:xfrm>
              <a:off x="4320000" y="3816000"/>
              <a:ext cx="3600000" cy="1260000"/>
              <a:chOff x="4320000" y="3816000"/>
              <a:chExt cx="3600000" cy="1260000"/>
            </a:xfrm>
          </p:grpSpPr>
          <p:sp>
            <p:nvSpPr>
              <p:cNvPr id="108" name="Rectangle 359">
                <a:extLst>
                  <a:ext uri="{FF2B5EF4-FFF2-40B4-BE49-F238E27FC236}">
                    <a16:creationId xmlns:a16="http://schemas.microsoft.com/office/drawing/2014/main" id="{DB360C7B-AED5-483F-80B0-6D95698FA0A4}"/>
                  </a:ext>
                </a:extLst>
              </p:cNvPr>
              <p:cNvSpPr/>
              <p:nvPr/>
            </p:nvSpPr>
            <p:spPr>
              <a:xfrm>
                <a:off x="4320000" y="3816000"/>
                <a:ext cx="3600000" cy="12600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9" name="Group 365">
                <a:extLst>
                  <a:ext uri="{FF2B5EF4-FFF2-40B4-BE49-F238E27FC236}">
                    <a16:creationId xmlns:a16="http://schemas.microsoft.com/office/drawing/2014/main" id="{C23C3A14-8AFC-40B8-A065-CD5661E00C2C}"/>
                  </a:ext>
                </a:extLst>
              </p:cNvPr>
              <p:cNvGrpSpPr/>
              <p:nvPr/>
            </p:nvGrpSpPr>
            <p:grpSpPr>
              <a:xfrm>
                <a:off x="6660000" y="4158000"/>
                <a:ext cx="502464" cy="684000"/>
                <a:chOff x="1843200" y="2320913"/>
                <a:chExt cx="502464" cy="684000"/>
              </a:xfrm>
            </p:grpSpPr>
            <p:pic>
              <p:nvPicPr>
                <p:cNvPr id="123" name="Picture 366">
                  <a:extLst>
                    <a:ext uri="{FF2B5EF4-FFF2-40B4-BE49-F238E27FC236}">
                      <a16:creationId xmlns:a16="http://schemas.microsoft.com/office/drawing/2014/main" id="{DFAB752A-785C-414D-9878-109DE52983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43200" y="2430000"/>
                  <a:ext cx="327600" cy="468000"/>
                </a:xfrm>
                <a:prstGeom prst="rect">
                  <a:avLst/>
                </a:prstGeom>
              </p:spPr>
            </p:pic>
            <p:pic>
              <p:nvPicPr>
                <p:cNvPr id="124" name="Picture 367">
                  <a:extLst>
                    <a:ext uri="{FF2B5EF4-FFF2-40B4-BE49-F238E27FC236}">
                      <a16:creationId xmlns:a16="http://schemas.microsoft.com/office/drawing/2014/main" id="{61460444-9735-41C7-885A-8BD4A41B9A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093664" y="2716913"/>
                  <a:ext cx="252000" cy="288000"/>
                </a:xfrm>
                <a:prstGeom prst="rect">
                  <a:avLst/>
                </a:prstGeom>
              </p:spPr>
            </p:pic>
            <p:pic>
              <p:nvPicPr>
                <p:cNvPr id="125" name="Picture 369">
                  <a:extLst>
                    <a:ext uri="{FF2B5EF4-FFF2-40B4-BE49-F238E27FC236}">
                      <a16:creationId xmlns:a16="http://schemas.microsoft.com/office/drawing/2014/main" id="{6C71B229-0C79-443A-BD83-17A8451737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57664" y="2320913"/>
                  <a:ext cx="252000" cy="252000"/>
                </a:xfrm>
                <a:prstGeom prst="rect">
                  <a:avLst/>
                </a:prstGeom>
              </p:spPr>
            </p:pic>
          </p:grpSp>
          <p:grpSp>
            <p:nvGrpSpPr>
              <p:cNvPr id="110" name="Group 385">
                <a:extLst>
                  <a:ext uri="{FF2B5EF4-FFF2-40B4-BE49-F238E27FC236}">
                    <a16:creationId xmlns:a16="http://schemas.microsoft.com/office/drawing/2014/main" id="{BEC110C3-B48C-472C-AF78-4A1FC4384514}"/>
                  </a:ext>
                </a:extLst>
              </p:cNvPr>
              <p:cNvGrpSpPr/>
              <p:nvPr/>
            </p:nvGrpSpPr>
            <p:grpSpPr>
              <a:xfrm>
                <a:off x="4428000" y="3924000"/>
                <a:ext cx="1636661" cy="1074037"/>
                <a:chOff x="6963949" y="5442673"/>
                <a:chExt cx="1636661" cy="1074037"/>
              </a:xfrm>
            </p:grpSpPr>
            <p:sp>
              <p:nvSpPr>
                <p:cNvPr id="117" name="Oval 386">
                  <a:extLst>
                    <a:ext uri="{FF2B5EF4-FFF2-40B4-BE49-F238E27FC236}">
                      <a16:creationId xmlns:a16="http://schemas.microsoft.com/office/drawing/2014/main" id="{D729EDC9-CD90-413E-8CF2-6B53547EFD41}"/>
                    </a:ext>
                  </a:extLst>
                </p:cNvPr>
                <p:cNvSpPr/>
                <p:nvPr/>
              </p:nvSpPr>
              <p:spPr>
                <a:xfrm>
                  <a:off x="6963949" y="5704474"/>
                  <a:ext cx="1599587" cy="812236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118" name="Picture 387">
                  <a:extLst>
                    <a:ext uri="{FF2B5EF4-FFF2-40B4-BE49-F238E27FC236}">
                      <a16:creationId xmlns:a16="http://schemas.microsoft.com/office/drawing/2014/main" id="{1EAA8867-B954-413F-BA1E-F5B39A7D73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90460" y="6008973"/>
                  <a:ext cx="310150" cy="439011"/>
                </a:xfrm>
                <a:prstGeom prst="rect">
                  <a:avLst/>
                </a:prstGeom>
              </p:spPr>
            </p:pic>
            <p:pic>
              <p:nvPicPr>
                <p:cNvPr id="119" name="Picture 388">
                  <a:extLst>
                    <a:ext uri="{FF2B5EF4-FFF2-40B4-BE49-F238E27FC236}">
                      <a16:creationId xmlns:a16="http://schemas.microsoft.com/office/drawing/2014/main" id="{1714AF63-07BF-49C8-AFBD-D319054643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993060" y="6174602"/>
                  <a:ext cx="301046" cy="302275"/>
                </a:xfrm>
                <a:prstGeom prst="rect">
                  <a:avLst/>
                </a:prstGeom>
              </p:spPr>
            </p:pic>
            <p:grpSp>
              <p:nvGrpSpPr>
                <p:cNvPr id="120" name="Group 389">
                  <a:extLst>
                    <a:ext uri="{FF2B5EF4-FFF2-40B4-BE49-F238E27FC236}">
                      <a16:creationId xmlns:a16="http://schemas.microsoft.com/office/drawing/2014/main" id="{E0A69C3B-056F-4226-967E-DF10293CFB3E}"/>
                    </a:ext>
                  </a:extLst>
                </p:cNvPr>
                <p:cNvGrpSpPr/>
                <p:nvPr/>
              </p:nvGrpSpPr>
              <p:grpSpPr>
                <a:xfrm>
                  <a:off x="7081036" y="5442673"/>
                  <a:ext cx="466464" cy="577087"/>
                  <a:chOff x="1843200" y="2320913"/>
                  <a:chExt cx="466464" cy="577087"/>
                </a:xfrm>
              </p:grpSpPr>
              <p:pic>
                <p:nvPicPr>
                  <p:cNvPr id="121" name="Picture 390">
                    <a:extLst>
                      <a:ext uri="{FF2B5EF4-FFF2-40B4-BE49-F238E27FC236}">
                        <a16:creationId xmlns:a16="http://schemas.microsoft.com/office/drawing/2014/main" id="{3C7C2672-F2A2-43F3-B38F-DC438DAF18B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843200" y="2430000"/>
                    <a:ext cx="327600" cy="468000"/>
                  </a:xfrm>
                  <a:prstGeom prst="rect">
                    <a:avLst/>
                  </a:prstGeom>
                </p:spPr>
              </p:pic>
              <p:pic>
                <p:nvPicPr>
                  <p:cNvPr id="122" name="Picture 391">
                    <a:extLst>
                      <a:ext uri="{FF2B5EF4-FFF2-40B4-BE49-F238E27FC236}">
                        <a16:creationId xmlns:a16="http://schemas.microsoft.com/office/drawing/2014/main" id="{E818A18B-0D68-400F-9D70-7636C7A70E5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057664" y="2320913"/>
                    <a:ext cx="252000" cy="252000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111" name="Picture 392">
                <a:extLst>
                  <a:ext uri="{FF2B5EF4-FFF2-40B4-BE49-F238E27FC236}">
                    <a16:creationId xmlns:a16="http://schemas.microsoft.com/office/drawing/2014/main" id="{2A0850BA-9CC5-4AFF-9C09-990AC06006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6304" y="4427247"/>
                <a:ext cx="596116" cy="288000"/>
              </a:xfrm>
              <a:prstGeom prst="rect">
                <a:avLst/>
              </a:prstGeom>
            </p:spPr>
          </p:pic>
          <p:pic>
            <p:nvPicPr>
              <p:cNvPr id="112" name="Picture 393">
                <a:extLst>
                  <a:ext uri="{FF2B5EF4-FFF2-40B4-BE49-F238E27FC236}">
                    <a16:creationId xmlns:a16="http://schemas.microsoft.com/office/drawing/2014/main" id="{6418FBF9-4053-4E3E-8845-4014FA3C1C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41286" y="4544090"/>
                <a:ext cx="415709" cy="288000"/>
              </a:xfrm>
              <a:prstGeom prst="rect">
                <a:avLst/>
              </a:prstGeom>
            </p:spPr>
          </p:pic>
          <p:grpSp>
            <p:nvGrpSpPr>
              <p:cNvPr id="113" name="Group 394">
                <a:extLst>
                  <a:ext uri="{FF2B5EF4-FFF2-40B4-BE49-F238E27FC236}">
                    <a16:creationId xmlns:a16="http://schemas.microsoft.com/office/drawing/2014/main" id="{67ABF3B8-00C8-4C42-BB2E-52AA71CFADE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027091" y="4204770"/>
                <a:ext cx="422050" cy="288000"/>
                <a:chOff x="6573182" y="840997"/>
                <a:chExt cx="654447" cy="446584"/>
              </a:xfrm>
            </p:grpSpPr>
            <p:pic>
              <p:nvPicPr>
                <p:cNvPr id="115" name="Picture 395">
                  <a:extLst>
                    <a:ext uri="{FF2B5EF4-FFF2-40B4-BE49-F238E27FC236}">
                      <a16:creationId xmlns:a16="http://schemas.microsoft.com/office/drawing/2014/main" id="{CE6F3312-0444-420B-9170-852D4B94E5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573182" y="881270"/>
                  <a:ext cx="315000" cy="360000"/>
                </a:xfrm>
                <a:prstGeom prst="rect">
                  <a:avLst/>
                </a:prstGeom>
              </p:spPr>
            </p:pic>
            <p:pic>
              <p:nvPicPr>
                <p:cNvPr id="116" name="Picture 396">
                  <a:extLst>
                    <a:ext uri="{FF2B5EF4-FFF2-40B4-BE49-F238E27FC236}">
                      <a16:creationId xmlns:a16="http://schemas.microsoft.com/office/drawing/2014/main" id="{8E7F162A-6A2F-4DC0-B58B-949CF26CF02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5939"/>
                <a:stretch/>
              </p:blipFill>
              <p:spPr>
                <a:xfrm>
                  <a:off x="6908385" y="840997"/>
                  <a:ext cx="319244" cy="446584"/>
                </a:xfrm>
                <a:prstGeom prst="rect">
                  <a:avLst/>
                </a:prstGeom>
              </p:spPr>
            </p:pic>
          </p:grpSp>
          <p:cxnSp>
            <p:nvCxnSpPr>
              <p:cNvPr id="114" name="Straight Connector 409">
                <a:extLst>
                  <a:ext uri="{FF2B5EF4-FFF2-40B4-BE49-F238E27FC236}">
                    <a16:creationId xmlns:a16="http://schemas.microsoft.com/office/drawing/2014/main" id="{D3F3B42B-7A22-44F2-9B48-62742F693C17}"/>
                  </a:ext>
                </a:extLst>
              </p:cNvPr>
              <p:cNvCxnSpPr/>
              <p:nvPr/>
            </p:nvCxnSpPr>
            <p:spPr>
              <a:xfrm>
                <a:off x="6120000" y="4500000"/>
                <a:ext cx="432000" cy="0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 w="lg" len="lg"/>
                <a:tailEnd type="triangle" w="lg" len="lg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411">
              <a:extLst>
                <a:ext uri="{FF2B5EF4-FFF2-40B4-BE49-F238E27FC236}">
                  <a16:creationId xmlns:a16="http://schemas.microsoft.com/office/drawing/2014/main" id="{C07465B3-EA7D-4D1B-B85F-64E632E255CA}"/>
                </a:ext>
              </a:extLst>
            </p:cNvPr>
            <p:cNvGrpSpPr/>
            <p:nvPr/>
          </p:nvGrpSpPr>
          <p:grpSpPr>
            <a:xfrm>
              <a:off x="3834239" y="5293087"/>
              <a:ext cx="2402428" cy="1308213"/>
              <a:chOff x="592403" y="5343287"/>
              <a:chExt cx="2402428" cy="1308213"/>
            </a:xfrm>
          </p:grpSpPr>
          <p:sp>
            <p:nvSpPr>
              <p:cNvPr id="96" name="Oval 412">
                <a:extLst>
                  <a:ext uri="{FF2B5EF4-FFF2-40B4-BE49-F238E27FC236}">
                    <a16:creationId xmlns:a16="http://schemas.microsoft.com/office/drawing/2014/main" id="{44ABBF96-11FE-47C7-AEE2-F6C2CF62DDE7}"/>
                  </a:ext>
                </a:extLst>
              </p:cNvPr>
              <p:cNvSpPr/>
              <p:nvPr/>
            </p:nvSpPr>
            <p:spPr>
              <a:xfrm>
                <a:off x="752378" y="5495687"/>
                <a:ext cx="2151990" cy="115581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97" name="Picture 413">
                <a:extLst>
                  <a:ext uri="{FF2B5EF4-FFF2-40B4-BE49-F238E27FC236}">
                    <a16:creationId xmlns:a16="http://schemas.microsoft.com/office/drawing/2014/main" id="{280FC374-0A4C-46BE-8726-3855C9EFE9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302444" y="5532814"/>
                <a:ext cx="933450" cy="381000"/>
              </a:xfrm>
              <a:prstGeom prst="rect">
                <a:avLst/>
              </a:prstGeom>
            </p:spPr>
          </p:pic>
          <p:pic>
            <p:nvPicPr>
              <p:cNvPr id="98" name="Picture 414">
                <a:extLst>
                  <a:ext uri="{FF2B5EF4-FFF2-40B4-BE49-F238E27FC236}">
                    <a16:creationId xmlns:a16="http://schemas.microsoft.com/office/drawing/2014/main" id="{654C2A78-609F-4EBE-81FF-96418CE9F3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7097" y="5967800"/>
                <a:ext cx="596116" cy="288000"/>
              </a:xfrm>
              <a:prstGeom prst="rect">
                <a:avLst/>
              </a:prstGeom>
            </p:spPr>
          </p:pic>
          <p:pic>
            <p:nvPicPr>
              <p:cNvPr id="99" name="Picture 416">
                <a:extLst>
                  <a:ext uri="{FF2B5EF4-FFF2-40B4-BE49-F238E27FC236}">
                    <a16:creationId xmlns:a16="http://schemas.microsoft.com/office/drawing/2014/main" id="{E8C3ABFD-8F05-4C47-B016-73D77E9B5A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6489" y="6181173"/>
                <a:ext cx="415709" cy="288000"/>
              </a:xfrm>
              <a:prstGeom prst="rect">
                <a:avLst/>
              </a:prstGeom>
            </p:spPr>
          </p:pic>
          <p:pic>
            <p:nvPicPr>
              <p:cNvPr id="100" name="Picture 417">
                <a:extLst>
                  <a:ext uri="{FF2B5EF4-FFF2-40B4-BE49-F238E27FC236}">
                    <a16:creationId xmlns:a16="http://schemas.microsoft.com/office/drawing/2014/main" id="{C63EBFAA-907F-4EDD-AD0E-D7704D5BD7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49140" y="5361573"/>
                <a:ext cx="327600" cy="468000"/>
              </a:xfrm>
              <a:prstGeom prst="rect">
                <a:avLst/>
              </a:prstGeom>
            </p:spPr>
          </p:pic>
          <p:pic>
            <p:nvPicPr>
              <p:cNvPr id="101" name="Picture 418">
                <a:extLst>
                  <a:ext uri="{FF2B5EF4-FFF2-40B4-BE49-F238E27FC236}">
                    <a16:creationId xmlns:a16="http://schemas.microsoft.com/office/drawing/2014/main" id="{5D7D3181-7352-4847-93DD-C3276334D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67231" y="6112582"/>
                <a:ext cx="327600" cy="468000"/>
              </a:xfrm>
              <a:prstGeom prst="rect">
                <a:avLst/>
              </a:prstGeom>
            </p:spPr>
          </p:pic>
          <p:pic>
            <p:nvPicPr>
              <p:cNvPr id="102" name="Picture 419">
                <a:extLst>
                  <a:ext uri="{FF2B5EF4-FFF2-40B4-BE49-F238E27FC236}">
                    <a16:creationId xmlns:a16="http://schemas.microsoft.com/office/drawing/2014/main" id="{22618A8F-6AAC-4259-9D98-A3660524CA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705" y="5343287"/>
                <a:ext cx="327600" cy="468000"/>
              </a:xfrm>
              <a:prstGeom prst="rect">
                <a:avLst/>
              </a:prstGeom>
            </p:spPr>
          </p:pic>
          <p:pic>
            <p:nvPicPr>
              <p:cNvPr id="103" name="Picture 420">
                <a:extLst>
                  <a:ext uri="{FF2B5EF4-FFF2-40B4-BE49-F238E27FC236}">
                    <a16:creationId xmlns:a16="http://schemas.microsoft.com/office/drawing/2014/main" id="{6A26E628-B8E0-4997-B0EE-4389407D8B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55593" y="6288487"/>
                <a:ext cx="301046" cy="302275"/>
              </a:xfrm>
              <a:prstGeom prst="rect">
                <a:avLst/>
              </a:prstGeom>
            </p:spPr>
          </p:pic>
          <p:pic>
            <p:nvPicPr>
              <p:cNvPr id="104" name="Picture 421">
                <a:extLst>
                  <a:ext uri="{FF2B5EF4-FFF2-40B4-BE49-F238E27FC236}">
                    <a16:creationId xmlns:a16="http://schemas.microsoft.com/office/drawing/2014/main" id="{B1B0EDA8-44C8-475F-9C9E-8C2A95EA59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2403" y="5902513"/>
                <a:ext cx="301046" cy="302275"/>
              </a:xfrm>
              <a:prstGeom prst="rect">
                <a:avLst/>
              </a:prstGeom>
            </p:spPr>
          </p:pic>
          <p:grpSp>
            <p:nvGrpSpPr>
              <p:cNvPr id="105" name="Group 422">
                <a:extLst>
                  <a:ext uri="{FF2B5EF4-FFF2-40B4-BE49-F238E27FC236}">
                    <a16:creationId xmlns:a16="http://schemas.microsoft.com/office/drawing/2014/main" id="{CF2298BC-C373-429B-BEA7-CD7725763B9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875880" y="5876140"/>
                <a:ext cx="422050" cy="288000"/>
                <a:chOff x="6573182" y="840997"/>
                <a:chExt cx="654447" cy="446584"/>
              </a:xfrm>
            </p:grpSpPr>
            <p:pic>
              <p:nvPicPr>
                <p:cNvPr id="106" name="Picture 423">
                  <a:extLst>
                    <a:ext uri="{FF2B5EF4-FFF2-40B4-BE49-F238E27FC236}">
                      <a16:creationId xmlns:a16="http://schemas.microsoft.com/office/drawing/2014/main" id="{B86F5834-530B-44F4-9BF6-C1E0F7952B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573182" y="881270"/>
                  <a:ext cx="315000" cy="360000"/>
                </a:xfrm>
                <a:prstGeom prst="rect">
                  <a:avLst/>
                </a:prstGeom>
              </p:spPr>
            </p:pic>
            <p:pic>
              <p:nvPicPr>
                <p:cNvPr id="107" name="Picture 424">
                  <a:extLst>
                    <a:ext uri="{FF2B5EF4-FFF2-40B4-BE49-F238E27FC236}">
                      <a16:creationId xmlns:a16="http://schemas.microsoft.com/office/drawing/2014/main" id="{D4FF090B-2D03-4D9D-ADA0-B91CBF3EE7F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5939"/>
                <a:stretch/>
              </p:blipFill>
              <p:spPr>
                <a:xfrm>
                  <a:off x="6908385" y="840997"/>
                  <a:ext cx="319244" cy="446584"/>
                </a:xfrm>
                <a:prstGeom prst="rect">
                  <a:avLst/>
                </a:prstGeom>
              </p:spPr>
            </p:pic>
          </p:grpSp>
        </p:grpSp>
        <p:cxnSp>
          <p:nvCxnSpPr>
            <p:cNvPr id="35" name="Straight Connector 425">
              <a:extLst>
                <a:ext uri="{FF2B5EF4-FFF2-40B4-BE49-F238E27FC236}">
                  <a16:creationId xmlns:a16="http://schemas.microsoft.com/office/drawing/2014/main" id="{D254CB14-CABB-4CB5-8A7D-6F3499EE90D4}"/>
                </a:ext>
              </a:extLst>
            </p:cNvPr>
            <p:cNvCxnSpPr/>
            <p:nvPr/>
          </p:nvCxnSpPr>
          <p:spPr>
            <a:xfrm rot="10800000">
              <a:off x="3310545" y="6296382"/>
              <a:ext cx="432000" cy="0"/>
            </a:xfrm>
            <a:prstGeom prst="line">
              <a:avLst/>
            </a:prstGeom>
            <a:ln>
              <a:solidFill>
                <a:srgbClr val="C00000"/>
              </a:solidFill>
              <a:headEnd type="none" w="lg" len="lg"/>
              <a:tailEnd type="triangl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435">
              <a:extLst>
                <a:ext uri="{FF2B5EF4-FFF2-40B4-BE49-F238E27FC236}">
                  <a16:creationId xmlns:a16="http://schemas.microsoft.com/office/drawing/2014/main" id="{29942E87-866B-459A-8815-54D30CE58446}"/>
                </a:ext>
              </a:extLst>
            </p:cNvPr>
            <p:cNvCxnSpPr/>
            <p:nvPr/>
          </p:nvCxnSpPr>
          <p:spPr>
            <a:xfrm rot="10800000">
              <a:off x="3310545" y="5708705"/>
              <a:ext cx="432000" cy="0"/>
            </a:xfrm>
            <a:prstGeom prst="line">
              <a:avLst/>
            </a:prstGeom>
            <a:ln>
              <a:solidFill>
                <a:srgbClr val="C00000"/>
              </a:solidFill>
              <a:headEnd type="none" w="lg" len="lg"/>
              <a:tailEnd type="triangl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Rectangle 134">
              <a:extLst>
                <a:ext uri="{FF2B5EF4-FFF2-40B4-BE49-F238E27FC236}">
                  <a16:creationId xmlns:a16="http://schemas.microsoft.com/office/drawing/2014/main" id="{8C0BEF89-480D-4C78-B1FC-0AC906895EFB}"/>
                </a:ext>
              </a:extLst>
            </p:cNvPr>
            <p:cNvSpPr/>
            <p:nvPr/>
          </p:nvSpPr>
          <p:spPr>
            <a:xfrm>
              <a:off x="5247378" y="81764"/>
              <a:ext cx="2649613" cy="75087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5000">
                  <a:srgbClr val="FCFDFE"/>
                </a:gs>
                <a:gs pos="100000">
                  <a:schemeClr val="bg1">
                    <a:alpha val="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Cloud4GEO</a:t>
              </a:r>
            </a:p>
          </p:txBody>
        </p:sp>
        <p:cxnSp>
          <p:nvCxnSpPr>
            <p:cNvPr id="38" name="Elbow Connector 122">
              <a:extLst>
                <a:ext uri="{FF2B5EF4-FFF2-40B4-BE49-F238E27FC236}">
                  <a16:creationId xmlns:a16="http://schemas.microsoft.com/office/drawing/2014/main" id="{54686CF8-82A1-42CE-B86B-16A562A7B86E}"/>
                </a:ext>
              </a:extLst>
            </p:cNvPr>
            <p:cNvCxnSpPr>
              <a:stCxn id="7" idx="1"/>
              <a:endCxn id="6" idx="0"/>
            </p:cNvCxnSpPr>
            <p:nvPr/>
          </p:nvCxnSpPr>
          <p:spPr>
            <a:xfrm rot="10800000" flipV="1">
              <a:off x="3861105" y="791506"/>
              <a:ext cx="4937454" cy="1955293"/>
            </a:xfrm>
            <a:prstGeom prst="bentConnector2">
              <a:avLst/>
            </a:prstGeom>
            <a:ln>
              <a:solidFill>
                <a:schemeClr val="accent1">
                  <a:lumMod val="50000"/>
                </a:schemeClr>
              </a:solidFill>
              <a:headEnd type="none" w="lg" len="lg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39" name="Picture 2" descr="https://forschungsdaten.at/wp-content/uploads/elementor/thumbs/Logo-Austrian-Database-and-Services-weiss-RGB-owgu0ffciwwti38ki354iy7j8wwhg60pv99q0zpfy8.png">
              <a:extLst>
                <a:ext uri="{FF2B5EF4-FFF2-40B4-BE49-F238E27FC236}">
                  <a16:creationId xmlns:a16="http://schemas.microsoft.com/office/drawing/2014/main" id="{1B86FE83-9EAE-4944-83A6-9591C4EB1C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159803" y="4468708"/>
              <a:ext cx="1226793" cy="285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0" name="Group 59">
              <a:extLst>
                <a:ext uri="{FF2B5EF4-FFF2-40B4-BE49-F238E27FC236}">
                  <a16:creationId xmlns:a16="http://schemas.microsoft.com/office/drawing/2014/main" id="{2AE67A61-70FC-49D7-B3C3-B6372AA5606C}"/>
                </a:ext>
              </a:extLst>
            </p:cNvPr>
            <p:cNvGrpSpPr/>
            <p:nvPr/>
          </p:nvGrpSpPr>
          <p:grpSpPr>
            <a:xfrm>
              <a:off x="8025333" y="1829805"/>
              <a:ext cx="864000" cy="811917"/>
              <a:chOff x="7200001" y="2149531"/>
              <a:chExt cx="864000" cy="811917"/>
            </a:xfrm>
          </p:grpSpPr>
          <p:cxnSp>
            <p:nvCxnSpPr>
              <p:cNvPr id="91" name="Straight Connector 148">
                <a:extLst>
                  <a:ext uri="{FF2B5EF4-FFF2-40B4-BE49-F238E27FC236}">
                    <a16:creationId xmlns:a16="http://schemas.microsoft.com/office/drawing/2014/main" id="{EB9A8032-9325-4A11-A924-7DA31E21CD07}"/>
                  </a:ext>
                </a:extLst>
              </p:cNvPr>
              <p:cNvCxnSpPr/>
              <p:nvPr/>
            </p:nvCxnSpPr>
            <p:spPr>
              <a:xfrm>
                <a:off x="7272000" y="2772000"/>
                <a:ext cx="792000" cy="0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 w="lg" len="lg"/>
                <a:tailEnd type="triangle" w="lg" len="lg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146">
                <a:extLst>
                  <a:ext uri="{FF2B5EF4-FFF2-40B4-BE49-F238E27FC236}">
                    <a16:creationId xmlns:a16="http://schemas.microsoft.com/office/drawing/2014/main" id="{859BFB5A-86C4-485C-BB29-42DF25036B48}"/>
                  </a:ext>
                </a:extLst>
              </p:cNvPr>
              <p:cNvCxnSpPr/>
              <p:nvPr/>
            </p:nvCxnSpPr>
            <p:spPr>
              <a:xfrm>
                <a:off x="7200001" y="2592000"/>
                <a:ext cx="864000" cy="0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 w="lg" len="lg"/>
                <a:tailEnd type="triangle" w="lg" len="lg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149">
                <a:extLst>
                  <a:ext uri="{FF2B5EF4-FFF2-40B4-BE49-F238E27FC236}">
                    <a16:creationId xmlns:a16="http://schemas.microsoft.com/office/drawing/2014/main" id="{468C0B3A-607A-4512-8643-8CA098D698E0}"/>
                  </a:ext>
                </a:extLst>
              </p:cNvPr>
              <p:cNvCxnSpPr/>
              <p:nvPr/>
            </p:nvCxnSpPr>
            <p:spPr>
              <a:xfrm>
                <a:off x="7272000" y="2412000"/>
                <a:ext cx="792000" cy="0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 w="lg" len="lg"/>
                <a:tailEnd type="triangle" w="lg" len="lg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4" name="Rectangle 3">
                <a:extLst>
                  <a:ext uri="{FF2B5EF4-FFF2-40B4-BE49-F238E27FC236}">
                    <a16:creationId xmlns:a16="http://schemas.microsoft.com/office/drawing/2014/main" id="{6027CF43-D59A-452B-9684-FAA32BA3DCCF}"/>
                  </a:ext>
                </a:extLst>
              </p:cNvPr>
              <p:cNvSpPr/>
              <p:nvPr/>
            </p:nvSpPr>
            <p:spPr>
              <a:xfrm>
                <a:off x="7454668" y="2149531"/>
                <a:ext cx="367368" cy="811917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5" name="Picture 71">
                <a:extLst>
                  <a:ext uri="{FF2B5EF4-FFF2-40B4-BE49-F238E27FC236}">
                    <a16:creationId xmlns:a16="http://schemas.microsoft.com/office/drawing/2014/main" id="{48F9F880-3011-43B7-A865-B711DB0642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7226696" y="2397198"/>
                <a:ext cx="781387" cy="331699"/>
              </a:xfrm>
              <a:prstGeom prst="rect">
                <a:avLst/>
              </a:prstGeom>
            </p:spPr>
          </p:pic>
        </p:grpSp>
        <p:cxnSp>
          <p:nvCxnSpPr>
            <p:cNvPr id="41" name="Straight Connector 330">
              <a:extLst>
                <a:ext uri="{FF2B5EF4-FFF2-40B4-BE49-F238E27FC236}">
                  <a16:creationId xmlns:a16="http://schemas.microsoft.com/office/drawing/2014/main" id="{AED1E432-7AC5-4D81-AA4E-3E47342846D1}"/>
                </a:ext>
              </a:extLst>
            </p:cNvPr>
            <p:cNvCxnSpPr/>
            <p:nvPr/>
          </p:nvCxnSpPr>
          <p:spPr>
            <a:xfrm flipV="1">
              <a:off x="10556217" y="4069076"/>
              <a:ext cx="396000" cy="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ash"/>
              <a:headEnd type="arrow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218">
              <a:extLst>
                <a:ext uri="{FF2B5EF4-FFF2-40B4-BE49-F238E27FC236}">
                  <a16:creationId xmlns:a16="http://schemas.microsoft.com/office/drawing/2014/main" id="{69EF9B5A-7AE4-4473-9E06-49A823798A8F}"/>
                </a:ext>
              </a:extLst>
            </p:cNvPr>
            <p:cNvCxnSpPr/>
            <p:nvPr/>
          </p:nvCxnSpPr>
          <p:spPr>
            <a:xfrm flipV="1">
              <a:off x="10555715" y="2449076"/>
              <a:ext cx="396000" cy="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ash"/>
              <a:headEnd type="arrow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311">
              <a:extLst>
                <a:ext uri="{FF2B5EF4-FFF2-40B4-BE49-F238E27FC236}">
                  <a16:creationId xmlns:a16="http://schemas.microsoft.com/office/drawing/2014/main" id="{65B78317-AA6C-47E3-B15E-787DBDCA56A9}"/>
                </a:ext>
              </a:extLst>
            </p:cNvPr>
            <p:cNvCxnSpPr/>
            <p:nvPr/>
          </p:nvCxnSpPr>
          <p:spPr>
            <a:xfrm flipV="1">
              <a:off x="10555715" y="2989076"/>
              <a:ext cx="396000" cy="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ash"/>
              <a:headEnd type="arrow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312">
              <a:extLst>
                <a:ext uri="{FF2B5EF4-FFF2-40B4-BE49-F238E27FC236}">
                  <a16:creationId xmlns:a16="http://schemas.microsoft.com/office/drawing/2014/main" id="{631C76E6-8255-4B39-8BFD-B3550FEE90B8}"/>
                </a:ext>
              </a:extLst>
            </p:cNvPr>
            <p:cNvCxnSpPr/>
            <p:nvPr/>
          </p:nvCxnSpPr>
          <p:spPr>
            <a:xfrm flipV="1">
              <a:off x="10555715" y="3529076"/>
              <a:ext cx="396000" cy="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ash"/>
              <a:headEnd type="arrow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45" name="Group 107">
              <a:extLst>
                <a:ext uri="{FF2B5EF4-FFF2-40B4-BE49-F238E27FC236}">
                  <a16:creationId xmlns:a16="http://schemas.microsoft.com/office/drawing/2014/main" id="{92FBB4B1-DD87-4342-A8CE-B84FF2C00731}"/>
                </a:ext>
              </a:extLst>
            </p:cNvPr>
            <p:cNvGrpSpPr/>
            <p:nvPr/>
          </p:nvGrpSpPr>
          <p:grpSpPr>
            <a:xfrm>
              <a:off x="9000000" y="1800000"/>
              <a:ext cx="648000" cy="828000"/>
              <a:chOff x="9005002" y="1776284"/>
              <a:chExt cx="648000" cy="828000"/>
            </a:xfrm>
          </p:grpSpPr>
          <p:sp>
            <p:nvSpPr>
              <p:cNvPr id="85" name="Rectangle 285">
                <a:extLst>
                  <a:ext uri="{FF2B5EF4-FFF2-40B4-BE49-F238E27FC236}">
                    <a16:creationId xmlns:a16="http://schemas.microsoft.com/office/drawing/2014/main" id="{54F3E0C1-28FF-4B4B-B088-4354EECE5910}"/>
                  </a:ext>
                </a:extLst>
              </p:cNvPr>
              <p:cNvSpPr/>
              <p:nvPr/>
            </p:nvSpPr>
            <p:spPr>
              <a:xfrm>
                <a:off x="9005002" y="1776284"/>
                <a:ext cx="648000" cy="828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6" name="Group 106">
                <a:extLst>
                  <a:ext uri="{FF2B5EF4-FFF2-40B4-BE49-F238E27FC236}">
                    <a16:creationId xmlns:a16="http://schemas.microsoft.com/office/drawing/2014/main" id="{75AFF585-1431-4563-B0B2-50D45F6A9088}"/>
                  </a:ext>
                </a:extLst>
              </p:cNvPr>
              <p:cNvGrpSpPr/>
              <p:nvPr/>
            </p:nvGrpSpPr>
            <p:grpSpPr>
              <a:xfrm>
                <a:off x="9075600" y="1846800"/>
                <a:ext cx="502464" cy="683057"/>
                <a:chOff x="9179358" y="5403600"/>
                <a:chExt cx="502464" cy="683057"/>
              </a:xfrm>
            </p:grpSpPr>
            <p:grpSp>
              <p:nvGrpSpPr>
                <p:cNvPr id="87" name="Group 470">
                  <a:extLst>
                    <a:ext uri="{FF2B5EF4-FFF2-40B4-BE49-F238E27FC236}">
                      <a16:creationId xmlns:a16="http://schemas.microsoft.com/office/drawing/2014/main" id="{FF858B7A-DD25-464A-85D8-F232D3FC63DA}"/>
                    </a:ext>
                  </a:extLst>
                </p:cNvPr>
                <p:cNvGrpSpPr/>
                <p:nvPr/>
              </p:nvGrpSpPr>
              <p:grpSpPr>
                <a:xfrm>
                  <a:off x="9179358" y="5511744"/>
                  <a:ext cx="502464" cy="574913"/>
                  <a:chOff x="1843200" y="2430000"/>
                  <a:chExt cx="502464" cy="574913"/>
                </a:xfrm>
              </p:grpSpPr>
              <p:pic>
                <p:nvPicPr>
                  <p:cNvPr id="89" name="Picture 471">
                    <a:extLst>
                      <a:ext uri="{FF2B5EF4-FFF2-40B4-BE49-F238E27FC236}">
                        <a16:creationId xmlns:a16="http://schemas.microsoft.com/office/drawing/2014/main" id="{F1A40336-16D8-40CD-9368-CC14BFE926E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843200" y="2430000"/>
                    <a:ext cx="327600" cy="468000"/>
                  </a:xfrm>
                  <a:prstGeom prst="rect">
                    <a:avLst/>
                  </a:prstGeom>
                </p:spPr>
              </p:pic>
              <p:pic>
                <p:nvPicPr>
                  <p:cNvPr id="90" name="Picture 472">
                    <a:extLst>
                      <a:ext uri="{FF2B5EF4-FFF2-40B4-BE49-F238E27FC236}">
                        <a16:creationId xmlns:a16="http://schemas.microsoft.com/office/drawing/2014/main" id="{C2F05306-D94F-4B5D-ACF8-24234D7DA03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2093664" y="2716913"/>
                    <a:ext cx="252000" cy="28800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88" name="Picture 445">
                  <a:extLst>
                    <a:ext uri="{FF2B5EF4-FFF2-40B4-BE49-F238E27FC236}">
                      <a16:creationId xmlns:a16="http://schemas.microsoft.com/office/drawing/2014/main" id="{5A03B941-C83E-40D5-8C50-5E678E37EC1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392400" y="5403600"/>
                  <a:ext cx="252529" cy="2520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6" name="Group 109">
              <a:extLst>
                <a:ext uri="{FF2B5EF4-FFF2-40B4-BE49-F238E27FC236}">
                  <a16:creationId xmlns:a16="http://schemas.microsoft.com/office/drawing/2014/main" id="{C3C5F407-0C8B-434A-85CB-C3C8E76C3389}"/>
                </a:ext>
              </a:extLst>
            </p:cNvPr>
            <p:cNvGrpSpPr/>
            <p:nvPr/>
          </p:nvGrpSpPr>
          <p:grpSpPr>
            <a:xfrm>
              <a:off x="9000000" y="792176"/>
              <a:ext cx="648000" cy="828000"/>
              <a:chOff x="8996756" y="792176"/>
              <a:chExt cx="648000" cy="828000"/>
            </a:xfrm>
          </p:grpSpPr>
          <p:sp>
            <p:nvSpPr>
              <p:cNvPr id="79" name="Rectangle 53">
                <a:extLst>
                  <a:ext uri="{FF2B5EF4-FFF2-40B4-BE49-F238E27FC236}">
                    <a16:creationId xmlns:a16="http://schemas.microsoft.com/office/drawing/2014/main" id="{9D46493F-3FC8-4436-AC35-11447F038D10}"/>
                  </a:ext>
                </a:extLst>
              </p:cNvPr>
              <p:cNvSpPr/>
              <p:nvPr/>
            </p:nvSpPr>
            <p:spPr>
              <a:xfrm>
                <a:off x="8996756" y="792176"/>
                <a:ext cx="648000" cy="828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0" name="Group 108">
                <a:extLst>
                  <a:ext uri="{FF2B5EF4-FFF2-40B4-BE49-F238E27FC236}">
                    <a16:creationId xmlns:a16="http://schemas.microsoft.com/office/drawing/2014/main" id="{011E5B03-BBD3-47C0-8DB1-D499D8586ECE}"/>
                  </a:ext>
                </a:extLst>
              </p:cNvPr>
              <p:cNvGrpSpPr/>
              <p:nvPr/>
            </p:nvGrpSpPr>
            <p:grpSpPr>
              <a:xfrm>
                <a:off x="9068400" y="864000"/>
                <a:ext cx="502464" cy="683487"/>
                <a:chOff x="9123473" y="5554800"/>
                <a:chExt cx="502464" cy="683487"/>
              </a:xfrm>
            </p:grpSpPr>
            <p:grpSp>
              <p:nvGrpSpPr>
                <p:cNvPr id="81" name="Group 466">
                  <a:extLst>
                    <a:ext uri="{FF2B5EF4-FFF2-40B4-BE49-F238E27FC236}">
                      <a16:creationId xmlns:a16="http://schemas.microsoft.com/office/drawing/2014/main" id="{FF8428D6-528D-42D5-83FC-04C03665CD40}"/>
                    </a:ext>
                  </a:extLst>
                </p:cNvPr>
                <p:cNvGrpSpPr/>
                <p:nvPr/>
              </p:nvGrpSpPr>
              <p:grpSpPr>
                <a:xfrm>
                  <a:off x="9123473" y="5663374"/>
                  <a:ext cx="502464" cy="574913"/>
                  <a:chOff x="1843200" y="2430000"/>
                  <a:chExt cx="502464" cy="574913"/>
                </a:xfrm>
              </p:grpSpPr>
              <p:pic>
                <p:nvPicPr>
                  <p:cNvPr id="83" name="Picture 467">
                    <a:extLst>
                      <a:ext uri="{FF2B5EF4-FFF2-40B4-BE49-F238E27FC236}">
                        <a16:creationId xmlns:a16="http://schemas.microsoft.com/office/drawing/2014/main" id="{40102857-4097-44DC-91AD-3E3702B7E64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843200" y="2430000"/>
                    <a:ext cx="327600" cy="468000"/>
                  </a:xfrm>
                  <a:prstGeom prst="rect">
                    <a:avLst/>
                  </a:prstGeom>
                </p:spPr>
              </p:pic>
              <p:pic>
                <p:nvPicPr>
                  <p:cNvPr id="84" name="Picture 468">
                    <a:extLst>
                      <a:ext uri="{FF2B5EF4-FFF2-40B4-BE49-F238E27FC236}">
                        <a16:creationId xmlns:a16="http://schemas.microsoft.com/office/drawing/2014/main" id="{BBFA48F7-867B-4E58-A1FC-15F6A42F42A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2093664" y="2716913"/>
                    <a:ext cx="252000" cy="28800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82" name="Picture 474">
                  <a:extLst>
                    <a:ext uri="{FF2B5EF4-FFF2-40B4-BE49-F238E27FC236}">
                      <a16:creationId xmlns:a16="http://schemas.microsoft.com/office/drawing/2014/main" id="{25BF2685-F0E3-4689-A416-D22A35AE96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338400" y="5554800"/>
                  <a:ext cx="240823" cy="2520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7" name="Group 111">
              <a:extLst>
                <a:ext uri="{FF2B5EF4-FFF2-40B4-BE49-F238E27FC236}">
                  <a16:creationId xmlns:a16="http://schemas.microsoft.com/office/drawing/2014/main" id="{EA3E7AED-D7F2-4394-9DDB-A44693974608}"/>
                </a:ext>
              </a:extLst>
            </p:cNvPr>
            <p:cNvGrpSpPr/>
            <p:nvPr/>
          </p:nvGrpSpPr>
          <p:grpSpPr>
            <a:xfrm>
              <a:off x="9000000" y="2808000"/>
              <a:ext cx="648000" cy="828000"/>
              <a:chOff x="8981498" y="2729878"/>
              <a:chExt cx="648000" cy="828000"/>
            </a:xfrm>
          </p:grpSpPr>
          <p:sp>
            <p:nvSpPr>
              <p:cNvPr id="73" name="Rectangle 286">
                <a:extLst>
                  <a:ext uri="{FF2B5EF4-FFF2-40B4-BE49-F238E27FC236}">
                    <a16:creationId xmlns:a16="http://schemas.microsoft.com/office/drawing/2014/main" id="{F81A2459-58A1-495F-80EE-A71B5D4E61CE}"/>
                  </a:ext>
                </a:extLst>
              </p:cNvPr>
              <p:cNvSpPr/>
              <p:nvPr/>
            </p:nvSpPr>
            <p:spPr>
              <a:xfrm>
                <a:off x="8981498" y="2729878"/>
                <a:ext cx="648000" cy="828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4" name="Group 110">
                <a:extLst>
                  <a:ext uri="{FF2B5EF4-FFF2-40B4-BE49-F238E27FC236}">
                    <a16:creationId xmlns:a16="http://schemas.microsoft.com/office/drawing/2014/main" id="{F60B9514-37C1-4E26-A470-9E83B0FC9C5A}"/>
                  </a:ext>
                </a:extLst>
              </p:cNvPr>
              <p:cNvGrpSpPr/>
              <p:nvPr/>
            </p:nvGrpSpPr>
            <p:grpSpPr>
              <a:xfrm>
                <a:off x="9054000" y="2800800"/>
                <a:ext cx="502464" cy="683244"/>
                <a:chOff x="9528180" y="5382000"/>
                <a:chExt cx="502464" cy="683244"/>
              </a:xfrm>
            </p:grpSpPr>
            <p:grpSp>
              <p:nvGrpSpPr>
                <p:cNvPr id="75" name="Group 462">
                  <a:extLst>
                    <a:ext uri="{FF2B5EF4-FFF2-40B4-BE49-F238E27FC236}">
                      <a16:creationId xmlns:a16="http://schemas.microsoft.com/office/drawing/2014/main" id="{F3E851C3-1A5E-40B0-9897-535BEDD61E1E}"/>
                    </a:ext>
                  </a:extLst>
                </p:cNvPr>
                <p:cNvGrpSpPr/>
                <p:nvPr/>
              </p:nvGrpSpPr>
              <p:grpSpPr>
                <a:xfrm>
                  <a:off x="9528180" y="5490331"/>
                  <a:ext cx="502464" cy="574913"/>
                  <a:chOff x="1843200" y="2430000"/>
                  <a:chExt cx="502464" cy="574913"/>
                </a:xfrm>
              </p:grpSpPr>
              <p:pic>
                <p:nvPicPr>
                  <p:cNvPr id="77" name="Picture 463">
                    <a:extLst>
                      <a:ext uri="{FF2B5EF4-FFF2-40B4-BE49-F238E27FC236}">
                        <a16:creationId xmlns:a16="http://schemas.microsoft.com/office/drawing/2014/main" id="{5D732B8B-0338-4139-A5C1-0DD131E1283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843200" y="2430000"/>
                    <a:ext cx="327600" cy="468000"/>
                  </a:xfrm>
                  <a:prstGeom prst="rect">
                    <a:avLst/>
                  </a:prstGeom>
                </p:spPr>
              </p:pic>
              <p:pic>
                <p:nvPicPr>
                  <p:cNvPr id="78" name="Picture 464">
                    <a:extLst>
                      <a:ext uri="{FF2B5EF4-FFF2-40B4-BE49-F238E27FC236}">
                        <a16:creationId xmlns:a16="http://schemas.microsoft.com/office/drawing/2014/main" id="{1970CE6B-FFCF-40F4-B805-15D3DFC0193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2093664" y="2716913"/>
                    <a:ext cx="252000" cy="28800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Picture 475">
                  <a:extLst>
                    <a:ext uri="{FF2B5EF4-FFF2-40B4-BE49-F238E27FC236}">
                      <a16:creationId xmlns:a16="http://schemas.microsoft.com/office/drawing/2014/main" id="{92F95C5C-38C9-48DE-AB13-7B3AACDE6A8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41600" y="5382000"/>
                  <a:ext cx="251857" cy="2520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8" name="Group 113">
              <a:extLst>
                <a:ext uri="{FF2B5EF4-FFF2-40B4-BE49-F238E27FC236}">
                  <a16:creationId xmlns:a16="http://schemas.microsoft.com/office/drawing/2014/main" id="{34D4BB88-556E-4BC7-9D6C-569E2C495D54}"/>
                </a:ext>
              </a:extLst>
            </p:cNvPr>
            <p:cNvGrpSpPr/>
            <p:nvPr/>
          </p:nvGrpSpPr>
          <p:grpSpPr>
            <a:xfrm>
              <a:off x="9792000" y="1152000"/>
              <a:ext cx="648000" cy="828000"/>
              <a:chOff x="9782411" y="1154938"/>
              <a:chExt cx="648000" cy="828000"/>
            </a:xfrm>
          </p:grpSpPr>
          <p:sp>
            <p:nvSpPr>
              <p:cNvPr id="67" name="Rectangle 284">
                <a:extLst>
                  <a:ext uri="{FF2B5EF4-FFF2-40B4-BE49-F238E27FC236}">
                    <a16:creationId xmlns:a16="http://schemas.microsoft.com/office/drawing/2014/main" id="{B53EDD60-0A3B-4988-911B-F200109DCC60}"/>
                  </a:ext>
                </a:extLst>
              </p:cNvPr>
              <p:cNvSpPr/>
              <p:nvPr/>
            </p:nvSpPr>
            <p:spPr>
              <a:xfrm>
                <a:off x="9782411" y="1154938"/>
                <a:ext cx="648000" cy="828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8" name="Group 112">
                <a:extLst>
                  <a:ext uri="{FF2B5EF4-FFF2-40B4-BE49-F238E27FC236}">
                    <a16:creationId xmlns:a16="http://schemas.microsoft.com/office/drawing/2014/main" id="{A84894A8-E032-4C54-A3AA-8468FD6F2CE4}"/>
                  </a:ext>
                </a:extLst>
              </p:cNvPr>
              <p:cNvGrpSpPr/>
              <p:nvPr/>
            </p:nvGrpSpPr>
            <p:grpSpPr>
              <a:xfrm>
                <a:off x="9853200" y="1227600"/>
                <a:ext cx="502464" cy="683752"/>
                <a:chOff x="8753770" y="5644800"/>
                <a:chExt cx="502464" cy="683752"/>
              </a:xfrm>
            </p:grpSpPr>
            <p:grpSp>
              <p:nvGrpSpPr>
                <p:cNvPr id="69" name="Group 458">
                  <a:extLst>
                    <a:ext uri="{FF2B5EF4-FFF2-40B4-BE49-F238E27FC236}">
                      <a16:creationId xmlns:a16="http://schemas.microsoft.com/office/drawing/2014/main" id="{265720C3-B733-484F-8FD3-1D8FD90102D2}"/>
                    </a:ext>
                  </a:extLst>
                </p:cNvPr>
                <p:cNvGrpSpPr/>
                <p:nvPr/>
              </p:nvGrpSpPr>
              <p:grpSpPr>
                <a:xfrm>
                  <a:off x="8753770" y="5753639"/>
                  <a:ext cx="502464" cy="574913"/>
                  <a:chOff x="1843200" y="2430000"/>
                  <a:chExt cx="502464" cy="574913"/>
                </a:xfrm>
              </p:grpSpPr>
              <p:pic>
                <p:nvPicPr>
                  <p:cNvPr id="71" name="Picture 459">
                    <a:extLst>
                      <a:ext uri="{FF2B5EF4-FFF2-40B4-BE49-F238E27FC236}">
                        <a16:creationId xmlns:a16="http://schemas.microsoft.com/office/drawing/2014/main" id="{F2DDE9CE-B0EA-4151-9A89-65217ED47B0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843200" y="2430000"/>
                    <a:ext cx="327600" cy="468000"/>
                  </a:xfrm>
                  <a:prstGeom prst="rect">
                    <a:avLst/>
                  </a:prstGeom>
                </p:spPr>
              </p:pic>
              <p:pic>
                <p:nvPicPr>
                  <p:cNvPr id="72" name="Picture 460">
                    <a:extLst>
                      <a:ext uri="{FF2B5EF4-FFF2-40B4-BE49-F238E27FC236}">
                        <a16:creationId xmlns:a16="http://schemas.microsoft.com/office/drawing/2014/main" id="{DDAC344B-A597-46CD-B54A-D0D92745046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2093664" y="2716913"/>
                    <a:ext cx="252000" cy="28800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0" name="Picture 476">
                  <a:extLst>
                    <a:ext uri="{FF2B5EF4-FFF2-40B4-BE49-F238E27FC236}">
                      <a16:creationId xmlns:a16="http://schemas.microsoft.com/office/drawing/2014/main" id="{C9E0AD55-31CC-4224-85B8-8E558BA0504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967600" y="5644800"/>
                  <a:ext cx="177545" cy="2520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9" name="Group 115">
              <a:extLst>
                <a:ext uri="{FF2B5EF4-FFF2-40B4-BE49-F238E27FC236}">
                  <a16:creationId xmlns:a16="http://schemas.microsoft.com/office/drawing/2014/main" id="{0A852BAA-0485-4948-8D6C-F4F40B1D5286}"/>
                </a:ext>
              </a:extLst>
            </p:cNvPr>
            <p:cNvGrpSpPr/>
            <p:nvPr/>
          </p:nvGrpSpPr>
          <p:grpSpPr>
            <a:xfrm>
              <a:off x="9792000" y="2160000"/>
              <a:ext cx="648000" cy="828000"/>
              <a:chOff x="9779412" y="2129645"/>
              <a:chExt cx="648000" cy="828000"/>
            </a:xfrm>
          </p:grpSpPr>
          <p:sp>
            <p:nvSpPr>
              <p:cNvPr id="61" name="Rectangle 287">
                <a:extLst>
                  <a:ext uri="{FF2B5EF4-FFF2-40B4-BE49-F238E27FC236}">
                    <a16:creationId xmlns:a16="http://schemas.microsoft.com/office/drawing/2014/main" id="{256784C4-7016-461F-BA10-FD1FF380FA9A}"/>
                  </a:ext>
                </a:extLst>
              </p:cNvPr>
              <p:cNvSpPr/>
              <p:nvPr/>
            </p:nvSpPr>
            <p:spPr>
              <a:xfrm>
                <a:off x="9779412" y="2129645"/>
                <a:ext cx="648000" cy="828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2" name="Group 114">
                <a:extLst>
                  <a:ext uri="{FF2B5EF4-FFF2-40B4-BE49-F238E27FC236}">
                    <a16:creationId xmlns:a16="http://schemas.microsoft.com/office/drawing/2014/main" id="{D0D50467-5B88-4830-A82F-EA672FC40ACB}"/>
                  </a:ext>
                </a:extLst>
              </p:cNvPr>
              <p:cNvGrpSpPr/>
              <p:nvPr/>
            </p:nvGrpSpPr>
            <p:grpSpPr>
              <a:xfrm>
                <a:off x="9853200" y="2203200"/>
                <a:ext cx="513668" cy="684000"/>
                <a:chOff x="9080908" y="5644552"/>
                <a:chExt cx="513668" cy="684000"/>
              </a:xfrm>
            </p:grpSpPr>
            <p:grpSp>
              <p:nvGrpSpPr>
                <p:cNvPr id="63" name="Group 454">
                  <a:extLst>
                    <a:ext uri="{FF2B5EF4-FFF2-40B4-BE49-F238E27FC236}">
                      <a16:creationId xmlns:a16="http://schemas.microsoft.com/office/drawing/2014/main" id="{04F47E56-B802-4F2F-B7B1-8672DAD66856}"/>
                    </a:ext>
                  </a:extLst>
                </p:cNvPr>
                <p:cNvGrpSpPr/>
                <p:nvPr/>
              </p:nvGrpSpPr>
              <p:grpSpPr>
                <a:xfrm>
                  <a:off x="9080908" y="5753639"/>
                  <a:ext cx="502464" cy="574913"/>
                  <a:chOff x="1843200" y="2430000"/>
                  <a:chExt cx="502464" cy="574913"/>
                </a:xfrm>
              </p:grpSpPr>
              <p:pic>
                <p:nvPicPr>
                  <p:cNvPr id="65" name="Picture 455">
                    <a:extLst>
                      <a:ext uri="{FF2B5EF4-FFF2-40B4-BE49-F238E27FC236}">
                        <a16:creationId xmlns:a16="http://schemas.microsoft.com/office/drawing/2014/main" id="{A1E62C21-5F7E-4ACD-A983-064120516CD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843200" y="2430000"/>
                    <a:ext cx="327600" cy="468000"/>
                  </a:xfrm>
                  <a:prstGeom prst="rect">
                    <a:avLst/>
                  </a:prstGeom>
                </p:spPr>
              </p:pic>
              <p:pic>
                <p:nvPicPr>
                  <p:cNvPr id="66" name="Picture 456">
                    <a:extLst>
                      <a:ext uri="{FF2B5EF4-FFF2-40B4-BE49-F238E27FC236}">
                        <a16:creationId xmlns:a16="http://schemas.microsoft.com/office/drawing/2014/main" id="{54A66221-6FF2-44C4-8767-21547096026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2093664" y="2716913"/>
                    <a:ext cx="252000" cy="28800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64" name="Picture 477">
                  <a:extLst>
                    <a:ext uri="{FF2B5EF4-FFF2-40B4-BE49-F238E27FC236}">
                      <a16:creationId xmlns:a16="http://schemas.microsoft.com/office/drawing/2014/main" id="{3108E0AC-DF13-48A2-9FC4-2A7DA41640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8"/>
                <a:srcRect l="53872"/>
                <a:stretch/>
              </p:blipFill>
              <p:spPr>
                <a:xfrm>
                  <a:off x="9295200" y="5644552"/>
                  <a:ext cx="299376" cy="252000"/>
                </a:xfrm>
                <a:prstGeom prst="rect">
                  <a:avLst/>
                </a:prstGeom>
              </p:spPr>
            </p:pic>
          </p:grpSp>
        </p:grpSp>
        <p:cxnSp>
          <p:nvCxnSpPr>
            <p:cNvPr id="50" name="Straight Connector 329">
              <a:extLst>
                <a:ext uri="{FF2B5EF4-FFF2-40B4-BE49-F238E27FC236}">
                  <a16:creationId xmlns:a16="http://schemas.microsoft.com/office/drawing/2014/main" id="{BB7D6D7E-697D-4E23-BF88-9420E5CC9DD9}"/>
                </a:ext>
              </a:extLst>
            </p:cNvPr>
            <p:cNvCxnSpPr>
              <a:endCxn id="39" idx="0"/>
            </p:cNvCxnSpPr>
            <p:nvPr/>
          </p:nvCxnSpPr>
          <p:spPr>
            <a:xfrm flipV="1">
              <a:off x="7955497" y="4611691"/>
              <a:ext cx="674720" cy="30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  <a:prstDash val="sysDash"/>
              <a:headEnd type="arrow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Elbow Connector 38">
              <a:extLst>
                <a:ext uri="{FF2B5EF4-FFF2-40B4-BE49-F238E27FC236}">
                  <a16:creationId xmlns:a16="http://schemas.microsoft.com/office/drawing/2014/main" id="{150C5282-E6C4-43E1-8452-0D3A929CC126}"/>
                </a:ext>
              </a:extLst>
            </p:cNvPr>
            <p:cNvCxnSpPr>
              <a:endCxn id="39" idx="3"/>
            </p:cNvCxnSpPr>
            <p:nvPr/>
          </p:nvCxnSpPr>
          <p:spPr>
            <a:xfrm>
              <a:off x="7930841" y="3513778"/>
              <a:ext cx="842359" cy="484517"/>
            </a:xfrm>
            <a:prstGeom prst="bentConnector2">
              <a:avLst/>
            </a:prstGeom>
            <a:ln w="28575">
              <a:solidFill>
                <a:schemeClr val="accent6">
                  <a:lumMod val="75000"/>
                </a:schemeClr>
              </a:solidFill>
              <a:prstDash val="sysDash"/>
              <a:headEnd type="arrow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Arrow Connector 45">
              <a:extLst>
                <a:ext uri="{FF2B5EF4-FFF2-40B4-BE49-F238E27FC236}">
                  <a16:creationId xmlns:a16="http://schemas.microsoft.com/office/drawing/2014/main" id="{C3720368-AE9B-4E14-AECE-9E7C980E56F4}"/>
                </a:ext>
              </a:extLst>
            </p:cNvPr>
            <p:cNvCxnSpPr>
              <a:stCxn id="126" idx="1"/>
              <a:endCxn id="6" idx="3"/>
            </p:cNvCxnSpPr>
            <p:nvPr/>
          </p:nvCxnSpPr>
          <p:spPr>
            <a:xfrm flipH="1">
              <a:off x="4123905" y="3006000"/>
              <a:ext cx="196095" cy="0"/>
            </a:xfrm>
            <a:prstGeom prst="straightConnector1">
              <a:avLst/>
            </a:prstGeom>
            <a:ln w="1905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Elbow Connector 437">
              <a:extLst>
                <a:ext uri="{FF2B5EF4-FFF2-40B4-BE49-F238E27FC236}">
                  <a16:creationId xmlns:a16="http://schemas.microsoft.com/office/drawing/2014/main" id="{25E8775E-8455-48D3-8208-16D74463DD98}"/>
                </a:ext>
              </a:extLst>
            </p:cNvPr>
            <p:cNvCxnSpPr>
              <a:stCxn id="143" idx="1"/>
              <a:endCxn id="6" idx="0"/>
            </p:cNvCxnSpPr>
            <p:nvPr/>
          </p:nvCxnSpPr>
          <p:spPr>
            <a:xfrm rot="10800000" flipV="1">
              <a:off x="3861106" y="1566000"/>
              <a:ext cx="458895" cy="1180800"/>
            </a:xfrm>
            <a:prstGeom prst="bentConnector2">
              <a:avLst/>
            </a:prstGeom>
            <a:ln>
              <a:solidFill>
                <a:schemeClr val="accent1">
                  <a:lumMod val="50000"/>
                </a:schemeClr>
              </a:solidFill>
              <a:headEnd type="none" w="lg" len="lg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Elbow Connector 140">
              <a:extLst>
                <a:ext uri="{FF2B5EF4-FFF2-40B4-BE49-F238E27FC236}">
                  <a16:creationId xmlns:a16="http://schemas.microsoft.com/office/drawing/2014/main" id="{1DD39E3E-31F1-49F8-929E-1764B9889823}"/>
                </a:ext>
              </a:extLst>
            </p:cNvPr>
            <p:cNvCxnSpPr>
              <a:stCxn id="96" idx="0"/>
              <a:endCxn id="9" idx="2"/>
            </p:cNvCxnSpPr>
            <p:nvPr/>
          </p:nvCxnSpPr>
          <p:spPr>
            <a:xfrm rot="16200000" flipV="1">
              <a:off x="3341577" y="3716854"/>
              <a:ext cx="2180288" cy="1276977"/>
            </a:xfrm>
            <a:prstGeom prst="bentConnector3">
              <a:avLst>
                <a:gd name="adj1" fmla="val 13075"/>
              </a:avLst>
            </a:prstGeom>
            <a:ln>
              <a:solidFill>
                <a:srgbClr val="C00000"/>
              </a:solidFill>
              <a:headEnd type="triangle" w="lg" len="lg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Elbow Connector 438">
              <a:extLst>
                <a:ext uri="{FF2B5EF4-FFF2-40B4-BE49-F238E27FC236}">
                  <a16:creationId xmlns:a16="http://schemas.microsoft.com/office/drawing/2014/main" id="{3588003A-1879-4AE2-87D5-78CA3DFAF2C4}"/>
                </a:ext>
              </a:extLst>
            </p:cNvPr>
            <p:cNvCxnSpPr>
              <a:stCxn id="161" idx="3"/>
              <a:endCxn id="9" idx="2"/>
            </p:cNvCxnSpPr>
            <p:nvPr/>
          </p:nvCxnSpPr>
          <p:spPr>
            <a:xfrm flipV="1">
              <a:off x="3323631" y="3265199"/>
              <a:ext cx="469601" cy="1127754"/>
            </a:xfrm>
            <a:prstGeom prst="bentConnector2">
              <a:avLst/>
            </a:prstGeom>
            <a:ln>
              <a:solidFill>
                <a:srgbClr val="C00000"/>
              </a:solidFill>
              <a:headEnd type="triangle" w="lg" len="lg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Elbow Connector 377">
              <a:extLst>
                <a:ext uri="{FF2B5EF4-FFF2-40B4-BE49-F238E27FC236}">
                  <a16:creationId xmlns:a16="http://schemas.microsoft.com/office/drawing/2014/main" id="{A5E74034-1BC2-4485-BD37-8EE4EE021361}"/>
                </a:ext>
              </a:extLst>
            </p:cNvPr>
            <p:cNvCxnSpPr>
              <a:stCxn id="151" idx="2"/>
              <a:endCxn id="9" idx="0"/>
            </p:cNvCxnSpPr>
            <p:nvPr/>
          </p:nvCxnSpPr>
          <p:spPr>
            <a:xfrm rot="10800000" flipV="1">
              <a:off x="3793232" y="1711918"/>
              <a:ext cx="634768" cy="1078853"/>
            </a:xfrm>
            <a:prstGeom prst="bentConnector2">
              <a:avLst/>
            </a:prstGeom>
            <a:ln>
              <a:solidFill>
                <a:srgbClr val="C00000"/>
              </a:solidFill>
              <a:headEnd type="triangle" w="lg" len="lg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Elbow Connector 141">
              <a:extLst>
                <a:ext uri="{FF2B5EF4-FFF2-40B4-BE49-F238E27FC236}">
                  <a16:creationId xmlns:a16="http://schemas.microsoft.com/office/drawing/2014/main" id="{766A4F0C-B133-42BD-9049-C75F2400BE84}"/>
                </a:ext>
              </a:extLst>
            </p:cNvPr>
            <p:cNvCxnSpPr>
              <a:stCxn id="137" idx="2"/>
              <a:endCxn id="9" idx="3"/>
            </p:cNvCxnSpPr>
            <p:nvPr/>
          </p:nvCxnSpPr>
          <p:spPr>
            <a:xfrm rot="10800000">
              <a:off x="3973232" y="3154044"/>
              <a:ext cx="454768" cy="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C00000"/>
              </a:solidFill>
              <a:headEnd type="triangle" w="lg" len="lg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Elbow Connector 132">
              <a:extLst>
                <a:ext uri="{FF2B5EF4-FFF2-40B4-BE49-F238E27FC236}">
                  <a16:creationId xmlns:a16="http://schemas.microsoft.com/office/drawing/2014/main" id="{241841A5-3253-47CA-BE7D-FE04D77CDA1C}"/>
                </a:ext>
              </a:extLst>
            </p:cNvPr>
            <p:cNvCxnSpPr>
              <a:stCxn id="117" idx="2"/>
              <a:endCxn id="9" idx="2"/>
            </p:cNvCxnSpPr>
            <p:nvPr/>
          </p:nvCxnSpPr>
          <p:spPr>
            <a:xfrm rot="10800000">
              <a:off x="3793232" y="3265199"/>
              <a:ext cx="634768" cy="1326720"/>
            </a:xfrm>
            <a:prstGeom prst="bentConnector2">
              <a:avLst/>
            </a:prstGeom>
            <a:ln>
              <a:solidFill>
                <a:srgbClr val="C00000"/>
              </a:solidFill>
              <a:headEnd type="triangle" w="lg" len="lg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59" name="Picture 415">
              <a:extLst>
                <a:ext uri="{FF2B5EF4-FFF2-40B4-BE49-F238E27FC236}">
                  <a16:creationId xmlns:a16="http://schemas.microsoft.com/office/drawing/2014/main" id="{4A34754F-7411-4903-BF41-CE5ADCA047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739"/>
            <a:stretch/>
          </p:blipFill>
          <p:spPr>
            <a:xfrm>
              <a:off x="3495600" y="2746800"/>
              <a:ext cx="606261" cy="518400"/>
            </a:xfrm>
            <a:prstGeom prst="rect">
              <a:avLst/>
            </a:prstGeom>
          </p:spPr>
        </p:pic>
        <p:pic>
          <p:nvPicPr>
            <p:cNvPr id="60" name="Picture 12">
              <a:extLst>
                <a:ext uri="{FF2B5EF4-FFF2-40B4-BE49-F238E27FC236}">
                  <a16:creationId xmlns:a16="http://schemas.microsoft.com/office/drawing/2014/main" id="{A97B9C79-BBDB-4614-AE5C-85A12C659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7893" y="3160545"/>
              <a:ext cx="703887" cy="298800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169" name="Textfeld 168">
            <a:extLst>
              <a:ext uri="{FF2B5EF4-FFF2-40B4-BE49-F238E27FC236}">
                <a16:creationId xmlns:a16="http://schemas.microsoft.com/office/drawing/2014/main" id="{9DC4E631-9905-45DC-85E4-C0658B91F10A}"/>
              </a:ext>
            </a:extLst>
          </p:cNvPr>
          <p:cNvSpPr txBox="1"/>
          <p:nvPr/>
        </p:nvSpPr>
        <p:spPr>
          <a:xfrm>
            <a:off x="8773199" y="5643071"/>
            <a:ext cx="3397468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n-GB" dirty="0"/>
              <a:t>BMBWF</a:t>
            </a:r>
          </a:p>
          <a:p>
            <a:pPr algn="r"/>
            <a:r>
              <a:rPr lang="en-GB" dirty="0" smtClean="0"/>
              <a:t>Digital Infrastructures </a:t>
            </a:r>
            <a:r>
              <a:rPr lang="en-GB" dirty="0" smtClean="0"/>
              <a:t>proposal </a:t>
            </a:r>
            <a:r>
              <a:rPr lang="en-GB" smtClean="0"/>
              <a:t>(successful)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4372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3CFD56-A515-4EE3-A41C-796427030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SSO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C2231B6-752C-4BD9-92C7-DAD8E8B3B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143000"/>
            <a:ext cx="11785600" cy="5454352"/>
          </a:xfrm>
        </p:spPr>
        <p:txBody>
          <a:bodyPr/>
          <a:lstStyle/>
          <a:p>
            <a:r>
              <a:rPr lang="de-AT" dirty="0"/>
              <a:t>ACONET SSO </a:t>
            </a:r>
            <a:r>
              <a:rPr lang="de-AT" dirty="0" err="1" smtClean="0"/>
              <a:t>connected</a:t>
            </a:r>
            <a:r>
              <a:rPr lang="de-AT" dirty="0" smtClean="0"/>
              <a:t> </a:t>
            </a:r>
            <a:r>
              <a:rPr lang="de-AT" dirty="0" err="1" smtClean="0"/>
              <a:t>with</a:t>
            </a:r>
            <a:r>
              <a:rPr lang="de-AT" dirty="0" smtClean="0"/>
              <a:t> </a:t>
            </a:r>
            <a:r>
              <a:rPr lang="de-AT" dirty="0"/>
              <a:t>EGI SSO</a:t>
            </a:r>
          </a:p>
          <a:p>
            <a:pPr lvl="1"/>
            <a:r>
              <a:rPr lang="de-AT" dirty="0" err="1"/>
              <a:t>ACOnet</a:t>
            </a:r>
            <a:r>
              <a:rPr lang="de-AT" dirty="0"/>
              <a:t> Identity </a:t>
            </a:r>
            <a:r>
              <a:rPr lang="de-AT" dirty="0" err="1"/>
              <a:t>Federation</a:t>
            </a:r>
            <a:r>
              <a:rPr lang="de-AT" dirty="0"/>
              <a:t> </a:t>
            </a:r>
            <a:r>
              <a:rPr lang="de-AT" dirty="0" err="1" smtClean="0"/>
              <a:t>listed</a:t>
            </a:r>
            <a:r>
              <a:rPr lang="de-AT" dirty="0" smtClean="0"/>
              <a:t> in </a:t>
            </a:r>
            <a:r>
              <a:rPr lang="de-AT" dirty="0"/>
              <a:t>EGI Check-in </a:t>
            </a:r>
            <a:r>
              <a:rPr lang="de-AT" dirty="0" err="1"/>
              <a:t>service</a:t>
            </a:r>
            <a:endParaRPr lang="de-AT" dirty="0"/>
          </a:p>
          <a:p>
            <a:pPr lvl="2"/>
            <a:r>
              <a:rPr lang="de-AT" dirty="0"/>
              <a:t>Via GRNET</a:t>
            </a:r>
          </a:p>
          <a:p>
            <a:pPr lvl="1"/>
            <a:r>
              <a:rPr lang="de-AT" dirty="0"/>
              <a:t>EGI </a:t>
            </a:r>
            <a:r>
              <a:rPr lang="de-AT" dirty="0" err="1" smtClean="0"/>
              <a:t>listed</a:t>
            </a:r>
            <a:r>
              <a:rPr lang="de-AT" dirty="0" smtClean="0"/>
              <a:t> in </a:t>
            </a:r>
            <a:r>
              <a:rPr lang="de-AT" dirty="0" err="1"/>
              <a:t>eduGAIN</a:t>
            </a:r>
            <a:r>
              <a:rPr lang="de-AT" dirty="0"/>
              <a:t> </a:t>
            </a:r>
            <a:r>
              <a:rPr lang="de-AT" dirty="0" err="1" smtClean="0"/>
              <a:t>as</a:t>
            </a:r>
            <a:r>
              <a:rPr lang="de-AT" dirty="0" smtClean="0"/>
              <a:t> </a:t>
            </a:r>
            <a:r>
              <a:rPr lang="de-AT" dirty="0"/>
              <a:t>Service </a:t>
            </a:r>
            <a:r>
              <a:rPr lang="de-AT" dirty="0" smtClean="0"/>
              <a:t>Provider</a:t>
            </a:r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r>
              <a:rPr lang="de-AT" dirty="0" smtClean="0"/>
              <a:t>Analysis Austrian EGI </a:t>
            </a:r>
            <a:r>
              <a:rPr lang="de-AT" dirty="0" err="1" smtClean="0"/>
              <a:t>users</a:t>
            </a:r>
            <a:endParaRPr lang="de-AT" dirty="0"/>
          </a:p>
          <a:p>
            <a:pPr lvl="1"/>
            <a:r>
              <a:rPr lang="de-AT" dirty="0" err="1" smtClean="0"/>
              <a:t>Yearly</a:t>
            </a:r>
            <a:r>
              <a:rPr lang="de-AT" dirty="0" smtClean="0"/>
              <a:t> EGI </a:t>
            </a:r>
            <a:r>
              <a:rPr lang="de-AT" dirty="0" err="1" smtClean="0"/>
              <a:t>report</a:t>
            </a:r>
            <a:r>
              <a:rPr lang="de-AT" dirty="0" smtClean="0"/>
              <a:t> </a:t>
            </a:r>
            <a:r>
              <a:rPr lang="de-AT" dirty="0" err="1" smtClean="0"/>
              <a:t>expected</a:t>
            </a:r>
            <a:r>
              <a:rPr lang="de-AT" dirty="0" smtClean="0"/>
              <a:t> in </a:t>
            </a:r>
            <a:r>
              <a:rPr lang="de-AT" dirty="0" err="1" smtClean="0"/>
              <a:t>summer</a:t>
            </a:r>
            <a:r>
              <a:rPr lang="de-AT" dirty="0" smtClean="0"/>
              <a:t> </a:t>
            </a:r>
            <a:r>
              <a:rPr lang="de-AT" dirty="0"/>
              <a:t>2023</a:t>
            </a:r>
          </a:p>
          <a:p>
            <a:r>
              <a:rPr lang="de-AT" dirty="0" err="1" smtClean="0"/>
              <a:t>Increasing</a:t>
            </a:r>
            <a:r>
              <a:rPr lang="de-AT" dirty="0" smtClean="0"/>
              <a:t> Austrian </a:t>
            </a:r>
            <a:r>
              <a:rPr lang="de-AT" dirty="0" err="1" smtClean="0"/>
              <a:t>user</a:t>
            </a:r>
            <a:r>
              <a:rPr lang="de-AT" dirty="0" smtClean="0"/>
              <a:t> </a:t>
            </a:r>
            <a:r>
              <a:rPr lang="de-AT" dirty="0" err="1" smtClean="0"/>
              <a:t>communities</a:t>
            </a:r>
            <a:endParaRPr lang="de-AT" dirty="0"/>
          </a:p>
          <a:p>
            <a:pPr lvl="1"/>
            <a:r>
              <a:rPr lang="de-AT" dirty="0" smtClean="0"/>
              <a:t>New NGI </a:t>
            </a:r>
            <a:r>
              <a:rPr lang="de-AT" dirty="0" err="1" smtClean="0"/>
              <a:t>partners</a:t>
            </a:r>
            <a:r>
              <a:rPr lang="de-AT" dirty="0" smtClean="0"/>
              <a:t>, </a:t>
            </a:r>
            <a:r>
              <a:rPr lang="de-AT" dirty="0" err="1" smtClean="0"/>
              <a:t>new</a:t>
            </a:r>
            <a:r>
              <a:rPr lang="de-AT" dirty="0" smtClean="0"/>
              <a:t> </a:t>
            </a:r>
            <a:r>
              <a:rPr lang="de-AT" dirty="0" err="1" smtClean="0"/>
              <a:t>scientific</a:t>
            </a:r>
            <a:r>
              <a:rPr lang="de-AT" dirty="0" smtClean="0"/>
              <a:t> </a:t>
            </a:r>
            <a:r>
              <a:rPr lang="de-AT" dirty="0" err="1" smtClean="0"/>
              <a:t>topics</a:t>
            </a:r>
            <a:endParaRPr lang="de-AT" dirty="0"/>
          </a:p>
          <a:p>
            <a:pPr lvl="1"/>
            <a:r>
              <a:rPr lang="de-AT" dirty="0" err="1" smtClean="0"/>
              <a:t>Identifying</a:t>
            </a:r>
            <a:r>
              <a:rPr lang="de-AT" dirty="0" smtClean="0"/>
              <a:t> / </a:t>
            </a:r>
            <a:r>
              <a:rPr lang="de-AT" dirty="0" err="1" smtClean="0"/>
              <a:t>fostering</a:t>
            </a:r>
            <a:r>
              <a:rPr lang="de-AT" dirty="0" smtClean="0"/>
              <a:t> </a:t>
            </a:r>
            <a:r>
              <a:rPr lang="de-AT" dirty="0" err="1" smtClean="0"/>
              <a:t>redundancies</a:t>
            </a:r>
            <a:r>
              <a:rPr lang="de-AT" dirty="0" smtClean="0"/>
              <a:t> </a:t>
            </a:r>
            <a:r>
              <a:rPr lang="de-AT" dirty="0" err="1" smtClean="0"/>
              <a:t>with</a:t>
            </a:r>
            <a:r>
              <a:rPr lang="de-AT" dirty="0" smtClean="0"/>
              <a:t> EOSC Austria</a:t>
            </a:r>
            <a:endParaRPr lang="de-AT" dirty="0"/>
          </a:p>
          <a:p>
            <a:r>
              <a:rPr lang="de-AT" dirty="0"/>
              <a:t>EGI Working </a:t>
            </a:r>
            <a:r>
              <a:rPr lang="de-AT" dirty="0" err="1"/>
              <a:t>groups</a:t>
            </a:r>
            <a:endParaRPr lang="de-AT" dirty="0"/>
          </a:p>
          <a:p>
            <a:pPr lvl="1"/>
            <a:r>
              <a:rPr lang="de-AT" dirty="0"/>
              <a:t>Community </a:t>
            </a:r>
            <a:r>
              <a:rPr lang="de-AT" dirty="0" smtClean="0"/>
              <a:t>Managers</a:t>
            </a:r>
            <a:endParaRPr lang="de-AT" dirty="0"/>
          </a:p>
          <a:p>
            <a:pPr lvl="1"/>
            <a:r>
              <a:rPr lang="de-AT" dirty="0" err="1" smtClean="0"/>
              <a:t>Connecting</a:t>
            </a:r>
            <a:r>
              <a:rPr lang="de-AT" dirty="0" smtClean="0"/>
              <a:t> national </a:t>
            </a:r>
            <a:r>
              <a:rPr lang="de-AT" dirty="0" err="1" smtClean="0"/>
              <a:t>strategies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EOSC</a:t>
            </a:r>
            <a:endParaRPr lang="de-AT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6573F2E-E065-4FBE-A3ED-01EBFFB8B870}"/>
              </a:ext>
            </a:extLst>
          </p:cNvPr>
          <p:cNvSpPr txBox="1">
            <a:spLocks/>
          </p:cNvSpPr>
          <p:nvPr/>
        </p:nvSpPr>
        <p:spPr bwMode="auto">
          <a:xfrm>
            <a:off x="203200" y="2601286"/>
            <a:ext cx="11785600" cy="838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AT" kern="0" dirty="0"/>
              <a:t>Plan 2023</a:t>
            </a:r>
          </a:p>
        </p:txBody>
      </p:sp>
    </p:spTree>
    <p:extLst>
      <p:ext uri="{BB962C8B-B14F-4D97-AF65-F5344CB8AC3E}">
        <p14:creationId xmlns:p14="http://schemas.microsoft.com/office/powerpoint/2010/main" val="2523082063"/>
      </p:ext>
    </p:extLst>
  </p:cSld>
  <p:clrMapOvr>
    <a:masterClrMapping/>
  </p:clrMapOvr>
</p:sld>
</file>

<file path=ppt/theme/theme1.xml><?xml version="1.0" encoding="utf-8"?>
<a:theme xmlns:a="http://schemas.openxmlformats.org/drawingml/2006/main" name="IPF-Vorlage_engl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PF-Vorlage_eng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600" dirty="0"/>
        </a:defPPr>
      </a:lstStyle>
    </a:txDef>
  </a:objectDefaults>
  <a:extraClrSchemeLst>
    <a:extraClrScheme>
      <a:clrScheme name="IPF-Vorlage_engl 1">
        <a:dk1>
          <a:srgbClr val="333333"/>
        </a:dk1>
        <a:lt1>
          <a:srgbClr val="BAB9A0"/>
        </a:lt1>
        <a:dk2>
          <a:srgbClr val="000000"/>
        </a:dk2>
        <a:lt2>
          <a:srgbClr val="333329"/>
        </a:lt2>
        <a:accent1>
          <a:srgbClr val="F4F3D9"/>
        </a:accent1>
        <a:accent2>
          <a:srgbClr val="E09142"/>
        </a:accent2>
        <a:accent3>
          <a:srgbClr val="D9D9CD"/>
        </a:accent3>
        <a:accent4>
          <a:srgbClr val="2A2A2A"/>
        </a:accent4>
        <a:accent5>
          <a:srgbClr val="F8F8E9"/>
        </a:accent5>
        <a:accent6>
          <a:srgbClr val="CB833B"/>
        </a:accent6>
        <a:hlink>
          <a:srgbClr val="AE4828"/>
        </a:hlink>
        <a:folHlink>
          <a:srgbClr val="6A69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F-Vorlage_engl 2">
        <a:dk1>
          <a:srgbClr val="333333"/>
        </a:dk1>
        <a:lt1>
          <a:srgbClr val="BDB9BF"/>
        </a:lt1>
        <a:dk2>
          <a:srgbClr val="000000"/>
        </a:dk2>
        <a:lt2>
          <a:srgbClr val="333329"/>
        </a:lt2>
        <a:accent1>
          <a:srgbClr val="F4F3D9"/>
        </a:accent1>
        <a:accent2>
          <a:srgbClr val="E09142"/>
        </a:accent2>
        <a:accent3>
          <a:srgbClr val="DBD9DC"/>
        </a:accent3>
        <a:accent4>
          <a:srgbClr val="2A2A2A"/>
        </a:accent4>
        <a:accent5>
          <a:srgbClr val="F8F8E9"/>
        </a:accent5>
        <a:accent6>
          <a:srgbClr val="CB833B"/>
        </a:accent6>
        <a:hlink>
          <a:srgbClr val="AE4828"/>
        </a:hlink>
        <a:folHlink>
          <a:srgbClr val="6A69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F-Vorlage_engl 3">
        <a:dk1>
          <a:srgbClr val="3D3D3D"/>
        </a:dk1>
        <a:lt1>
          <a:srgbClr val="EAEAEA"/>
        </a:lt1>
        <a:dk2>
          <a:srgbClr val="000000"/>
        </a:dk2>
        <a:lt2>
          <a:srgbClr val="333333"/>
        </a:lt2>
        <a:accent1>
          <a:srgbClr val="FFFFFF"/>
        </a:accent1>
        <a:accent2>
          <a:srgbClr val="969696"/>
        </a:accent2>
        <a:accent3>
          <a:srgbClr val="F3F3F3"/>
        </a:accent3>
        <a:accent4>
          <a:srgbClr val="333333"/>
        </a:accent4>
        <a:accent5>
          <a:srgbClr val="FFFFFF"/>
        </a:accent5>
        <a:accent6>
          <a:srgbClr val="878787"/>
        </a:accent6>
        <a:hlink>
          <a:srgbClr val="4D4D4D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 GEO 16x9.potx" id="{D9D066FB-542B-46B3-BCD9-E0B036756073}" vid="{E0F3C9A6-7840-4AEC-A912-A9D829426A9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GEO 16x9</Template>
  <TotalTime>0</TotalTime>
  <Words>111</Words>
  <Application>Microsoft Office PowerPoint</Application>
  <PresentationFormat>Widescreen</PresentationFormat>
  <Paragraphs>32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Times New Roman</vt:lpstr>
      <vt:lpstr>Wingdings</vt:lpstr>
      <vt:lpstr>IPF-Vorlage_engl</vt:lpstr>
      <vt:lpstr>EGI.AT</vt:lpstr>
      <vt:lpstr>Current state</vt:lpstr>
      <vt:lpstr>Targeted scenario</vt:lpstr>
      <vt:lpstr>PowerPoint Presentation</vt:lpstr>
      <vt:lpstr>PowerPoint Presentation</vt:lpstr>
      <vt:lpstr>SSO</vt:lpstr>
    </vt:vector>
  </TitlesOfParts>
  <Company>TU Wien - Campusversion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Transition4Climate Research Infrastructure Unit</dc:title>
  <dc:creator>Wagner Wolfgang</dc:creator>
  <cp:lastModifiedBy>Matthias Schramm</cp:lastModifiedBy>
  <cp:revision>51</cp:revision>
  <cp:lastPrinted>1601-01-01T00:00:00Z</cp:lastPrinted>
  <dcterms:created xsi:type="dcterms:W3CDTF">2022-07-13T05:03:54Z</dcterms:created>
  <dcterms:modified xsi:type="dcterms:W3CDTF">2023-04-19T08:55:32Z</dcterms:modified>
</cp:coreProperties>
</file>