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6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29/9/11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29/9/11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29/9/11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29/9/11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29/9/11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gi.eu/indico/contributionDisplay.py?contribId=92&amp;confId=45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UMD Release logistics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TCB-8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29/9/11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UMD 1.2.0 status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products from EMI and IGE</a:t>
            </a:r>
          </a:p>
          <a:p>
            <a:r>
              <a:rPr lang="en-US" dirty="0" smtClean="0"/>
              <a:t>IGE products based on Globus 5.0.3</a:t>
            </a:r>
          </a:p>
          <a:p>
            <a:r>
              <a:rPr lang="en-US" dirty="0" smtClean="0"/>
              <a:t>EMI products certified against Globus 5.0.4 in EPEL</a:t>
            </a:r>
          </a:p>
          <a:p>
            <a:r>
              <a:rPr lang="en-US" dirty="0" smtClean="0"/>
              <a:t>UMD contains Globus 5.0.3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 What is the impact?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29/9/11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UMD 1.2.0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session in Lyon resolved this</a:t>
            </a:r>
          </a:p>
          <a:p>
            <a:pPr marL="457200" lvl="1" indent="0">
              <a:buNone/>
            </a:pPr>
            <a:r>
              <a:rPr lang="en-GB" sz="1600" dirty="0">
                <a:hlinkClick r:id="rId2"/>
              </a:rPr>
              <a:t>https://</a:t>
            </a:r>
            <a:r>
              <a:rPr lang="en-GB" sz="1600" dirty="0" err="1">
                <a:hlinkClick r:id="rId2"/>
              </a:rPr>
              <a:t>www.egi.eu</a:t>
            </a:r>
            <a:r>
              <a:rPr lang="en-GB" sz="1600" dirty="0">
                <a:hlinkClick r:id="rId2"/>
              </a:rPr>
              <a:t>/</a:t>
            </a:r>
            <a:r>
              <a:rPr lang="en-GB" sz="1600" dirty="0" err="1">
                <a:hlinkClick r:id="rId2"/>
              </a:rPr>
              <a:t>indico</a:t>
            </a:r>
            <a:r>
              <a:rPr lang="en-GB" sz="1600" dirty="0">
                <a:hlinkClick r:id="rId2"/>
              </a:rPr>
              <a:t>/</a:t>
            </a:r>
            <a:r>
              <a:rPr lang="en-GB" sz="1600" dirty="0" err="1">
                <a:hlinkClick r:id="rId2"/>
              </a:rPr>
              <a:t>contributionDisplay.py?contribId</a:t>
            </a:r>
            <a:r>
              <a:rPr lang="en-GB" sz="1600" dirty="0">
                <a:hlinkClick r:id="rId2"/>
              </a:rPr>
              <a:t>=92&amp;confId=</a:t>
            </a:r>
            <a:r>
              <a:rPr lang="en-GB" sz="1600" dirty="0" smtClean="0">
                <a:hlinkClick r:id="rId2"/>
              </a:rPr>
              <a:t>452</a:t>
            </a:r>
            <a:endParaRPr lang="en-GB" sz="1600" dirty="0" smtClean="0"/>
          </a:p>
          <a:p>
            <a:r>
              <a:rPr lang="en-GB" dirty="0" smtClean="0"/>
              <a:t>Expert conclusions:</a:t>
            </a:r>
          </a:p>
          <a:p>
            <a:pPr lvl="1"/>
            <a:r>
              <a:rPr lang="en-GB" dirty="0" smtClean="0"/>
              <a:t>UMD 1.2.0 reasonably safe to use (i.e. no guarantee)</a:t>
            </a:r>
          </a:p>
          <a:p>
            <a:pPr lvl="1"/>
            <a:r>
              <a:rPr lang="en-GB" dirty="0" smtClean="0"/>
              <a:t>No issues expected to arise in production</a:t>
            </a:r>
          </a:p>
          <a:p>
            <a:pPr lvl="1"/>
            <a:r>
              <a:rPr lang="en-GB" dirty="0" smtClean="0"/>
              <a:t>Globus 5.0.4 provisioned for UMD 1.3.0 (31 Oct 2011)</a:t>
            </a:r>
          </a:p>
          <a:p>
            <a:pPr lvl="2"/>
            <a:r>
              <a:rPr lang="en-GB" dirty="0" smtClean="0"/>
              <a:t>If need be update UMD with Globus 5.0.4 alone</a:t>
            </a:r>
          </a:p>
        </p:txBody>
      </p:sp>
    </p:spTree>
    <p:extLst>
      <p:ext uri="{BB962C8B-B14F-4D97-AF65-F5344CB8AC3E}">
        <p14:creationId xmlns:p14="http://schemas.microsoft.com/office/powerpoint/2010/main" val="155741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Release process implications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EMI and IGE to identify </a:t>
            </a:r>
            <a:r>
              <a:rPr lang="en-GB" i="1" dirty="0" smtClean="0"/>
              <a:t>cross-use</a:t>
            </a:r>
            <a:r>
              <a:rPr lang="en-GB" dirty="0" smtClean="0"/>
              <a:t> products</a:t>
            </a:r>
          </a:p>
          <a:p>
            <a:pPr lvl="1"/>
            <a:r>
              <a:rPr lang="en-GB" dirty="0" smtClean="0"/>
              <a:t>Which IGE products does EMI depend on?</a:t>
            </a:r>
          </a:p>
          <a:p>
            <a:pPr lvl="1"/>
            <a:r>
              <a:rPr lang="en-GB" dirty="0" smtClean="0"/>
              <a:t>Which EMI products does IGE depend on?</a:t>
            </a:r>
          </a:p>
          <a:p>
            <a:r>
              <a:rPr lang="en-GB" dirty="0" smtClean="0"/>
              <a:t>Publication schedules of those products needs coordination</a:t>
            </a:r>
          </a:p>
          <a:p>
            <a:pPr lvl="1"/>
            <a:r>
              <a:rPr lang="en-GB" dirty="0" smtClean="0"/>
              <a:t>Proposal to install monthly </a:t>
            </a:r>
            <a:r>
              <a:rPr lang="en-GB" dirty="0" err="1" smtClean="0"/>
              <a:t>conf</a:t>
            </a:r>
            <a:r>
              <a:rPr lang="en-GB" dirty="0" smtClean="0"/>
              <a:t> calls</a:t>
            </a:r>
          </a:p>
          <a:p>
            <a:pPr lvl="2"/>
            <a:r>
              <a:rPr lang="en-GB" dirty="0" smtClean="0"/>
              <a:t>Cristina </a:t>
            </a:r>
            <a:r>
              <a:rPr lang="en-GB" dirty="0" err="1" smtClean="0"/>
              <a:t>Aifitimei</a:t>
            </a:r>
            <a:r>
              <a:rPr lang="en-GB" dirty="0" smtClean="0"/>
              <a:t> (EMI), </a:t>
            </a:r>
            <a:r>
              <a:rPr lang="en-GB" dirty="0" err="1" smtClean="0"/>
              <a:t>Mattias</a:t>
            </a:r>
            <a:r>
              <a:rPr lang="en-GB" dirty="0" smtClean="0"/>
              <a:t> </a:t>
            </a:r>
            <a:r>
              <a:rPr lang="en-GB" dirty="0" err="1" smtClean="0"/>
              <a:t>Ellert</a:t>
            </a:r>
            <a:r>
              <a:rPr lang="en-GB" dirty="0" smtClean="0"/>
              <a:t> (IGE), Andre </a:t>
            </a:r>
            <a:r>
              <a:rPr lang="en-GB" dirty="0" err="1" smtClean="0"/>
              <a:t>Merzky</a:t>
            </a:r>
            <a:r>
              <a:rPr lang="en-GB" dirty="0" smtClean="0"/>
              <a:t> (SAGA), </a:t>
            </a:r>
            <a:r>
              <a:rPr lang="en-GB" smtClean="0"/>
              <a:t>Michel Drescher (EGI)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58602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66</TotalTime>
  <Words>175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EGI-InSPIRE-Slide-Template_v4</vt:lpstr>
      <vt:lpstr>UMD Release logistics</vt:lpstr>
      <vt:lpstr>UMD 1.2.0 status</vt:lpstr>
      <vt:lpstr>UMD 1.2.0 status</vt:lpstr>
      <vt:lpstr>Release process implications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18</cp:revision>
  <dcterms:created xsi:type="dcterms:W3CDTF">2010-09-03T12:01:03Z</dcterms:created>
  <dcterms:modified xsi:type="dcterms:W3CDTF">2011-09-29T09:38:44Z</dcterms:modified>
</cp:coreProperties>
</file>