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Proposal for NGI A/R Reports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OMB, 25/10/2011</a:t>
            </a:r>
          </a:p>
          <a:p>
            <a:endParaRPr lang="en-GB" dirty="0"/>
          </a:p>
          <a:p>
            <a:r>
              <a:rPr lang="en-GB" dirty="0" smtClean="0"/>
              <a:t>T. Ferrari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10/25/2011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US" sz="2800" dirty="0" smtClean="0"/>
              <a:t>NGI A/R Reports being circulated from Oct 2011</a:t>
            </a:r>
          </a:p>
          <a:p>
            <a:pPr lvl="1"/>
            <a:r>
              <a:rPr lang="en-US" sz="2400" dirty="0" smtClean="0"/>
              <a:t>Oct-Dec 2011</a:t>
            </a:r>
          </a:p>
          <a:p>
            <a:pPr lvl="2"/>
            <a:r>
              <a:rPr lang="en-US" sz="2000" dirty="0" smtClean="0"/>
              <a:t>Top-BDII</a:t>
            </a:r>
          </a:p>
          <a:p>
            <a:pPr lvl="2"/>
            <a:r>
              <a:rPr lang="en-US" sz="2000" dirty="0" smtClean="0"/>
              <a:t>No follow-up in case of underperforming NGIs</a:t>
            </a:r>
          </a:p>
          <a:p>
            <a:pPr lvl="2"/>
            <a:r>
              <a:rPr lang="en-US" sz="2000" dirty="0" smtClean="0"/>
              <a:t>NBIs have time to tune/fix their top-BDII configurations</a:t>
            </a:r>
            <a:endParaRPr lang="en-US" sz="2000" dirty="0" smtClean="0"/>
          </a:p>
          <a:p>
            <a:pPr lvl="1"/>
            <a:r>
              <a:rPr lang="en-US" sz="2400" dirty="0" smtClean="0"/>
              <a:t>From Jan 2012</a:t>
            </a:r>
          </a:p>
          <a:p>
            <a:pPr lvl="2"/>
            <a:r>
              <a:rPr lang="en-US" sz="2000" dirty="0" err="1" smtClean="0"/>
              <a:t>Followup</a:t>
            </a:r>
            <a:r>
              <a:rPr lang="en-US" sz="2000" dirty="0" smtClean="0"/>
              <a:t> up of underperforming NGIs under COD responsibility</a:t>
            </a:r>
          </a:p>
          <a:p>
            <a:pPr lvl="2"/>
            <a:r>
              <a:rPr lang="en-US" sz="2000" dirty="0" smtClean="0"/>
              <a:t>Underperforming NGIs will have to provide a plan of enhancements of their underperforming services</a:t>
            </a:r>
          </a:p>
          <a:p>
            <a:pPr lvl="2"/>
            <a:r>
              <a:rPr lang="en-US" sz="2000" dirty="0" smtClean="0"/>
              <a:t>New NGI Grid services will be incrementally added</a:t>
            </a:r>
          </a:p>
          <a:p>
            <a:pPr lvl="1"/>
            <a:r>
              <a:rPr lang="en-US" sz="2400" dirty="0" smtClean="0"/>
              <a:t>Script-based generation of reports (information source: SAM PI)</a:t>
            </a:r>
          </a:p>
          <a:p>
            <a:pPr lvl="2"/>
            <a:r>
              <a:rPr lang="en-US" sz="2000" dirty="0" smtClean="0"/>
              <a:t>A/R Reporting capability in Operations Portal </a:t>
            </a:r>
            <a:r>
              <a:rPr lang="en-US" sz="2000" smtClean="0"/>
              <a:t>being investigated </a:t>
            </a: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10/25/2011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EGI-InSPIRE-Slide-Template_v4-7</Template>
  <TotalTime>5</TotalTime>
  <Words>94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EGI-InSPIRE-Slide-Template_v4-7</vt:lpstr>
      <vt:lpstr>Proposal for NGI A/R Reports</vt:lpstr>
      <vt:lpstr>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NGI A/R Reports</dc:title>
  <dc:creator>Tiziana Ferrari</dc:creator>
  <cp:lastModifiedBy>Tiziana Ferrari</cp:lastModifiedBy>
  <cp:revision>1</cp:revision>
  <dcterms:created xsi:type="dcterms:W3CDTF">2011-10-25T07:50:29Z</dcterms:created>
  <dcterms:modified xsi:type="dcterms:W3CDTF">2011-10-25T07:56:13Z</dcterms:modified>
</cp:coreProperties>
</file>