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6"/>
  </p:notesMasterIdLst>
  <p:sldIdLst>
    <p:sldId id="256" r:id="rId2"/>
    <p:sldId id="257" r:id="rId3"/>
    <p:sldId id="260" r:id="rId4"/>
    <p:sldId id="258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636" y="-3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72A105D-3D27-4A51-A2A2-65FB6A3B9EE6}" type="datetimeFigureOut">
              <a:rPr lang="en-US"/>
              <a:pPr>
                <a:defRPr/>
              </a:pPr>
              <a:t>10/25/2011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7501649-B9E3-4875-A626-A910092959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7137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 userDrawn="1"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 userDrawn="1"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D30BDEB-DAC9-4436-925D-F77FA7140691}" type="datetime1">
              <a:rPr lang="en-US"/>
              <a:pPr>
                <a:defRPr/>
              </a:pPr>
              <a:t>10/25/2011</a:t>
            </a:fld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53E93C7-7FA6-4B67-89AC-03CBAB78CC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410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B2FC4C-5D6C-400B-9F4B-CC3D77DCDF10}" type="datetimeFigureOut">
              <a:rPr lang="en-US"/>
              <a:pPr>
                <a:defRPr/>
              </a:pPr>
              <a:t>10/25/2011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DEF26-A65D-420E-806B-5DECF286FE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490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AB38687-8083-4359-80B4-230EE3DB5611}" type="datetimeFigureOut">
              <a:rPr lang="en-US" smtClean="0"/>
              <a:pPr>
                <a:defRPr/>
              </a:pPr>
              <a:t>10/25/2011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63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AB38687-8083-4359-80B4-230EE3DB5611}" type="datetimeFigureOut">
              <a:rPr lang="en-US"/>
              <a:pPr>
                <a:defRPr/>
              </a:pPr>
              <a:t>10/25/2011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4511AA2-99FE-4BFE-B934-C050D2B583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6" r:id="rId2"/>
    <p:sldLayoutId id="2147483658" r:id="rId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Proposal for generation </a:t>
            </a:r>
            <a:br>
              <a:rPr lang="en-GB" dirty="0" smtClean="0"/>
            </a:br>
            <a:r>
              <a:rPr lang="en-GB" dirty="0" smtClean="0"/>
              <a:t>of NGI A/R reports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 smtClean="0"/>
              <a:t>T. Ferrari/EGI.eu</a:t>
            </a:r>
            <a:endParaRPr lang="en-GB" dirty="0"/>
          </a:p>
        </p:txBody>
      </p:sp>
      <p:sp>
        <p:nvSpPr>
          <p:cNvPr id="3076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1887163-61FB-4675-9153-F0293FEAB010}" type="datetime1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10/25/2011</a:t>
            </a:fld>
            <a:endParaRPr lang="en-US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077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07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CF096EC-15E1-45F9-B167-FBE36F0982FF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/>
              <a:t>NGI A/R reporting requires extensions in the tools 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980728"/>
            <a:ext cx="8579296" cy="4741987"/>
          </a:xfrm>
        </p:spPr>
        <p:txBody>
          <a:bodyPr/>
          <a:lstStyle/>
          <a:p>
            <a:r>
              <a:rPr lang="en-GB" dirty="0" smtClean="0"/>
              <a:t>Developments needed in</a:t>
            </a:r>
          </a:p>
          <a:p>
            <a:pPr lvl="1"/>
            <a:r>
              <a:rPr lang="en-GB" dirty="0" smtClean="0"/>
              <a:t>GOCBD (virtual site) to group NGI service end-points currently distributed across various GOCDB sites // for many NGIs </a:t>
            </a:r>
            <a:r>
              <a:rPr lang="en-GB" dirty="0" smtClean="0">
                <a:sym typeface="Wingdings" pitchFamily="2" charset="2"/>
              </a:rPr>
              <a:t> 1</a:t>
            </a:r>
            <a:r>
              <a:rPr lang="en-GB" baseline="30000" dirty="0" smtClean="0">
                <a:sym typeface="Wingdings" pitchFamily="2" charset="2"/>
              </a:rPr>
              <a:t>st</a:t>
            </a:r>
            <a:r>
              <a:rPr lang="en-GB" dirty="0" smtClean="0">
                <a:sym typeface="Wingdings" pitchFamily="2" charset="2"/>
              </a:rPr>
              <a:t> QR 2012 if development prioritized</a:t>
            </a:r>
          </a:p>
          <a:p>
            <a:pPr lvl="1"/>
            <a:r>
              <a:rPr lang="en-GB" dirty="0" smtClean="0">
                <a:sym typeface="Wingdings" pitchFamily="2" charset="2"/>
              </a:rPr>
              <a:t>ATP and POEM (Profile Manager) to handle new topology information and combine NGI metrics</a:t>
            </a:r>
          </a:p>
          <a:p>
            <a:pPr lvl="1"/>
            <a:r>
              <a:rPr lang="en-GB" dirty="0" smtClean="0">
                <a:sym typeface="Wingdings" pitchFamily="2" charset="2"/>
              </a:rPr>
              <a:t>New profile in Avail. Computation </a:t>
            </a:r>
            <a:r>
              <a:rPr lang="en-GB" dirty="0" err="1" smtClean="0">
                <a:sym typeface="Wingdings" pitchFamily="2" charset="2"/>
              </a:rPr>
              <a:t>Enging</a:t>
            </a:r>
            <a:r>
              <a:rPr lang="en-GB" dirty="0" smtClean="0">
                <a:sym typeface="Wingdings" pitchFamily="2" charset="2"/>
              </a:rPr>
              <a:t>?</a:t>
            </a:r>
          </a:p>
          <a:p>
            <a:r>
              <a:rPr lang="en-GB" dirty="0" smtClean="0">
                <a:solidFill>
                  <a:schemeClr val="accent1"/>
                </a:solidFill>
                <a:sym typeface="Wingdings" pitchFamily="2" charset="2"/>
              </a:rPr>
              <a:t>NGI_IT approach could be adopted as interim solution</a:t>
            </a:r>
          </a:p>
          <a:p>
            <a:pPr lvl="1"/>
            <a:endParaRPr lang="en-GB" dirty="0" smtClean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29003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196752"/>
            <a:ext cx="8784976" cy="4896544"/>
          </a:xfrm>
        </p:spPr>
        <p:txBody>
          <a:bodyPr/>
          <a:lstStyle/>
          <a:p>
            <a:r>
              <a:rPr lang="en-GB" dirty="0" smtClean="0"/>
              <a:t>No development needed in the tools</a:t>
            </a:r>
          </a:p>
          <a:p>
            <a:r>
              <a:rPr lang="en-GB" dirty="0" smtClean="0"/>
              <a:t>Immediate possibility to get summarized NGI A/R statistics from SAM PI</a:t>
            </a:r>
          </a:p>
          <a:p>
            <a:r>
              <a:rPr lang="en-GB" dirty="0" smtClean="0"/>
              <a:t>An existing A/R profile is used (ROC_OPERATORS</a:t>
            </a:r>
            <a:r>
              <a:rPr lang="en-GB" dirty="0" smtClean="0"/>
              <a:t>)</a:t>
            </a:r>
          </a:p>
          <a:p>
            <a:r>
              <a:rPr lang="en-GB" dirty="0" smtClean="0"/>
              <a:t>No service downtime is needed to migrate end-points from one site to </a:t>
            </a:r>
            <a:r>
              <a:rPr lang="en-GB" smtClean="0"/>
              <a:t>the other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5626189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268760"/>
            <a:ext cx="8784976" cy="4824536"/>
          </a:xfrm>
        </p:spPr>
        <p:txBody>
          <a:bodyPr/>
          <a:lstStyle/>
          <a:p>
            <a:r>
              <a:rPr lang="en-GB" sz="2800" dirty="0" smtClean="0"/>
              <a:t>NGI Services Site needs a site-BDII service</a:t>
            </a:r>
          </a:p>
          <a:p>
            <a:pPr lvl="1"/>
            <a:r>
              <a:rPr lang="en-GB" sz="2400" dirty="0" smtClean="0">
                <a:solidFill>
                  <a:schemeClr val="accent1"/>
                </a:solidFill>
              </a:rPr>
              <a:t>A site-BDII needs to be attached to the NGI services site</a:t>
            </a:r>
          </a:p>
          <a:p>
            <a:pPr lvl="2"/>
            <a:r>
              <a:rPr lang="en-GB" sz="2000" dirty="0" err="1" smtClean="0"/>
              <a:t>Becaues</a:t>
            </a:r>
            <a:r>
              <a:rPr lang="en-GB" sz="2000" dirty="0" smtClean="0"/>
              <a:t> ATP </a:t>
            </a:r>
            <a:r>
              <a:rPr lang="en-GB" sz="2000" dirty="0"/>
              <a:t>by default associates each service with VO mapping. All other VOs will not be mapped </a:t>
            </a:r>
            <a:r>
              <a:rPr lang="en-GB" sz="2000" dirty="0" smtClean="0"/>
              <a:t>if the site-BDII is missing. </a:t>
            </a:r>
            <a:r>
              <a:rPr lang="en-GB" sz="2000" dirty="0"/>
              <a:t>Therefore VOs will not be able to setup their own monitoring of these </a:t>
            </a:r>
            <a:r>
              <a:rPr lang="en-GB" sz="2000" dirty="0" smtClean="0"/>
              <a:t>services.</a:t>
            </a:r>
          </a:p>
          <a:p>
            <a:pPr lvl="1"/>
            <a:r>
              <a:rPr lang="en-GB" sz="2400" dirty="0" smtClean="0">
                <a:solidFill>
                  <a:schemeClr val="accent1"/>
                </a:solidFill>
              </a:rPr>
              <a:t>Is the site-BDII a single point of failure? </a:t>
            </a:r>
            <a:endParaRPr lang="en-GB" sz="2400" dirty="0" smtClean="0">
              <a:solidFill>
                <a:schemeClr val="accent1"/>
              </a:solidFill>
            </a:endParaRPr>
          </a:p>
          <a:p>
            <a:pPr lvl="2"/>
            <a:r>
              <a:rPr lang="en-GB" sz="2000" dirty="0" smtClean="0"/>
              <a:t>Site-BDII can be run as a cluster (like for top-BDII)</a:t>
            </a:r>
            <a:endParaRPr lang="en-GB" sz="2000" dirty="0"/>
          </a:p>
          <a:p>
            <a:pPr lvl="2"/>
            <a:r>
              <a:rPr lang="en-GB" sz="2000" dirty="0" smtClean="0"/>
              <a:t>It </a:t>
            </a:r>
            <a:r>
              <a:rPr lang="en-GB" sz="2000" dirty="0" smtClean="0"/>
              <a:t>is not for several services that can be run as a cluster such as top-BDII and </a:t>
            </a:r>
            <a:r>
              <a:rPr lang="en-GB" sz="2000" dirty="0" smtClean="0"/>
              <a:t>WMS (but depends on application frameworks). </a:t>
            </a:r>
            <a:r>
              <a:rPr lang="en-GB" sz="2000" dirty="0" smtClean="0"/>
              <a:t>For single-instance services, the problem exists also in the current configuration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9408550"/>
      </p:ext>
    </p:extLst>
  </p:cSld>
  <p:clrMapOvr>
    <a:masterClrMapping/>
  </p:clrMapOvr>
</p:sld>
</file>

<file path=ppt/theme/theme1.xml><?xml version="1.0" encoding="utf-8"?>
<a:theme xmlns:a="http://schemas.openxmlformats.org/drawingml/2006/main" name="EGI-InSPIRE-Slide-Template_v4-6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EGI-InSPIRE-Slide-Template_v4-6</Template>
  <TotalTime>199</TotalTime>
  <Words>235</Words>
  <Application>Microsoft Office PowerPoint</Application>
  <PresentationFormat>On-screen Show (4:3)</PresentationFormat>
  <Paragraphs>23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EGI-InSPIRE-Slide-Template_v4-6</vt:lpstr>
      <vt:lpstr>Proposal for generation  of NGI A/R reports</vt:lpstr>
      <vt:lpstr>NGI A/R reporting requires extensions in the tools </vt:lpstr>
      <vt:lpstr>Pros</vt:lpstr>
      <vt:lpstr>Cons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OMB Meeting, 25/10/2012</dc:title>
  <dc:creator>Tiziana Ferrari</dc:creator>
  <cp:lastModifiedBy>Tiziana Ferrari</cp:lastModifiedBy>
  <cp:revision>23</cp:revision>
  <dcterms:created xsi:type="dcterms:W3CDTF">2011-10-24T23:22:56Z</dcterms:created>
  <dcterms:modified xsi:type="dcterms:W3CDTF">2011-10-25T07:48:51Z</dcterms:modified>
</cp:coreProperties>
</file>