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Proposal for generation of</a:t>
            </a:r>
            <a:br>
              <a:rPr lang="en-GB" dirty="0" smtClean="0"/>
            </a:br>
            <a:r>
              <a:rPr lang="en-GB" dirty="0" smtClean="0"/>
              <a:t>NGI A/R monthly reports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</a:t>
            </a:r>
          </a:p>
          <a:p>
            <a:endParaRPr lang="en-GB" dirty="0"/>
          </a:p>
          <a:p>
            <a:r>
              <a:rPr lang="en-GB" dirty="0" smtClean="0"/>
              <a:t>OMB 29/11/2011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NGI A/R statistics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669979"/>
          </a:xfrm>
        </p:spPr>
        <p:txBody>
          <a:bodyPr/>
          <a:lstStyle/>
          <a:p>
            <a:r>
              <a:rPr lang="en-US" sz="2800" dirty="0" smtClean="0"/>
              <a:t>Only top-BDII</a:t>
            </a:r>
          </a:p>
          <a:p>
            <a:pPr lvl="1"/>
            <a:r>
              <a:rPr lang="en-US" sz="2400" dirty="0" smtClean="0"/>
              <a:t>List of end-points to be tested manually maintained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some NGIs have distributed top-BDII instances</a:t>
            </a:r>
            <a:endParaRPr lang="en-US" sz="2000" dirty="0" smtClean="0"/>
          </a:p>
          <a:p>
            <a:pPr lvl="1"/>
            <a:r>
              <a:rPr lang="en-US" sz="2400" dirty="0" smtClean="0"/>
              <a:t>Information extracted from SAM PI</a:t>
            </a:r>
          </a:p>
          <a:p>
            <a:pPr lvl="1"/>
            <a:r>
              <a:rPr lang="en-US" sz="2400" dirty="0" smtClean="0"/>
              <a:t>Script developed in-house (EGI.eu) based on profile “ROC”</a:t>
            </a:r>
          </a:p>
          <a:p>
            <a:r>
              <a:rPr lang="en-US" sz="2800" dirty="0" smtClean="0"/>
              <a:t>Problem</a:t>
            </a:r>
          </a:p>
          <a:p>
            <a:pPr lvl="1"/>
            <a:r>
              <a:rPr lang="en-US" sz="2400" dirty="0" smtClean="0"/>
              <a:t>“NGI” services distributed across multiple GOCDB sites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list of NGI services has to be manually maintained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Existing A/R computation and reporting framework cannot be used </a:t>
            </a: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 smtClean="0"/>
              <a:t>Extensions needed in the operations tools to have a complete A/R reporting structure</a:t>
            </a:r>
          </a:p>
          <a:p>
            <a:pPr lvl="1"/>
            <a:r>
              <a:rPr lang="en-GB" dirty="0" smtClean="0"/>
              <a:t>GOCDB </a:t>
            </a:r>
          </a:p>
          <a:p>
            <a:pPr lvl="2"/>
            <a:r>
              <a:rPr lang="en-GB" dirty="0" smtClean="0"/>
              <a:t>Implementation of “virtual site” group</a:t>
            </a:r>
          </a:p>
          <a:p>
            <a:pPr lvl="1"/>
            <a:r>
              <a:rPr lang="en-GB" dirty="0" smtClean="0"/>
              <a:t>ATP and POEM</a:t>
            </a:r>
          </a:p>
          <a:p>
            <a:pPr lvl="2"/>
            <a:r>
              <a:rPr lang="en-GB" dirty="0" smtClean="0"/>
              <a:t>Virtual site topology information consumed by ATP</a:t>
            </a:r>
          </a:p>
          <a:p>
            <a:pPr lvl="2"/>
            <a:r>
              <a:rPr lang="en-GB" dirty="0" smtClean="0"/>
              <a:t>NGI Profile in POEM</a:t>
            </a:r>
          </a:p>
          <a:p>
            <a:pPr lvl="1"/>
            <a:r>
              <a:rPr lang="en-GB" dirty="0" smtClean="0"/>
              <a:t>Operations portal A/R report generation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44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800" dirty="0" smtClean="0"/>
              <a:t>Interim solution</a:t>
            </a:r>
          </a:p>
          <a:p>
            <a:pPr lvl="1"/>
            <a:r>
              <a:rPr lang="en-GB" sz="2400" dirty="0" smtClean="0"/>
              <a:t>For </a:t>
            </a:r>
            <a:r>
              <a:rPr lang="en-GB" sz="2400" dirty="0" smtClean="0">
                <a:solidFill>
                  <a:schemeClr val="accent1"/>
                </a:solidFill>
              </a:rPr>
              <a:t>large</a:t>
            </a:r>
            <a:r>
              <a:rPr lang="en-GB" sz="2400" dirty="0" smtClean="0"/>
              <a:t> NGIs with “NGI” services distributed multiple GOCDB sites</a:t>
            </a:r>
          </a:p>
          <a:p>
            <a:pPr lvl="2"/>
            <a:r>
              <a:rPr lang="en-GB" sz="2000" dirty="0" smtClean="0"/>
              <a:t>Create a NGI site </a:t>
            </a:r>
            <a:r>
              <a:rPr lang="en-GB" sz="2000" dirty="0"/>
              <a:t>NGI_&lt;</a:t>
            </a:r>
            <a:r>
              <a:rPr lang="en-GB" sz="2000" dirty="0" err="1"/>
              <a:t>countrycode</a:t>
            </a:r>
            <a:r>
              <a:rPr lang="en-GB" sz="2000" dirty="0"/>
              <a:t>&gt;_</a:t>
            </a:r>
            <a:r>
              <a:rPr lang="en-GB" sz="2000" dirty="0" smtClean="0"/>
              <a:t>SERVICES hosting all NGI services</a:t>
            </a:r>
          </a:p>
          <a:p>
            <a:pPr lvl="3"/>
            <a:r>
              <a:rPr lang="en-GB" sz="1800" dirty="0" smtClean="0"/>
              <a:t>PROs</a:t>
            </a:r>
          </a:p>
          <a:p>
            <a:pPr lvl="4"/>
            <a:r>
              <a:rPr lang="en-GB" sz="1800" dirty="0" smtClean="0"/>
              <a:t>Mechanism can be adopted also for DNS load-balanced services (registration of alias, single physical instances can stay in the current GOCDB site)</a:t>
            </a:r>
            <a:endParaRPr lang="en-GB" sz="1800" dirty="0"/>
          </a:p>
          <a:p>
            <a:pPr lvl="4"/>
            <a:r>
              <a:rPr lang="en-GB" sz="1800" dirty="0" smtClean="0"/>
              <a:t>NGI A/R information gathered with profile ROC_OPERATORS</a:t>
            </a:r>
          </a:p>
          <a:p>
            <a:pPr lvl="4"/>
            <a:r>
              <a:rPr lang="en-GB" sz="1800" dirty="0" smtClean="0"/>
              <a:t>No extensions in the tools needed</a:t>
            </a:r>
          </a:p>
          <a:p>
            <a:pPr lvl="4"/>
            <a:r>
              <a:rPr lang="en-GB" sz="1800" dirty="0" smtClean="0"/>
              <a:t>No service downtime to migrate end-points</a:t>
            </a:r>
          </a:p>
          <a:p>
            <a:pPr lvl="3"/>
            <a:r>
              <a:rPr lang="en-GB" sz="1800" dirty="0" smtClean="0"/>
              <a:t>CONs</a:t>
            </a:r>
          </a:p>
          <a:p>
            <a:pPr lvl="4"/>
            <a:r>
              <a:rPr lang="en-GB" sz="1800" dirty="0" smtClean="0"/>
              <a:t>A site-BDII needs to be deployed, failover configuration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65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597971"/>
          </a:xfrm>
        </p:spPr>
        <p:txBody>
          <a:bodyPr/>
          <a:lstStyle/>
          <a:p>
            <a:r>
              <a:rPr lang="en-GB" dirty="0" smtClean="0"/>
              <a:t>For </a:t>
            </a:r>
            <a:r>
              <a:rPr lang="en-GB" dirty="0" smtClean="0">
                <a:solidFill>
                  <a:schemeClr val="accent1"/>
                </a:solidFill>
              </a:rPr>
              <a:t>small</a:t>
            </a:r>
            <a:r>
              <a:rPr lang="en-GB" dirty="0" smtClean="0"/>
              <a:t> NGIs (one or few sites)</a:t>
            </a:r>
          </a:p>
          <a:p>
            <a:pPr lvl="1"/>
            <a:r>
              <a:rPr lang="en-GB" dirty="0" smtClean="0"/>
              <a:t>Group all NGI services in </a:t>
            </a:r>
            <a:r>
              <a:rPr lang="en-GB" dirty="0" smtClean="0">
                <a:solidFill>
                  <a:schemeClr val="accent1"/>
                </a:solidFill>
              </a:rPr>
              <a:t>one existing site</a:t>
            </a:r>
            <a:r>
              <a:rPr lang="en-GB" dirty="0" smtClean="0"/>
              <a:t>. This site will be used as NGI reference site in A/R computation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PROs</a:t>
            </a:r>
          </a:p>
          <a:p>
            <a:pPr lvl="3"/>
            <a:r>
              <a:rPr lang="en-GB" dirty="0" smtClean="0"/>
              <a:t>No additional site-BDII needed</a:t>
            </a:r>
          </a:p>
          <a:p>
            <a:pPr lvl="3"/>
            <a:r>
              <a:rPr lang="en-GB" dirty="0" smtClean="0"/>
              <a:t>An existing GOCDB site is used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CONs</a:t>
            </a:r>
          </a:p>
          <a:p>
            <a:pPr lvl="3"/>
            <a:r>
              <a:rPr lang="en-GB" dirty="0" smtClean="0"/>
              <a:t>ROC_OPERATORS includes CE and SE </a:t>
            </a:r>
            <a:r>
              <a:rPr lang="en-GB" dirty="0" smtClean="0">
                <a:sym typeface="Wingdings" pitchFamily="2" charset="2"/>
              </a:rPr>
              <a:t> NGI A/R availability will depend on CE and SE performance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770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Circulate comments via e-mail</a:t>
            </a:r>
          </a:p>
          <a:p>
            <a:r>
              <a:rPr lang="en-GB" dirty="0" smtClean="0"/>
              <a:t>Approval/rejection of proposal in December OMB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7568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18</TotalTime>
  <Words>274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EGI-InSPIRE-Slide-Template_v4-9</vt:lpstr>
      <vt:lpstr>Proposal for generation of NGI A/R monthly reports</vt:lpstr>
      <vt:lpstr>Current NGI A/R statistics</vt:lpstr>
      <vt:lpstr>Tools</vt:lpstr>
      <vt:lpstr>Proposal 1/2</vt:lpstr>
      <vt:lpstr>Proposal 2/2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 NGI A/R monthly reports</dc:title>
  <dc:creator>Tiziana Ferrari</dc:creator>
  <cp:lastModifiedBy>Tiziana Ferrari</cp:lastModifiedBy>
  <cp:revision>6</cp:revision>
  <dcterms:created xsi:type="dcterms:W3CDTF">2011-11-29T08:42:11Z</dcterms:created>
  <dcterms:modified xsi:type="dcterms:W3CDTF">2011-11-29T09:01:11Z</dcterms:modified>
</cp:coreProperties>
</file>