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id-monitoring.cern.ch/myegi/sam-pi/metrics_in_profiles?vo_name=ops&amp;profile_name=WLCG_CREAM_LCGCE_CRITIC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Evolution of EGI profiles for A/R computation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</a:t>
            </a:r>
          </a:p>
          <a:p>
            <a:endParaRPr lang="en-GB" dirty="0"/>
          </a:p>
          <a:p>
            <a:r>
              <a:rPr lang="en-GB" dirty="0" smtClean="0"/>
              <a:t>OMB, 29/11/2011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2124075" y="403573"/>
            <a:ext cx="6840538" cy="865187"/>
          </a:xfrm>
        </p:spPr>
        <p:txBody>
          <a:bodyPr/>
          <a:lstStyle/>
          <a:p>
            <a:pPr lvl="1"/>
            <a:r>
              <a:rPr lang="en-GB" sz="2800" dirty="0"/>
              <a:t>WLCG_CREAM_LCGCE_CRITICAL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13995"/>
          </a:xfrm>
        </p:spPr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Profile currently in use of RC A/R statistics:</a:t>
            </a:r>
          </a:p>
          <a:p>
            <a:pPr lvl="2"/>
            <a:r>
              <a:rPr lang="en-GB" dirty="0">
                <a:hlinkClick r:id="rId2" tooltip="http://grid-monitoring.cern.ch/myegi/sam-pi/metrics_in_profiles?vo_name=ops&amp;profile_name=WLCG_CREAM_LCGCE_CRITICAL"/>
              </a:rPr>
              <a:t>WLCG_CREAM_LCGCE_CRITICAL</a:t>
            </a:r>
            <a:endParaRPr lang="en-US" dirty="0" smtClean="0"/>
          </a:p>
          <a:p>
            <a:pPr lvl="1"/>
            <a:r>
              <a:rPr lang="en-US" dirty="0" smtClean="0"/>
              <a:t>Shared with WLCG for WLCG OPS A/R reports</a:t>
            </a:r>
            <a:endParaRPr lang="en-US" dirty="0" smtClean="0"/>
          </a:p>
          <a:p>
            <a:pPr lvl="1"/>
            <a:r>
              <a:rPr lang="en-US" dirty="0" smtClean="0"/>
              <a:t>Information about all current profiles (extracted from SAM PI central instance):</a:t>
            </a:r>
          </a:p>
          <a:p>
            <a:pPr lvl="2"/>
            <a:r>
              <a:rPr lang="en-US" dirty="0"/>
              <a:t>https://wiki.egi.eu/wiki/SAM#Profiles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(RC A/R)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68552"/>
          </a:xfrm>
        </p:spPr>
        <p:txBody>
          <a:bodyPr/>
          <a:lstStyle/>
          <a:p>
            <a:r>
              <a:rPr lang="en-GB" sz="2800" dirty="0" smtClean="0"/>
              <a:t>Recent </a:t>
            </a:r>
            <a:r>
              <a:rPr lang="en-GB" sz="2800" dirty="0"/>
              <a:t>approved change (Oct OMB)</a:t>
            </a:r>
          </a:p>
          <a:p>
            <a:pPr lvl="1"/>
            <a:r>
              <a:rPr lang="en-GB" sz="2400" dirty="0"/>
              <a:t>name of SAM test(s): </a:t>
            </a:r>
            <a:r>
              <a:rPr lang="en-GB" sz="2400" dirty="0" err="1">
                <a:solidFill>
                  <a:schemeClr val="accent1"/>
                </a:solidFill>
              </a:rPr>
              <a:t>org.bdii.Freshness</a:t>
            </a:r>
            <a:endParaRPr lang="en-GB" sz="2400" dirty="0">
              <a:solidFill>
                <a:schemeClr val="accent1"/>
              </a:solidFill>
            </a:endParaRPr>
          </a:p>
          <a:p>
            <a:pPr lvl="1"/>
            <a:r>
              <a:rPr lang="en-GB" sz="2400" dirty="0"/>
              <a:t>name of service: </a:t>
            </a:r>
            <a:r>
              <a:rPr lang="en-GB" sz="2400" dirty="0" smtClean="0">
                <a:solidFill>
                  <a:schemeClr val="accent1"/>
                </a:solidFill>
              </a:rPr>
              <a:t>site-BDII</a:t>
            </a:r>
          </a:p>
          <a:p>
            <a:pPr lvl="1"/>
            <a:r>
              <a:rPr lang="en-GB" sz="2400" dirty="0" err="1" smtClean="0">
                <a:solidFill>
                  <a:schemeClr val="accent1"/>
                </a:solidFill>
              </a:rPr>
              <a:t>org.bdii.Freshness</a:t>
            </a:r>
            <a:r>
              <a:rPr lang="en-GB" sz="2400" dirty="0" smtClean="0">
                <a:solidFill>
                  <a:schemeClr val="accent1"/>
                </a:solidFill>
              </a:rPr>
              <a:t> added to ROC_CRITICAL </a:t>
            </a:r>
            <a:r>
              <a:rPr lang="en-GB" sz="2400" dirty="0" smtClean="0"/>
              <a:t>(mid Nov)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ROC-CRITICAL statistics will be compared with WLCG_CREAM_LCGCE_CRITICAL for validation</a:t>
            </a:r>
          </a:p>
          <a:p>
            <a:pPr marL="742950" lvl="2" indent="-342900"/>
            <a:r>
              <a:rPr lang="en-GB" sz="2000" dirty="0" smtClean="0">
                <a:solidFill>
                  <a:schemeClr val="accent1"/>
                </a:solidFill>
              </a:rPr>
              <a:t>Assessment at OMB Dec 2011</a:t>
            </a:r>
          </a:p>
          <a:p>
            <a:pPr marL="742950" lvl="2" indent="-342900"/>
            <a:r>
              <a:rPr lang="en-GB" sz="2000" dirty="0" smtClean="0"/>
              <a:t>If everything goes well:</a:t>
            </a:r>
          </a:p>
          <a:p>
            <a:pPr lvl="2"/>
            <a:r>
              <a:rPr lang="en-GB" sz="2000" dirty="0" smtClean="0">
                <a:solidFill>
                  <a:schemeClr val="accent1"/>
                </a:solidFill>
              </a:rPr>
              <a:t>Split </a:t>
            </a:r>
            <a:r>
              <a:rPr lang="en-GB" sz="2000" dirty="0">
                <a:solidFill>
                  <a:schemeClr val="accent1"/>
                </a:solidFill>
              </a:rPr>
              <a:t>between EGI and WLCG profiles</a:t>
            </a:r>
          </a:p>
          <a:p>
            <a:pPr lvl="3"/>
            <a:r>
              <a:rPr lang="en-GB" sz="1800" dirty="0"/>
              <a:t>EGI: ROC_CRITICAL</a:t>
            </a:r>
          </a:p>
          <a:p>
            <a:pPr lvl="3"/>
            <a:r>
              <a:rPr lang="en-GB" sz="1800" dirty="0"/>
              <a:t>WLCG: WLCG_CREAM_LCGCE_CRITICAL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609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(NGI A/R)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Usage of ROC_OPERATOR profile for NGI A/R?</a:t>
            </a:r>
          </a:p>
          <a:p>
            <a:r>
              <a:rPr lang="en-GB" dirty="0" smtClean="0"/>
              <a:t>ROC_OPERATOR updated to include all </a:t>
            </a:r>
            <a:r>
              <a:rPr lang="en-GB" smtClean="0"/>
              <a:t>OPERATIONS tests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22753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47</TotalTime>
  <Words>135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EGI-InSPIRE-Slide-Template_v4-8</vt:lpstr>
      <vt:lpstr>Evolution of EGI profiles for A/R computation</vt:lpstr>
      <vt:lpstr>WLCG_CREAM_LCGCE_CRITICAL </vt:lpstr>
      <vt:lpstr>Future (RC A/R)</vt:lpstr>
      <vt:lpstr>Future (NGI A/R)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EGI profiles for A/R computation</dc:title>
  <dc:creator>Tiziana Ferrari</dc:creator>
  <cp:lastModifiedBy>Tiziana Ferrari</cp:lastModifiedBy>
  <cp:revision>3</cp:revision>
  <dcterms:created xsi:type="dcterms:W3CDTF">2011-11-29T07:16:23Z</dcterms:created>
  <dcterms:modified xsi:type="dcterms:W3CDTF">2011-11-29T08:04:17Z</dcterms:modified>
</cp:coreProperties>
</file>