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11"/>
  </p:notesMasterIdLst>
  <p:sldIdLst>
    <p:sldId id="332" r:id="rId2"/>
    <p:sldId id="333" r:id="rId3"/>
    <p:sldId id="334" r:id="rId4"/>
    <p:sldId id="336" r:id="rId5"/>
    <p:sldId id="337" r:id="rId6"/>
    <p:sldId id="338" r:id="rId7"/>
    <p:sldId id="339" r:id="rId8"/>
    <p:sldId id="341" r:id="rId9"/>
    <p:sldId id="335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15" autoAdjust="0"/>
    <p:restoredTop sz="94660"/>
  </p:normalViewPr>
  <p:slideViewPr>
    <p:cSldViewPr>
      <p:cViewPr>
        <p:scale>
          <a:sx n="74" d="100"/>
          <a:sy n="74" d="100"/>
        </p:scale>
        <p:origin x="-1452" y="-3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72A105D-3D27-4A51-A2A2-65FB6A3B9EE6}" type="datetimeFigureOut">
              <a:rPr lang="en-US"/>
              <a:pPr>
                <a:defRPr/>
              </a:pPr>
              <a:t>11/29/2011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37501649-B9E3-4875-A626-A910092959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387137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" name="Text Box 2"/>
          <p:cNvSpPr txBox="1">
            <a:spLocks noChangeArrowheads="1"/>
          </p:cNvSpPr>
          <p:nvPr userDrawn="1"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6" name="Group 21"/>
          <p:cNvGrpSpPr>
            <a:grpSpLocks/>
          </p:cNvGrpSpPr>
          <p:nvPr userDrawn="1"/>
        </p:nvGrpSpPr>
        <p:grpSpPr bwMode="auto">
          <a:xfrm>
            <a:off x="0" y="0"/>
            <a:ext cx="9215438" cy="1081088"/>
            <a:chOff x="-1" y="0"/>
            <a:chExt cx="9215439" cy="1081088"/>
          </a:xfrm>
        </p:grpSpPr>
        <p:sp>
          <p:nvSpPr>
            <p:cNvPr id="7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8" name="Picture 5"/>
            <p:cNvPicPr>
              <a:picLocks noChangeAspect="1" noChangeArrowheads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0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Text Box 12"/>
            <p:cNvSpPr txBox="1">
              <a:spLocks noChangeArrowheads="1"/>
            </p:cNvSpPr>
            <p:nvPr userDrawn="1"/>
          </p:nvSpPr>
          <p:spPr bwMode="auto">
            <a:xfrm>
              <a:off x="6551613" y="503238"/>
              <a:ext cx="2663825" cy="5778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5000" rIns="90000" bIns="4500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r>
                <a:rPr lang="en-GB" sz="3200" b="1" dirty="0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EGI-</a:t>
              </a:r>
              <a:r>
                <a:rPr lang="en-GB" sz="3200" b="1" dirty="0" err="1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InSPIRE</a:t>
              </a:r>
              <a:endParaRPr lang="en-GB" sz="3200" b="1" dirty="0">
                <a:solidFill>
                  <a:srgbClr val="FFFFFF"/>
                </a:solidFill>
                <a:ea typeface="SimSun" charset="0"/>
                <a:cs typeface="Arial" pitchFamily="34" charset="0"/>
              </a:endParaRPr>
            </a:p>
          </p:txBody>
        </p:sp>
      </p:grpSp>
      <p:pic>
        <p:nvPicPr>
          <p:cNvPr id="12" name="Picture 3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640388"/>
            <a:ext cx="1447800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4" name="Rectangle 17"/>
          <p:cNvSpPr>
            <a:spLocks noChangeArrowheads="1"/>
          </p:cNvSpPr>
          <p:nvPr userDrawn="1"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5" name="Rectangle 18"/>
          <p:cNvSpPr>
            <a:spLocks noChangeArrowheads="1"/>
          </p:cNvSpPr>
          <p:nvPr userDrawn="1"/>
        </p:nvSpPr>
        <p:spPr bwMode="auto">
          <a:xfrm>
            <a:off x="53752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2130425"/>
            <a:ext cx="7200800" cy="1470025"/>
          </a:xfrm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886200"/>
            <a:ext cx="5832648" cy="13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>
          <a:xfrm>
            <a:off x="62136" y="637667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D30BDEB-DAC9-4436-925D-F77FA7140691}" type="datetime1">
              <a:rPr lang="en-US"/>
              <a:pPr>
                <a:defRPr/>
              </a:pPr>
              <a:t>11/29/2011</a:t>
            </a:fld>
            <a:endParaRPr lang="en-US" dirty="0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SAM Update</a:t>
            </a:r>
            <a:endParaRPr lang="en-US" dirty="0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53E93C7-7FA6-4B67-89AC-03CBAB78CC3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96410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B2FC4C-5D6C-400B-9F4B-CC3D77DCDF10}" type="datetimeFigureOut">
              <a:rPr lang="en-US"/>
              <a:pPr>
                <a:defRPr/>
              </a:pPr>
              <a:t>11/29/2011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dirty="0" smtClean="0"/>
              <a:t>SAM Update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DEF26-A65D-420E-806B-5DECF286FE2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38490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AB38687-8083-4359-80B4-230EE3DB5611}" type="datetimeFigureOut">
              <a:rPr lang="en-US" smtClean="0"/>
              <a:pPr>
                <a:defRPr/>
              </a:pPr>
              <a:t>11/29/2011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SAM Update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11AA2-99FE-4BFE-B934-C050D2B5835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77632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1027" name="Group 12"/>
          <p:cNvGrpSpPr>
            <a:grpSpLocks/>
          </p:cNvGrpSpPr>
          <p:nvPr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8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1036" name="Picture 5"/>
            <p:cNvPicPr>
              <a:picLocks noChangeAspect="1" noChangeArrowheads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124075" y="115888"/>
            <a:ext cx="684053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1188" y="1600200"/>
            <a:ext cx="807561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913" y="63769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AB38687-8083-4359-80B4-230EE3DB5611}" type="datetimeFigureOut">
              <a:rPr lang="en-US"/>
              <a:pPr>
                <a:defRPr/>
              </a:pPr>
              <a:t>11/29/2011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SAM Update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B4511AA2-99FE-4BFE-B934-C050D2B583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6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 smtClean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 smtClean="0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 smtClean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  <a:endParaRPr lang="en-US" sz="1200" dirty="0">
              <a:solidFill>
                <a:srgbClr val="FFFFFF"/>
              </a:solidFill>
              <a:ea typeface="SimSun" charset="0"/>
              <a:cs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6" r:id="rId2"/>
    <p:sldLayoutId id="2147483658" r:id="rId3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SAM Update</a:t>
            </a:r>
            <a:endParaRPr lang="hr-HR" dirty="0"/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Emir </a:t>
            </a:r>
            <a:r>
              <a:rPr lang="en-US" dirty="0" err="1" smtClean="0"/>
              <a:t>Imamagic</a:t>
            </a:r>
            <a:endParaRPr lang="en-US" dirty="0" smtClean="0"/>
          </a:p>
          <a:p>
            <a:r>
              <a:rPr lang="en-US" dirty="0" smtClean="0"/>
              <a:t>University Computing Centre (SRCE</a:t>
            </a:r>
            <a:r>
              <a:rPr lang="en-US" dirty="0" smtClean="0"/>
              <a:t>)</a:t>
            </a:r>
            <a:endParaRPr lang="hr-HR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20A084B-3B87-4734-AF91-69714437D904}" type="datetime1">
              <a:rPr lang="en-US" smtClean="0"/>
              <a:t>11/29/2011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SAM Update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Operational Tools Monitoring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Operational tools monitored by specific SAM/Nagios instance</a:t>
            </a:r>
          </a:p>
          <a:p>
            <a:pPr lvl="1"/>
            <a:r>
              <a:rPr lang="hr-HR" dirty="0" smtClean="0"/>
              <a:t>https://ops-monitor.cern.ch/nagios</a:t>
            </a:r>
            <a:r>
              <a:rPr lang="hr-HR" dirty="0" smtClean="0"/>
              <a:t>/</a:t>
            </a:r>
            <a:endParaRPr lang="en-US" dirty="0" smtClean="0"/>
          </a:p>
          <a:p>
            <a:r>
              <a:rPr lang="en-US" dirty="0" smtClean="0"/>
              <a:t>Central tools in EGI.eu GOCDB group</a:t>
            </a:r>
          </a:p>
          <a:p>
            <a:pPr lvl="1"/>
            <a:r>
              <a:rPr lang="en-US" dirty="0" smtClean="0"/>
              <a:t>9 </a:t>
            </a:r>
            <a:r>
              <a:rPr lang="en-US" dirty="0" smtClean="0"/>
              <a:t>central services + 2 external </a:t>
            </a:r>
            <a:r>
              <a:rPr lang="en-US" dirty="0" smtClean="0"/>
              <a:t>tools</a:t>
            </a:r>
          </a:p>
          <a:p>
            <a:r>
              <a:rPr lang="en-US" dirty="0" smtClean="0"/>
              <a:t>Probes provided by tool developers</a:t>
            </a:r>
          </a:p>
          <a:p>
            <a:pPr lvl="1"/>
            <a:r>
              <a:rPr lang="en-US" dirty="0" smtClean="0"/>
              <a:t>APEL and Operations portal under </a:t>
            </a:r>
            <a:r>
              <a:rPr lang="en-US" dirty="0" smtClean="0"/>
              <a:t>development</a:t>
            </a:r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hr-H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AA8298A-609E-4816-80BE-96DE88E464B2}" type="datetime1">
              <a:rPr lang="en-US" smtClean="0"/>
              <a:t>11/29/2011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SAM Update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Operational Tools Monitoring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Provide </a:t>
            </a:r>
            <a:r>
              <a:rPr lang="en-US" dirty="0" smtClean="0"/>
              <a:t>“standard” </a:t>
            </a:r>
            <a:r>
              <a:rPr lang="en-US" dirty="0" smtClean="0"/>
              <a:t>SAM/Nagios instance for ops tools monitoring</a:t>
            </a:r>
          </a:p>
          <a:p>
            <a:pPr lvl="1"/>
            <a:r>
              <a:rPr lang="en-US" dirty="0" smtClean="0"/>
              <a:t>SAM Update-16</a:t>
            </a:r>
          </a:p>
          <a:p>
            <a:pPr lvl="1"/>
            <a:r>
              <a:rPr lang="en-US" dirty="0" smtClean="0"/>
              <a:t>no progress, pending for full POEM integration</a:t>
            </a:r>
          </a:p>
          <a:p>
            <a:pPr lvl="1"/>
            <a:r>
              <a:rPr lang="en-US" dirty="0" smtClean="0"/>
              <a:t>https://</a:t>
            </a:r>
            <a:r>
              <a:rPr lang="en-US" dirty="0" smtClean="0"/>
              <a:t>tomtools.cern.ch/jira/browse/SAM-1981</a:t>
            </a:r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hr-H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AA8298A-609E-4816-80BE-96DE88E464B2}" type="datetime1">
              <a:rPr lang="en-US" smtClean="0"/>
              <a:t>11/29/2011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SAM Update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NRPE Probes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NRPE</a:t>
            </a:r>
          </a:p>
          <a:p>
            <a:pPr lvl="1"/>
            <a:r>
              <a:rPr lang="en-US" dirty="0" smtClean="0"/>
              <a:t>Nagios </a:t>
            </a:r>
            <a:r>
              <a:rPr lang="en-US" dirty="0" smtClean="0"/>
              <a:t>service enabling execution of probes on monitored </a:t>
            </a:r>
            <a:r>
              <a:rPr lang="en-US" dirty="0" smtClean="0"/>
              <a:t>services</a:t>
            </a:r>
          </a:p>
          <a:p>
            <a:pPr lvl="1"/>
            <a:r>
              <a:rPr lang="en-US" dirty="0" smtClean="0"/>
              <a:t>some EMI product teams provide NRPE-based probes</a:t>
            </a:r>
          </a:p>
          <a:p>
            <a:endParaRPr lang="en-US" dirty="0" smtClean="0"/>
          </a:p>
          <a:p>
            <a:endParaRPr lang="hr-H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C120C2F-1677-43CD-B33D-B0DD488A8FD9}" type="datetime1">
              <a:rPr lang="en-US" smtClean="0"/>
              <a:t>11/29/2011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SAM Update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NRPE Probes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SAM integration</a:t>
            </a:r>
          </a:p>
          <a:p>
            <a:pPr lvl="1"/>
            <a:r>
              <a:rPr lang="en-US" dirty="0" smtClean="0"/>
              <a:t>NRPE-based probes are not supported</a:t>
            </a:r>
          </a:p>
          <a:p>
            <a:pPr lvl="1"/>
            <a:r>
              <a:rPr lang="en-US" dirty="0" smtClean="0"/>
              <a:t>at OTAG 10 sites expressed concern regarding integration with existing NRPE setup</a:t>
            </a:r>
          </a:p>
          <a:p>
            <a:r>
              <a:rPr lang="en-US" dirty="0" smtClean="0"/>
              <a:t>Final decision – NRPE probes are not supported</a:t>
            </a:r>
          </a:p>
          <a:p>
            <a:endParaRPr lang="en-US" dirty="0" smtClean="0"/>
          </a:p>
          <a:p>
            <a:endParaRPr lang="hr-H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C120C2F-1677-43CD-B33D-B0DD488A8FD9}" type="datetime1">
              <a:rPr lang="en-US" smtClean="0"/>
              <a:t>11/29/2011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SAM Update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EMI Probes Handover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Middleware probes</a:t>
            </a:r>
          </a:p>
          <a:p>
            <a:pPr lvl="1"/>
            <a:r>
              <a:rPr lang="en-US" dirty="0" smtClean="0"/>
              <a:t>developed by SAM and EGEE partners</a:t>
            </a:r>
          </a:p>
          <a:p>
            <a:pPr lvl="1"/>
            <a:r>
              <a:rPr lang="en-US" dirty="0" smtClean="0"/>
              <a:t>it was agreed that EMI maintains and continue development (part of </a:t>
            </a:r>
            <a:r>
              <a:rPr lang="en-US" dirty="0" err="1" smtClean="0"/>
              <a:t>DoW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handover started in August 2011</a:t>
            </a:r>
            <a:endParaRPr lang="hr-H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20F0D4E-F43C-44D8-9E1A-DB2DC73D5CB6}" type="datetime1">
              <a:rPr lang="en-US" smtClean="0"/>
              <a:t>11/29/2011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SAM Update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EMI Probes Handover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Meeting with EMI and SAM team held at Lyon</a:t>
            </a:r>
          </a:p>
          <a:p>
            <a:r>
              <a:rPr lang="en-US" dirty="0" smtClean="0"/>
              <a:t>EMI plans</a:t>
            </a:r>
          </a:p>
          <a:p>
            <a:pPr lvl="1"/>
            <a:r>
              <a:rPr lang="en-US" dirty="0" smtClean="0"/>
              <a:t>EMI to provide new </a:t>
            </a:r>
            <a:r>
              <a:rPr lang="en-US" dirty="0" err="1" smtClean="0"/>
              <a:t>nodetype</a:t>
            </a:r>
            <a:r>
              <a:rPr lang="en-US" dirty="0" smtClean="0"/>
              <a:t> with all the probes </a:t>
            </a:r>
          </a:p>
          <a:p>
            <a:pPr lvl="1"/>
            <a:r>
              <a:rPr lang="en-US" dirty="0" smtClean="0"/>
              <a:t>UI installation requirement will be removed</a:t>
            </a:r>
          </a:p>
          <a:p>
            <a:pPr lvl="1"/>
            <a:r>
              <a:rPr lang="en-US" dirty="0" smtClean="0"/>
              <a:t>EMI to test probes by using SAM with configuration from information </a:t>
            </a:r>
            <a:r>
              <a:rPr lang="en-US" dirty="0" smtClean="0"/>
              <a:t>systems</a:t>
            </a:r>
          </a:p>
          <a:p>
            <a:pPr lvl="1"/>
            <a:endParaRPr lang="hr-H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20F0D4E-F43C-44D8-9E1A-DB2DC73D5CB6}" type="datetime1">
              <a:rPr lang="en-US" smtClean="0"/>
              <a:t>11/29/2011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SAM Update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EMI Probes Handover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SAM plans</a:t>
            </a:r>
          </a:p>
          <a:p>
            <a:pPr lvl="1"/>
            <a:r>
              <a:rPr lang="en-US" dirty="0" smtClean="0"/>
              <a:t>SAM to maintain SAM WN probe framework</a:t>
            </a:r>
          </a:p>
          <a:p>
            <a:pPr lvl="1"/>
            <a:r>
              <a:rPr lang="en-US" dirty="0" smtClean="0"/>
              <a:t>NCG to enable configuration from ARC and UNICORE information systems</a:t>
            </a:r>
          </a:p>
          <a:p>
            <a:pPr lvl="1"/>
            <a:r>
              <a:rPr lang="en-US" dirty="0" smtClean="0"/>
              <a:t>work will start after full POEM integration</a:t>
            </a:r>
          </a:p>
          <a:p>
            <a:endParaRPr lang="hr-H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56C6444-B591-4C2D-AC81-4C7849A9584B}" type="datetime1">
              <a:rPr lang="en-US" smtClean="0"/>
              <a:t>11/29/2011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SAM Update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Thank you!</a:t>
            </a:r>
            <a:endParaRPr lang="hr-HR" dirty="0"/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hr-H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0CE7BD3-A73C-4619-A7F3-22A122356DA7}" type="datetime1">
              <a:rPr lang="en-US" smtClean="0"/>
              <a:t>11/29/2011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SAM Update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EGI-InSPIRE-Slide-Template_v4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EGI-InSPIRE-Slide-Template_v4</Template>
  <TotalTime>3222</TotalTime>
  <Words>263</Words>
  <Application>Microsoft Office PowerPoint</Application>
  <PresentationFormat>On-screen Show (4:3)</PresentationFormat>
  <Paragraphs>71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EGI-InSPIRE-Slide-Template_v4</vt:lpstr>
      <vt:lpstr>SAM Update</vt:lpstr>
      <vt:lpstr>Operational Tools Monitoring</vt:lpstr>
      <vt:lpstr>Operational Tools Monitoring</vt:lpstr>
      <vt:lpstr>NRPE Probes</vt:lpstr>
      <vt:lpstr>NRPE Probes</vt:lpstr>
      <vt:lpstr>EMI Probes Handover</vt:lpstr>
      <vt:lpstr>EMI Probes Handover</vt:lpstr>
      <vt:lpstr>EMI Probes Handover</vt:lpstr>
      <vt:lpstr>Thank you!</vt:lpstr>
    </vt:vector>
  </TitlesOfParts>
  <Company>Srce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Emir Imamagic</dc:creator>
  <cp:lastModifiedBy>Emir Imamagic</cp:lastModifiedBy>
  <cp:revision>301</cp:revision>
  <dcterms:created xsi:type="dcterms:W3CDTF">2011-01-26T10:56:27Z</dcterms:created>
  <dcterms:modified xsi:type="dcterms:W3CDTF">2011-11-29T09:54:31Z</dcterms:modified>
</cp:coreProperties>
</file>