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12/20/2011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12/20/2011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LCG/WLCGTEGOper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6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r>
              <a:rPr lang="en-GB" dirty="0" smtClean="0"/>
              <a:t>OMB, 20 Dec 2011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12/20/2011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WLCG Operations TEG 1/2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WLCG Operations Technical Evaluation Group</a:t>
            </a:r>
            <a:endParaRPr lang="en-US" dirty="0" smtClean="0"/>
          </a:p>
          <a:p>
            <a:pPr lvl="1"/>
            <a:r>
              <a:rPr lang="en-GB" sz="2400" dirty="0"/>
              <a:t>WG1: Monitoring and Metrics </a:t>
            </a:r>
            <a:endParaRPr lang="en-GB" sz="2400" dirty="0" smtClean="0"/>
          </a:p>
          <a:p>
            <a:pPr lvl="2"/>
            <a:r>
              <a:rPr lang="en-GB" sz="2000" dirty="0" smtClean="0"/>
              <a:t>“Usability” metric (based on VO dashboard tests and complementing existing VO Nagios tests)</a:t>
            </a:r>
          </a:p>
          <a:p>
            <a:pPr lvl="1"/>
            <a:r>
              <a:rPr lang="en-GB" sz="2400" dirty="0"/>
              <a:t>WG2: Support tools + Underlying Services+ WLCG Operations </a:t>
            </a:r>
            <a:endParaRPr lang="en-GB" sz="2400" dirty="0" smtClean="0"/>
          </a:p>
          <a:p>
            <a:pPr lvl="2"/>
            <a:r>
              <a:rPr lang="en-GB" sz="2000" dirty="0" smtClean="0">
                <a:solidFill>
                  <a:schemeClr val="accent1"/>
                </a:solidFill>
              </a:rPr>
              <a:t>GGUS, GOCDB, top-BDII, messaging, accounting</a:t>
            </a:r>
          </a:p>
          <a:p>
            <a:pPr lvl="1"/>
            <a:r>
              <a:rPr lang="en-GB" sz="2400" dirty="0"/>
              <a:t>WG3: Application Software Management </a:t>
            </a:r>
            <a:endParaRPr lang="en-GB" sz="2400" dirty="0" smtClean="0"/>
          </a:p>
          <a:p>
            <a:pPr lvl="1"/>
            <a:r>
              <a:rPr lang="en-GB" sz="2400" dirty="0"/>
              <a:t>WG4: Operational Requirements on Middleware </a:t>
            </a:r>
            <a:endParaRPr lang="en-GB" sz="2400" dirty="0" smtClean="0"/>
          </a:p>
          <a:p>
            <a:pPr lvl="1"/>
            <a:r>
              <a:rPr lang="en-GB" sz="2400" dirty="0"/>
              <a:t>WG5: Middleware Configuration, Deployment and Distribution 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12/20/2011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WLCG Operations TEG </a:t>
            </a:r>
            <a:r>
              <a:rPr lang="en-US" sz="4000" dirty="0" smtClean="0"/>
              <a:t>2/2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/>
              <a:t>F2f 23</a:t>
            </a:r>
            <a:r>
              <a:rPr lang="en-GB" baseline="30000" dirty="0" smtClean="0"/>
              <a:t>rd</a:t>
            </a:r>
            <a:r>
              <a:rPr lang="en-GB" dirty="0" smtClean="0"/>
              <a:t> Jan Amsterdam</a:t>
            </a:r>
          </a:p>
          <a:p>
            <a:pPr lvl="1"/>
            <a:r>
              <a:rPr lang="en-GB" dirty="0" smtClean="0"/>
              <a:t>Assessment of status </a:t>
            </a:r>
          </a:p>
          <a:p>
            <a:pPr lvl="1"/>
            <a:r>
              <a:rPr lang="en-GB" dirty="0" smtClean="0"/>
              <a:t>Prioritization of issues </a:t>
            </a:r>
          </a:p>
          <a:p>
            <a:pPr lvl="1"/>
            <a:r>
              <a:rPr lang="en-GB" dirty="0" smtClean="0"/>
              <a:t>Draft plan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7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 Information System Workshop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800" dirty="0" smtClean="0">
                <a:hlinkClick r:id="rId2"/>
              </a:rPr>
              <a:t>Agenda, minutes </a:t>
            </a:r>
            <a:r>
              <a:rPr lang="en-GB" sz="2800" smtClean="0">
                <a:hlinkClick r:id="rId2"/>
              </a:rPr>
              <a:t>and requirements</a:t>
            </a:r>
            <a:endParaRPr lang="en-GB" sz="2800" dirty="0" smtClean="0"/>
          </a:p>
          <a:p>
            <a:r>
              <a:rPr lang="en-GB" sz="2800" dirty="0" smtClean="0"/>
              <a:t>EMI/IGE plans</a:t>
            </a:r>
          </a:p>
          <a:p>
            <a:pPr lvl="1"/>
            <a:r>
              <a:rPr lang="en-GB" sz="2400" dirty="0" smtClean="0"/>
              <a:t>Top-BDII: top-level cache, dynamic information from ARC, dCache, gLite, UNICORE</a:t>
            </a:r>
          </a:p>
          <a:p>
            <a:pPr lvl="1"/>
            <a:r>
              <a:rPr lang="en-GB" sz="2400" dirty="0" smtClean="0"/>
              <a:t>EMI Registry: service discovery (static information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EMI 2.0: capability to pull information from service end-points exposing GLUE 2.0 information, LDAP interface</a:t>
            </a:r>
          </a:p>
          <a:p>
            <a:pPr lvl="2"/>
            <a:r>
              <a:rPr lang="en-GB" sz="2000" dirty="0" smtClean="0"/>
              <a:t>Changes in GOCDB needed</a:t>
            </a:r>
          </a:p>
          <a:p>
            <a:pPr lvl="1"/>
            <a:r>
              <a:rPr lang="en-GB" dirty="0" smtClean="0"/>
              <a:t>GLOBUS Integrated Information System</a:t>
            </a:r>
          </a:p>
          <a:p>
            <a:pPr lvl="2"/>
            <a:r>
              <a:rPr lang="en-GB" dirty="0" smtClean="0"/>
              <a:t>Registry, GLUE 2.0 (Q1 2012), restful interface</a:t>
            </a:r>
          </a:p>
          <a:p>
            <a:pPr lvl="2"/>
            <a:r>
              <a:rPr lang="en-GB" dirty="0" smtClean="0"/>
              <a:t>LDAP service end-point interface?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79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Upgrade of ARC CEs to publish GLUE 2.0 information</a:t>
            </a:r>
          </a:p>
          <a:p>
            <a:r>
              <a:rPr lang="en-GB" dirty="0" smtClean="0"/>
              <a:t>Upgrade campaign of site-BDIIs to publish GLUE 2.0 information</a:t>
            </a:r>
          </a:p>
          <a:p>
            <a:r>
              <a:rPr lang="en-GB" dirty="0" smtClean="0"/>
              <a:t>Porting of </a:t>
            </a:r>
            <a:r>
              <a:rPr lang="en-GB" dirty="0" err="1" smtClean="0"/>
              <a:t>gstat</a:t>
            </a:r>
            <a:r>
              <a:rPr lang="en-GB" dirty="0" smtClean="0"/>
              <a:t> to GLUE 2.0</a:t>
            </a:r>
          </a:p>
          <a:p>
            <a:r>
              <a:rPr lang="en-GB" dirty="0" smtClean="0"/>
              <a:t>Operational tools capable of consuming GLUE 2.0 information (EGI-InSPIRE JRA1)</a:t>
            </a:r>
          </a:p>
          <a:p>
            <a:r>
              <a:rPr lang="en-GB" dirty="0" smtClean="0"/>
              <a:t>Interest in publishing of GPU information?</a:t>
            </a:r>
          </a:p>
          <a:p>
            <a:r>
              <a:rPr lang="en-GB" dirty="0" smtClean="0"/>
              <a:t>Definition of EGI GLUE 2.0 profile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2386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12</TotalTime>
  <Words>224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EGI-InSPIRE-Slide-Template_v4-11</vt:lpstr>
      <vt:lpstr>Introduction</vt:lpstr>
      <vt:lpstr>WLCG Operations TEG 1/2</vt:lpstr>
      <vt:lpstr>WLCG Operations TEG 2/2</vt:lpstr>
      <vt:lpstr>EGI Information System Workshop</vt:lpstr>
      <vt:lpstr>Some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15</cp:revision>
  <dcterms:created xsi:type="dcterms:W3CDTF">2011-12-19T23:51:00Z</dcterms:created>
  <dcterms:modified xsi:type="dcterms:W3CDTF">2011-12-20T00:09:41Z</dcterms:modified>
</cp:coreProperties>
</file>