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128" autoAdjust="0"/>
  </p:normalViewPr>
  <p:slideViewPr>
    <p:cSldViewPr>
      <p:cViewPr>
        <p:scale>
          <a:sx n="80" d="100"/>
          <a:sy n="80" d="100"/>
        </p:scale>
        <p:origin x="-1720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1/24/12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Please specify here</a:t>
            </a:r>
            <a:r>
              <a:rPr lang="en-GB" baseline="0" dirty="0" smtClean="0"/>
              <a:t> the additional milestones proposed for 2012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5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Add a</a:t>
            </a:r>
            <a:r>
              <a:rPr lang="en-GB" baseline="0" dirty="0" smtClean="0"/>
              <a:t> limited number of explanatory slides for some of the milestones </a:t>
            </a:r>
            <a:r>
              <a:rPr lang="en-GB" baseline="0" smtClean="0"/>
              <a:t>if needed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56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886AE25-D11E-433A-B935-389986D5315E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8031D-CBC1-49D0-97BD-8158F8D63895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8C0D68-6B9A-443B-B536-52CB60500DD7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D36DCEF-50B3-4E97-8453-B1159227A239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Operations Roadmap 2012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Task </a:t>
            </a:r>
            <a:r>
              <a:rPr lang="en-GB" dirty="0" smtClean="0"/>
              <a:t>SA1.8</a:t>
            </a:r>
            <a:endParaRPr lang="en-GB" dirty="0" smtClean="0"/>
          </a:p>
          <a:p>
            <a:r>
              <a:rPr lang="en-GB" dirty="0" smtClean="0"/>
              <a:t>Christos </a:t>
            </a:r>
            <a:r>
              <a:rPr lang="en-GB" dirty="0" err="1" smtClean="0"/>
              <a:t>Kanellopoulos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3227EF-53A6-4D24-A6FA-C91AD16AE217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1/24/12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2555776" y="6356350"/>
            <a:ext cx="424847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Arial" pitchFamily="34" charset="0"/>
              </a:rPr>
              <a:t>Operations Management Board, 24/01/2012</a:t>
            </a:r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Roadmap 2012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717647"/>
              </p:ext>
            </p:extLst>
          </p:nvPr>
        </p:nvGraphicFramePr>
        <p:xfrm>
          <a:off x="179388" y="1452384"/>
          <a:ext cx="8857108" cy="4099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062"/>
                <a:gridCol w="4137834"/>
                <a:gridCol w="196821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Milestone</a:t>
                      </a:r>
                      <a:r>
                        <a:rPr lang="en-GB" baseline="0" dirty="0" smtClean="0"/>
                        <a:t> N.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timeline</a:t>
                      </a:r>
                      <a:r>
                        <a:rPr lang="en-GB" sz="1400" baseline="0" dirty="0" smtClean="0"/>
                        <a:t>  2012</a:t>
                      </a:r>
                    </a:p>
                    <a:p>
                      <a:r>
                        <a:rPr lang="en-GB" sz="1400" baseline="0" dirty="0" smtClean="0"/>
                        <a:t>Q1/Q2/Q3/Q4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Assess the need and the feasibility of setting up a replicated service of the OPS VO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2</a:t>
                      </a:r>
                      <a:r>
                        <a:rPr lang="en-GB" baseline="30000" dirty="0" smtClean="0"/>
                        <a:t>nd</a:t>
                      </a:r>
                      <a:r>
                        <a:rPr lang="en-GB" baseline="0" dirty="0" smtClean="0"/>
                        <a:t> release of the RP OLA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Q1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Draft release</a:t>
                      </a:r>
                      <a:r>
                        <a:rPr lang="en-GB" baseline="0" dirty="0" smtClean="0"/>
                        <a:t> of the </a:t>
                      </a:r>
                      <a:r>
                        <a:rPr lang="en-GB" baseline="0" dirty="0" err="1" smtClean="0"/>
                        <a:t>EGI.eu</a:t>
                      </a:r>
                      <a:r>
                        <a:rPr lang="en-GB" baseline="0" dirty="0" smtClean="0"/>
                        <a:t> OLA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MSA418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Operational Level Agreements (OLAs) within the EGI production infrastructure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Q2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r>
                        <a:rPr lang="en-GB" baseline="30000" dirty="0" smtClean="0"/>
                        <a:t>st</a:t>
                      </a:r>
                      <a:r>
                        <a:rPr lang="en-GB" dirty="0" smtClean="0"/>
                        <a:t> release of the </a:t>
                      </a:r>
                      <a:r>
                        <a:rPr lang="en-GB" dirty="0" err="1" smtClean="0"/>
                        <a:t>EGI.eu</a:t>
                      </a:r>
                      <a:r>
                        <a:rPr lang="en-GB" baseline="0" dirty="0" smtClean="0"/>
                        <a:t> OLA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Finalize the decommission of the legacy ROC Groups in the DTEAM VO. (</a:t>
                      </a:r>
                      <a:r>
                        <a:rPr lang="en-GB" dirty="0" err="1" smtClean="0"/>
                        <a:t>ROC_Benelux</a:t>
                      </a:r>
                      <a:r>
                        <a:rPr lang="en-GB" dirty="0" smtClean="0"/>
                        <a:t>, </a:t>
                      </a:r>
                      <a:r>
                        <a:rPr lang="en-GB" dirty="0" err="1" smtClean="0"/>
                        <a:t>ROC_France</a:t>
                      </a:r>
                      <a:r>
                        <a:rPr lang="en-GB" dirty="0" smtClean="0"/>
                        <a:t>, ROC_UKI)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Q4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A94BAD-ADFD-4BCD-93C1-A72E65A8A342}" type="datetime1">
              <a:rPr lang="en-US" smtClean="0">
                <a:solidFill>
                  <a:schemeClr val="bg1"/>
                </a:solidFill>
                <a:latin typeface="Arial" pitchFamily="34" charset="0"/>
              </a:rPr>
              <a:t>1/24/12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chemeClr val="bg1"/>
                </a:solidFill>
                <a:latin typeface="Arial" pitchFamily="34" charset="0"/>
              </a:rPr>
              <a:t>Operations Management Board, 24/01/2012</a:t>
            </a: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D699550-6D3C-45EC-A577-9F42B86B9FBE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267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TSA1.8 2012 Plans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741987"/>
          </a:xfrm>
        </p:spPr>
        <p:txBody>
          <a:bodyPr/>
          <a:lstStyle/>
          <a:p>
            <a:r>
              <a:rPr lang="en-GB" dirty="0" smtClean="0"/>
              <a:t>Core Grid Services</a:t>
            </a:r>
          </a:p>
          <a:p>
            <a:pPr lvl="1"/>
            <a:r>
              <a:rPr lang="en-GB" dirty="0"/>
              <a:t>VO </a:t>
            </a:r>
            <a:r>
              <a:rPr lang="en-GB" dirty="0" smtClean="0"/>
              <a:t>Services</a:t>
            </a:r>
          </a:p>
          <a:p>
            <a:pPr lvl="2"/>
            <a:r>
              <a:rPr lang="en-GB" dirty="0"/>
              <a:t> finalize the decommission of the legacy ROC Groups in the DTEAM VO. (</a:t>
            </a:r>
            <a:r>
              <a:rPr lang="en-GB" dirty="0" err="1"/>
              <a:t>ROC_Benelux</a:t>
            </a:r>
            <a:r>
              <a:rPr lang="en-GB" dirty="0"/>
              <a:t>, </a:t>
            </a:r>
            <a:r>
              <a:rPr lang="en-GB" dirty="0" err="1"/>
              <a:t>ROC_France</a:t>
            </a:r>
            <a:r>
              <a:rPr lang="en-GB" dirty="0"/>
              <a:t>, ROC_UKI</a:t>
            </a:r>
            <a:r>
              <a:rPr lang="en-GB" dirty="0" smtClean="0"/>
              <a:t>)</a:t>
            </a:r>
          </a:p>
          <a:p>
            <a:pPr lvl="2"/>
            <a:r>
              <a:rPr lang="en-GB" dirty="0"/>
              <a:t> DTEAM VO services are provided using the VOMRS service. Investigate whether the new VOMS service provides all the needed </a:t>
            </a:r>
            <a:r>
              <a:rPr lang="en-GB" dirty="0" smtClean="0"/>
              <a:t>functionality</a:t>
            </a:r>
          </a:p>
          <a:p>
            <a:pPr lvl="2"/>
            <a:r>
              <a:rPr lang="en-GB" dirty="0"/>
              <a:t>assess the need and the feasibility of setting up a replicated service of the OPS VO at the GRNET VOMS Infrastructure, while the the primary VO services for the OPS VO are provided by CERN.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40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EGI Catch All CA</a:t>
            </a:r>
          </a:p>
          <a:p>
            <a:pPr lvl="1"/>
            <a:r>
              <a:rPr lang="en-US" dirty="0"/>
              <a:t>Continue the support and operation of the EGI Catch All CA and the expansion of the RA Network as needed</a:t>
            </a:r>
            <a:r>
              <a:rPr lang="en-US" dirty="0" smtClean="0"/>
              <a:t>.</a:t>
            </a:r>
          </a:p>
          <a:p>
            <a:r>
              <a:rPr lang="en-US" dirty="0"/>
              <a:t>Core Services for Site </a:t>
            </a:r>
            <a:r>
              <a:rPr lang="en-US" dirty="0" smtClean="0"/>
              <a:t>Certification</a:t>
            </a:r>
          </a:p>
          <a:p>
            <a:pPr lvl="1"/>
            <a:r>
              <a:rPr lang="en-US" dirty="0"/>
              <a:t>Continue the support and operation of the Site Certification Core Services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TSA1.8 2012 Plans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77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TSA1.8 2012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Level Agreements (OLAs</a:t>
            </a:r>
            <a:r>
              <a:rPr lang="en-US" dirty="0" smtClean="0"/>
              <a:t>)</a:t>
            </a:r>
          </a:p>
          <a:p>
            <a:pPr lvl="1"/>
            <a:r>
              <a:rPr lang="en-US" sz="2400" dirty="0"/>
              <a:t>MSA 418: The milestone MSA 418 "Operational Level Agreements (OLAs) within the EGI production infrastructure" is planned for 2012Q1 with deadline the end of the first month of </a:t>
            </a:r>
            <a:r>
              <a:rPr lang="en-US" sz="2400" dirty="0" smtClean="0"/>
              <a:t>2012Q2</a:t>
            </a:r>
          </a:p>
          <a:p>
            <a:pPr lvl="1"/>
            <a:r>
              <a:rPr lang="en-US" sz="2400" dirty="0"/>
              <a:t>Produce OLA between EGI and NGIs, as well as a Core services </a:t>
            </a:r>
            <a:r>
              <a:rPr lang="en-US" sz="2400" dirty="0" smtClean="0"/>
              <a:t>OLA The </a:t>
            </a:r>
            <a:r>
              <a:rPr lang="en-US" sz="2400" dirty="0"/>
              <a:t>2nd release of the RP OLA will be finalized early 2012Q1. A new work item for 2012 is the </a:t>
            </a:r>
            <a:r>
              <a:rPr lang="en-US" sz="2400" dirty="0" err="1"/>
              <a:t>EGI.eu</a:t>
            </a:r>
            <a:r>
              <a:rPr lang="en-US" sz="2400" dirty="0"/>
              <a:t> OLA. A draft version will be ready in 2012Q2 and the final version is expected in 2012Q3.</a:t>
            </a:r>
          </a:p>
          <a:p>
            <a:pPr lvl="1"/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8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TSA1.8 2012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OLA Task </a:t>
            </a:r>
            <a:r>
              <a:rPr lang="en-US" dirty="0" smtClean="0"/>
              <a:t>Force</a:t>
            </a:r>
          </a:p>
          <a:p>
            <a:pPr lvl="1"/>
            <a:r>
              <a:rPr lang="en-US" sz="2400" dirty="0"/>
              <a:t>The OLA Task Force as a fixed group has finished its work. For the upcoming work on the </a:t>
            </a:r>
            <a:r>
              <a:rPr lang="en-US" sz="2400" dirty="0" err="1"/>
              <a:t>EGI.eu</a:t>
            </a:r>
            <a:r>
              <a:rPr lang="en-US" sz="2400" dirty="0"/>
              <a:t> OLA, TSA1.8 will establish direct communication channels with the people that are operating services at the </a:t>
            </a:r>
            <a:r>
              <a:rPr lang="en-US" sz="2400" dirty="0" err="1"/>
              <a:t>EGI.eu</a:t>
            </a:r>
            <a:r>
              <a:rPr lang="en-US" sz="2400" dirty="0"/>
              <a:t> level</a:t>
            </a:r>
            <a:r>
              <a:rPr lang="en-US" sz="2400" dirty="0" smtClean="0"/>
              <a:t>.</a:t>
            </a:r>
          </a:p>
          <a:p>
            <a:r>
              <a:rPr lang="en-US" dirty="0"/>
              <a:t>Availability/</a:t>
            </a:r>
            <a:r>
              <a:rPr lang="en-US" dirty="0" smtClean="0"/>
              <a:t>Reliability</a:t>
            </a:r>
          </a:p>
          <a:p>
            <a:pPr lvl="1"/>
            <a:r>
              <a:rPr lang="en-US" sz="2400" dirty="0"/>
              <a:t>TSA1.8 will continue the handling the validation and distribution of the monthly league tables regarding Resource Center and </a:t>
            </a:r>
            <a:r>
              <a:rPr lang="en-US" sz="2400" dirty="0" err="1"/>
              <a:t>EGI.eu</a:t>
            </a:r>
            <a:r>
              <a:rPr lang="en-US" sz="2400" dirty="0"/>
              <a:t> services and the maintenance of the relevant wiki </a:t>
            </a:r>
            <a:r>
              <a:rPr lang="en-US" sz="2400" dirty="0" smtClean="0"/>
              <a:t>space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48031D-CBC1-49D0-97BD-8158F8D63895}" type="datetime1">
              <a:rPr lang="en-US" smtClean="0"/>
              <a:t>1/24/12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Operations Management Board, 24/01/2012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72099"/>
      </p:ext>
    </p:extLst>
  </p:cSld>
  <p:clrMapOvr>
    <a:masterClrMapping/>
  </p:clrMapOvr>
</p:sld>
</file>

<file path=ppt/theme/theme1.xml><?xml version="1.0" encoding="utf-8"?>
<a:theme xmlns:a="http://schemas.openxmlformats.org/drawingml/2006/main" name="EGI-InSPIRE-Slide-Template_v4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EGI-InSPIRE-Slide-Template_v4-9</Template>
  <TotalTime>28</TotalTime>
  <Words>493</Words>
  <Application>Microsoft Macintosh PowerPoint</Application>
  <PresentationFormat>On-screen Show (4:3)</PresentationFormat>
  <Paragraphs>63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EGI-InSPIRE-Slide-Template_v4-9</vt:lpstr>
      <vt:lpstr>Operations Roadmap 2012</vt:lpstr>
      <vt:lpstr>Roadmap 2012</vt:lpstr>
      <vt:lpstr>TSA1.8 2012 Plans</vt:lpstr>
      <vt:lpstr>TSA1.8 2012 Plans</vt:lpstr>
      <vt:lpstr>TSA1.8 2012 Plans</vt:lpstr>
      <vt:lpstr>TSA1.8 2012 Plans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Roadmap 2012</dc:title>
  <dc:creator>Tiziana Ferrari</dc:creator>
  <cp:lastModifiedBy>Paschalis Κ</cp:lastModifiedBy>
  <cp:revision>3</cp:revision>
  <dcterms:created xsi:type="dcterms:W3CDTF">2012-01-13T16:25:11Z</dcterms:created>
  <dcterms:modified xsi:type="dcterms:W3CDTF">2012-01-24T08:28:57Z</dcterms:modified>
</cp:coreProperties>
</file>