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6434" r:id="rId5"/>
  </p:sldMasterIdLst>
  <p:notesMasterIdLst>
    <p:notesMasterId r:id="rId140"/>
  </p:notesMasterIdLst>
  <p:handoutMasterIdLst>
    <p:handoutMasterId r:id="rId141"/>
  </p:handoutMasterIdLst>
  <p:sldIdLst>
    <p:sldId id="911" r:id="rId6"/>
    <p:sldId id="928" r:id="rId7"/>
    <p:sldId id="518" r:id="rId8"/>
    <p:sldId id="1412" r:id="rId9"/>
    <p:sldId id="1414" r:id="rId10"/>
    <p:sldId id="492" r:id="rId11"/>
    <p:sldId id="913" r:id="rId12"/>
    <p:sldId id="895" r:id="rId13"/>
    <p:sldId id="1416" r:id="rId14"/>
    <p:sldId id="652" r:id="rId15"/>
    <p:sldId id="677" r:id="rId16"/>
    <p:sldId id="682" r:id="rId17"/>
    <p:sldId id="679" r:id="rId18"/>
    <p:sldId id="651" r:id="rId19"/>
    <p:sldId id="653" r:id="rId20"/>
    <p:sldId id="743" r:id="rId21"/>
    <p:sldId id="838" r:id="rId22"/>
    <p:sldId id="909" r:id="rId23"/>
    <p:sldId id="1418" r:id="rId24"/>
    <p:sldId id="710" r:id="rId25"/>
    <p:sldId id="720" r:id="rId26"/>
    <p:sldId id="916" r:id="rId27"/>
    <p:sldId id="711" r:id="rId28"/>
    <p:sldId id="721" r:id="rId29"/>
    <p:sldId id="712" r:id="rId30"/>
    <p:sldId id="723" r:id="rId31"/>
    <p:sldId id="858" r:id="rId32"/>
    <p:sldId id="859" r:id="rId33"/>
    <p:sldId id="724" r:id="rId34"/>
    <p:sldId id="722" r:id="rId35"/>
    <p:sldId id="728" r:id="rId36"/>
    <p:sldId id="713" r:id="rId37"/>
    <p:sldId id="733" r:id="rId38"/>
    <p:sldId id="734" r:id="rId39"/>
    <p:sldId id="714" r:id="rId40"/>
    <p:sldId id="715" r:id="rId41"/>
    <p:sldId id="735" r:id="rId42"/>
    <p:sldId id="737" r:id="rId43"/>
    <p:sldId id="738" r:id="rId44"/>
    <p:sldId id="740" r:id="rId45"/>
    <p:sldId id="896" r:id="rId46"/>
    <p:sldId id="1419" r:id="rId47"/>
    <p:sldId id="656" r:id="rId48"/>
    <p:sldId id="717" r:id="rId49"/>
    <p:sldId id="781" r:id="rId50"/>
    <p:sldId id="704" r:id="rId51"/>
    <p:sldId id="842" r:id="rId52"/>
    <p:sldId id="782" r:id="rId53"/>
    <p:sldId id="783" r:id="rId54"/>
    <p:sldId id="718" r:id="rId55"/>
    <p:sldId id="707" r:id="rId56"/>
    <p:sldId id="897" r:id="rId57"/>
    <p:sldId id="1420" r:id="rId58"/>
    <p:sldId id="657" r:id="rId59"/>
    <p:sldId id="790" r:id="rId60"/>
    <p:sldId id="791" r:id="rId61"/>
    <p:sldId id="851" r:id="rId62"/>
    <p:sldId id="792" r:id="rId63"/>
    <p:sldId id="648" r:id="rId64"/>
    <p:sldId id="673" r:id="rId65"/>
    <p:sldId id="672" r:id="rId66"/>
    <p:sldId id="1415" r:id="rId67"/>
    <p:sldId id="683" r:id="rId68"/>
    <p:sldId id="680" r:id="rId69"/>
    <p:sldId id="681" r:id="rId70"/>
    <p:sldId id="746" r:id="rId71"/>
    <p:sldId id="654" r:id="rId72"/>
    <p:sldId id="747" r:id="rId73"/>
    <p:sldId id="748" r:id="rId74"/>
    <p:sldId id="749" r:id="rId75"/>
    <p:sldId id="750" r:id="rId76"/>
    <p:sldId id="751" r:id="rId77"/>
    <p:sldId id="794" r:id="rId78"/>
    <p:sldId id="798" r:id="rId79"/>
    <p:sldId id="800" r:id="rId80"/>
    <p:sldId id="801" r:id="rId81"/>
    <p:sldId id="802" r:id="rId82"/>
    <p:sldId id="753" r:id="rId83"/>
    <p:sldId id="754" r:id="rId84"/>
    <p:sldId id="1421" r:id="rId85"/>
    <p:sldId id="1422" r:id="rId86"/>
    <p:sldId id="806" r:id="rId87"/>
    <p:sldId id="836" r:id="rId88"/>
    <p:sldId id="839" r:id="rId89"/>
    <p:sldId id="809" r:id="rId90"/>
    <p:sldId id="1423" r:id="rId91"/>
    <p:sldId id="1424" r:id="rId92"/>
    <p:sldId id="1425" r:id="rId93"/>
    <p:sldId id="1426" r:id="rId94"/>
    <p:sldId id="866" r:id="rId95"/>
    <p:sldId id="1443" r:id="rId96"/>
    <p:sldId id="1444" r:id="rId97"/>
    <p:sldId id="1445" r:id="rId98"/>
    <p:sldId id="1446" r:id="rId99"/>
    <p:sldId id="1447" r:id="rId100"/>
    <p:sldId id="1452" r:id="rId101"/>
    <p:sldId id="1453" r:id="rId102"/>
    <p:sldId id="1454" r:id="rId103"/>
    <p:sldId id="1427" r:id="rId104"/>
    <p:sldId id="1430" r:id="rId105"/>
    <p:sldId id="1441" r:id="rId106"/>
    <p:sldId id="1442" r:id="rId107"/>
    <p:sldId id="1428" r:id="rId108"/>
    <p:sldId id="1431" r:id="rId109"/>
    <p:sldId id="1437" r:id="rId110"/>
    <p:sldId id="1438" r:id="rId111"/>
    <p:sldId id="1429" r:id="rId112"/>
    <p:sldId id="1433" r:id="rId113"/>
    <p:sldId id="1432" r:id="rId114"/>
    <p:sldId id="1434" r:id="rId115"/>
    <p:sldId id="1435" r:id="rId116"/>
    <p:sldId id="1436" r:id="rId117"/>
    <p:sldId id="1448" r:id="rId118"/>
    <p:sldId id="1449" r:id="rId119"/>
    <p:sldId id="1450" r:id="rId120"/>
    <p:sldId id="1451" r:id="rId121"/>
    <p:sldId id="907" r:id="rId122"/>
    <p:sldId id="814" r:id="rId123"/>
    <p:sldId id="815" r:id="rId124"/>
    <p:sldId id="816" r:id="rId125"/>
    <p:sldId id="817" r:id="rId126"/>
    <p:sldId id="944" r:id="rId127"/>
    <p:sldId id="891" r:id="rId128"/>
    <p:sldId id="892" r:id="rId129"/>
    <p:sldId id="937" r:id="rId130"/>
    <p:sldId id="819" r:id="rId131"/>
    <p:sldId id="821" r:id="rId132"/>
    <p:sldId id="822" r:id="rId133"/>
    <p:sldId id="823" r:id="rId134"/>
    <p:sldId id="948" r:id="rId135"/>
    <p:sldId id="939" r:id="rId136"/>
    <p:sldId id="940" r:id="rId137"/>
    <p:sldId id="941" r:id="rId138"/>
    <p:sldId id="942" r:id="rId139"/>
  </p:sldIdLst>
  <p:sldSz cx="9144000" cy="6858000" type="screen4x3"/>
  <p:notesSz cx="7102475" cy="10233025"/>
  <p:defaultTextStyle>
    <a:defPPr>
      <a:defRPr lang="de-DE"/>
    </a:defPPr>
    <a:lvl1pPr algn="l" rtl="0" fontAlgn="base">
      <a:spcBef>
        <a:spcPct val="0"/>
      </a:spcBef>
      <a:spcAft>
        <a:spcPct val="0"/>
      </a:spcAft>
      <a:defRPr sz="1700" kern="1200">
        <a:solidFill>
          <a:schemeClr val="tx1"/>
        </a:solidFill>
        <a:latin typeface="Arial" charset="0"/>
        <a:ea typeface="+mn-ea"/>
        <a:cs typeface="+mn-cs"/>
      </a:defRPr>
    </a:lvl1pPr>
    <a:lvl2pPr marL="457200" algn="l" rtl="0" fontAlgn="base">
      <a:spcBef>
        <a:spcPct val="0"/>
      </a:spcBef>
      <a:spcAft>
        <a:spcPct val="0"/>
      </a:spcAft>
      <a:defRPr sz="1700" kern="1200">
        <a:solidFill>
          <a:schemeClr val="tx1"/>
        </a:solidFill>
        <a:latin typeface="Arial" charset="0"/>
        <a:ea typeface="+mn-ea"/>
        <a:cs typeface="+mn-cs"/>
      </a:defRPr>
    </a:lvl2pPr>
    <a:lvl3pPr marL="914400" algn="l" rtl="0" fontAlgn="base">
      <a:spcBef>
        <a:spcPct val="0"/>
      </a:spcBef>
      <a:spcAft>
        <a:spcPct val="0"/>
      </a:spcAft>
      <a:defRPr sz="1700" kern="1200">
        <a:solidFill>
          <a:schemeClr val="tx1"/>
        </a:solidFill>
        <a:latin typeface="Arial" charset="0"/>
        <a:ea typeface="+mn-ea"/>
        <a:cs typeface="+mn-cs"/>
      </a:defRPr>
    </a:lvl3pPr>
    <a:lvl4pPr marL="1371600" algn="l" rtl="0" fontAlgn="base">
      <a:spcBef>
        <a:spcPct val="0"/>
      </a:spcBef>
      <a:spcAft>
        <a:spcPct val="0"/>
      </a:spcAft>
      <a:defRPr sz="1700" kern="1200">
        <a:solidFill>
          <a:schemeClr val="tx1"/>
        </a:solidFill>
        <a:latin typeface="Arial" charset="0"/>
        <a:ea typeface="+mn-ea"/>
        <a:cs typeface="+mn-cs"/>
      </a:defRPr>
    </a:lvl4pPr>
    <a:lvl5pPr marL="1828800" algn="l" rtl="0" fontAlgn="base">
      <a:spcBef>
        <a:spcPct val="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614">
          <p15:clr>
            <a:srgbClr val="A4A3A4"/>
          </p15:clr>
        </p15:guide>
        <p15:guide id="2" pos="3198">
          <p15:clr>
            <a:srgbClr val="A4A3A4"/>
          </p15:clr>
        </p15:guide>
        <p15:guide id="3" orient="horz" pos="1344">
          <p15:clr>
            <a:srgbClr val="A4A3A4"/>
          </p15:clr>
        </p15:guide>
        <p15:guide id="4" orient="horz" pos="3475">
          <p15:clr>
            <a:srgbClr val="A4A3A4"/>
          </p15:clr>
        </p15:guide>
        <p15:guide id="5" orient="horz" pos="3974">
          <p15:clr>
            <a:srgbClr val="A4A3A4"/>
          </p15:clr>
        </p15:guide>
        <p15:guide id="6" pos="385">
          <p15:clr>
            <a:srgbClr val="A4A3A4"/>
          </p15:clr>
        </p15:guide>
        <p15:guide id="7" pos="5375">
          <p15:clr>
            <a:srgbClr val="A4A3A4"/>
          </p15:clr>
        </p15:guide>
      </p15:sldGuideLst>
    </p:ext>
    <p:ext uri="{2D200454-40CA-4A62-9FC3-DE9A4176ACB9}">
      <p15:notesGuideLst xmlns:p15="http://schemas.microsoft.com/office/powerpoint/2012/main">
        <p15:guide id="1" orient="horz" pos="3324" userDrawn="1">
          <p15:clr>
            <a:srgbClr val="A4A3A4"/>
          </p15:clr>
        </p15:guide>
        <p15:guide id="2" pos="2338" userDrawn="1">
          <p15:clr>
            <a:srgbClr val="A4A3A4"/>
          </p15:clr>
        </p15:guide>
        <p15:guide id="3" orient="horz" pos="3224" userDrawn="1">
          <p15:clr>
            <a:srgbClr val="A4A3A4"/>
          </p15:clr>
        </p15:guide>
        <p15:guide id="4"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initials="M"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E27878"/>
    <a:srgbClr val="4D79C7"/>
    <a:srgbClr val="DFC421"/>
    <a:srgbClr val="E57875"/>
    <a:srgbClr val="97999B"/>
    <a:srgbClr val="D0B71E"/>
    <a:srgbClr val="E17997"/>
    <a:srgbClr val="E795AC"/>
    <a:srgbClr val="C4D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A3EB9-4167-4AAA-B40C-5313F08CC6D4}" v="17" dt="2023-09-26T03:36:35.89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1" autoAdjust="0"/>
    <p:restoredTop sz="87577" autoAdjust="0"/>
  </p:normalViewPr>
  <p:slideViewPr>
    <p:cSldViewPr snapToObjects="1">
      <p:cViewPr varScale="1">
        <p:scale>
          <a:sx n="111" d="100"/>
          <a:sy n="111" d="100"/>
        </p:scale>
        <p:origin x="1350" y="78"/>
      </p:cViewPr>
      <p:guideLst>
        <p:guide orient="horz" pos="2614"/>
        <p:guide pos="3198"/>
        <p:guide orient="horz" pos="1344"/>
        <p:guide orient="horz" pos="3475"/>
        <p:guide orient="horz" pos="3974"/>
        <p:guide pos="385"/>
        <p:guide pos="53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78" d="100"/>
          <a:sy n="78" d="100"/>
        </p:scale>
        <p:origin x="3984" y="90"/>
      </p:cViewPr>
      <p:guideLst>
        <p:guide orient="horz" pos="3324"/>
        <p:guide pos="2338"/>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notesMaster" Target="notesMasters/notesMaster1.xml"/><Relationship Id="rId14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handoutMaster" Target="handoutMasters/handoutMaster1.xml"/><Relationship Id="rId14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commentAuthors" Target="commentAuthor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presProps" Target="presProps.xml"/><Relationship Id="rId148"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Schaaf" userId="29ba003c9afe60be" providerId="LiveId" clId="{3BBA3EB9-4167-4AAA-B40C-5313F08CC6D4}"/>
    <pc:docChg chg="undo custSel addSld delSld modSld sldOrd">
      <pc:chgData name="Thomas Schaaf" userId="29ba003c9afe60be" providerId="LiveId" clId="{3BBA3EB9-4167-4AAA-B40C-5313F08CC6D4}" dt="2023-09-26T06:52:45.568" v="2272" actId="47"/>
      <pc:docMkLst>
        <pc:docMk/>
      </pc:docMkLst>
      <pc:sldChg chg="modSp mod">
        <pc:chgData name="Thomas Schaaf" userId="29ba003c9afe60be" providerId="LiveId" clId="{3BBA3EB9-4167-4AAA-B40C-5313F08CC6D4}" dt="2023-09-25T20:47:43.219" v="9" actId="20577"/>
        <pc:sldMkLst>
          <pc:docMk/>
          <pc:sldMk cId="2512457547" sldId="492"/>
        </pc:sldMkLst>
        <pc:spChg chg="mod">
          <ac:chgData name="Thomas Schaaf" userId="29ba003c9afe60be" providerId="LiveId" clId="{3BBA3EB9-4167-4AAA-B40C-5313F08CC6D4}" dt="2023-09-25T20:47:43.219" v="9" actId="20577"/>
          <ac:spMkLst>
            <pc:docMk/>
            <pc:sldMk cId="2512457547" sldId="492"/>
            <ac:spMk id="192514" creationId="{00000000-0000-0000-0000-000000000000}"/>
          </ac:spMkLst>
        </pc:spChg>
      </pc:sldChg>
      <pc:sldChg chg="modSp mod">
        <pc:chgData name="Thomas Schaaf" userId="29ba003c9afe60be" providerId="LiveId" clId="{3BBA3EB9-4167-4AAA-B40C-5313F08CC6D4}" dt="2023-09-26T03:04:03.666" v="1190" actId="20577"/>
        <pc:sldMkLst>
          <pc:docMk/>
          <pc:sldMk cId="667792764" sldId="648"/>
        </pc:sldMkLst>
        <pc:spChg chg="mod">
          <ac:chgData name="Thomas Schaaf" userId="29ba003c9afe60be" providerId="LiveId" clId="{3BBA3EB9-4167-4AAA-B40C-5313F08CC6D4}" dt="2023-09-26T03:04:03.666" v="1190" actId="20577"/>
          <ac:spMkLst>
            <pc:docMk/>
            <pc:sldMk cId="667792764" sldId="648"/>
            <ac:spMk id="4" creationId="{DC0E3385-0376-4008-8F4F-2B7CDE2E5B8B}"/>
          </ac:spMkLst>
        </pc:spChg>
      </pc:sldChg>
      <pc:sldChg chg="modSp mod">
        <pc:chgData name="Thomas Schaaf" userId="29ba003c9afe60be" providerId="LiveId" clId="{3BBA3EB9-4167-4AAA-B40C-5313F08CC6D4}" dt="2023-09-25T20:56:05.286" v="137" actId="20577"/>
        <pc:sldMkLst>
          <pc:docMk/>
          <pc:sldMk cId="2013248032" sldId="653"/>
        </pc:sldMkLst>
        <pc:spChg chg="mod">
          <ac:chgData name="Thomas Schaaf" userId="29ba003c9afe60be" providerId="LiveId" clId="{3BBA3EB9-4167-4AAA-B40C-5313F08CC6D4}" dt="2023-09-25T20:56:00.800" v="136" actId="20577"/>
          <ac:spMkLst>
            <pc:docMk/>
            <pc:sldMk cId="2013248032" sldId="653"/>
            <ac:spMk id="6" creationId="{76A03DB3-1D96-407C-9DAC-99E6FAD646B5}"/>
          </ac:spMkLst>
        </pc:spChg>
        <pc:spChg chg="mod">
          <ac:chgData name="Thomas Schaaf" userId="29ba003c9afe60be" providerId="LiveId" clId="{3BBA3EB9-4167-4AAA-B40C-5313F08CC6D4}" dt="2023-09-25T20:55:58.438" v="135" actId="20577"/>
          <ac:spMkLst>
            <pc:docMk/>
            <pc:sldMk cId="2013248032" sldId="653"/>
            <ac:spMk id="13" creationId="{CA421640-35DD-44E3-8BCC-E888F4869BCA}"/>
          </ac:spMkLst>
        </pc:spChg>
        <pc:spChg chg="mod">
          <ac:chgData name="Thomas Schaaf" userId="29ba003c9afe60be" providerId="LiveId" clId="{3BBA3EB9-4167-4AAA-B40C-5313F08CC6D4}" dt="2023-09-25T20:56:05.286" v="137" actId="20577"/>
          <ac:spMkLst>
            <pc:docMk/>
            <pc:sldMk cId="2013248032" sldId="653"/>
            <ac:spMk id="15" creationId="{0329EA7F-B6F6-463C-9B78-45AB9EE3C471}"/>
          </ac:spMkLst>
        </pc:spChg>
      </pc:sldChg>
      <pc:sldChg chg="del">
        <pc:chgData name="Thomas Schaaf" userId="29ba003c9afe60be" providerId="LiveId" clId="{3BBA3EB9-4167-4AAA-B40C-5313F08CC6D4}" dt="2023-09-26T03:06:23.248" v="1198" actId="2696"/>
        <pc:sldMkLst>
          <pc:docMk/>
          <pc:sldMk cId="2075512527" sldId="657"/>
        </pc:sldMkLst>
      </pc:sldChg>
      <pc:sldChg chg="add modNotes">
        <pc:chgData name="Thomas Schaaf" userId="29ba003c9afe60be" providerId="LiveId" clId="{3BBA3EB9-4167-4AAA-B40C-5313F08CC6D4}" dt="2023-09-26T03:22:25.502" v="1697"/>
        <pc:sldMkLst>
          <pc:docMk/>
          <pc:sldMk cId="2819031763" sldId="657"/>
        </pc:sldMkLst>
      </pc:sldChg>
      <pc:sldChg chg="del">
        <pc:chgData name="Thomas Schaaf" userId="29ba003c9afe60be" providerId="LiveId" clId="{3BBA3EB9-4167-4AAA-B40C-5313F08CC6D4}" dt="2023-09-26T03:04:41.951" v="1191" actId="47"/>
        <pc:sldMkLst>
          <pc:docMk/>
          <pc:sldMk cId="1085714270" sldId="669"/>
        </pc:sldMkLst>
      </pc:sldChg>
      <pc:sldChg chg="del">
        <pc:chgData name="Thomas Schaaf" userId="29ba003c9afe60be" providerId="LiveId" clId="{3BBA3EB9-4167-4AAA-B40C-5313F08CC6D4}" dt="2023-09-26T03:04:47.249" v="1192" actId="47"/>
        <pc:sldMkLst>
          <pc:docMk/>
          <pc:sldMk cId="4185554444" sldId="671"/>
        </pc:sldMkLst>
      </pc:sldChg>
      <pc:sldChg chg="modSp mod">
        <pc:chgData name="Thomas Schaaf" userId="29ba003c9afe60be" providerId="LiveId" clId="{3BBA3EB9-4167-4AAA-B40C-5313F08CC6D4}" dt="2023-09-25T20:55:11.108" v="133" actId="33524"/>
        <pc:sldMkLst>
          <pc:docMk/>
          <pc:sldMk cId="1670184101" sldId="679"/>
        </pc:sldMkLst>
        <pc:spChg chg="mod">
          <ac:chgData name="Thomas Schaaf" userId="29ba003c9afe60be" providerId="LiveId" clId="{3BBA3EB9-4167-4AAA-B40C-5313F08CC6D4}" dt="2023-09-25T20:55:11.108" v="133" actId="33524"/>
          <ac:spMkLst>
            <pc:docMk/>
            <pc:sldMk cId="1670184101" sldId="679"/>
            <ac:spMk id="3" creationId="{479A68C5-03FB-4F26-9BC9-2AF576533F52}"/>
          </ac:spMkLst>
        </pc:spChg>
      </pc:sldChg>
      <pc:sldChg chg="modNotesTx">
        <pc:chgData name="Thomas Schaaf" userId="29ba003c9afe60be" providerId="LiveId" clId="{3BBA3EB9-4167-4AAA-B40C-5313F08CC6D4}" dt="2023-09-26T06:51:13.653" v="2255" actId="20577"/>
        <pc:sldMkLst>
          <pc:docMk/>
          <pc:sldMk cId="1763833577" sldId="704"/>
        </pc:sldMkLst>
      </pc:sldChg>
      <pc:sldChg chg="delSp modSp mod modNotesTx">
        <pc:chgData name="Thomas Schaaf" userId="29ba003c9afe60be" providerId="LiveId" clId="{3BBA3EB9-4167-4AAA-B40C-5313F08CC6D4}" dt="2023-09-26T06:51:27.080" v="2259" actId="20577"/>
        <pc:sldMkLst>
          <pc:docMk/>
          <pc:sldMk cId="2079378520" sldId="707"/>
        </pc:sldMkLst>
        <pc:spChg chg="mod">
          <ac:chgData name="Thomas Schaaf" userId="29ba003c9afe60be" providerId="LiveId" clId="{3BBA3EB9-4167-4AAA-B40C-5313F08CC6D4}" dt="2023-09-26T02:45:28.379" v="534" actId="6549"/>
          <ac:spMkLst>
            <pc:docMk/>
            <pc:sldMk cId="2079378520" sldId="707"/>
            <ac:spMk id="5" creationId="{48DE57D7-9E6A-457E-9A3E-B41A1CD968AD}"/>
          </ac:spMkLst>
        </pc:spChg>
        <pc:spChg chg="mod">
          <ac:chgData name="Thomas Schaaf" userId="29ba003c9afe60be" providerId="LiveId" clId="{3BBA3EB9-4167-4AAA-B40C-5313F08CC6D4}" dt="2023-09-26T02:48:29.193" v="568" actId="1036"/>
          <ac:spMkLst>
            <pc:docMk/>
            <pc:sldMk cId="2079378520" sldId="707"/>
            <ac:spMk id="10" creationId="{39649A99-D060-4FE2-9069-5088F335878D}"/>
          </ac:spMkLst>
        </pc:spChg>
        <pc:picChg chg="del">
          <ac:chgData name="Thomas Schaaf" userId="29ba003c9afe60be" providerId="LiveId" clId="{3BBA3EB9-4167-4AAA-B40C-5313F08CC6D4}" dt="2023-09-26T02:45:34.286" v="535" actId="478"/>
          <ac:picMkLst>
            <pc:docMk/>
            <pc:sldMk cId="2079378520" sldId="707"/>
            <ac:picMk id="2" creationId="{483EF896-9217-4721-82F7-C76B92608A66}"/>
          </ac:picMkLst>
        </pc:picChg>
      </pc:sldChg>
      <pc:sldChg chg="modSp mod">
        <pc:chgData name="Thomas Schaaf" userId="29ba003c9afe60be" providerId="LiveId" clId="{3BBA3EB9-4167-4AAA-B40C-5313F08CC6D4}" dt="2023-09-25T21:00:29.850" v="222" actId="20577"/>
        <pc:sldMkLst>
          <pc:docMk/>
          <pc:sldMk cId="1157763236" sldId="710"/>
        </pc:sldMkLst>
        <pc:spChg chg="mod">
          <ac:chgData name="Thomas Schaaf" userId="29ba003c9afe60be" providerId="LiveId" clId="{3BBA3EB9-4167-4AAA-B40C-5313F08CC6D4}" dt="2023-09-25T21:00:29.850" v="222" actId="20577"/>
          <ac:spMkLst>
            <pc:docMk/>
            <pc:sldMk cId="1157763236" sldId="710"/>
            <ac:spMk id="2" creationId="{00000000-0000-0000-0000-000000000000}"/>
          </ac:spMkLst>
        </pc:spChg>
      </pc:sldChg>
      <pc:sldChg chg="modSp mod">
        <pc:chgData name="Thomas Schaaf" userId="29ba003c9afe60be" providerId="LiveId" clId="{3BBA3EB9-4167-4AAA-B40C-5313F08CC6D4}" dt="2023-09-25T21:00:19.968" v="219" actId="20577"/>
        <pc:sldMkLst>
          <pc:docMk/>
          <pc:sldMk cId="2297249753" sldId="711"/>
        </pc:sldMkLst>
        <pc:spChg chg="mod">
          <ac:chgData name="Thomas Schaaf" userId="29ba003c9afe60be" providerId="LiveId" clId="{3BBA3EB9-4167-4AAA-B40C-5313F08CC6D4}" dt="2023-09-25T21:00:19.968" v="219" actId="20577"/>
          <ac:spMkLst>
            <pc:docMk/>
            <pc:sldMk cId="2297249753" sldId="711"/>
            <ac:spMk id="2" creationId="{00000000-0000-0000-0000-000000000000}"/>
          </ac:spMkLst>
        </pc:spChg>
      </pc:sldChg>
      <pc:sldChg chg="modSp mod">
        <pc:chgData name="Thomas Schaaf" userId="29ba003c9afe60be" providerId="LiveId" clId="{3BBA3EB9-4167-4AAA-B40C-5313F08CC6D4}" dt="2023-09-25T21:00:14.058" v="217" actId="20577"/>
        <pc:sldMkLst>
          <pc:docMk/>
          <pc:sldMk cId="238754100" sldId="712"/>
        </pc:sldMkLst>
        <pc:spChg chg="mod">
          <ac:chgData name="Thomas Schaaf" userId="29ba003c9afe60be" providerId="LiveId" clId="{3BBA3EB9-4167-4AAA-B40C-5313F08CC6D4}" dt="2023-09-25T21:00:14.058" v="217" actId="20577"/>
          <ac:spMkLst>
            <pc:docMk/>
            <pc:sldMk cId="238754100" sldId="712"/>
            <ac:spMk id="2" creationId="{00000000-0000-0000-0000-000000000000}"/>
          </ac:spMkLst>
        </pc:spChg>
      </pc:sldChg>
      <pc:sldChg chg="modSp mod">
        <pc:chgData name="Thomas Schaaf" userId="29ba003c9afe60be" providerId="LiveId" clId="{3BBA3EB9-4167-4AAA-B40C-5313F08CC6D4}" dt="2023-09-25T21:01:30.633" v="241" actId="20577"/>
        <pc:sldMkLst>
          <pc:docMk/>
          <pc:sldMk cId="914919809" sldId="713"/>
        </pc:sldMkLst>
        <pc:spChg chg="mod">
          <ac:chgData name="Thomas Schaaf" userId="29ba003c9afe60be" providerId="LiveId" clId="{3BBA3EB9-4167-4AAA-B40C-5313F08CC6D4}" dt="2023-09-25T21:01:30.633" v="241" actId="20577"/>
          <ac:spMkLst>
            <pc:docMk/>
            <pc:sldMk cId="914919809" sldId="713"/>
            <ac:spMk id="2" creationId="{00000000-0000-0000-0000-000000000000}"/>
          </ac:spMkLst>
        </pc:spChg>
      </pc:sldChg>
      <pc:sldChg chg="modSp mod">
        <pc:chgData name="Thomas Schaaf" userId="29ba003c9afe60be" providerId="LiveId" clId="{3BBA3EB9-4167-4AAA-B40C-5313F08CC6D4}" dt="2023-09-25T21:01:55.156" v="260" actId="20577"/>
        <pc:sldMkLst>
          <pc:docMk/>
          <pc:sldMk cId="2641357697" sldId="714"/>
        </pc:sldMkLst>
        <pc:spChg chg="mod">
          <ac:chgData name="Thomas Schaaf" userId="29ba003c9afe60be" providerId="LiveId" clId="{3BBA3EB9-4167-4AAA-B40C-5313F08CC6D4}" dt="2023-09-25T21:01:55.156" v="260" actId="20577"/>
          <ac:spMkLst>
            <pc:docMk/>
            <pc:sldMk cId="2641357697" sldId="714"/>
            <ac:spMk id="2" creationId="{00000000-0000-0000-0000-000000000000}"/>
          </ac:spMkLst>
        </pc:spChg>
      </pc:sldChg>
      <pc:sldChg chg="modSp mod chgLayout">
        <pc:chgData name="Thomas Schaaf" userId="29ba003c9afe60be" providerId="LiveId" clId="{3BBA3EB9-4167-4AAA-B40C-5313F08CC6D4}" dt="2023-09-26T03:22:25.502" v="1697"/>
        <pc:sldMkLst>
          <pc:docMk/>
          <pc:sldMk cId="2232240616" sldId="715"/>
        </pc:sldMkLst>
        <pc:spChg chg="mod ord">
          <ac:chgData name="Thomas Schaaf" userId="29ba003c9afe60be" providerId="LiveId" clId="{3BBA3EB9-4167-4AAA-B40C-5313F08CC6D4}" dt="2023-09-25T21:02:35.167" v="263" actId="14100"/>
          <ac:spMkLst>
            <pc:docMk/>
            <pc:sldMk cId="2232240616" sldId="715"/>
            <ac:spMk id="2" creationId="{00000000-0000-0000-0000-000000000000}"/>
          </ac:spMkLst>
        </pc:spChg>
        <pc:spChg chg="mod ord">
          <ac:chgData name="Thomas Schaaf" userId="29ba003c9afe60be" providerId="LiveId" clId="{3BBA3EB9-4167-4AAA-B40C-5313F08CC6D4}" dt="2023-09-26T03:22:25.502" v="1697"/>
          <ac:spMkLst>
            <pc:docMk/>
            <pc:sldMk cId="2232240616" sldId="715"/>
            <ac:spMk id="5" creationId="{C590DDFD-C096-4C04-845A-9D039AE27C12}"/>
          </ac:spMkLst>
        </pc:spChg>
        <pc:spChg chg="mod ord">
          <ac:chgData name="Thomas Schaaf" userId="29ba003c9afe60be" providerId="LiveId" clId="{3BBA3EB9-4167-4AAA-B40C-5313F08CC6D4}" dt="2023-09-26T03:22:25.502" v="1697"/>
          <ac:spMkLst>
            <pc:docMk/>
            <pc:sldMk cId="2232240616" sldId="715"/>
            <ac:spMk id="6" creationId="{59098AD6-E0F8-4BBC-90DF-A228642D8F57}"/>
          </ac:spMkLst>
        </pc:spChg>
      </pc:sldChg>
      <pc:sldChg chg="delSp modSp mod">
        <pc:chgData name="Thomas Schaaf" userId="29ba003c9afe60be" providerId="LiveId" clId="{3BBA3EB9-4167-4AAA-B40C-5313F08CC6D4}" dt="2023-09-26T03:22:25.502" v="1697"/>
        <pc:sldMkLst>
          <pc:docMk/>
          <pc:sldMk cId="2573081729" sldId="718"/>
        </pc:sldMkLst>
        <pc:spChg chg="mod">
          <ac:chgData name="Thomas Schaaf" userId="29ba003c9afe60be" providerId="LiveId" clId="{3BBA3EB9-4167-4AAA-B40C-5313F08CC6D4}" dt="2023-09-26T02:42:01.413" v="353" actId="1036"/>
          <ac:spMkLst>
            <pc:docMk/>
            <pc:sldMk cId="2573081729" sldId="718"/>
            <ac:spMk id="3" creationId="{A5CFCBD2-9872-4BA6-B932-AAB651946712}"/>
          </ac:spMkLst>
        </pc:spChg>
        <pc:spChg chg="mod">
          <ac:chgData name="Thomas Schaaf" userId="29ba003c9afe60be" providerId="LiveId" clId="{3BBA3EB9-4167-4AAA-B40C-5313F08CC6D4}" dt="2023-09-26T02:42:01.413" v="353" actId="1036"/>
          <ac:spMkLst>
            <pc:docMk/>
            <pc:sldMk cId="2573081729" sldId="718"/>
            <ac:spMk id="7" creationId="{8008FA1B-5FC7-49C4-B864-DE46742F419E}"/>
          </ac:spMkLst>
        </pc:spChg>
        <pc:spChg chg="mod">
          <ac:chgData name="Thomas Schaaf" userId="29ba003c9afe60be" providerId="LiveId" clId="{3BBA3EB9-4167-4AAA-B40C-5313F08CC6D4}" dt="2023-09-26T02:42:01.413" v="353" actId="1036"/>
          <ac:spMkLst>
            <pc:docMk/>
            <pc:sldMk cId="2573081729" sldId="718"/>
            <ac:spMk id="8" creationId="{245F06C3-7925-49F6-8B10-07B654F5440F}"/>
          </ac:spMkLst>
        </pc:spChg>
        <pc:spChg chg="del">
          <ac:chgData name="Thomas Schaaf" userId="29ba003c9afe60be" providerId="LiveId" clId="{3BBA3EB9-4167-4AAA-B40C-5313F08CC6D4}" dt="2023-09-26T02:41:29.625" v="331" actId="478"/>
          <ac:spMkLst>
            <pc:docMk/>
            <pc:sldMk cId="2573081729" sldId="718"/>
            <ac:spMk id="9" creationId="{EEE14FAB-9FD8-4DA0-8280-7E7136A65E13}"/>
          </ac:spMkLst>
        </pc:spChg>
        <pc:spChg chg="mod">
          <ac:chgData name="Thomas Schaaf" userId="29ba003c9afe60be" providerId="LiveId" clId="{3BBA3EB9-4167-4AAA-B40C-5313F08CC6D4}" dt="2023-09-26T03:22:25.502" v="1697"/>
          <ac:spMkLst>
            <pc:docMk/>
            <pc:sldMk cId="2573081729" sldId="718"/>
            <ac:spMk id="10" creationId="{39649A99-D060-4FE2-9069-5088F335878D}"/>
          </ac:spMkLst>
        </pc:spChg>
        <pc:spChg chg="del">
          <ac:chgData name="Thomas Schaaf" userId="29ba003c9afe60be" providerId="LiveId" clId="{3BBA3EB9-4167-4AAA-B40C-5313F08CC6D4}" dt="2023-09-26T02:41:29.625" v="331" actId="478"/>
          <ac:spMkLst>
            <pc:docMk/>
            <pc:sldMk cId="2573081729" sldId="718"/>
            <ac:spMk id="11" creationId="{C6636DB8-546D-4143-A799-589C1C148AC2}"/>
          </ac:spMkLst>
        </pc:spChg>
      </pc:sldChg>
      <pc:sldChg chg="modSp mod">
        <pc:chgData name="Thomas Schaaf" userId="29ba003c9afe60be" providerId="LiveId" clId="{3BBA3EB9-4167-4AAA-B40C-5313F08CC6D4}" dt="2023-09-25T21:00:26.173" v="221" actId="20577"/>
        <pc:sldMkLst>
          <pc:docMk/>
          <pc:sldMk cId="608821502" sldId="720"/>
        </pc:sldMkLst>
        <pc:spChg chg="mod">
          <ac:chgData name="Thomas Schaaf" userId="29ba003c9afe60be" providerId="LiveId" clId="{3BBA3EB9-4167-4AAA-B40C-5313F08CC6D4}" dt="2023-09-25T21:00:26.173" v="221" actId="20577"/>
          <ac:spMkLst>
            <pc:docMk/>
            <pc:sldMk cId="608821502" sldId="720"/>
            <ac:spMk id="2" creationId="{00000000-0000-0000-0000-000000000000}"/>
          </ac:spMkLst>
        </pc:spChg>
      </pc:sldChg>
      <pc:sldChg chg="modSp mod">
        <pc:chgData name="Thomas Schaaf" userId="29ba003c9afe60be" providerId="LiveId" clId="{3BBA3EB9-4167-4AAA-B40C-5313F08CC6D4}" dt="2023-09-25T21:00:16.902" v="218" actId="20577"/>
        <pc:sldMkLst>
          <pc:docMk/>
          <pc:sldMk cId="2328001550" sldId="721"/>
        </pc:sldMkLst>
        <pc:spChg chg="mod">
          <ac:chgData name="Thomas Schaaf" userId="29ba003c9afe60be" providerId="LiveId" clId="{3BBA3EB9-4167-4AAA-B40C-5313F08CC6D4}" dt="2023-09-25T21:00:16.902" v="218" actId="20577"/>
          <ac:spMkLst>
            <pc:docMk/>
            <pc:sldMk cId="2328001550" sldId="721"/>
            <ac:spMk id="2" creationId="{00000000-0000-0000-0000-000000000000}"/>
          </ac:spMkLst>
        </pc:spChg>
      </pc:sldChg>
      <pc:sldChg chg="modSp mod">
        <pc:chgData name="Thomas Schaaf" userId="29ba003c9afe60be" providerId="LiveId" clId="{3BBA3EB9-4167-4AAA-B40C-5313F08CC6D4}" dt="2023-09-25T21:01:08.127" v="231" actId="20577"/>
        <pc:sldMkLst>
          <pc:docMk/>
          <pc:sldMk cId="570484485" sldId="722"/>
        </pc:sldMkLst>
        <pc:spChg chg="mod">
          <ac:chgData name="Thomas Schaaf" userId="29ba003c9afe60be" providerId="LiveId" clId="{3BBA3EB9-4167-4AAA-B40C-5313F08CC6D4}" dt="2023-09-25T21:01:05.509" v="229" actId="20577"/>
          <ac:spMkLst>
            <pc:docMk/>
            <pc:sldMk cId="570484485" sldId="722"/>
            <ac:spMk id="2" creationId="{00000000-0000-0000-0000-000000000000}"/>
          </ac:spMkLst>
        </pc:spChg>
        <pc:spChg chg="mod">
          <ac:chgData name="Thomas Schaaf" userId="29ba003c9afe60be" providerId="LiveId" clId="{3BBA3EB9-4167-4AAA-B40C-5313F08CC6D4}" dt="2023-09-25T21:01:08.127" v="231" actId="20577"/>
          <ac:spMkLst>
            <pc:docMk/>
            <pc:sldMk cId="570484485" sldId="722"/>
            <ac:spMk id="5" creationId="{DB33B322-58E4-4345-910E-54099DCBAC44}"/>
          </ac:spMkLst>
        </pc:spChg>
      </pc:sldChg>
      <pc:sldChg chg="modSp mod">
        <pc:chgData name="Thomas Schaaf" userId="29ba003c9afe60be" providerId="LiveId" clId="{3BBA3EB9-4167-4AAA-B40C-5313F08CC6D4}" dt="2023-09-25T21:00:11.074" v="216" actId="20577"/>
        <pc:sldMkLst>
          <pc:docMk/>
          <pc:sldMk cId="2298503908" sldId="723"/>
        </pc:sldMkLst>
        <pc:spChg chg="mod">
          <ac:chgData name="Thomas Schaaf" userId="29ba003c9afe60be" providerId="LiveId" clId="{3BBA3EB9-4167-4AAA-B40C-5313F08CC6D4}" dt="2023-09-25T21:00:11.074" v="216" actId="20577"/>
          <ac:spMkLst>
            <pc:docMk/>
            <pc:sldMk cId="2298503908" sldId="723"/>
            <ac:spMk id="2" creationId="{00000000-0000-0000-0000-000000000000}"/>
          </ac:spMkLst>
        </pc:spChg>
        <pc:spChg chg="mod">
          <ac:chgData name="Thomas Schaaf" userId="29ba003c9afe60be" providerId="LiveId" clId="{3BBA3EB9-4167-4AAA-B40C-5313F08CC6D4}" dt="2023-09-25T20:59:37.590" v="202" actId="20577"/>
          <ac:spMkLst>
            <pc:docMk/>
            <pc:sldMk cId="2298503908" sldId="723"/>
            <ac:spMk id="15" creationId="{78BCF93F-45DA-42C6-ABE8-4DAF859BAAC8}"/>
          </ac:spMkLst>
        </pc:spChg>
        <pc:spChg chg="mod">
          <ac:chgData name="Thomas Schaaf" userId="29ba003c9afe60be" providerId="LiveId" clId="{3BBA3EB9-4167-4AAA-B40C-5313F08CC6D4}" dt="2023-09-25T20:59:35.501" v="201" actId="20577"/>
          <ac:spMkLst>
            <pc:docMk/>
            <pc:sldMk cId="2298503908" sldId="723"/>
            <ac:spMk id="24" creationId="{99549EC8-263F-49B4-A9BF-10D3E0F43447}"/>
          </ac:spMkLst>
        </pc:spChg>
        <pc:spChg chg="mod">
          <ac:chgData name="Thomas Schaaf" userId="29ba003c9afe60be" providerId="LiveId" clId="{3BBA3EB9-4167-4AAA-B40C-5313F08CC6D4}" dt="2023-09-25T20:59:33.276" v="200" actId="20577"/>
          <ac:spMkLst>
            <pc:docMk/>
            <pc:sldMk cId="2298503908" sldId="723"/>
            <ac:spMk id="26" creationId="{ADBEA4A5-AC3D-4EAE-899C-09BBC39D89BB}"/>
          </ac:spMkLst>
        </pc:spChg>
        <pc:spChg chg="mod">
          <ac:chgData name="Thomas Schaaf" userId="29ba003c9afe60be" providerId="LiveId" clId="{3BBA3EB9-4167-4AAA-B40C-5313F08CC6D4}" dt="2023-09-25T20:59:30.334" v="199" actId="20577"/>
          <ac:spMkLst>
            <pc:docMk/>
            <pc:sldMk cId="2298503908" sldId="723"/>
            <ac:spMk id="28" creationId="{1159A0B9-D5BE-4355-9B32-07AB5C0525A2}"/>
          </ac:spMkLst>
        </pc:spChg>
      </pc:sldChg>
      <pc:sldChg chg="modSp mod">
        <pc:chgData name="Thomas Schaaf" userId="29ba003c9afe60be" providerId="LiveId" clId="{3BBA3EB9-4167-4AAA-B40C-5313F08CC6D4}" dt="2023-09-25T21:00:44.993" v="225" actId="20577"/>
        <pc:sldMkLst>
          <pc:docMk/>
          <pc:sldMk cId="3334725534" sldId="724"/>
        </pc:sldMkLst>
        <pc:spChg chg="mod">
          <ac:chgData name="Thomas Schaaf" userId="29ba003c9afe60be" providerId="LiveId" clId="{3BBA3EB9-4167-4AAA-B40C-5313F08CC6D4}" dt="2023-09-25T21:00:44.993" v="225" actId="20577"/>
          <ac:spMkLst>
            <pc:docMk/>
            <pc:sldMk cId="3334725534" sldId="724"/>
            <ac:spMk id="2" creationId="{00000000-0000-0000-0000-000000000000}"/>
          </ac:spMkLst>
        </pc:spChg>
      </pc:sldChg>
      <pc:sldChg chg="modSp mod">
        <pc:chgData name="Thomas Schaaf" userId="29ba003c9afe60be" providerId="LiveId" clId="{3BBA3EB9-4167-4AAA-B40C-5313F08CC6D4}" dt="2023-09-25T21:01:22.242" v="237" actId="20577"/>
        <pc:sldMkLst>
          <pc:docMk/>
          <pc:sldMk cId="1148228771" sldId="728"/>
        </pc:sldMkLst>
        <pc:spChg chg="mod">
          <ac:chgData name="Thomas Schaaf" userId="29ba003c9afe60be" providerId="LiveId" clId="{3BBA3EB9-4167-4AAA-B40C-5313F08CC6D4}" dt="2023-09-25T21:01:19.474" v="235" actId="20577"/>
          <ac:spMkLst>
            <pc:docMk/>
            <pc:sldMk cId="1148228771" sldId="728"/>
            <ac:spMk id="2" creationId="{00000000-0000-0000-0000-000000000000}"/>
          </ac:spMkLst>
        </pc:spChg>
        <pc:spChg chg="mod">
          <ac:chgData name="Thomas Schaaf" userId="29ba003c9afe60be" providerId="LiveId" clId="{3BBA3EB9-4167-4AAA-B40C-5313F08CC6D4}" dt="2023-09-25T21:01:22.242" v="237" actId="20577"/>
          <ac:spMkLst>
            <pc:docMk/>
            <pc:sldMk cId="1148228771" sldId="728"/>
            <ac:spMk id="4" creationId="{503A6265-7BC9-40B7-B246-8DC7410376A8}"/>
          </ac:spMkLst>
        </pc:spChg>
      </pc:sldChg>
      <pc:sldChg chg="modSp mod">
        <pc:chgData name="Thomas Schaaf" userId="29ba003c9afe60be" providerId="LiveId" clId="{3BBA3EB9-4167-4AAA-B40C-5313F08CC6D4}" dt="2023-09-25T21:01:38.012" v="245" actId="20577"/>
        <pc:sldMkLst>
          <pc:docMk/>
          <pc:sldMk cId="514848248" sldId="733"/>
        </pc:sldMkLst>
        <pc:spChg chg="mod">
          <ac:chgData name="Thomas Schaaf" userId="29ba003c9afe60be" providerId="LiveId" clId="{3BBA3EB9-4167-4AAA-B40C-5313F08CC6D4}" dt="2023-09-25T21:01:38.012" v="245" actId="20577"/>
          <ac:spMkLst>
            <pc:docMk/>
            <pc:sldMk cId="514848248" sldId="733"/>
            <ac:spMk id="2" creationId="{00000000-0000-0000-0000-000000000000}"/>
          </ac:spMkLst>
        </pc:spChg>
      </pc:sldChg>
      <pc:sldChg chg="modSp mod">
        <pc:chgData name="Thomas Schaaf" userId="29ba003c9afe60be" providerId="LiveId" clId="{3BBA3EB9-4167-4AAA-B40C-5313F08CC6D4}" dt="2023-09-25T21:01:44.990" v="249" actId="20577"/>
        <pc:sldMkLst>
          <pc:docMk/>
          <pc:sldMk cId="2186695278" sldId="734"/>
        </pc:sldMkLst>
        <pc:spChg chg="mod">
          <ac:chgData name="Thomas Schaaf" userId="29ba003c9afe60be" providerId="LiveId" clId="{3BBA3EB9-4167-4AAA-B40C-5313F08CC6D4}" dt="2023-09-25T21:01:44.990" v="249" actId="20577"/>
          <ac:spMkLst>
            <pc:docMk/>
            <pc:sldMk cId="2186695278" sldId="734"/>
            <ac:spMk id="2" creationId="{00000000-0000-0000-0000-000000000000}"/>
          </ac:spMkLst>
        </pc:spChg>
      </pc:sldChg>
      <pc:sldChg chg="modSp mod chgLayout">
        <pc:chgData name="Thomas Schaaf" userId="29ba003c9afe60be" providerId="LiveId" clId="{3BBA3EB9-4167-4AAA-B40C-5313F08CC6D4}" dt="2023-09-26T03:22:25.502" v="1697"/>
        <pc:sldMkLst>
          <pc:docMk/>
          <pc:sldMk cId="78022878" sldId="735"/>
        </pc:sldMkLst>
        <pc:spChg chg="mod ord">
          <ac:chgData name="Thomas Schaaf" userId="29ba003c9afe60be" providerId="LiveId" clId="{3BBA3EB9-4167-4AAA-B40C-5313F08CC6D4}" dt="2023-09-25T21:02:41.252" v="264" actId="14100"/>
          <ac:spMkLst>
            <pc:docMk/>
            <pc:sldMk cId="78022878" sldId="735"/>
            <ac:spMk id="2" creationId="{00000000-0000-0000-0000-000000000000}"/>
          </ac:spMkLst>
        </pc:spChg>
        <pc:spChg chg="mod ord">
          <ac:chgData name="Thomas Schaaf" userId="29ba003c9afe60be" providerId="LiveId" clId="{3BBA3EB9-4167-4AAA-B40C-5313F08CC6D4}" dt="2023-09-25T21:02:19.132" v="261" actId="700"/>
          <ac:spMkLst>
            <pc:docMk/>
            <pc:sldMk cId="78022878" sldId="735"/>
            <ac:spMk id="4" creationId="{90A99A71-90AC-47B4-9032-FEE16D1EBF78}"/>
          </ac:spMkLst>
        </pc:spChg>
        <pc:spChg chg="mod ord">
          <ac:chgData name="Thomas Schaaf" userId="29ba003c9afe60be" providerId="LiveId" clId="{3BBA3EB9-4167-4AAA-B40C-5313F08CC6D4}" dt="2023-09-26T03:22:25.502" v="1697"/>
          <ac:spMkLst>
            <pc:docMk/>
            <pc:sldMk cId="78022878" sldId="735"/>
            <ac:spMk id="5" creationId="{8DC18D1C-9904-4383-85B3-D749A76133C8}"/>
          </ac:spMkLst>
        </pc:spChg>
        <pc:spChg chg="mod">
          <ac:chgData name="Thomas Schaaf" userId="29ba003c9afe60be" providerId="LiveId" clId="{3BBA3EB9-4167-4AAA-B40C-5313F08CC6D4}" dt="2023-09-26T03:22:25.502" v="1697"/>
          <ac:spMkLst>
            <pc:docMk/>
            <pc:sldMk cId="78022878" sldId="735"/>
            <ac:spMk id="8" creationId="{8D6B4EDB-E71F-4C25-968E-3BA5203B198A}"/>
          </ac:spMkLst>
        </pc:spChg>
      </pc:sldChg>
      <pc:sldChg chg="modSp mod">
        <pc:chgData name="Thomas Schaaf" userId="29ba003c9afe60be" providerId="LiveId" clId="{3BBA3EB9-4167-4AAA-B40C-5313F08CC6D4}" dt="2023-09-25T21:02:49.472" v="270" actId="20577"/>
        <pc:sldMkLst>
          <pc:docMk/>
          <pc:sldMk cId="3815267814" sldId="737"/>
        </pc:sldMkLst>
        <pc:spChg chg="mod">
          <ac:chgData name="Thomas Schaaf" userId="29ba003c9afe60be" providerId="LiveId" clId="{3BBA3EB9-4167-4AAA-B40C-5313F08CC6D4}" dt="2023-09-25T21:02:49.472" v="270" actId="20577"/>
          <ac:spMkLst>
            <pc:docMk/>
            <pc:sldMk cId="3815267814" sldId="737"/>
            <ac:spMk id="2" creationId="{00000000-0000-0000-0000-000000000000}"/>
          </ac:spMkLst>
        </pc:spChg>
      </pc:sldChg>
      <pc:sldChg chg="modSp mod">
        <pc:chgData name="Thomas Schaaf" userId="29ba003c9afe60be" providerId="LiveId" clId="{3BBA3EB9-4167-4AAA-B40C-5313F08CC6D4}" dt="2023-09-25T21:02:58.218" v="274" actId="20577"/>
        <pc:sldMkLst>
          <pc:docMk/>
          <pc:sldMk cId="115526270" sldId="738"/>
        </pc:sldMkLst>
        <pc:spChg chg="mod">
          <ac:chgData name="Thomas Schaaf" userId="29ba003c9afe60be" providerId="LiveId" clId="{3BBA3EB9-4167-4AAA-B40C-5313F08CC6D4}" dt="2023-09-25T21:02:58.218" v="274" actId="20577"/>
          <ac:spMkLst>
            <pc:docMk/>
            <pc:sldMk cId="115526270" sldId="738"/>
            <ac:spMk id="2" creationId="{00000000-0000-0000-0000-000000000000}"/>
          </ac:spMkLst>
        </pc:spChg>
      </pc:sldChg>
      <pc:sldChg chg="modSp mod">
        <pc:chgData name="Thomas Schaaf" userId="29ba003c9afe60be" providerId="LiveId" clId="{3BBA3EB9-4167-4AAA-B40C-5313F08CC6D4}" dt="2023-09-25T21:03:05.282" v="283" actId="20577"/>
        <pc:sldMkLst>
          <pc:docMk/>
          <pc:sldMk cId="3246574543" sldId="740"/>
        </pc:sldMkLst>
        <pc:spChg chg="mod">
          <ac:chgData name="Thomas Schaaf" userId="29ba003c9afe60be" providerId="LiveId" clId="{3BBA3EB9-4167-4AAA-B40C-5313F08CC6D4}" dt="2023-09-25T21:03:05.282" v="283" actId="20577"/>
          <ac:spMkLst>
            <pc:docMk/>
            <pc:sldMk cId="3246574543" sldId="740"/>
            <ac:spMk id="2" creationId="{00000000-0000-0000-0000-000000000000}"/>
          </ac:spMkLst>
        </pc:spChg>
      </pc:sldChg>
      <pc:sldChg chg="modNotesTx">
        <pc:chgData name="Thomas Schaaf" userId="29ba003c9afe60be" providerId="LiveId" clId="{3BBA3EB9-4167-4AAA-B40C-5313F08CC6D4}" dt="2023-09-26T06:52:06.562" v="2271" actId="20577"/>
        <pc:sldMkLst>
          <pc:docMk/>
          <pc:sldMk cId="3916510740" sldId="751"/>
        </pc:sldMkLst>
      </pc:sldChg>
      <pc:sldChg chg="modSp mod">
        <pc:chgData name="Thomas Schaaf" userId="29ba003c9afe60be" providerId="LiveId" clId="{3BBA3EB9-4167-4AAA-B40C-5313F08CC6D4}" dt="2023-09-26T02:52:24.298" v="961" actId="20577"/>
        <pc:sldMkLst>
          <pc:docMk/>
          <pc:sldMk cId="2020884579" sldId="783"/>
        </pc:sldMkLst>
        <pc:spChg chg="mod">
          <ac:chgData name="Thomas Schaaf" userId="29ba003c9afe60be" providerId="LiveId" clId="{3BBA3EB9-4167-4AAA-B40C-5313F08CC6D4}" dt="2023-09-26T02:52:24.298" v="961" actId="20577"/>
          <ac:spMkLst>
            <pc:docMk/>
            <pc:sldMk cId="2020884579" sldId="783"/>
            <ac:spMk id="10" creationId="{39649A99-D060-4FE2-9069-5088F335878D}"/>
          </ac:spMkLst>
        </pc:spChg>
      </pc:sldChg>
      <pc:sldChg chg="del">
        <pc:chgData name="Thomas Schaaf" userId="29ba003c9afe60be" providerId="LiveId" clId="{3BBA3EB9-4167-4AAA-B40C-5313F08CC6D4}" dt="2023-09-25T20:55:37.608" v="134" actId="47"/>
        <pc:sldMkLst>
          <pc:docMk/>
          <pc:sldMk cId="3354107376" sldId="786"/>
        </pc:sldMkLst>
      </pc:sldChg>
      <pc:sldChg chg="del">
        <pc:chgData name="Thomas Schaaf" userId="29ba003c9afe60be" providerId="LiveId" clId="{3BBA3EB9-4167-4AAA-B40C-5313F08CC6D4}" dt="2023-09-26T03:06:23.248" v="1198" actId="2696"/>
        <pc:sldMkLst>
          <pc:docMk/>
          <pc:sldMk cId="116406266" sldId="790"/>
        </pc:sldMkLst>
      </pc:sldChg>
      <pc:sldChg chg="add">
        <pc:chgData name="Thomas Schaaf" userId="29ba003c9afe60be" providerId="LiveId" clId="{3BBA3EB9-4167-4AAA-B40C-5313F08CC6D4}" dt="2023-09-26T03:06:37.097" v="1199"/>
        <pc:sldMkLst>
          <pc:docMk/>
          <pc:sldMk cId="419532420" sldId="790"/>
        </pc:sldMkLst>
      </pc:sldChg>
      <pc:sldChg chg="del">
        <pc:chgData name="Thomas Schaaf" userId="29ba003c9afe60be" providerId="LiveId" clId="{3BBA3EB9-4167-4AAA-B40C-5313F08CC6D4}" dt="2023-09-26T03:06:23.248" v="1198" actId="2696"/>
        <pc:sldMkLst>
          <pc:docMk/>
          <pc:sldMk cId="2304533237" sldId="791"/>
        </pc:sldMkLst>
      </pc:sldChg>
      <pc:sldChg chg="modSp add">
        <pc:chgData name="Thomas Schaaf" userId="29ba003c9afe60be" providerId="LiveId" clId="{3BBA3EB9-4167-4AAA-B40C-5313F08CC6D4}" dt="2023-09-26T03:22:25.502" v="1697"/>
        <pc:sldMkLst>
          <pc:docMk/>
          <pc:sldMk cId="4273406305" sldId="791"/>
        </pc:sldMkLst>
        <pc:spChg chg="mod">
          <ac:chgData name="Thomas Schaaf" userId="29ba003c9afe60be" providerId="LiveId" clId="{3BBA3EB9-4167-4AAA-B40C-5313F08CC6D4}" dt="2023-09-26T03:22:25.502" v="1697"/>
          <ac:spMkLst>
            <pc:docMk/>
            <pc:sldMk cId="4273406305" sldId="791"/>
            <ac:spMk id="4" creationId="{C9ABFED5-6421-4969-AACA-FBC082319BD8}"/>
          </ac:spMkLst>
        </pc:spChg>
      </pc:sldChg>
      <pc:sldChg chg="del">
        <pc:chgData name="Thomas Schaaf" userId="29ba003c9afe60be" providerId="LiveId" clId="{3BBA3EB9-4167-4AAA-B40C-5313F08CC6D4}" dt="2023-09-26T03:06:23.248" v="1198" actId="2696"/>
        <pc:sldMkLst>
          <pc:docMk/>
          <pc:sldMk cId="1248009677" sldId="792"/>
        </pc:sldMkLst>
      </pc:sldChg>
      <pc:sldChg chg="modSp add">
        <pc:chgData name="Thomas Schaaf" userId="29ba003c9afe60be" providerId="LiveId" clId="{3BBA3EB9-4167-4AAA-B40C-5313F08CC6D4}" dt="2023-09-26T03:22:25.502" v="1697"/>
        <pc:sldMkLst>
          <pc:docMk/>
          <pc:sldMk cId="3705130728" sldId="792"/>
        </pc:sldMkLst>
        <pc:spChg chg="mod">
          <ac:chgData name="Thomas Schaaf" userId="29ba003c9afe60be" providerId="LiveId" clId="{3BBA3EB9-4167-4AAA-B40C-5313F08CC6D4}" dt="2023-09-26T03:22:25.502" v="1697"/>
          <ac:spMkLst>
            <pc:docMk/>
            <pc:sldMk cId="3705130728" sldId="792"/>
            <ac:spMk id="3" creationId="{BE4BA8AB-D7E1-435C-B5DD-3C3C190BE41B}"/>
          </ac:spMkLst>
        </pc:spChg>
        <pc:spChg chg="mod">
          <ac:chgData name="Thomas Schaaf" userId="29ba003c9afe60be" providerId="LiveId" clId="{3BBA3EB9-4167-4AAA-B40C-5313F08CC6D4}" dt="2023-09-26T03:22:25.502" v="1697"/>
          <ac:spMkLst>
            <pc:docMk/>
            <pc:sldMk cId="3705130728" sldId="792"/>
            <ac:spMk id="4" creationId="{E485D5C3-145B-4C33-9310-DA5EBBD254F4}"/>
          </ac:spMkLst>
        </pc:spChg>
      </pc:sldChg>
      <pc:sldChg chg="add">
        <pc:chgData name="Thomas Schaaf" userId="29ba003c9afe60be" providerId="LiveId" clId="{3BBA3EB9-4167-4AAA-B40C-5313F08CC6D4}" dt="2023-09-26T03:07:34.942" v="1205"/>
        <pc:sldMkLst>
          <pc:docMk/>
          <pc:sldMk cId="2498158364" sldId="794"/>
        </pc:sldMkLst>
      </pc:sldChg>
      <pc:sldChg chg="del">
        <pc:chgData name="Thomas Schaaf" userId="29ba003c9afe60be" providerId="LiveId" clId="{3BBA3EB9-4167-4AAA-B40C-5313F08CC6D4}" dt="2023-09-26T03:07:28.818" v="1204" actId="2696"/>
        <pc:sldMkLst>
          <pc:docMk/>
          <pc:sldMk cId="4288718234" sldId="794"/>
        </pc:sldMkLst>
      </pc:sldChg>
      <pc:sldChg chg="del">
        <pc:chgData name="Thomas Schaaf" userId="29ba003c9afe60be" providerId="LiveId" clId="{3BBA3EB9-4167-4AAA-B40C-5313F08CC6D4}" dt="2023-09-26T03:07:28.818" v="1204" actId="2696"/>
        <pc:sldMkLst>
          <pc:docMk/>
          <pc:sldMk cId="2699247094" sldId="798"/>
        </pc:sldMkLst>
      </pc:sldChg>
      <pc:sldChg chg="add">
        <pc:chgData name="Thomas Schaaf" userId="29ba003c9afe60be" providerId="LiveId" clId="{3BBA3EB9-4167-4AAA-B40C-5313F08CC6D4}" dt="2023-09-26T03:07:34.942" v="1205"/>
        <pc:sldMkLst>
          <pc:docMk/>
          <pc:sldMk cId="3698539594" sldId="798"/>
        </pc:sldMkLst>
      </pc:sldChg>
      <pc:sldChg chg="del">
        <pc:chgData name="Thomas Schaaf" userId="29ba003c9afe60be" providerId="LiveId" clId="{3BBA3EB9-4167-4AAA-B40C-5313F08CC6D4}" dt="2023-09-26T03:07:28.818" v="1204" actId="2696"/>
        <pc:sldMkLst>
          <pc:docMk/>
          <pc:sldMk cId="3262506936" sldId="800"/>
        </pc:sldMkLst>
      </pc:sldChg>
      <pc:sldChg chg="add">
        <pc:chgData name="Thomas Schaaf" userId="29ba003c9afe60be" providerId="LiveId" clId="{3BBA3EB9-4167-4AAA-B40C-5313F08CC6D4}" dt="2023-09-26T03:07:34.942" v="1205"/>
        <pc:sldMkLst>
          <pc:docMk/>
          <pc:sldMk cId="3732302713" sldId="800"/>
        </pc:sldMkLst>
      </pc:sldChg>
      <pc:sldChg chg="modSp add">
        <pc:chgData name="Thomas Schaaf" userId="29ba003c9afe60be" providerId="LiveId" clId="{3BBA3EB9-4167-4AAA-B40C-5313F08CC6D4}" dt="2023-09-26T03:22:25.502" v="1697"/>
        <pc:sldMkLst>
          <pc:docMk/>
          <pc:sldMk cId="2476168672" sldId="801"/>
        </pc:sldMkLst>
        <pc:spChg chg="mod">
          <ac:chgData name="Thomas Schaaf" userId="29ba003c9afe60be" providerId="LiveId" clId="{3BBA3EB9-4167-4AAA-B40C-5313F08CC6D4}" dt="2023-09-26T03:22:25.502" v="1697"/>
          <ac:spMkLst>
            <pc:docMk/>
            <pc:sldMk cId="2476168672" sldId="801"/>
            <ac:spMk id="4" creationId="{F4DE383B-E702-4A78-8C72-17FBAEAD2B94}"/>
          </ac:spMkLst>
        </pc:spChg>
      </pc:sldChg>
      <pc:sldChg chg="del">
        <pc:chgData name="Thomas Schaaf" userId="29ba003c9afe60be" providerId="LiveId" clId="{3BBA3EB9-4167-4AAA-B40C-5313F08CC6D4}" dt="2023-09-26T03:07:28.818" v="1204" actId="2696"/>
        <pc:sldMkLst>
          <pc:docMk/>
          <pc:sldMk cId="4033283744" sldId="801"/>
        </pc:sldMkLst>
      </pc:sldChg>
      <pc:sldChg chg="modSp add">
        <pc:chgData name="Thomas Schaaf" userId="29ba003c9afe60be" providerId="LiveId" clId="{3BBA3EB9-4167-4AAA-B40C-5313F08CC6D4}" dt="2023-09-26T03:22:25.502" v="1697"/>
        <pc:sldMkLst>
          <pc:docMk/>
          <pc:sldMk cId="2512305846" sldId="802"/>
        </pc:sldMkLst>
        <pc:spChg chg="mod">
          <ac:chgData name="Thomas Schaaf" userId="29ba003c9afe60be" providerId="LiveId" clId="{3BBA3EB9-4167-4AAA-B40C-5313F08CC6D4}" dt="2023-09-26T03:22:25.502" v="1697"/>
          <ac:spMkLst>
            <pc:docMk/>
            <pc:sldMk cId="2512305846" sldId="802"/>
            <ac:spMk id="3" creationId="{9C82A7BD-0BC7-4F7D-ACF5-EEA642D1B4BE}"/>
          </ac:spMkLst>
        </pc:spChg>
      </pc:sldChg>
      <pc:sldChg chg="del">
        <pc:chgData name="Thomas Schaaf" userId="29ba003c9afe60be" providerId="LiveId" clId="{3BBA3EB9-4167-4AAA-B40C-5313F08CC6D4}" dt="2023-09-26T03:07:28.818" v="1204" actId="2696"/>
        <pc:sldMkLst>
          <pc:docMk/>
          <pc:sldMk cId="4037456295" sldId="802"/>
        </pc:sldMkLst>
      </pc:sldChg>
      <pc:sldChg chg="modSp mod chgLayout">
        <pc:chgData name="Thomas Schaaf" userId="29ba003c9afe60be" providerId="LiveId" clId="{3BBA3EB9-4167-4AAA-B40C-5313F08CC6D4}" dt="2023-09-26T03:24:58.379" v="1753" actId="20577"/>
        <pc:sldMkLst>
          <pc:docMk/>
          <pc:sldMk cId="1584772471" sldId="809"/>
        </pc:sldMkLst>
        <pc:spChg chg="mod ord">
          <ac:chgData name="Thomas Schaaf" userId="29ba003c9afe60be" providerId="LiveId" clId="{3BBA3EB9-4167-4AAA-B40C-5313F08CC6D4}" dt="2023-09-26T03:24:58.379" v="1753" actId="20577"/>
          <ac:spMkLst>
            <pc:docMk/>
            <pc:sldMk cId="1584772471" sldId="809"/>
            <ac:spMk id="2" creationId="{00000000-0000-0000-0000-000000000000}"/>
          </ac:spMkLst>
        </pc:spChg>
        <pc:spChg chg="mod ord">
          <ac:chgData name="Thomas Schaaf" userId="29ba003c9afe60be" providerId="LiveId" clId="{3BBA3EB9-4167-4AAA-B40C-5313F08CC6D4}" dt="2023-09-26T03:24:54.846" v="1742" actId="700"/>
          <ac:spMkLst>
            <pc:docMk/>
            <pc:sldMk cId="1584772471" sldId="809"/>
            <ac:spMk id="10" creationId="{782F9B16-1E06-453C-97AE-68BE1905AC8F}"/>
          </ac:spMkLst>
        </pc:spChg>
        <pc:spChg chg="mod ord">
          <ac:chgData name="Thomas Schaaf" userId="29ba003c9afe60be" providerId="LiveId" clId="{3BBA3EB9-4167-4AAA-B40C-5313F08CC6D4}" dt="2023-09-26T03:24:54.846" v="1742" actId="700"/>
          <ac:spMkLst>
            <pc:docMk/>
            <pc:sldMk cId="1584772471" sldId="809"/>
            <ac:spMk id="11" creationId="{7114CE34-D325-4FC5-8A4B-6D961CE06AD6}"/>
          </ac:spMkLst>
        </pc:spChg>
      </pc:sldChg>
      <pc:sldChg chg="modSp mod">
        <pc:chgData name="Thomas Schaaf" userId="29ba003c9afe60be" providerId="LiveId" clId="{3BBA3EB9-4167-4AAA-B40C-5313F08CC6D4}" dt="2023-09-26T03:22:25.502" v="1697"/>
        <pc:sldMkLst>
          <pc:docMk/>
          <pc:sldMk cId="2766732940" sldId="842"/>
        </pc:sldMkLst>
        <pc:spChg chg="mod">
          <ac:chgData name="Thomas Schaaf" userId="29ba003c9afe60be" providerId="LiveId" clId="{3BBA3EB9-4167-4AAA-B40C-5313F08CC6D4}" dt="2023-09-26T03:22:25.502" v="1697"/>
          <ac:spMkLst>
            <pc:docMk/>
            <pc:sldMk cId="2766732940" sldId="842"/>
            <ac:spMk id="10" creationId="{39649A99-D060-4FE2-9069-5088F335878D}"/>
          </ac:spMkLst>
        </pc:spChg>
      </pc:sldChg>
      <pc:sldChg chg="modSp add">
        <pc:chgData name="Thomas Schaaf" userId="29ba003c9afe60be" providerId="LiveId" clId="{3BBA3EB9-4167-4AAA-B40C-5313F08CC6D4}" dt="2023-09-26T03:22:25.502" v="1697"/>
        <pc:sldMkLst>
          <pc:docMk/>
          <pc:sldMk cId="3051333476" sldId="851"/>
        </pc:sldMkLst>
        <pc:spChg chg="mod">
          <ac:chgData name="Thomas Schaaf" userId="29ba003c9afe60be" providerId="LiveId" clId="{3BBA3EB9-4167-4AAA-B40C-5313F08CC6D4}" dt="2023-09-26T03:22:25.502" v="1697"/>
          <ac:spMkLst>
            <pc:docMk/>
            <pc:sldMk cId="3051333476" sldId="851"/>
            <ac:spMk id="4" creationId="{EDDEB48A-0637-47EB-8BF7-198274C906CC}"/>
          </ac:spMkLst>
        </pc:spChg>
      </pc:sldChg>
      <pc:sldChg chg="del">
        <pc:chgData name="Thomas Schaaf" userId="29ba003c9afe60be" providerId="LiveId" clId="{3BBA3EB9-4167-4AAA-B40C-5313F08CC6D4}" dt="2023-09-26T03:06:23.248" v="1198" actId="2696"/>
        <pc:sldMkLst>
          <pc:docMk/>
          <pc:sldMk cId="3893357967" sldId="851"/>
        </pc:sldMkLst>
      </pc:sldChg>
      <pc:sldChg chg="modSp mod">
        <pc:chgData name="Thomas Schaaf" userId="29ba003c9afe60be" providerId="LiveId" clId="{3BBA3EB9-4167-4AAA-B40C-5313F08CC6D4}" dt="2023-09-25T21:00:07.850" v="215" actId="20577"/>
        <pc:sldMkLst>
          <pc:docMk/>
          <pc:sldMk cId="3160488235" sldId="858"/>
        </pc:sldMkLst>
        <pc:spChg chg="mod">
          <ac:chgData name="Thomas Schaaf" userId="29ba003c9afe60be" providerId="LiveId" clId="{3BBA3EB9-4167-4AAA-B40C-5313F08CC6D4}" dt="2023-09-25T21:00:07.850" v="215" actId="20577"/>
          <ac:spMkLst>
            <pc:docMk/>
            <pc:sldMk cId="3160488235" sldId="858"/>
            <ac:spMk id="2" creationId="{00000000-0000-0000-0000-000000000000}"/>
          </ac:spMkLst>
        </pc:spChg>
      </pc:sldChg>
      <pc:sldChg chg="modSp mod">
        <pc:chgData name="Thomas Schaaf" userId="29ba003c9afe60be" providerId="LiveId" clId="{3BBA3EB9-4167-4AAA-B40C-5313F08CC6D4}" dt="2023-09-25T21:00:05.071" v="214" actId="20577"/>
        <pc:sldMkLst>
          <pc:docMk/>
          <pc:sldMk cId="1362980089" sldId="859"/>
        </pc:sldMkLst>
        <pc:spChg chg="mod">
          <ac:chgData name="Thomas Schaaf" userId="29ba003c9afe60be" providerId="LiveId" clId="{3BBA3EB9-4167-4AAA-B40C-5313F08CC6D4}" dt="2023-09-25T21:00:05.071" v="214" actId="20577"/>
          <ac:spMkLst>
            <pc:docMk/>
            <pc:sldMk cId="1362980089" sldId="859"/>
            <ac:spMk id="2" creationId="{00000000-0000-0000-0000-000000000000}"/>
          </ac:spMkLst>
        </pc:spChg>
      </pc:sldChg>
      <pc:sldChg chg="addSp delSp modSp mod modClrScheme chgLayout">
        <pc:chgData name="Thomas Schaaf" userId="29ba003c9afe60be" providerId="LiveId" clId="{3BBA3EB9-4167-4AAA-B40C-5313F08CC6D4}" dt="2023-09-26T03:40:48.954" v="2086" actId="255"/>
        <pc:sldMkLst>
          <pc:docMk/>
          <pc:sldMk cId="1364314056" sldId="866"/>
        </pc:sldMkLst>
        <pc:spChg chg="mod ord">
          <ac:chgData name="Thomas Schaaf" userId="29ba003c9afe60be" providerId="LiveId" clId="{3BBA3EB9-4167-4AAA-B40C-5313F08CC6D4}" dt="2023-09-26T03:30:54.853" v="1879" actId="20577"/>
          <ac:spMkLst>
            <pc:docMk/>
            <pc:sldMk cId="1364314056" sldId="866"/>
            <ac:spMk id="2" creationId="{00000000-0000-0000-0000-000000000000}"/>
          </ac:spMkLst>
        </pc:spChg>
        <pc:spChg chg="add del mod">
          <ac:chgData name="Thomas Schaaf" userId="29ba003c9afe60be" providerId="LiveId" clId="{3BBA3EB9-4167-4AAA-B40C-5313F08CC6D4}" dt="2023-09-26T03:13:33.598" v="1368" actId="478"/>
          <ac:spMkLst>
            <pc:docMk/>
            <pc:sldMk cId="1364314056" sldId="866"/>
            <ac:spMk id="4" creationId="{1C5C1A0E-3495-8170-6AB2-FFCC9FF4E609}"/>
          </ac:spMkLst>
        </pc:spChg>
        <pc:spChg chg="add del mod ord">
          <ac:chgData name="Thomas Schaaf" userId="29ba003c9afe60be" providerId="LiveId" clId="{3BBA3EB9-4167-4AAA-B40C-5313F08CC6D4}" dt="2023-09-26T03:40:48.954" v="2086" actId="255"/>
          <ac:spMkLst>
            <pc:docMk/>
            <pc:sldMk cId="1364314056" sldId="866"/>
            <ac:spMk id="5" creationId="{78DF4D24-2420-473C-9C02-645D6B350879}"/>
          </ac:spMkLst>
        </pc:spChg>
        <pc:spChg chg="del">
          <ac:chgData name="Thomas Schaaf" userId="29ba003c9afe60be" providerId="LiveId" clId="{3BBA3EB9-4167-4AAA-B40C-5313F08CC6D4}" dt="2023-09-26T03:13:31.838" v="1367" actId="478"/>
          <ac:spMkLst>
            <pc:docMk/>
            <pc:sldMk cId="1364314056" sldId="866"/>
            <ac:spMk id="7" creationId="{A732FD2C-BAB3-41DD-A650-1DF2C350CFEF}"/>
          </ac:spMkLst>
        </pc:spChg>
        <pc:spChg chg="add del mod">
          <ac:chgData name="Thomas Schaaf" userId="29ba003c9afe60be" providerId="LiveId" clId="{3BBA3EB9-4167-4AAA-B40C-5313F08CC6D4}" dt="2023-09-26T03:14:10.666" v="1424" actId="478"/>
          <ac:spMkLst>
            <pc:docMk/>
            <pc:sldMk cId="1364314056" sldId="866"/>
            <ac:spMk id="8" creationId="{446F6756-C0C4-6B74-4D96-5B66CED987F7}"/>
          </ac:spMkLst>
        </pc:spChg>
        <pc:spChg chg="add mod ord">
          <ac:chgData name="Thomas Schaaf" userId="29ba003c9afe60be" providerId="LiveId" clId="{3BBA3EB9-4167-4AAA-B40C-5313F08CC6D4}" dt="2023-09-26T03:22:25.502" v="1697"/>
          <ac:spMkLst>
            <pc:docMk/>
            <pc:sldMk cId="1364314056" sldId="866"/>
            <ac:spMk id="9" creationId="{F05E5FB8-7502-CC93-FB99-BE931CB1A44C}"/>
          </ac:spMkLst>
        </pc:spChg>
        <pc:spChg chg="del">
          <ac:chgData name="Thomas Schaaf" userId="29ba003c9afe60be" providerId="LiveId" clId="{3BBA3EB9-4167-4AAA-B40C-5313F08CC6D4}" dt="2023-09-26T03:14:26.020" v="1426" actId="478"/>
          <ac:spMkLst>
            <pc:docMk/>
            <pc:sldMk cId="1364314056" sldId="866"/>
            <ac:spMk id="10" creationId="{F1509B10-A09F-4590-A1F4-3FA2BBB13E45}"/>
          </ac:spMkLst>
        </pc:spChg>
        <pc:spChg chg="add mod ord">
          <ac:chgData name="Thomas Schaaf" userId="29ba003c9afe60be" providerId="LiveId" clId="{3BBA3EB9-4167-4AAA-B40C-5313F08CC6D4}" dt="2023-09-26T03:22:25.502" v="1697"/>
          <ac:spMkLst>
            <pc:docMk/>
            <pc:sldMk cId="1364314056" sldId="866"/>
            <ac:spMk id="11" creationId="{2A4532DA-5FD7-5862-C813-D55A0F4B3FAD}"/>
          </ac:spMkLst>
        </pc:spChg>
      </pc:sldChg>
      <pc:sldChg chg="del">
        <pc:chgData name="Thomas Schaaf" userId="29ba003c9afe60be" providerId="LiveId" clId="{3BBA3EB9-4167-4AAA-B40C-5313F08CC6D4}" dt="2023-09-26T03:25:18.935" v="1755" actId="47"/>
        <pc:sldMkLst>
          <pc:docMk/>
          <pc:sldMk cId="1156564437" sldId="867"/>
        </pc:sldMkLst>
      </pc:sldChg>
      <pc:sldChg chg="del">
        <pc:chgData name="Thomas Schaaf" userId="29ba003c9afe60be" providerId="LiveId" clId="{3BBA3EB9-4167-4AAA-B40C-5313F08CC6D4}" dt="2023-09-26T03:25:19.829" v="1756" actId="47"/>
        <pc:sldMkLst>
          <pc:docMk/>
          <pc:sldMk cId="2437821786" sldId="868"/>
        </pc:sldMkLst>
      </pc:sldChg>
      <pc:sldChg chg="del">
        <pc:chgData name="Thomas Schaaf" userId="29ba003c9afe60be" providerId="LiveId" clId="{3BBA3EB9-4167-4AAA-B40C-5313F08CC6D4}" dt="2023-09-26T03:25:20.474" v="1757" actId="47"/>
        <pc:sldMkLst>
          <pc:docMk/>
          <pc:sldMk cId="4239033515" sldId="869"/>
        </pc:sldMkLst>
      </pc:sldChg>
      <pc:sldChg chg="del">
        <pc:chgData name="Thomas Schaaf" userId="29ba003c9afe60be" providerId="LiveId" clId="{3BBA3EB9-4167-4AAA-B40C-5313F08CC6D4}" dt="2023-09-26T03:25:21.073" v="1758" actId="47"/>
        <pc:sldMkLst>
          <pc:docMk/>
          <pc:sldMk cId="699365251" sldId="870"/>
        </pc:sldMkLst>
      </pc:sldChg>
      <pc:sldChg chg="del">
        <pc:chgData name="Thomas Schaaf" userId="29ba003c9afe60be" providerId="LiveId" clId="{3BBA3EB9-4167-4AAA-B40C-5313F08CC6D4}" dt="2023-09-26T03:25:21.733" v="1759" actId="47"/>
        <pc:sldMkLst>
          <pc:docMk/>
          <pc:sldMk cId="397677796" sldId="871"/>
        </pc:sldMkLst>
      </pc:sldChg>
      <pc:sldChg chg="del">
        <pc:chgData name="Thomas Schaaf" userId="29ba003c9afe60be" providerId="LiveId" clId="{3BBA3EB9-4167-4AAA-B40C-5313F08CC6D4}" dt="2023-09-26T03:25:22.299" v="1760" actId="47"/>
        <pc:sldMkLst>
          <pc:docMk/>
          <pc:sldMk cId="3446598670" sldId="872"/>
        </pc:sldMkLst>
      </pc:sldChg>
      <pc:sldChg chg="del">
        <pc:chgData name="Thomas Schaaf" userId="29ba003c9afe60be" providerId="LiveId" clId="{3BBA3EB9-4167-4AAA-B40C-5313F08CC6D4}" dt="2023-09-26T03:25:22.834" v="1761" actId="47"/>
        <pc:sldMkLst>
          <pc:docMk/>
          <pc:sldMk cId="3279163564" sldId="873"/>
        </pc:sldMkLst>
      </pc:sldChg>
      <pc:sldChg chg="del">
        <pc:chgData name="Thomas Schaaf" userId="29ba003c9afe60be" providerId="LiveId" clId="{3BBA3EB9-4167-4AAA-B40C-5313F08CC6D4}" dt="2023-09-26T03:25:23.446" v="1762" actId="47"/>
        <pc:sldMkLst>
          <pc:docMk/>
          <pc:sldMk cId="3900517197" sldId="874"/>
        </pc:sldMkLst>
      </pc:sldChg>
      <pc:sldChg chg="del">
        <pc:chgData name="Thomas Schaaf" userId="29ba003c9afe60be" providerId="LiveId" clId="{3BBA3EB9-4167-4AAA-B40C-5313F08CC6D4}" dt="2023-09-26T03:25:23.965" v="1763" actId="47"/>
        <pc:sldMkLst>
          <pc:docMk/>
          <pc:sldMk cId="2179089619" sldId="875"/>
        </pc:sldMkLst>
      </pc:sldChg>
      <pc:sldChg chg="del">
        <pc:chgData name="Thomas Schaaf" userId="29ba003c9afe60be" providerId="LiveId" clId="{3BBA3EB9-4167-4AAA-B40C-5313F08CC6D4}" dt="2023-09-26T03:25:24.468" v="1764" actId="47"/>
        <pc:sldMkLst>
          <pc:docMk/>
          <pc:sldMk cId="2649110262" sldId="876"/>
        </pc:sldMkLst>
      </pc:sldChg>
      <pc:sldChg chg="del">
        <pc:chgData name="Thomas Schaaf" userId="29ba003c9afe60be" providerId="LiveId" clId="{3BBA3EB9-4167-4AAA-B40C-5313F08CC6D4}" dt="2023-09-26T03:25:25.080" v="1765" actId="47"/>
        <pc:sldMkLst>
          <pc:docMk/>
          <pc:sldMk cId="983722510" sldId="877"/>
        </pc:sldMkLst>
      </pc:sldChg>
      <pc:sldChg chg="del">
        <pc:chgData name="Thomas Schaaf" userId="29ba003c9afe60be" providerId="LiveId" clId="{3BBA3EB9-4167-4AAA-B40C-5313F08CC6D4}" dt="2023-09-26T03:25:25.535" v="1766" actId="47"/>
        <pc:sldMkLst>
          <pc:docMk/>
          <pc:sldMk cId="2536292382" sldId="878"/>
        </pc:sldMkLst>
      </pc:sldChg>
      <pc:sldChg chg="del">
        <pc:chgData name="Thomas Schaaf" userId="29ba003c9afe60be" providerId="LiveId" clId="{3BBA3EB9-4167-4AAA-B40C-5313F08CC6D4}" dt="2023-09-26T03:25:25.975" v="1767" actId="47"/>
        <pc:sldMkLst>
          <pc:docMk/>
          <pc:sldMk cId="2394881008" sldId="879"/>
        </pc:sldMkLst>
      </pc:sldChg>
      <pc:sldChg chg="del">
        <pc:chgData name="Thomas Schaaf" userId="29ba003c9afe60be" providerId="LiveId" clId="{3BBA3EB9-4167-4AAA-B40C-5313F08CC6D4}" dt="2023-09-26T03:25:26.430" v="1768" actId="47"/>
        <pc:sldMkLst>
          <pc:docMk/>
          <pc:sldMk cId="3196623791" sldId="880"/>
        </pc:sldMkLst>
      </pc:sldChg>
      <pc:sldChg chg="del">
        <pc:chgData name="Thomas Schaaf" userId="29ba003c9afe60be" providerId="LiveId" clId="{3BBA3EB9-4167-4AAA-B40C-5313F08CC6D4}" dt="2023-09-26T03:25:26.839" v="1769" actId="47"/>
        <pc:sldMkLst>
          <pc:docMk/>
          <pc:sldMk cId="3625722362" sldId="881"/>
        </pc:sldMkLst>
      </pc:sldChg>
      <pc:sldChg chg="del">
        <pc:chgData name="Thomas Schaaf" userId="29ba003c9afe60be" providerId="LiveId" clId="{3BBA3EB9-4167-4AAA-B40C-5313F08CC6D4}" dt="2023-09-26T03:25:27.279" v="1770" actId="47"/>
        <pc:sldMkLst>
          <pc:docMk/>
          <pc:sldMk cId="1782696244" sldId="882"/>
        </pc:sldMkLst>
      </pc:sldChg>
      <pc:sldChg chg="del">
        <pc:chgData name="Thomas Schaaf" userId="29ba003c9afe60be" providerId="LiveId" clId="{3BBA3EB9-4167-4AAA-B40C-5313F08CC6D4}" dt="2023-09-26T03:25:27.688" v="1771" actId="47"/>
        <pc:sldMkLst>
          <pc:docMk/>
          <pc:sldMk cId="686814048" sldId="883"/>
        </pc:sldMkLst>
      </pc:sldChg>
      <pc:sldChg chg="modSp del">
        <pc:chgData name="Thomas Schaaf" userId="29ba003c9afe60be" providerId="LiveId" clId="{3BBA3EB9-4167-4AAA-B40C-5313F08CC6D4}" dt="2023-09-26T03:25:28.191" v="1772" actId="47"/>
        <pc:sldMkLst>
          <pc:docMk/>
          <pc:sldMk cId="2429365127" sldId="884"/>
        </pc:sldMkLst>
        <pc:spChg chg="mod">
          <ac:chgData name="Thomas Schaaf" userId="29ba003c9afe60be" providerId="LiveId" clId="{3BBA3EB9-4167-4AAA-B40C-5313F08CC6D4}" dt="2023-09-26T03:22:25.502" v="1697"/>
          <ac:spMkLst>
            <pc:docMk/>
            <pc:sldMk cId="2429365127" sldId="884"/>
            <ac:spMk id="4" creationId="{1543196E-097E-4532-A8E7-5E5728A33219}"/>
          </ac:spMkLst>
        </pc:spChg>
        <pc:spChg chg="mod">
          <ac:chgData name="Thomas Schaaf" userId="29ba003c9afe60be" providerId="LiveId" clId="{3BBA3EB9-4167-4AAA-B40C-5313F08CC6D4}" dt="2023-09-26T03:22:25.502" v="1697"/>
          <ac:spMkLst>
            <pc:docMk/>
            <pc:sldMk cId="2429365127" sldId="884"/>
            <ac:spMk id="9" creationId="{1D5AEA96-E84B-4234-9AF1-79D92BBED1C1}"/>
          </ac:spMkLst>
        </pc:spChg>
      </pc:sldChg>
      <pc:sldChg chg="del">
        <pc:chgData name="Thomas Schaaf" userId="29ba003c9afe60be" providerId="LiveId" clId="{3BBA3EB9-4167-4AAA-B40C-5313F08CC6D4}" dt="2023-09-26T03:25:29.323" v="1773" actId="47"/>
        <pc:sldMkLst>
          <pc:docMk/>
          <pc:sldMk cId="3202764309" sldId="885"/>
        </pc:sldMkLst>
      </pc:sldChg>
      <pc:sldChg chg="del">
        <pc:chgData name="Thomas Schaaf" userId="29ba003c9afe60be" providerId="LiveId" clId="{3BBA3EB9-4167-4AAA-B40C-5313F08CC6D4}" dt="2023-09-26T03:25:30.102" v="1774" actId="47"/>
        <pc:sldMkLst>
          <pc:docMk/>
          <pc:sldMk cId="626522746" sldId="886"/>
        </pc:sldMkLst>
      </pc:sldChg>
      <pc:sldChg chg="del">
        <pc:chgData name="Thomas Schaaf" userId="29ba003c9afe60be" providerId="LiveId" clId="{3BBA3EB9-4167-4AAA-B40C-5313F08CC6D4}" dt="2023-09-26T03:25:30.850" v="1775" actId="47"/>
        <pc:sldMkLst>
          <pc:docMk/>
          <pc:sldMk cId="3986781318" sldId="887"/>
        </pc:sldMkLst>
      </pc:sldChg>
      <pc:sldChg chg="del">
        <pc:chgData name="Thomas Schaaf" userId="29ba003c9afe60be" providerId="LiveId" clId="{3BBA3EB9-4167-4AAA-B40C-5313F08CC6D4}" dt="2023-09-26T03:25:31.647" v="1776" actId="47"/>
        <pc:sldMkLst>
          <pc:docMk/>
          <pc:sldMk cId="2816076239" sldId="888"/>
        </pc:sldMkLst>
      </pc:sldChg>
      <pc:sldChg chg="modSp mod">
        <pc:chgData name="Thomas Schaaf" userId="29ba003c9afe60be" providerId="LiveId" clId="{3BBA3EB9-4167-4AAA-B40C-5313F08CC6D4}" dt="2023-09-26T03:02:55.830" v="1120" actId="20577"/>
        <pc:sldMkLst>
          <pc:docMk/>
          <pc:sldMk cId="4265080439" sldId="897"/>
        </pc:sldMkLst>
        <pc:spChg chg="mod">
          <ac:chgData name="Thomas Schaaf" userId="29ba003c9afe60be" providerId="LiveId" clId="{3BBA3EB9-4167-4AAA-B40C-5313F08CC6D4}" dt="2023-09-26T03:02:23.160" v="1087" actId="403"/>
          <ac:spMkLst>
            <pc:docMk/>
            <pc:sldMk cId="4265080439" sldId="897"/>
            <ac:spMk id="2" creationId="{DC3CB45E-6773-40DF-BCCD-B5883946DA4D}"/>
          </ac:spMkLst>
        </pc:spChg>
        <pc:spChg chg="mod">
          <ac:chgData name="Thomas Schaaf" userId="29ba003c9afe60be" providerId="LiveId" clId="{3BBA3EB9-4167-4AAA-B40C-5313F08CC6D4}" dt="2023-09-26T03:02:55.830" v="1120" actId="20577"/>
          <ac:spMkLst>
            <pc:docMk/>
            <pc:sldMk cId="4265080439" sldId="897"/>
            <ac:spMk id="3" creationId="{F139AA81-F0EB-4264-B677-E2BA5B54013F}"/>
          </ac:spMkLst>
        </pc:spChg>
      </pc:sldChg>
      <pc:sldChg chg="del">
        <pc:chgData name="Thomas Schaaf" userId="29ba003c9afe60be" providerId="LiveId" clId="{3BBA3EB9-4167-4AAA-B40C-5313F08CC6D4}" dt="2023-09-26T03:05:05.758" v="1193" actId="47"/>
        <pc:sldMkLst>
          <pc:docMk/>
          <pc:sldMk cId="3335642252" sldId="898"/>
        </pc:sldMkLst>
      </pc:sldChg>
      <pc:sldChg chg="del">
        <pc:chgData name="Thomas Schaaf" userId="29ba003c9afe60be" providerId="LiveId" clId="{3BBA3EB9-4167-4AAA-B40C-5313F08CC6D4}" dt="2023-09-26T03:05:52.164" v="1195" actId="47"/>
        <pc:sldMkLst>
          <pc:docMk/>
          <pc:sldMk cId="3660080437" sldId="899"/>
        </pc:sldMkLst>
      </pc:sldChg>
      <pc:sldChg chg="del">
        <pc:chgData name="Thomas Schaaf" userId="29ba003c9afe60be" providerId="LiveId" clId="{3BBA3EB9-4167-4AAA-B40C-5313F08CC6D4}" dt="2023-09-26T03:05:57.336" v="1196" actId="47"/>
        <pc:sldMkLst>
          <pc:docMk/>
          <pc:sldMk cId="3014477373" sldId="900"/>
        </pc:sldMkLst>
      </pc:sldChg>
      <pc:sldChg chg="del">
        <pc:chgData name="Thomas Schaaf" userId="29ba003c9afe60be" providerId="LiveId" clId="{3BBA3EB9-4167-4AAA-B40C-5313F08CC6D4}" dt="2023-09-26T03:07:06.269" v="1200" actId="47"/>
        <pc:sldMkLst>
          <pc:docMk/>
          <pc:sldMk cId="3050400047" sldId="901"/>
        </pc:sldMkLst>
      </pc:sldChg>
      <pc:sldChg chg="del">
        <pc:chgData name="Thomas Schaaf" userId="29ba003c9afe60be" providerId="LiveId" clId="{3BBA3EB9-4167-4AAA-B40C-5313F08CC6D4}" dt="2023-09-26T03:07:08.480" v="1201" actId="47"/>
        <pc:sldMkLst>
          <pc:docMk/>
          <pc:sldMk cId="3786730397" sldId="902"/>
        </pc:sldMkLst>
      </pc:sldChg>
      <pc:sldChg chg="del">
        <pc:chgData name="Thomas Schaaf" userId="29ba003c9afe60be" providerId="LiveId" clId="{3BBA3EB9-4167-4AAA-B40C-5313F08CC6D4}" dt="2023-09-26T03:07:20.847" v="1203" actId="47"/>
        <pc:sldMkLst>
          <pc:docMk/>
          <pc:sldMk cId="2061168189" sldId="903"/>
        </pc:sldMkLst>
      </pc:sldChg>
      <pc:sldChg chg="del">
        <pc:chgData name="Thomas Schaaf" userId="29ba003c9afe60be" providerId="LiveId" clId="{3BBA3EB9-4167-4AAA-B40C-5313F08CC6D4}" dt="2023-09-26T03:09:36.350" v="1250" actId="47"/>
        <pc:sldMkLst>
          <pc:docMk/>
          <pc:sldMk cId="2735576929" sldId="904"/>
        </pc:sldMkLst>
      </pc:sldChg>
      <pc:sldChg chg="del">
        <pc:chgData name="Thomas Schaaf" userId="29ba003c9afe60be" providerId="LiveId" clId="{3BBA3EB9-4167-4AAA-B40C-5313F08CC6D4}" dt="2023-09-26T03:09:46.882" v="1252" actId="47"/>
        <pc:sldMkLst>
          <pc:docMk/>
          <pc:sldMk cId="3874549773" sldId="905"/>
        </pc:sldMkLst>
      </pc:sldChg>
      <pc:sldChg chg="delSp del mod">
        <pc:chgData name="Thomas Schaaf" userId="29ba003c9afe60be" providerId="LiveId" clId="{3BBA3EB9-4167-4AAA-B40C-5313F08CC6D4}" dt="2023-09-26T03:25:04.256" v="1754" actId="47"/>
        <pc:sldMkLst>
          <pc:docMk/>
          <pc:sldMk cId="1823555485" sldId="906"/>
        </pc:sldMkLst>
        <pc:picChg chg="del">
          <ac:chgData name="Thomas Schaaf" userId="29ba003c9afe60be" providerId="LiveId" clId="{3BBA3EB9-4167-4AAA-B40C-5313F08CC6D4}" dt="2023-09-26T03:10:09.893" v="1254" actId="478"/>
          <ac:picMkLst>
            <pc:docMk/>
            <pc:sldMk cId="1823555485" sldId="906"/>
            <ac:picMk id="4" creationId="{B3753B6F-181F-4FF9-91B3-4E94778AFA9D}"/>
          </ac:picMkLst>
        </pc:picChg>
      </pc:sldChg>
      <pc:sldChg chg="modSp mod">
        <pc:chgData name="Thomas Schaaf" userId="29ba003c9afe60be" providerId="LiveId" clId="{3BBA3EB9-4167-4AAA-B40C-5313F08CC6D4}" dt="2023-09-25T20:56:53.891" v="158" actId="20577"/>
        <pc:sldMkLst>
          <pc:docMk/>
          <pc:sldMk cId="3696245278" sldId="909"/>
        </pc:sldMkLst>
        <pc:spChg chg="mod">
          <ac:chgData name="Thomas Schaaf" userId="29ba003c9afe60be" providerId="LiveId" clId="{3BBA3EB9-4167-4AAA-B40C-5313F08CC6D4}" dt="2023-09-25T20:56:53.891" v="158" actId="20577"/>
          <ac:spMkLst>
            <pc:docMk/>
            <pc:sldMk cId="3696245278" sldId="909"/>
            <ac:spMk id="3" creationId="{5495B028-505D-44B9-9288-B4FDA9D6AA07}"/>
          </ac:spMkLst>
        </pc:spChg>
      </pc:sldChg>
      <pc:sldChg chg="modSp mod modNotesTx">
        <pc:chgData name="Thomas Schaaf" userId="29ba003c9afe60be" providerId="LiveId" clId="{3BBA3EB9-4167-4AAA-B40C-5313F08CC6D4}" dt="2023-09-25T20:52:15.631" v="121" actId="14100"/>
        <pc:sldMkLst>
          <pc:docMk/>
          <pc:sldMk cId="4063788676" sldId="913"/>
        </pc:sldMkLst>
        <pc:spChg chg="mod">
          <ac:chgData name="Thomas Schaaf" userId="29ba003c9afe60be" providerId="LiveId" clId="{3BBA3EB9-4167-4AAA-B40C-5313F08CC6D4}" dt="2023-09-25T20:52:15.631" v="121" actId="14100"/>
          <ac:spMkLst>
            <pc:docMk/>
            <pc:sldMk cId="4063788676" sldId="913"/>
            <ac:spMk id="6" creationId="{A78410CD-E0C1-4DA2-B4B0-B549DBB07D54}"/>
          </ac:spMkLst>
        </pc:spChg>
        <pc:spChg chg="mod">
          <ac:chgData name="Thomas Schaaf" userId="29ba003c9afe60be" providerId="LiveId" clId="{3BBA3EB9-4167-4AAA-B40C-5313F08CC6D4}" dt="2023-09-25T20:52:15.631" v="121" actId="14100"/>
          <ac:spMkLst>
            <pc:docMk/>
            <pc:sldMk cId="4063788676" sldId="913"/>
            <ac:spMk id="15" creationId="{A78410CD-E0C1-4DA2-B4B0-B549DBB07D54}"/>
          </ac:spMkLst>
        </pc:spChg>
      </pc:sldChg>
      <pc:sldChg chg="del">
        <pc:chgData name="Thomas Schaaf" userId="29ba003c9afe60be" providerId="LiveId" clId="{3BBA3EB9-4167-4AAA-B40C-5313F08CC6D4}" dt="2023-09-25T20:54:18.227" v="132" actId="47"/>
        <pc:sldMkLst>
          <pc:docMk/>
          <pc:sldMk cId="2120157860" sldId="914"/>
        </pc:sldMkLst>
      </pc:sldChg>
      <pc:sldChg chg="del">
        <pc:chgData name="Thomas Schaaf" userId="29ba003c9afe60be" providerId="LiveId" clId="{3BBA3EB9-4167-4AAA-B40C-5313F08CC6D4}" dt="2023-09-25T20:58:22.087" v="174" actId="47"/>
        <pc:sldMkLst>
          <pc:docMk/>
          <pc:sldMk cId="3991714062" sldId="915"/>
        </pc:sldMkLst>
      </pc:sldChg>
      <pc:sldChg chg="modSp mod">
        <pc:chgData name="Thomas Schaaf" userId="29ba003c9afe60be" providerId="LiveId" clId="{3BBA3EB9-4167-4AAA-B40C-5313F08CC6D4}" dt="2023-09-25T21:00:23.051" v="220" actId="20577"/>
        <pc:sldMkLst>
          <pc:docMk/>
          <pc:sldMk cId="1828143586" sldId="916"/>
        </pc:sldMkLst>
        <pc:spChg chg="mod">
          <ac:chgData name="Thomas Schaaf" userId="29ba003c9afe60be" providerId="LiveId" clId="{3BBA3EB9-4167-4AAA-B40C-5313F08CC6D4}" dt="2023-09-25T21:00:23.051" v="220" actId="20577"/>
          <ac:spMkLst>
            <pc:docMk/>
            <pc:sldMk cId="1828143586" sldId="916"/>
            <ac:spMk id="2" creationId="{00000000-0000-0000-0000-000000000000}"/>
          </ac:spMkLst>
        </pc:spChg>
        <pc:spChg chg="mod">
          <ac:chgData name="Thomas Schaaf" userId="29ba003c9afe60be" providerId="LiveId" clId="{3BBA3EB9-4167-4AAA-B40C-5313F08CC6D4}" dt="2023-09-25T20:59:01.553" v="187" actId="20577"/>
          <ac:spMkLst>
            <pc:docMk/>
            <pc:sldMk cId="1828143586" sldId="916"/>
            <ac:spMk id="22" creationId="{7A349DD2-97FE-48B9-93AD-65767BC67BA1}"/>
          </ac:spMkLst>
        </pc:spChg>
      </pc:sldChg>
      <pc:sldChg chg="del">
        <pc:chgData name="Thomas Schaaf" userId="29ba003c9afe60be" providerId="LiveId" clId="{3BBA3EB9-4167-4AAA-B40C-5313F08CC6D4}" dt="2023-09-26T02:35:56.169" v="293" actId="47"/>
        <pc:sldMkLst>
          <pc:docMk/>
          <pc:sldMk cId="2199498161" sldId="917"/>
        </pc:sldMkLst>
      </pc:sldChg>
      <pc:sldChg chg="del">
        <pc:chgData name="Thomas Schaaf" userId="29ba003c9afe60be" providerId="LiveId" clId="{3BBA3EB9-4167-4AAA-B40C-5313F08CC6D4}" dt="2023-09-26T03:01:01.606" v="978" actId="47"/>
        <pc:sldMkLst>
          <pc:docMk/>
          <pc:sldMk cId="2452158944" sldId="918"/>
        </pc:sldMkLst>
      </pc:sldChg>
      <pc:sldChg chg="del">
        <pc:chgData name="Thomas Schaaf" userId="29ba003c9afe60be" providerId="LiveId" clId="{3BBA3EB9-4167-4AAA-B40C-5313F08CC6D4}" dt="2023-09-26T03:05:11.307" v="1194" actId="47"/>
        <pc:sldMkLst>
          <pc:docMk/>
          <pc:sldMk cId="3089201843" sldId="919"/>
        </pc:sldMkLst>
      </pc:sldChg>
      <pc:sldChg chg="del">
        <pc:chgData name="Thomas Schaaf" userId="29ba003c9afe60be" providerId="LiveId" clId="{3BBA3EB9-4167-4AAA-B40C-5313F08CC6D4}" dt="2023-09-26T03:05:52.164" v="1195" actId="47"/>
        <pc:sldMkLst>
          <pc:docMk/>
          <pc:sldMk cId="1175975998" sldId="922"/>
        </pc:sldMkLst>
      </pc:sldChg>
      <pc:sldChg chg="del">
        <pc:chgData name="Thomas Schaaf" userId="29ba003c9afe60be" providerId="LiveId" clId="{3BBA3EB9-4167-4AAA-B40C-5313F08CC6D4}" dt="2023-09-26T03:05:58.689" v="1197" actId="47"/>
        <pc:sldMkLst>
          <pc:docMk/>
          <pc:sldMk cId="1560046601" sldId="923"/>
        </pc:sldMkLst>
      </pc:sldChg>
      <pc:sldChg chg="del">
        <pc:chgData name="Thomas Schaaf" userId="29ba003c9afe60be" providerId="LiveId" clId="{3BBA3EB9-4167-4AAA-B40C-5313F08CC6D4}" dt="2023-09-26T03:07:09.526" v="1202" actId="47"/>
        <pc:sldMkLst>
          <pc:docMk/>
          <pc:sldMk cId="532746494" sldId="924"/>
        </pc:sldMkLst>
      </pc:sldChg>
      <pc:sldChg chg="del">
        <pc:chgData name="Thomas Schaaf" userId="29ba003c9afe60be" providerId="LiveId" clId="{3BBA3EB9-4167-4AAA-B40C-5313F08CC6D4}" dt="2023-09-26T03:09:39.466" v="1251" actId="47"/>
        <pc:sldMkLst>
          <pc:docMk/>
          <pc:sldMk cId="875738360" sldId="925"/>
        </pc:sldMkLst>
      </pc:sldChg>
      <pc:sldChg chg="del">
        <pc:chgData name="Thomas Schaaf" userId="29ba003c9afe60be" providerId="LiveId" clId="{3BBA3EB9-4167-4AAA-B40C-5313F08CC6D4}" dt="2023-09-26T03:09:47.946" v="1253" actId="47"/>
        <pc:sldMkLst>
          <pc:docMk/>
          <pc:sldMk cId="911067093" sldId="926"/>
        </pc:sldMkLst>
      </pc:sldChg>
      <pc:sldChg chg="del">
        <pc:chgData name="Thomas Schaaf" userId="29ba003c9afe60be" providerId="LiveId" clId="{3BBA3EB9-4167-4AAA-B40C-5313F08CC6D4}" dt="2023-09-26T03:12:25.718" v="1362" actId="47"/>
        <pc:sldMkLst>
          <pc:docMk/>
          <pc:sldMk cId="3545489161" sldId="927"/>
        </pc:sldMkLst>
      </pc:sldChg>
      <pc:sldChg chg="del">
        <pc:chgData name="Thomas Schaaf" userId="29ba003c9afe60be" providerId="LiveId" clId="{3BBA3EB9-4167-4AAA-B40C-5313F08CC6D4}" dt="2023-09-26T03:26:26.268" v="1780" actId="47"/>
        <pc:sldMkLst>
          <pc:docMk/>
          <pc:sldMk cId="337068512" sldId="943"/>
        </pc:sldMkLst>
      </pc:sldChg>
      <pc:sldChg chg="delSp mod">
        <pc:chgData name="Thomas Schaaf" userId="29ba003c9afe60be" providerId="LiveId" clId="{3BBA3EB9-4167-4AAA-B40C-5313F08CC6D4}" dt="2023-09-26T03:25:58.242" v="1778" actId="478"/>
        <pc:sldMkLst>
          <pc:docMk/>
          <pc:sldMk cId="2254924202" sldId="944"/>
        </pc:sldMkLst>
        <pc:picChg chg="del">
          <ac:chgData name="Thomas Schaaf" userId="29ba003c9afe60be" providerId="LiveId" clId="{3BBA3EB9-4167-4AAA-B40C-5313F08CC6D4}" dt="2023-09-26T03:25:58.242" v="1778" actId="478"/>
          <ac:picMkLst>
            <pc:docMk/>
            <pc:sldMk cId="2254924202" sldId="944"/>
            <ac:picMk id="4" creationId="{ED6B6F90-4040-214A-BDD9-4C7B29C0B078}"/>
          </ac:picMkLst>
        </pc:picChg>
      </pc:sldChg>
      <pc:sldChg chg="del">
        <pc:chgData name="Thomas Schaaf" userId="29ba003c9afe60be" providerId="LiveId" clId="{3BBA3EB9-4167-4AAA-B40C-5313F08CC6D4}" dt="2023-09-26T06:52:45.568" v="2272" actId="47"/>
        <pc:sldMkLst>
          <pc:docMk/>
          <pc:sldMk cId="1514153151" sldId="945"/>
        </pc:sldMkLst>
      </pc:sldChg>
      <pc:sldChg chg="del">
        <pc:chgData name="Thomas Schaaf" userId="29ba003c9afe60be" providerId="LiveId" clId="{3BBA3EB9-4167-4AAA-B40C-5313F08CC6D4}" dt="2023-09-26T03:25:53.415" v="1777" actId="47"/>
        <pc:sldMkLst>
          <pc:docMk/>
          <pc:sldMk cId="3314704796" sldId="946"/>
        </pc:sldMkLst>
      </pc:sldChg>
      <pc:sldChg chg="del">
        <pc:chgData name="Thomas Schaaf" userId="29ba003c9afe60be" providerId="LiveId" clId="{3BBA3EB9-4167-4AAA-B40C-5313F08CC6D4}" dt="2023-09-26T03:26:13.072" v="1779" actId="47"/>
        <pc:sldMkLst>
          <pc:docMk/>
          <pc:sldMk cId="2520978455" sldId="947"/>
        </pc:sldMkLst>
      </pc:sldChg>
      <pc:sldChg chg="addSp delSp modSp add mod">
        <pc:chgData name="Thomas Schaaf" userId="29ba003c9afe60be" providerId="LiveId" clId="{3BBA3EB9-4167-4AAA-B40C-5313F08CC6D4}" dt="2023-09-25T20:54:14.452" v="131" actId="207"/>
        <pc:sldMkLst>
          <pc:docMk/>
          <pc:sldMk cId="1293924319" sldId="1416"/>
        </pc:sldMkLst>
        <pc:spChg chg="mod">
          <ac:chgData name="Thomas Schaaf" userId="29ba003c9afe60be" providerId="LiveId" clId="{3BBA3EB9-4167-4AAA-B40C-5313F08CC6D4}" dt="2023-09-25T20:53:04.046" v="125" actId="1076"/>
          <ac:spMkLst>
            <pc:docMk/>
            <pc:sldMk cId="1293924319" sldId="1416"/>
            <ac:spMk id="3" creationId="{00000000-0000-0000-0000-000000000000}"/>
          </ac:spMkLst>
        </pc:spChg>
        <pc:spChg chg="add mod">
          <ac:chgData name="Thomas Schaaf" userId="29ba003c9afe60be" providerId="LiveId" clId="{3BBA3EB9-4167-4AAA-B40C-5313F08CC6D4}" dt="2023-09-25T20:54:14.452" v="131" actId="207"/>
          <ac:spMkLst>
            <pc:docMk/>
            <pc:sldMk cId="1293924319" sldId="1416"/>
            <ac:spMk id="4" creationId="{366C6AE1-677C-ECA4-21E0-25EA8772D6C6}"/>
          </ac:spMkLst>
        </pc:spChg>
        <pc:spChg chg="add mod">
          <ac:chgData name="Thomas Schaaf" userId="29ba003c9afe60be" providerId="LiveId" clId="{3BBA3EB9-4167-4AAA-B40C-5313F08CC6D4}" dt="2023-09-25T20:53:07.842" v="127"/>
          <ac:spMkLst>
            <pc:docMk/>
            <pc:sldMk cId="1293924319" sldId="1416"/>
            <ac:spMk id="5" creationId="{8226D77A-7111-A03E-7D1B-CC18F1CA6009}"/>
          </ac:spMkLst>
        </pc:spChg>
        <pc:spChg chg="del">
          <ac:chgData name="Thomas Schaaf" userId="29ba003c9afe60be" providerId="LiveId" clId="{3BBA3EB9-4167-4AAA-B40C-5313F08CC6D4}" dt="2023-09-25T20:52:58.567" v="123" actId="478"/>
          <ac:spMkLst>
            <pc:docMk/>
            <pc:sldMk cId="1293924319" sldId="1416"/>
            <ac:spMk id="6" creationId="{A78410CD-E0C1-4DA2-B4B0-B549DBB07D54}"/>
          </ac:spMkLst>
        </pc:spChg>
        <pc:spChg chg="add mod">
          <ac:chgData name="Thomas Schaaf" userId="29ba003c9afe60be" providerId="LiveId" clId="{3BBA3EB9-4167-4AAA-B40C-5313F08CC6D4}" dt="2023-09-25T20:53:07.842" v="127"/>
          <ac:spMkLst>
            <pc:docMk/>
            <pc:sldMk cId="1293924319" sldId="1416"/>
            <ac:spMk id="7" creationId="{55E157F5-DDD7-8F84-B46D-4B5A1CB8BFDC}"/>
          </ac:spMkLst>
        </pc:spChg>
        <pc:spChg chg="add mod">
          <ac:chgData name="Thomas Schaaf" userId="29ba003c9afe60be" providerId="LiveId" clId="{3BBA3EB9-4167-4AAA-B40C-5313F08CC6D4}" dt="2023-09-25T20:53:07.842" v="127"/>
          <ac:spMkLst>
            <pc:docMk/>
            <pc:sldMk cId="1293924319" sldId="1416"/>
            <ac:spMk id="8" creationId="{C0B52A07-776A-B0C8-5355-4CDC9ADDFC32}"/>
          </ac:spMkLst>
        </pc:spChg>
        <pc:spChg chg="del">
          <ac:chgData name="Thomas Schaaf" userId="29ba003c9afe60be" providerId="LiveId" clId="{3BBA3EB9-4167-4AAA-B40C-5313F08CC6D4}" dt="2023-09-25T20:53:07.179" v="126" actId="478"/>
          <ac:spMkLst>
            <pc:docMk/>
            <pc:sldMk cId="1293924319" sldId="1416"/>
            <ac:spMk id="10" creationId="{3A3C9AD8-DA76-4F29-AAE4-53371CFE7178}"/>
          </ac:spMkLst>
        </pc:spChg>
        <pc:spChg chg="del">
          <ac:chgData name="Thomas Schaaf" userId="29ba003c9afe60be" providerId="LiveId" clId="{3BBA3EB9-4167-4AAA-B40C-5313F08CC6D4}" dt="2023-09-25T20:53:07.179" v="126" actId="478"/>
          <ac:spMkLst>
            <pc:docMk/>
            <pc:sldMk cId="1293924319" sldId="1416"/>
            <ac:spMk id="11" creationId="{AD602F34-EBD3-45C8-AD0B-DA5A6C750C40}"/>
          </ac:spMkLst>
        </pc:spChg>
        <pc:spChg chg="del">
          <ac:chgData name="Thomas Schaaf" userId="29ba003c9afe60be" providerId="LiveId" clId="{3BBA3EB9-4167-4AAA-B40C-5313F08CC6D4}" dt="2023-09-25T20:52:58.567" v="123" actId="478"/>
          <ac:spMkLst>
            <pc:docMk/>
            <pc:sldMk cId="1293924319" sldId="1416"/>
            <ac:spMk id="15" creationId="{A78410CD-E0C1-4DA2-B4B0-B549DBB07D54}"/>
          </ac:spMkLst>
        </pc:spChg>
      </pc:sldChg>
      <pc:sldChg chg="add del">
        <pc:chgData name="Thomas Schaaf" userId="29ba003c9afe60be" providerId="LiveId" clId="{3BBA3EB9-4167-4AAA-B40C-5313F08CC6D4}" dt="2023-09-25T20:58:25.040" v="175" actId="47"/>
        <pc:sldMkLst>
          <pc:docMk/>
          <pc:sldMk cId="35449801" sldId="1417"/>
        </pc:sldMkLst>
      </pc:sldChg>
      <pc:sldChg chg="addSp delSp modSp add mod">
        <pc:chgData name="Thomas Schaaf" userId="29ba003c9afe60be" providerId="LiveId" clId="{3BBA3EB9-4167-4AAA-B40C-5313F08CC6D4}" dt="2023-09-25T20:58:12.171" v="173" actId="14100"/>
        <pc:sldMkLst>
          <pc:docMk/>
          <pc:sldMk cId="1900428300" sldId="1418"/>
        </pc:sldMkLst>
        <pc:spChg chg="add mod">
          <ac:chgData name="Thomas Schaaf" userId="29ba003c9afe60be" providerId="LiveId" clId="{3BBA3EB9-4167-4AAA-B40C-5313F08CC6D4}" dt="2023-09-25T20:58:12.171" v="173" actId="14100"/>
          <ac:spMkLst>
            <pc:docMk/>
            <pc:sldMk cId="1900428300" sldId="1418"/>
            <ac:spMk id="4" creationId="{AFADA4F8-4260-D392-DAC4-C95F6E970FEF}"/>
          </ac:spMkLst>
        </pc:spChg>
        <pc:spChg chg="add mod">
          <ac:chgData name="Thomas Schaaf" userId="29ba003c9afe60be" providerId="LiveId" clId="{3BBA3EB9-4167-4AAA-B40C-5313F08CC6D4}" dt="2023-09-25T20:57:30.188" v="162"/>
          <ac:spMkLst>
            <pc:docMk/>
            <pc:sldMk cId="1900428300" sldId="1418"/>
            <ac:spMk id="5" creationId="{E63EB56D-4D7B-F495-3D40-FF8DF96D19E0}"/>
          </ac:spMkLst>
        </pc:spChg>
        <pc:spChg chg="del">
          <ac:chgData name="Thomas Schaaf" userId="29ba003c9afe60be" providerId="LiveId" clId="{3BBA3EB9-4167-4AAA-B40C-5313F08CC6D4}" dt="2023-09-25T20:57:29.590" v="161" actId="478"/>
          <ac:spMkLst>
            <pc:docMk/>
            <pc:sldMk cId="1900428300" sldId="1418"/>
            <ac:spMk id="6" creationId="{A78410CD-E0C1-4DA2-B4B0-B549DBB07D54}"/>
          </ac:spMkLst>
        </pc:spChg>
        <pc:spChg chg="add mod">
          <ac:chgData name="Thomas Schaaf" userId="29ba003c9afe60be" providerId="LiveId" clId="{3BBA3EB9-4167-4AAA-B40C-5313F08CC6D4}" dt="2023-09-25T20:57:30.188" v="162"/>
          <ac:spMkLst>
            <pc:docMk/>
            <pc:sldMk cId="1900428300" sldId="1418"/>
            <ac:spMk id="7" creationId="{66FF55B7-DD36-FEE3-F284-86443D5BBEAC}"/>
          </ac:spMkLst>
        </pc:spChg>
        <pc:spChg chg="add mod">
          <ac:chgData name="Thomas Schaaf" userId="29ba003c9afe60be" providerId="LiveId" clId="{3BBA3EB9-4167-4AAA-B40C-5313F08CC6D4}" dt="2023-09-25T20:57:30.188" v="162"/>
          <ac:spMkLst>
            <pc:docMk/>
            <pc:sldMk cId="1900428300" sldId="1418"/>
            <ac:spMk id="8" creationId="{86B645AC-BFA0-ABDF-1E93-612541D58A28}"/>
          </ac:spMkLst>
        </pc:spChg>
        <pc:spChg chg="del">
          <ac:chgData name="Thomas Schaaf" userId="29ba003c9afe60be" providerId="LiveId" clId="{3BBA3EB9-4167-4AAA-B40C-5313F08CC6D4}" dt="2023-09-25T20:57:29.590" v="161" actId="478"/>
          <ac:spMkLst>
            <pc:docMk/>
            <pc:sldMk cId="1900428300" sldId="1418"/>
            <ac:spMk id="10" creationId="{DCB4DBB0-9228-4170-8CB9-9FBEAC6C9812}"/>
          </ac:spMkLst>
        </pc:spChg>
        <pc:spChg chg="del">
          <ac:chgData name="Thomas Schaaf" userId="29ba003c9afe60be" providerId="LiveId" clId="{3BBA3EB9-4167-4AAA-B40C-5313F08CC6D4}" dt="2023-09-25T20:57:29.590" v="161" actId="478"/>
          <ac:spMkLst>
            <pc:docMk/>
            <pc:sldMk cId="1900428300" sldId="1418"/>
            <ac:spMk id="11" creationId="{66FA9547-5564-4657-9268-916CF9B52ED8}"/>
          </ac:spMkLst>
        </pc:spChg>
        <pc:spChg chg="del">
          <ac:chgData name="Thomas Schaaf" userId="29ba003c9afe60be" providerId="LiveId" clId="{3BBA3EB9-4167-4AAA-B40C-5313F08CC6D4}" dt="2023-09-25T20:57:29.590" v="161" actId="478"/>
          <ac:spMkLst>
            <pc:docMk/>
            <pc:sldMk cId="1900428300" sldId="1418"/>
            <ac:spMk id="15" creationId="{A78410CD-E0C1-4DA2-B4B0-B549DBB07D54}"/>
          </ac:spMkLst>
        </pc:spChg>
      </pc:sldChg>
      <pc:sldChg chg="modSp add mod">
        <pc:chgData name="Thomas Schaaf" userId="29ba003c9afe60be" providerId="LiveId" clId="{3BBA3EB9-4167-4AAA-B40C-5313F08CC6D4}" dt="2023-09-26T02:35:51.063" v="292" actId="207"/>
        <pc:sldMkLst>
          <pc:docMk/>
          <pc:sldMk cId="2420805174" sldId="1419"/>
        </pc:sldMkLst>
        <pc:spChg chg="mod">
          <ac:chgData name="Thomas Schaaf" userId="29ba003c9afe60be" providerId="LiveId" clId="{3BBA3EB9-4167-4AAA-B40C-5313F08CC6D4}" dt="2023-09-26T02:35:51.063" v="292" actId="207"/>
          <ac:spMkLst>
            <pc:docMk/>
            <pc:sldMk cId="2420805174" sldId="1419"/>
            <ac:spMk id="4" creationId="{AFADA4F8-4260-D392-DAC4-C95F6E970FEF}"/>
          </ac:spMkLst>
        </pc:spChg>
      </pc:sldChg>
      <pc:sldChg chg="modSp add mod ord">
        <pc:chgData name="Thomas Schaaf" userId="29ba003c9afe60be" providerId="LiveId" clId="{3BBA3EB9-4167-4AAA-B40C-5313F08CC6D4}" dt="2023-09-26T03:02:46.764" v="1100"/>
        <pc:sldMkLst>
          <pc:docMk/>
          <pc:sldMk cId="2357109199" sldId="1420"/>
        </pc:sldMkLst>
        <pc:spChg chg="mod">
          <ac:chgData name="Thomas Schaaf" userId="29ba003c9afe60be" providerId="LiveId" clId="{3BBA3EB9-4167-4AAA-B40C-5313F08CC6D4}" dt="2023-09-26T03:00:15.393" v="973" actId="207"/>
          <ac:spMkLst>
            <pc:docMk/>
            <pc:sldMk cId="2357109199" sldId="1420"/>
            <ac:spMk id="4" creationId="{AFADA4F8-4260-D392-DAC4-C95F6E970FEF}"/>
          </ac:spMkLst>
        </pc:spChg>
        <pc:spChg chg="mod">
          <ac:chgData name="Thomas Schaaf" userId="29ba003c9afe60be" providerId="LiveId" clId="{3BBA3EB9-4167-4AAA-B40C-5313F08CC6D4}" dt="2023-09-26T03:02:43.245" v="1098" actId="113"/>
          <ac:spMkLst>
            <pc:docMk/>
            <pc:sldMk cId="2357109199" sldId="1420"/>
            <ac:spMk id="5" creationId="{E63EB56D-4D7B-F495-3D40-FF8DF96D19E0}"/>
          </ac:spMkLst>
        </pc:spChg>
      </pc:sldChg>
      <pc:sldChg chg="modSp add mod">
        <pc:chgData name="Thomas Schaaf" userId="29ba003c9afe60be" providerId="LiveId" clId="{3BBA3EB9-4167-4AAA-B40C-5313F08CC6D4}" dt="2023-09-26T03:09:09.737" v="1245" actId="6549"/>
        <pc:sldMkLst>
          <pc:docMk/>
          <pc:sldMk cId="3163467696" sldId="1421"/>
        </pc:sldMkLst>
        <pc:spChg chg="mod">
          <ac:chgData name="Thomas Schaaf" userId="29ba003c9afe60be" providerId="LiveId" clId="{3BBA3EB9-4167-4AAA-B40C-5313F08CC6D4}" dt="2023-09-26T03:08:59.399" v="1236" actId="20577"/>
          <ac:spMkLst>
            <pc:docMk/>
            <pc:sldMk cId="3163467696" sldId="1421"/>
            <ac:spMk id="2" creationId="{DC3CB45E-6773-40DF-BCCD-B5883946DA4D}"/>
          </ac:spMkLst>
        </pc:spChg>
        <pc:spChg chg="mod">
          <ac:chgData name="Thomas Schaaf" userId="29ba003c9afe60be" providerId="LiveId" clId="{3BBA3EB9-4167-4AAA-B40C-5313F08CC6D4}" dt="2023-09-26T03:09:09.737" v="1245" actId="6549"/>
          <ac:spMkLst>
            <pc:docMk/>
            <pc:sldMk cId="3163467696" sldId="1421"/>
            <ac:spMk id="3" creationId="{F139AA81-F0EB-4264-B677-E2BA5B54013F}"/>
          </ac:spMkLst>
        </pc:spChg>
      </pc:sldChg>
      <pc:sldChg chg="modSp add mod">
        <pc:chgData name="Thomas Schaaf" userId="29ba003c9afe60be" providerId="LiveId" clId="{3BBA3EB9-4167-4AAA-B40C-5313F08CC6D4}" dt="2023-09-26T03:09:31.345" v="1249" actId="113"/>
        <pc:sldMkLst>
          <pc:docMk/>
          <pc:sldMk cId="2887593632" sldId="1422"/>
        </pc:sldMkLst>
        <pc:spChg chg="mod">
          <ac:chgData name="Thomas Schaaf" userId="29ba003c9afe60be" providerId="LiveId" clId="{3BBA3EB9-4167-4AAA-B40C-5313F08CC6D4}" dt="2023-09-26T03:09:31.345" v="1249" actId="113"/>
          <ac:spMkLst>
            <pc:docMk/>
            <pc:sldMk cId="2887593632" sldId="1422"/>
            <ac:spMk id="5" creationId="{E63EB56D-4D7B-F495-3D40-FF8DF96D19E0}"/>
          </ac:spMkLst>
        </pc:spChg>
      </pc:sldChg>
      <pc:sldChg chg="modSp add mod">
        <pc:chgData name="Thomas Schaaf" userId="29ba003c9afe60be" providerId="LiveId" clId="{3BBA3EB9-4167-4AAA-B40C-5313F08CC6D4}" dt="2023-09-26T03:12:18.722" v="1361" actId="20577"/>
        <pc:sldMkLst>
          <pc:docMk/>
          <pc:sldMk cId="4142039419" sldId="1423"/>
        </pc:sldMkLst>
        <pc:spChg chg="mod">
          <ac:chgData name="Thomas Schaaf" userId="29ba003c9afe60be" providerId="LiveId" clId="{3BBA3EB9-4167-4AAA-B40C-5313F08CC6D4}" dt="2023-09-26T03:10:42.758" v="1284" actId="20577"/>
          <ac:spMkLst>
            <pc:docMk/>
            <pc:sldMk cId="4142039419" sldId="1423"/>
            <ac:spMk id="2" creationId="{DC3CB45E-6773-40DF-BCCD-B5883946DA4D}"/>
          </ac:spMkLst>
        </pc:spChg>
        <pc:spChg chg="mod">
          <ac:chgData name="Thomas Schaaf" userId="29ba003c9afe60be" providerId="LiveId" clId="{3BBA3EB9-4167-4AAA-B40C-5313F08CC6D4}" dt="2023-09-26T03:12:18.722" v="1361" actId="20577"/>
          <ac:spMkLst>
            <pc:docMk/>
            <pc:sldMk cId="4142039419" sldId="1423"/>
            <ac:spMk id="3" creationId="{F139AA81-F0EB-4264-B677-E2BA5B54013F}"/>
          </ac:spMkLst>
        </pc:spChg>
      </pc:sldChg>
      <pc:sldChg chg="modSp add mod">
        <pc:chgData name="Thomas Schaaf" userId="29ba003c9afe60be" providerId="LiveId" clId="{3BBA3EB9-4167-4AAA-B40C-5313F08CC6D4}" dt="2023-09-26T03:11:54.780" v="1356" actId="113"/>
        <pc:sldMkLst>
          <pc:docMk/>
          <pc:sldMk cId="3568040197" sldId="1424"/>
        </pc:sldMkLst>
        <pc:spChg chg="mod">
          <ac:chgData name="Thomas Schaaf" userId="29ba003c9afe60be" providerId="LiveId" clId="{3BBA3EB9-4167-4AAA-B40C-5313F08CC6D4}" dt="2023-09-26T03:11:43.658" v="1354" actId="207"/>
          <ac:spMkLst>
            <pc:docMk/>
            <pc:sldMk cId="3568040197" sldId="1424"/>
            <ac:spMk id="4" creationId="{AFADA4F8-4260-D392-DAC4-C95F6E970FEF}"/>
          </ac:spMkLst>
        </pc:spChg>
        <pc:spChg chg="mod">
          <ac:chgData name="Thomas Schaaf" userId="29ba003c9afe60be" providerId="LiveId" clId="{3BBA3EB9-4167-4AAA-B40C-5313F08CC6D4}" dt="2023-09-26T03:11:54.780" v="1356" actId="113"/>
          <ac:spMkLst>
            <pc:docMk/>
            <pc:sldMk cId="3568040197" sldId="1424"/>
            <ac:spMk id="5" creationId="{E63EB56D-4D7B-F495-3D40-FF8DF96D19E0}"/>
          </ac:spMkLst>
        </pc:spChg>
      </pc:sldChg>
      <pc:sldChg chg="modSp new mod">
        <pc:chgData name="Thomas Schaaf" userId="29ba003c9afe60be" providerId="LiveId" clId="{3BBA3EB9-4167-4AAA-B40C-5313F08CC6D4}" dt="2023-09-26T03:24:05.318" v="1708" actId="20577"/>
        <pc:sldMkLst>
          <pc:docMk/>
          <pc:sldMk cId="3763697403" sldId="1425"/>
        </pc:sldMkLst>
        <pc:spChg chg="mod">
          <ac:chgData name="Thomas Schaaf" userId="29ba003c9afe60be" providerId="LiveId" clId="{3BBA3EB9-4167-4AAA-B40C-5313F08CC6D4}" dt="2023-09-26T03:16:25.938" v="1443"/>
          <ac:spMkLst>
            <pc:docMk/>
            <pc:sldMk cId="3763697403" sldId="1425"/>
            <ac:spMk id="2" creationId="{30F6A7C1-B389-87C8-F8ED-EF0453239E3E}"/>
          </ac:spMkLst>
        </pc:spChg>
        <pc:spChg chg="mod">
          <ac:chgData name="Thomas Schaaf" userId="29ba003c9afe60be" providerId="LiveId" clId="{3BBA3EB9-4167-4AAA-B40C-5313F08CC6D4}" dt="2023-09-26T03:23:50.516" v="1703" actId="20577"/>
          <ac:spMkLst>
            <pc:docMk/>
            <pc:sldMk cId="3763697403" sldId="1425"/>
            <ac:spMk id="3" creationId="{8CF87B33-6E3E-1DCC-AD59-BBFD6C5FD8A0}"/>
          </ac:spMkLst>
        </pc:spChg>
        <pc:spChg chg="mod">
          <ac:chgData name="Thomas Schaaf" userId="29ba003c9afe60be" providerId="LiveId" clId="{3BBA3EB9-4167-4AAA-B40C-5313F08CC6D4}" dt="2023-09-26T03:24:05.318" v="1708" actId="20577"/>
          <ac:spMkLst>
            <pc:docMk/>
            <pc:sldMk cId="3763697403" sldId="1425"/>
            <ac:spMk id="4" creationId="{35C9713D-1D2C-2BBB-5594-A225CCCD46D6}"/>
          </ac:spMkLst>
        </pc:spChg>
      </pc:sldChg>
      <pc:sldChg chg="modSp add mod">
        <pc:chgData name="Thomas Schaaf" userId="29ba003c9afe60be" providerId="LiveId" clId="{3BBA3EB9-4167-4AAA-B40C-5313F08CC6D4}" dt="2023-09-26T03:23:56.300" v="1704" actId="20577"/>
        <pc:sldMkLst>
          <pc:docMk/>
          <pc:sldMk cId="3015674539" sldId="1426"/>
        </pc:sldMkLst>
        <pc:spChg chg="mod">
          <ac:chgData name="Thomas Schaaf" userId="29ba003c9afe60be" providerId="LiveId" clId="{3BBA3EB9-4167-4AAA-B40C-5313F08CC6D4}" dt="2023-09-26T03:23:56.300" v="1704" actId="20577"/>
          <ac:spMkLst>
            <pc:docMk/>
            <pc:sldMk cId="3015674539" sldId="1426"/>
            <ac:spMk id="3" creationId="{8CF87B33-6E3E-1DCC-AD59-BBFD6C5FD8A0}"/>
          </ac:spMkLst>
        </pc:spChg>
      </pc:sldChg>
      <pc:sldChg chg="modSp add mod">
        <pc:chgData name="Thomas Schaaf" userId="29ba003c9afe60be" providerId="LiveId" clId="{3BBA3EB9-4167-4AAA-B40C-5313F08CC6D4}" dt="2023-09-26T03:28:20.912" v="1794"/>
        <pc:sldMkLst>
          <pc:docMk/>
          <pc:sldMk cId="3434749017" sldId="1427"/>
        </pc:sldMkLst>
        <pc:spChg chg="mod">
          <ac:chgData name="Thomas Schaaf" userId="29ba003c9afe60be" providerId="LiveId" clId="{3BBA3EB9-4167-4AAA-B40C-5313F08CC6D4}" dt="2023-09-26T03:28:20.912" v="1794"/>
          <ac:spMkLst>
            <pc:docMk/>
            <pc:sldMk cId="3434749017" sldId="1427"/>
            <ac:spMk id="3" creationId="{8CF87B33-6E3E-1DCC-AD59-BBFD6C5FD8A0}"/>
          </ac:spMkLst>
        </pc:spChg>
        <pc:spChg chg="mod">
          <ac:chgData name="Thomas Schaaf" userId="29ba003c9afe60be" providerId="LiveId" clId="{3BBA3EB9-4167-4AAA-B40C-5313F08CC6D4}" dt="2023-09-26T03:27:03.922" v="1793" actId="20577"/>
          <ac:spMkLst>
            <pc:docMk/>
            <pc:sldMk cId="3434749017" sldId="1427"/>
            <ac:spMk id="4" creationId="{35C9713D-1D2C-2BBB-5594-A225CCCD46D6}"/>
          </ac:spMkLst>
        </pc:spChg>
      </pc:sldChg>
      <pc:sldChg chg="modSp add mod">
        <pc:chgData name="Thomas Schaaf" userId="29ba003c9afe60be" providerId="LiveId" clId="{3BBA3EB9-4167-4AAA-B40C-5313F08CC6D4}" dt="2023-09-26T03:30:01.110" v="1808"/>
        <pc:sldMkLst>
          <pc:docMk/>
          <pc:sldMk cId="600098015" sldId="1428"/>
        </pc:sldMkLst>
        <pc:spChg chg="mod">
          <ac:chgData name="Thomas Schaaf" userId="29ba003c9afe60be" providerId="LiveId" clId="{3BBA3EB9-4167-4AAA-B40C-5313F08CC6D4}" dt="2023-09-26T03:30:01.110" v="1808"/>
          <ac:spMkLst>
            <pc:docMk/>
            <pc:sldMk cId="600098015" sldId="1428"/>
            <ac:spMk id="3" creationId="{8CF87B33-6E3E-1DCC-AD59-BBFD6C5FD8A0}"/>
          </ac:spMkLst>
        </pc:spChg>
        <pc:spChg chg="mod">
          <ac:chgData name="Thomas Schaaf" userId="29ba003c9afe60be" providerId="LiveId" clId="{3BBA3EB9-4167-4AAA-B40C-5313F08CC6D4}" dt="2023-09-26T03:28:40.062" v="1807" actId="20577"/>
          <ac:spMkLst>
            <pc:docMk/>
            <pc:sldMk cId="600098015" sldId="1428"/>
            <ac:spMk id="4" creationId="{35C9713D-1D2C-2BBB-5594-A225CCCD46D6}"/>
          </ac:spMkLst>
        </pc:spChg>
      </pc:sldChg>
      <pc:sldChg chg="modSp add mod">
        <pc:chgData name="Thomas Schaaf" userId="29ba003c9afe60be" providerId="LiveId" clId="{3BBA3EB9-4167-4AAA-B40C-5313F08CC6D4}" dt="2023-09-26T03:34:12.728" v="1951" actId="20577"/>
        <pc:sldMkLst>
          <pc:docMk/>
          <pc:sldMk cId="1667636805" sldId="1429"/>
        </pc:sldMkLst>
        <pc:spChg chg="mod">
          <ac:chgData name="Thomas Schaaf" userId="29ba003c9afe60be" providerId="LiveId" clId="{3BBA3EB9-4167-4AAA-B40C-5313F08CC6D4}" dt="2023-09-26T03:34:12.728" v="1951" actId="20577"/>
          <ac:spMkLst>
            <pc:docMk/>
            <pc:sldMk cId="1667636805" sldId="1429"/>
            <ac:spMk id="3" creationId="{8CF87B33-6E3E-1DCC-AD59-BBFD6C5FD8A0}"/>
          </ac:spMkLst>
        </pc:spChg>
        <pc:spChg chg="mod">
          <ac:chgData name="Thomas Schaaf" userId="29ba003c9afe60be" providerId="LiveId" clId="{3BBA3EB9-4167-4AAA-B40C-5313F08CC6D4}" dt="2023-09-26T03:30:11.762" v="1824" actId="20577"/>
          <ac:spMkLst>
            <pc:docMk/>
            <pc:sldMk cId="1667636805" sldId="1429"/>
            <ac:spMk id="4" creationId="{35C9713D-1D2C-2BBB-5594-A225CCCD46D6}"/>
          </ac:spMkLst>
        </pc:spChg>
      </pc:sldChg>
      <pc:sldChg chg="modSp add mod">
        <pc:chgData name="Thomas Schaaf" userId="29ba003c9afe60be" providerId="LiveId" clId="{3BBA3EB9-4167-4AAA-B40C-5313F08CC6D4}" dt="2023-09-26T03:40:02.947" v="2081" actId="21"/>
        <pc:sldMkLst>
          <pc:docMk/>
          <pc:sldMk cId="4075636472" sldId="1430"/>
        </pc:sldMkLst>
        <pc:spChg chg="mod">
          <ac:chgData name="Thomas Schaaf" userId="29ba003c9afe60be" providerId="LiveId" clId="{3BBA3EB9-4167-4AAA-B40C-5313F08CC6D4}" dt="2023-09-26T03:30:50.596" v="1875" actId="20577"/>
          <ac:spMkLst>
            <pc:docMk/>
            <pc:sldMk cId="4075636472" sldId="1430"/>
            <ac:spMk id="2" creationId="{00000000-0000-0000-0000-000000000000}"/>
          </ac:spMkLst>
        </pc:spChg>
        <pc:spChg chg="mod">
          <ac:chgData name="Thomas Schaaf" userId="29ba003c9afe60be" providerId="LiveId" clId="{3BBA3EB9-4167-4AAA-B40C-5313F08CC6D4}" dt="2023-09-26T03:40:02.947" v="2081" actId="21"/>
          <ac:spMkLst>
            <pc:docMk/>
            <pc:sldMk cId="4075636472" sldId="1430"/>
            <ac:spMk id="5" creationId="{78DF4D24-2420-473C-9C02-645D6B350879}"/>
          </ac:spMkLst>
        </pc:spChg>
        <pc:spChg chg="mod">
          <ac:chgData name="Thomas Schaaf" userId="29ba003c9afe60be" providerId="LiveId" clId="{3BBA3EB9-4167-4AAA-B40C-5313F08CC6D4}" dt="2023-09-26T03:35:09.190" v="1957" actId="20577"/>
          <ac:spMkLst>
            <pc:docMk/>
            <pc:sldMk cId="4075636472" sldId="1430"/>
            <ac:spMk id="9" creationId="{F05E5FB8-7502-CC93-FB99-BE931CB1A44C}"/>
          </ac:spMkLst>
        </pc:spChg>
        <pc:spChg chg="mod">
          <ac:chgData name="Thomas Schaaf" userId="29ba003c9afe60be" providerId="LiveId" clId="{3BBA3EB9-4167-4AAA-B40C-5313F08CC6D4}" dt="2023-09-26T03:35:44.608" v="1971"/>
          <ac:spMkLst>
            <pc:docMk/>
            <pc:sldMk cId="4075636472" sldId="1430"/>
            <ac:spMk id="11" creationId="{2A4532DA-5FD7-5862-C813-D55A0F4B3FAD}"/>
          </ac:spMkLst>
        </pc:spChg>
      </pc:sldChg>
      <pc:sldChg chg="modSp add mod">
        <pc:chgData name="Thomas Schaaf" userId="29ba003c9afe60be" providerId="LiveId" clId="{3BBA3EB9-4167-4AAA-B40C-5313F08CC6D4}" dt="2023-09-26T03:41:56.050" v="2096" actId="20577"/>
        <pc:sldMkLst>
          <pc:docMk/>
          <pc:sldMk cId="4285780969" sldId="1431"/>
        </pc:sldMkLst>
        <pc:spChg chg="mod">
          <ac:chgData name="Thomas Schaaf" userId="29ba003c9afe60be" providerId="LiveId" clId="{3BBA3EB9-4167-4AAA-B40C-5313F08CC6D4}" dt="2023-09-26T03:31:40.965" v="1922" actId="20577"/>
          <ac:spMkLst>
            <pc:docMk/>
            <pc:sldMk cId="4285780969" sldId="1431"/>
            <ac:spMk id="2" creationId="{00000000-0000-0000-0000-000000000000}"/>
          </ac:spMkLst>
        </pc:spChg>
        <pc:spChg chg="mod">
          <ac:chgData name="Thomas Schaaf" userId="29ba003c9afe60be" providerId="LiveId" clId="{3BBA3EB9-4167-4AAA-B40C-5313F08CC6D4}" dt="2023-09-26T03:41:46.905" v="2094" actId="255"/>
          <ac:spMkLst>
            <pc:docMk/>
            <pc:sldMk cId="4285780969" sldId="1431"/>
            <ac:spMk id="5" creationId="{78DF4D24-2420-473C-9C02-645D6B350879}"/>
          </ac:spMkLst>
        </pc:spChg>
        <pc:spChg chg="mod">
          <ac:chgData name="Thomas Schaaf" userId="29ba003c9afe60be" providerId="LiveId" clId="{3BBA3EB9-4167-4AAA-B40C-5313F08CC6D4}" dt="2023-09-26T03:41:24.310" v="2089" actId="20577"/>
          <ac:spMkLst>
            <pc:docMk/>
            <pc:sldMk cId="4285780969" sldId="1431"/>
            <ac:spMk id="9" creationId="{F05E5FB8-7502-CC93-FB99-BE931CB1A44C}"/>
          </ac:spMkLst>
        </pc:spChg>
        <pc:spChg chg="mod">
          <ac:chgData name="Thomas Schaaf" userId="29ba003c9afe60be" providerId="LiveId" clId="{3BBA3EB9-4167-4AAA-B40C-5313F08CC6D4}" dt="2023-09-26T03:41:56.050" v="2096" actId="20577"/>
          <ac:spMkLst>
            <pc:docMk/>
            <pc:sldMk cId="4285780969" sldId="1431"/>
            <ac:spMk id="11" creationId="{2A4532DA-5FD7-5862-C813-D55A0F4B3FAD}"/>
          </ac:spMkLst>
        </pc:spChg>
      </pc:sldChg>
      <pc:sldChg chg="modSp add mod">
        <pc:chgData name="Thomas Schaaf" userId="29ba003c9afe60be" providerId="LiveId" clId="{3BBA3EB9-4167-4AAA-B40C-5313F08CC6D4}" dt="2023-09-26T03:45:45.554" v="2124" actId="20577"/>
        <pc:sldMkLst>
          <pc:docMk/>
          <pc:sldMk cId="3132442189" sldId="1432"/>
        </pc:sldMkLst>
        <pc:spChg chg="mod">
          <ac:chgData name="Thomas Schaaf" userId="29ba003c9afe60be" providerId="LiveId" clId="{3BBA3EB9-4167-4AAA-B40C-5313F08CC6D4}" dt="2023-09-26T03:31:51.826" v="1942" actId="20577"/>
          <ac:spMkLst>
            <pc:docMk/>
            <pc:sldMk cId="3132442189" sldId="1432"/>
            <ac:spMk id="2" creationId="{00000000-0000-0000-0000-000000000000}"/>
          </ac:spMkLst>
        </pc:spChg>
        <pc:spChg chg="mod">
          <ac:chgData name="Thomas Schaaf" userId="29ba003c9afe60be" providerId="LiveId" clId="{3BBA3EB9-4167-4AAA-B40C-5313F08CC6D4}" dt="2023-09-26T03:45:34.786" v="2122" actId="255"/>
          <ac:spMkLst>
            <pc:docMk/>
            <pc:sldMk cId="3132442189" sldId="1432"/>
            <ac:spMk id="5" creationId="{78DF4D24-2420-473C-9C02-645D6B350879}"/>
          </ac:spMkLst>
        </pc:spChg>
        <pc:spChg chg="mod">
          <ac:chgData name="Thomas Schaaf" userId="29ba003c9afe60be" providerId="LiveId" clId="{3BBA3EB9-4167-4AAA-B40C-5313F08CC6D4}" dt="2023-09-26T03:45:08.396" v="2115" actId="20577"/>
          <ac:spMkLst>
            <pc:docMk/>
            <pc:sldMk cId="3132442189" sldId="1432"/>
            <ac:spMk id="9" creationId="{F05E5FB8-7502-CC93-FB99-BE931CB1A44C}"/>
          </ac:spMkLst>
        </pc:spChg>
        <pc:spChg chg="mod">
          <ac:chgData name="Thomas Schaaf" userId="29ba003c9afe60be" providerId="LiveId" clId="{3BBA3EB9-4167-4AAA-B40C-5313F08CC6D4}" dt="2023-09-26T03:45:45.554" v="2124" actId="20577"/>
          <ac:spMkLst>
            <pc:docMk/>
            <pc:sldMk cId="3132442189" sldId="1432"/>
            <ac:spMk id="11" creationId="{2A4532DA-5FD7-5862-C813-D55A0F4B3FAD}"/>
          </ac:spMkLst>
        </pc:spChg>
      </pc:sldChg>
      <pc:sldChg chg="modSp add mod">
        <pc:chgData name="Thomas Schaaf" userId="29ba003c9afe60be" providerId="LiveId" clId="{3BBA3EB9-4167-4AAA-B40C-5313F08CC6D4}" dt="2023-09-26T03:34:16.850" v="1952" actId="20577"/>
        <pc:sldMkLst>
          <pc:docMk/>
          <pc:sldMk cId="1312688572" sldId="1433"/>
        </pc:sldMkLst>
        <pc:spChg chg="mod">
          <ac:chgData name="Thomas Schaaf" userId="29ba003c9afe60be" providerId="LiveId" clId="{3BBA3EB9-4167-4AAA-B40C-5313F08CC6D4}" dt="2023-09-26T03:34:16.850" v="1952" actId="20577"/>
          <ac:spMkLst>
            <pc:docMk/>
            <pc:sldMk cId="1312688572" sldId="1433"/>
            <ac:spMk id="3" creationId="{8CF87B33-6E3E-1DCC-AD59-BBFD6C5FD8A0}"/>
          </ac:spMkLst>
        </pc:spChg>
      </pc:sldChg>
      <pc:sldChg chg="modSp add mod">
        <pc:chgData name="Thomas Schaaf" userId="29ba003c9afe60be" providerId="LiveId" clId="{3BBA3EB9-4167-4AAA-B40C-5313F08CC6D4}" dt="2023-09-26T03:46:43.079" v="2133" actId="20577"/>
        <pc:sldMkLst>
          <pc:docMk/>
          <pc:sldMk cId="329176645" sldId="1434"/>
        </pc:sldMkLst>
        <pc:spChg chg="mod">
          <ac:chgData name="Thomas Schaaf" userId="29ba003c9afe60be" providerId="LiveId" clId="{3BBA3EB9-4167-4AAA-B40C-5313F08CC6D4}" dt="2023-09-26T03:46:30.413" v="2131" actId="255"/>
          <ac:spMkLst>
            <pc:docMk/>
            <pc:sldMk cId="329176645" sldId="1434"/>
            <ac:spMk id="5" creationId="{78DF4D24-2420-473C-9C02-645D6B350879}"/>
          </ac:spMkLst>
        </pc:spChg>
        <pc:spChg chg="mod">
          <ac:chgData name="Thomas Schaaf" userId="29ba003c9afe60be" providerId="LiveId" clId="{3BBA3EB9-4167-4AAA-B40C-5313F08CC6D4}" dt="2023-09-26T03:46:11.992" v="2127" actId="20577"/>
          <ac:spMkLst>
            <pc:docMk/>
            <pc:sldMk cId="329176645" sldId="1434"/>
            <ac:spMk id="9" creationId="{F05E5FB8-7502-CC93-FB99-BE931CB1A44C}"/>
          </ac:spMkLst>
        </pc:spChg>
        <pc:spChg chg="mod">
          <ac:chgData name="Thomas Schaaf" userId="29ba003c9afe60be" providerId="LiveId" clId="{3BBA3EB9-4167-4AAA-B40C-5313F08CC6D4}" dt="2023-09-26T03:46:43.079" v="2133" actId="20577"/>
          <ac:spMkLst>
            <pc:docMk/>
            <pc:sldMk cId="329176645" sldId="1434"/>
            <ac:spMk id="11" creationId="{2A4532DA-5FD7-5862-C813-D55A0F4B3FAD}"/>
          </ac:spMkLst>
        </pc:spChg>
      </pc:sldChg>
      <pc:sldChg chg="modSp add mod">
        <pc:chgData name="Thomas Schaaf" userId="29ba003c9afe60be" providerId="LiveId" clId="{3BBA3EB9-4167-4AAA-B40C-5313F08CC6D4}" dt="2023-09-26T03:47:27.370" v="2140" actId="255"/>
        <pc:sldMkLst>
          <pc:docMk/>
          <pc:sldMk cId="2025314811" sldId="1435"/>
        </pc:sldMkLst>
        <pc:spChg chg="mod">
          <ac:chgData name="Thomas Schaaf" userId="29ba003c9afe60be" providerId="LiveId" clId="{3BBA3EB9-4167-4AAA-B40C-5313F08CC6D4}" dt="2023-09-26T03:47:27.370" v="2140" actId="255"/>
          <ac:spMkLst>
            <pc:docMk/>
            <pc:sldMk cId="2025314811" sldId="1435"/>
            <ac:spMk id="5" creationId="{78DF4D24-2420-473C-9C02-645D6B350879}"/>
          </ac:spMkLst>
        </pc:spChg>
        <pc:spChg chg="mod">
          <ac:chgData name="Thomas Schaaf" userId="29ba003c9afe60be" providerId="LiveId" clId="{3BBA3EB9-4167-4AAA-B40C-5313F08CC6D4}" dt="2023-09-26T03:47:13.501" v="2137" actId="20577"/>
          <ac:spMkLst>
            <pc:docMk/>
            <pc:sldMk cId="2025314811" sldId="1435"/>
            <ac:spMk id="9" creationId="{F05E5FB8-7502-CC93-FB99-BE931CB1A44C}"/>
          </ac:spMkLst>
        </pc:spChg>
        <pc:spChg chg="mod">
          <ac:chgData name="Thomas Schaaf" userId="29ba003c9afe60be" providerId="LiveId" clId="{3BBA3EB9-4167-4AAA-B40C-5313F08CC6D4}" dt="2023-09-26T03:47:20.757" v="2139" actId="20577"/>
          <ac:spMkLst>
            <pc:docMk/>
            <pc:sldMk cId="2025314811" sldId="1435"/>
            <ac:spMk id="11" creationId="{2A4532DA-5FD7-5862-C813-D55A0F4B3FAD}"/>
          </ac:spMkLst>
        </pc:spChg>
      </pc:sldChg>
      <pc:sldChg chg="modSp add mod">
        <pc:chgData name="Thomas Schaaf" userId="29ba003c9afe60be" providerId="LiveId" clId="{3BBA3EB9-4167-4AAA-B40C-5313F08CC6D4}" dt="2023-09-26T03:48:21.706" v="2149" actId="20577"/>
        <pc:sldMkLst>
          <pc:docMk/>
          <pc:sldMk cId="1476456366" sldId="1436"/>
        </pc:sldMkLst>
        <pc:spChg chg="mod">
          <ac:chgData name="Thomas Schaaf" userId="29ba003c9afe60be" providerId="LiveId" clId="{3BBA3EB9-4167-4AAA-B40C-5313F08CC6D4}" dt="2023-09-26T03:48:12.096" v="2147"/>
          <ac:spMkLst>
            <pc:docMk/>
            <pc:sldMk cId="1476456366" sldId="1436"/>
            <ac:spMk id="5" creationId="{78DF4D24-2420-473C-9C02-645D6B350879}"/>
          </ac:spMkLst>
        </pc:spChg>
        <pc:spChg chg="mod">
          <ac:chgData name="Thomas Schaaf" userId="29ba003c9afe60be" providerId="LiveId" clId="{3BBA3EB9-4167-4AAA-B40C-5313F08CC6D4}" dt="2023-09-26T03:47:56.803" v="2146" actId="20577"/>
          <ac:spMkLst>
            <pc:docMk/>
            <pc:sldMk cId="1476456366" sldId="1436"/>
            <ac:spMk id="9" creationId="{F05E5FB8-7502-CC93-FB99-BE931CB1A44C}"/>
          </ac:spMkLst>
        </pc:spChg>
        <pc:spChg chg="mod">
          <ac:chgData name="Thomas Schaaf" userId="29ba003c9afe60be" providerId="LiveId" clId="{3BBA3EB9-4167-4AAA-B40C-5313F08CC6D4}" dt="2023-09-26T03:48:21.706" v="2149" actId="20577"/>
          <ac:spMkLst>
            <pc:docMk/>
            <pc:sldMk cId="1476456366" sldId="1436"/>
            <ac:spMk id="11" creationId="{2A4532DA-5FD7-5862-C813-D55A0F4B3FAD}"/>
          </ac:spMkLst>
        </pc:spChg>
      </pc:sldChg>
      <pc:sldChg chg="modSp add mod">
        <pc:chgData name="Thomas Schaaf" userId="29ba003c9afe60be" providerId="LiveId" clId="{3BBA3EB9-4167-4AAA-B40C-5313F08CC6D4}" dt="2023-09-26T03:43:10.417" v="2105" actId="20577"/>
        <pc:sldMkLst>
          <pc:docMk/>
          <pc:sldMk cId="159457614" sldId="1437"/>
        </pc:sldMkLst>
        <pc:spChg chg="mod">
          <ac:chgData name="Thomas Schaaf" userId="29ba003c9afe60be" providerId="LiveId" clId="{3BBA3EB9-4167-4AAA-B40C-5313F08CC6D4}" dt="2023-09-26T03:43:03.177" v="2103" actId="20577"/>
          <ac:spMkLst>
            <pc:docMk/>
            <pc:sldMk cId="159457614" sldId="1437"/>
            <ac:spMk id="5" creationId="{78DF4D24-2420-473C-9C02-645D6B350879}"/>
          </ac:spMkLst>
        </pc:spChg>
        <pc:spChg chg="mod">
          <ac:chgData name="Thomas Schaaf" userId="29ba003c9afe60be" providerId="LiveId" clId="{3BBA3EB9-4167-4AAA-B40C-5313F08CC6D4}" dt="2023-09-26T03:42:47.204" v="2099" actId="20577"/>
          <ac:spMkLst>
            <pc:docMk/>
            <pc:sldMk cId="159457614" sldId="1437"/>
            <ac:spMk id="9" creationId="{F05E5FB8-7502-CC93-FB99-BE931CB1A44C}"/>
          </ac:spMkLst>
        </pc:spChg>
        <pc:spChg chg="mod">
          <ac:chgData name="Thomas Schaaf" userId="29ba003c9afe60be" providerId="LiveId" clId="{3BBA3EB9-4167-4AAA-B40C-5313F08CC6D4}" dt="2023-09-26T03:43:10.417" v="2105" actId="20577"/>
          <ac:spMkLst>
            <pc:docMk/>
            <pc:sldMk cId="159457614" sldId="1437"/>
            <ac:spMk id="11" creationId="{2A4532DA-5FD7-5862-C813-D55A0F4B3FAD}"/>
          </ac:spMkLst>
        </pc:spChg>
      </pc:sldChg>
      <pc:sldChg chg="modSp add mod">
        <pc:chgData name="Thomas Schaaf" userId="29ba003c9afe60be" providerId="LiveId" clId="{3BBA3EB9-4167-4AAA-B40C-5313F08CC6D4}" dt="2023-09-26T03:44:01.394" v="2112" actId="255"/>
        <pc:sldMkLst>
          <pc:docMk/>
          <pc:sldMk cId="1313785425" sldId="1438"/>
        </pc:sldMkLst>
        <pc:spChg chg="mod">
          <ac:chgData name="Thomas Schaaf" userId="29ba003c9afe60be" providerId="LiveId" clId="{3BBA3EB9-4167-4AAA-B40C-5313F08CC6D4}" dt="2023-09-26T03:44:01.394" v="2112" actId="255"/>
          <ac:spMkLst>
            <pc:docMk/>
            <pc:sldMk cId="1313785425" sldId="1438"/>
            <ac:spMk id="5" creationId="{78DF4D24-2420-473C-9C02-645D6B350879}"/>
          </ac:spMkLst>
        </pc:spChg>
        <pc:spChg chg="mod">
          <ac:chgData name="Thomas Schaaf" userId="29ba003c9afe60be" providerId="LiveId" clId="{3BBA3EB9-4167-4AAA-B40C-5313F08CC6D4}" dt="2023-09-26T03:43:30.809" v="2108" actId="20577"/>
          <ac:spMkLst>
            <pc:docMk/>
            <pc:sldMk cId="1313785425" sldId="1438"/>
            <ac:spMk id="9" creationId="{F05E5FB8-7502-CC93-FB99-BE931CB1A44C}"/>
          </ac:spMkLst>
        </pc:spChg>
        <pc:spChg chg="mod">
          <ac:chgData name="Thomas Schaaf" userId="29ba003c9afe60be" providerId="LiveId" clId="{3BBA3EB9-4167-4AAA-B40C-5313F08CC6D4}" dt="2023-09-26T03:43:52.398" v="2111" actId="6549"/>
          <ac:spMkLst>
            <pc:docMk/>
            <pc:sldMk cId="1313785425" sldId="1438"/>
            <ac:spMk id="11" creationId="{2A4532DA-5FD7-5862-C813-D55A0F4B3FAD}"/>
          </ac:spMkLst>
        </pc:spChg>
      </pc:sldChg>
      <pc:sldChg chg="add del">
        <pc:chgData name="Thomas Schaaf" userId="29ba003c9afe60be" providerId="LiveId" clId="{3BBA3EB9-4167-4AAA-B40C-5313F08CC6D4}" dt="2023-09-26T03:59:07.075" v="2248" actId="47"/>
        <pc:sldMkLst>
          <pc:docMk/>
          <pc:sldMk cId="2766095117" sldId="1439"/>
        </pc:sldMkLst>
      </pc:sldChg>
      <pc:sldChg chg="add del">
        <pc:chgData name="Thomas Schaaf" userId="29ba003c9afe60be" providerId="LiveId" clId="{3BBA3EB9-4167-4AAA-B40C-5313F08CC6D4}" dt="2023-09-26T03:59:07.389" v="2249" actId="47"/>
        <pc:sldMkLst>
          <pc:docMk/>
          <pc:sldMk cId="3317220354" sldId="1440"/>
        </pc:sldMkLst>
      </pc:sldChg>
      <pc:sldChg chg="modSp add mod">
        <pc:chgData name="Thomas Schaaf" userId="29ba003c9afe60be" providerId="LiveId" clId="{3BBA3EB9-4167-4AAA-B40C-5313F08CC6D4}" dt="2023-09-26T03:40:32.953" v="2085" actId="255"/>
        <pc:sldMkLst>
          <pc:docMk/>
          <pc:sldMk cId="1979328568" sldId="1441"/>
        </pc:sldMkLst>
        <pc:spChg chg="mod">
          <ac:chgData name="Thomas Schaaf" userId="29ba003c9afe60be" providerId="LiveId" clId="{3BBA3EB9-4167-4AAA-B40C-5313F08CC6D4}" dt="2023-09-26T03:36:27.079" v="2025" actId="20577"/>
          <ac:spMkLst>
            <pc:docMk/>
            <pc:sldMk cId="1979328568" sldId="1441"/>
            <ac:spMk id="2" creationId="{00000000-0000-0000-0000-000000000000}"/>
          </ac:spMkLst>
        </pc:spChg>
        <pc:spChg chg="mod">
          <ac:chgData name="Thomas Schaaf" userId="29ba003c9afe60be" providerId="LiveId" clId="{3BBA3EB9-4167-4AAA-B40C-5313F08CC6D4}" dt="2023-09-26T03:40:32.953" v="2085" actId="255"/>
          <ac:spMkLst>
            <pc:docMk/>
            <pc:sldMk cId="1979328568" sldId="1441"/>
            <ac:spMk id="5" creationId="{78DF4D24-2420-473C-9C02-645D6B350879}"/>
          </ac:spMkLst>
        </pc:spChg>
        <pc:spChg chg="mod">
          <ac:chgData name="Thomas Schaaf" userId="29ba003c9afe60be" providerId="LiveId" clId="{3BBA3EB9-4167-4AAA-B40C-5313F08CC6D4}" dt="2023-09-26T03:37:24.580" v="2051" actId="20577"/>
          <ac:spMkLst>
            <pc:docMk/>
            <pc:sldMk cId="1979328568" sldId="1441"/>
            <ac:spMk id="9" creationId="{F05E5FB8-7502-CC93-FB99-BE931CB1A44C}"/>
          </ac:spMkLst>
        </pc:spChg>
        <pc:spChg chg="mod">
          <ac:chgData name="Thomas Schaaf" userId="29ba003c9afe60be" providerId="LiveId" clId="{3BBA3EB9-4167-4AAA-B40C-5313F08CC6D4}" dt="2023-09-26T03:37:40.957" v="2053" actId="20577"/>
          <ac:spMkLst>
            <pc:docMk/>
            <pc:sldMk cId="1979328568" sldId="1441"/>
            <ac:spMk id="11" creationId="{2A4532DA-5FD7-5862-C813-D55A0F4B3FAD}"/>
          </ac:spMkLst>
        </pc:spChg>
      </pc:sldChg>
      <pc:sldChg chg="modSp add mod">
        <pc:chgData name="Thomas Schaaf" userId="29ba003c9afe60be" providerId="LiveId" clId="{3BBA3EB9-4167-4AAA-B40C-5313F08CC6D4}" dt="2023-09-26T03:40:22.186" v="2083" actId="255"/>
        <pc:sldMkLst>
          <pc:docMk/>
          <pc:sldMk cId="476866605" sldId="1442"/>
        </pc:sldMkLst>
        <pc:spChg chg="mod">
          <ac:chgData name="Thomas Schaaf" userId="29ba003c9afe60be" providerId="LiveId" clId="{3BBA3EB9-4167-4AAA-B40C-5313F08CC6D4}" dt="2023-09-26T03:40:22.186" v="2083" actId="255"/>
          <ac:spMkLst>
            <pc:docMk/>
            <pc:sldMk cId="476866605" sldId="1442"/>
            <ac:spMk id="5" creationId="{78DF4D24-2420-473C-9C02-645D6B350879}"/>
          </ac:spMkLst>
        </pc:spChg>
        <pc:spChg chg="mod">
          <ac:chgData name="Thomas Schaaf" userId="29ba003c9afe60be" providerId="LiveId" clId="{3BBA3EB9-4167-4AAA-B40C-5313F08CC6D4}" dt="2023-09-26T03:38:07.261" v="2056" actId="20577"/>
          <ac:spMkLst>
            <pc:docMk/>
            <pc:sldMk cId="476866605" sldId="1442"/>
            <ac:spMk id="9" creationId="{F05E5FB8-7502-CC93-FB99-BE931CB1A44C}"/>
          </ac:spMkLst>
        </pc:spChg>
        <pc:spChg chg="mod">
          <ac:chgData name="Thomas Schaaf" userId="29ba003c9afe60be" providerId="LiveId" clId="{3BBA3EB9-4167-4AAA-B40C-5313F08CC6D4}" dt="2023-09-26T03:38:21.715" v="2059" actId="20577"/>
          <ac:spMkLst>
            <pc:docMk/>
            <pc:sldMk cId="476866605" sldId="1442"/>
            <ac:spMk id="11" creationId="{2A4532DA-5FD7-5862-C813-D55A0F4B3FAD}"/>
          </ac:spMkLst>
        </pc:spChg>
      </pc:sldChg>
      <pc:sldChg chg="modSp add mod">
        <pc:chgData name="Thomas Schaaf" userId="29ba003c9afe60be" providerId="LiveId" clId="{3BBA3EB9-4167-4AAA-B40C-5313F08CC6D4}" dt="2023-09-26T03:53:36.562" v="2191" actId="20577"/>
        <pc:sldMkLst>
          <pc:docMk/>
          <pc:sldMk cId="4126273021" sldId="1443"/>
        </pc:sldMkLst>
        <pc:spChg chg="mod">
          <ac:chgData name="Thomas Schaaf" userId="29ba003c9afe60be" providerId="LiveId" clId="{3BBA3EB9-4167-4AAA-B40C-5313F08CC6D4}" dt="2023-09-26T03:36:41.915" v="2043" actId="20577"/>
          <ac:spMkLst>
            <pc:docMk/>
            <pc:sldMk cId="4126273021" sldId="1443"/>
            <ac:spMk id="2" creationId="{00000000-0000-0000-0000-000000000000}"/>
          </ac:spMkLst>
        </pc:spChg>
        <pc:spChg chg="mod">
          <ac:chgData name="Thomas Schaaf" userId="29ba003c9afe60be" providerId="LiveId" clId="{3BBA3EB9-4167-4AAA-B40C-5313F08CC6D4}" dt="2023-09-26T03:53:28.558" v="2189"/>
          <ac:spMkLst>
            <pc:docMk/>
            <pc:sldMk cId="4126273021" sldId="1443"/>
            <ac:spMk id="5" creationId="{78DF4D24-2420-473C-9C02-645D6B350879}"/>
          </ac:spMkLst>
        </pc:spChg>
        <pc:spChg chg="mod">
          <ac:chgData name="Thomas Schaaf" userId="29ba003c9afe60be" providerId="LiveId" clId="{3BBA3EB9-4167-4AAA-B40C-5313F08CC6D4}" dt="2023-09-26T03:53:13.380" v="2187" actId="20577"/>
          <ac:spMkLst>
            <pc:docMk/>
            <pc:sldMk cId="4126273021" sldId="1443"/>
            <ac:spMk id="9" creationId="{F05E5FB8-7502-CC93-FB99-BE931CB1A44C}"/>
          </ac:spMkLst>
        </pc:spChg>
        <pc:spChg chg="mod">
          <ac:chgData name="Thomas Schaaf" userId="29ba003c9afe60be" providerId="LiveId" clId="{3BBA3EB9-4167-4AAA-B40C-5313F08CC6D4}" dt="2023-09-26T03:53:36.562" v="2191" actId="20577"/>
          <ac:spMkLst>
            <pc:docMk/>
            <pc:sldMk cId="4126273021" sldId="1443"/>
            <ac:spMk id="11" creationId="{2A4532DA-5FD7-5862-C813-D55A0F4B3FAD}"/>
          </ac:spMkLst>
        </pc:spChg>
      </pc:sldChg>
      <pc:sldChg chg="modSp add mod">
        <pc:chgData name="Thomas Schaaf" userId="29ba003c9afe60be" providerId="LiveId" clId="{3BBA3EB9-4167-4AAA-B40C-5313F08CC6D4}" dt="2023-09-26T03:54:20.153" v="2197" actId="20577"/>
        <pc:sldMkLst>
          <pc:docMk/>
          <pc:sldMk cId="3019666734" sldId="1444"/>
        </pc:sldMkLst>
        <pc:spChg chg="mod">
          <ac:chgData name="Thomas Schaaf" userId="29ba003c9afe60be" providerId="LiveId" clId="{3BBA3EB9-4167-4AAA-B40C-5313F08CC6D4}" dt="2023-09-26T03:54:11.019" v="2195"/>
          <ac:spMkLst>
            <pc:docMk/>
            <pc:sldMk cId="3019666734" sldId="1444"/>
            <ac:spMk id="5" creationId="{78DF4D24-2420-473C-9C02-645D6B350879}"/>
          </ac:spMkLst>
        </pc:spChg>
        <pc:spChg chg="mod">
          <ac:chgData name="Thomas Schaaf" userId="29ba003c9afe60be" providerId="LiveId" clId="{3BBA3EB9-4167-4AAA-B40C-5313F08CC6D4}" dt="2023-09-26T03:53:57.638" v="2194" actId="20577"/>
          <ac:spMkLst>
            <pc:docMk/>
            <pc:sldMk cId="3019666734" sldId="1444"/>
            <ac:spMk id="9" creationId="{F05E5FB8-7502-CC93-FB99-BE931CB1A44C}"/>
          </ac:spMkLst>
        </pc:spChg>
        <pc:spChg chg="mod">
          <ac:chgData name="Thomas Schaaf" userId="29ba003c9afe60be" providerId="LiveId" clId="{3BBA3EB9-4167-4AAA-B40C-5313F08CC6D4}" dt="2023-09-26T03:54:20.153" v="2197" actId="20577"/>
          <ac:spMkLst>
            <pc:docMk/>
            <pc:sldMk cId="3019666734" sldId="1444"/>
            <ac:spMk id="11" creationId="{2A4532DA-5FD7-5862-C813-D55A0F4B3FAD}"/>
          </ac:spMkLst>
        </pc:spChg>
      </pc:sldChg>
      <pc:sldChg chg="modSp add mod">
        <pc:chgData name="Thomas Schaaf" userId="29ba003c9afe60be" providerId="LiveId" clId="{3BBA3EB9-4167-4AAA-B40C-5313F08CC6D4}" dt="2023-09-26T03:55:00.149" v="2204" actId="20577"/>
        <pc:sldMkLst>
          <pc:docMk/>
          <pc:sldMk cId="715382369" sldId="1445"/>
        </pc:sldMkLst>
        <pc:spChg chg="mod">
          <ac:chgData name="Thomas Schaaf" userId="29ba003c9afe60be" providerId="LiveId" clId="{3BBA3EB9-4167-4AAA-B40C-5313F08CC6D4}" dt="2023-09-26T03:54:44.578" v="2200" actId="255"/>
          <ac:spMkLst>
            <pc:docMk/>
            <pc:sldMk cId="715382369" sldId="1445"/>
            <ac:spMk id="5" creationId="{78DF4D24-2420-473C-9C02-645D6B350879}"/>
          </ac:spMkLst>
        </pc:spChg>
        <pc:spChg chg="mod">
          <ac:chgData name="Thomas Schaaf" userId="29ba003c9afe60be" providerId="LiveId" clId="{3BBA3EB9-4167-4AAA-B40C-5313F08CC6D4}" dt="2023-09-26T03:54:51.696" v="2202" actId="20577"/>
          <ac:spMkLst>
            <pc:docMk/>
            <pc:sldMk cId="715382369" sldId="1445"/>
            <ac:spMk id="9" creationId="{F05E5FB8-7502-CC93-FB99-BE931CB1A44C}"/>
          </ac:spMkLst>
        </pc:spChg>
        <pc:spChg chg="mod">
          <ac:chgData name="Thomas Schaaf" userId="29ba003c9afe60be" providerId="LiveId" clId="{3BBA3EB9-4167-4AAA-B40C-5313F08CC6D4}" dt="2023-09-26T03:55:00.149" v="2204" actId="20577"/>
          <ac:spMkLst>
            <pc:docMk/>
            <pc:sldMk cId="715382369" sldId="1445"/>
            <ac:spMk id="11" creationId="{2A4532DA-5FD7-5862-C813-D55A0F4B3FAD}"/>
          </ac:spMkLst>
        </pc:spChg>
      </pc:sldChg>
      <pc:sldChg chg="modSp add mod">
        <pc:chgData name="Thomas Schaaf" userId="29ba003c9afe60be" providerId="LiveId" clId="{3BBA3EB9-4167-4AAA-B40C-5313F08CC6D4}" dt="2023-09-26T03:55:42.533" v="2212" actId="20577"/>
        <pc:sldMkLst>
          <pc:docMk/>
          <pc:sldMk cId="260039503" sldId="1446"/>
        </pc:sldMkLst>
        <pc:spChg chg="mod">
          <ac:chgData name="Thomas Schaaf" userId="29ba003c9afe60be" providerId="LiveId" clId="{3BBA3EB9-4167-4AAA-B40C-5313F08CC6D4}" dt="2023-09-26T03:55:26.795" v="2208" actId="255"/>
          <ac:spMkLst>
            <pc:docMk/>
            <pc:sldMk cId="260039503" sldId="1446"/>
            <ac:spMk id="5" creationId="{78DF4D24-2420-473C-9C02-645D6B350879}"/>
          </ac:spMkLst>
        </pc:spChg>
        <pc:spChg chg="mod">
          <ac:chgData name="Thomas Schaaf" userId="29ba003c9afe60be" providerId="LiveId" clId="{3BBA3EB9-4167-4AAA-B40C-5313F08CC6D4}" dt="2023-09-26T03:55:42.533" v="2212" actId="20577"/>
          <ac:spMkLst>
            <pc:docMk/>
            <pc:sldMk cId="260039503" sldId="1446"/>
            <ac:spMk id="9" creationId="{F05E5FB8-7502-CC93-FB99-BE931CB1A44C}"/>
          </ac:spMkLst>
        </pc:spChg>
        <pc:spChg chg="mod">
          <ac:chgData name="Thomas Schaaf" userId="29ba003c9afe60be" providerId="LiveId" clId="{3BBA3EB9-4167-4AAA-B40C-5313F08CC6D4}" dt="2023-09-26T03:55:35.280" v="2210" actId="20577"/>
          <ac:spMkLst>
            <pc:docMk/>
            <pc:sldMk cId="260039503" sldId="1446"/>
            <ac:spMk id="11" creationId="{2A4532DA-5FD7-5862-C813-D55A0F4B3FAD}"/>
          </ac:spMkLst>
        </pc:spChg>
      </pc:sldChg>
      <pc:sldChg chg="modSp add mod">
        <pc:chgData name="Thomas Schaaf" userId="29ba003c9afe60be" providerId="LiveId" clId="{3BBA3EB9-4167-4AAA-B40C-5313F08CC6D4}" dt="2023-09-26T03:56:33.644" v="2224" actId="20577"/>
        <pc:sldMkLst>
          <pc:docMk/>
          <pc:sldMk cId="1562726194" sldId="1447"/>
        </pc:sldMkLst>
        <pc:spChg chg="mod">
          <ac:chgData name="Thomas Schaaf" userId="29ba003c9afe60be" providerId="LiveId" clId="{3BBA3EB9-4167-4AAA-B40C-5313F08CC6D4}" dt="2023-09-26T03:56:24.202" v="2222" actId="255"/>
          <ac:spMkLst>
            <pc:docMk/>
            <pc:sldMk cId="1562726194" sldId="1447"/>
            <ac:spMk id="5" creationId="{78DF4D24-2420-473C-9C02-645D6B350879}"/>
          </ac:spMkLst>
        </pc:spChg>
        <pc:spChg chg="mod">
          <ac:chgData name="Thomas Schaaf" userId="29ba003c9afe60be" providerId="LiveId" clId="{3BBA3EB9-4167-4AAA-B40C-5313F08CC6D4}" dt="2023-09-26T03:56:09.540" v="2217" actId="20577"/>
          <ac:spMkLst>
            <pc:docMk/>
            <pc:sldMk cId="1562726194" sldId="1447"/>
            <ac:spMk id="9" creationId="{F05E5FB8-7502-CC93-FB99-BE931CB1A44C}"/>
          </ac:spMkLst>
        </pc:spChg>
        <pc:spChg chg="mod">
          <ac:chgData name="Thomas Schaaf" userId="29ba003c9afe60be" providerId="LiveId" clId="{3BBA3EB9-4167-4AAA-B40C-5313F08CC6D4}" dt="2023-09-26T03:56:33.644" v="2224" actId="20577"/>
          <ac:spMkLst>
            <pc:docMk/>
            <pc:sldMk cId="1562726194" sldId="1447"/>
            <ac:spMk id="11" creationId="{2A4532DA-5FD7-5862-C813-D55A0F4B3FAD}"/>
          </ac:spMkLst>
        </pc:spChg>
      </pc:sldChg>
      <pc:sldChg chg="modSp add mod">
        <pc:chgData name="Thomas Schaaf" userId="29ba003c9afe60be" providerId="LiveId" clId="{3BBA3EB9-4167-4AAA-B40C-5313F08CC6D4}" dt="2023-09-26T03:49:17.481" v="2156" actId="20577"/>
        <pc:sldMkLst>
          <pc:docMk/>
          <pc:sldMk cId="1154576444" sldId="1448"/>
        </pc:sldMkLst>
        <pc:spChg chg="mod">
          <ac:chgData name="Thomas Schaaf" userId="29ba003c9afe60be" providerId="LiveId" clId="{3BBA3EB9-4167-4AAA-B40C-5313F08CC6D4}" dt="2023-09-26T03:49:08.755" v="2154"/>
          <ac:spMkLst>
            <pc:docMk/>
            <pc:sldMk cId="1154576444" sldId="1448"/>
            <ac:spMk id="5" creationId="{78DF4D24-2420-473C-9C02-645D6B350879}"/>
          </ac:spMkLst>
        </pc:spChg>
        <pc:spChg chg="mod">
          <ac:chgData name="Thomas Schaaf" userId="29ba003c9afe60be" providerId="LiveId" clId="{3BBA3EB9-4167-4AAA-B40C-5313F08CC6D4}" dt="2023-09-26T03:48:47.055" v="2152" actId="20577"/>
          <ac:spMkLst>
            <pc:docMk/>
            <pc:sldMk cId="1154576444" sldId="1448"/>
            <ac:spMk id="9" creationId="{F05E5FB8-7502-CC93-FB99-BE931CB1A44C}"/>
          </ac:spMkLst>
        </pc:spChg>
        <pc:spChg chg="mod">
          <ac:chgData name="Thomas Schaaf" userId="29ba003c9afe60be" providerId="LiveId" clId="{3BBA3EB9-4167-4AAA-B40C-5313F08CC6D4}" dt="2023-09-26T03:49:17.481" v="2156" actId="20577"/>
          <ac:spMkLst>
            <pc:docMk/>
            <pc:sldMk cId="1154576444" sldId="1448"/>
            <ac:spMk id="11" creationId="{2A4532DA-5FD7-5862-C813-D55A0F4B3FAD}"/>
          </ac:spMkLst>
        </pc:spChg>
      </pc:sldChg>
      <pc:sldChg chg="modSp add mod">
        <pc:chgData name="Thomas Schaaf" userId="29ba003c9afe60be" providerId="LiveId" clId="{3BBA3EB9-4167-4AAA-B40C-5313F08CC6D4}" dt="2023-09-26T03:49:58.490" v="2162" actId="20577"/>
        <pc:sldMkLst>
          <pc:docMk/>
          <pc:sldMk cId="2755828" sldId="1449"/>
        </pc:sldMkLst>
        <pc:spChg chg="mod">
          <ac:chgData name="Thomas Schaaf" userId="29ba003c9afe60be" providerId="LiveId" clId="{3BBA3EB9-4167-4AAA-B40C-5313F08CC6D4}" dt="2023-09-26T03:49:50.591" v="2160"/>
          <ac:spMkLst>
            <pc:docMk/>
            <pc:sldMk cId="2755828" sldId="1449"/>
            <ac:spMk id="5" creationId="{78DF4D24-2420-473C-9C02-645D6B350879}"/>
          </ac:spMkLst>
        </pc:spChg>
        <pc:spChg chg="mod">
          <ac:chgData name="Thomas Schaaf" userId="29ba003c9afe60be" providerId="LiveId" clId="{3BBA3EB9-4167-4AAA-B40C-5313F08CC6D4}" dt="2023-09-26T03:49:43.350" v="2159" actId="20577"/>
          <ac:spMkLst>
            <pc:docMk/>
            <pc:sldMk cId="2755828" sldId="1449"/>
            <ac:spMk id="9" creationId="{F05E5FB8-7502-CC93-FB99-BE931CB1A44C}"/>
          </ac:spMkLst>
        </pc:spChg>
        <pc:spChg chg="mod">
          <ac:chgData name="Thomas Schaaf" userId="29ba003c9afe60be" providerId="LiveId" clId="{3BBA3EB9-4167-4AAA-B40C-5313F08CC6D4}" dt="2023-09-26T03:49:58.490" v="2162" actId="20577"/>
          <ac:spMkLst>
            <pc:docMk/>
            <pc:sldMk cId="2755828" sldId="1449"/>
            <ac:spMk id="11" creationId="{2A4532DA-5FD7-5862-C813-D55A0F4B3FAD}"/>
          </ac:spMkLst>
        </pc:spChg>
      </pc:sldChg>
      <pc:sldChg chg="modSp add mod">
        <pc:chgData name="Thomas Schaaf" userId="29ba003c9afe60be" providerId="LiveId" clId="{3BBA3EB9-4167-4AAA-B40C-5313F08CC6D4}" dt="2023-09-26T03:51:08.004" v="2176" actId="20577"/>
        <pc:sldMkLst>
          <pc:docMk/>
          <pc:sldMk cId="4214400021" sldId="1450"/>
        </pc:sldMkLst>
        <pc:spChg chg="mod">
          <ac:chgData name="Thomas Schaaf" userId="29ba003c9afe60be" providerId="LiveId" clId="{3BBA3EB9-4167-4AAA-B40C-5313F08CC6D4}" dt="2023-09-26T03:50:58.496" v="2174" actId="255"/>
          <ac:spMkLst>
            <pc:docMk/>
            <pc:sldMk cId="4214400021" sldId="1450"/>
            <ac:spMk id="5" creationId="{78DF4D24-2420-473C-9C02-645D6B350879}"/>
          </ac:spMkLst>
        </pc:spChg>
        <pc:spChg chg="mod">
          <ac:chgData name="Thomas Schaaf" userId="29ba003c9afe60be" providerId="LiveId" clId="{3BBA3EB9-4167-4AAA-B40C-5313F08CC6D4}" dt="2023-09-26T03:50:37.527" v="2170" actId="20577"/>
          <ac:spMkLst>
            <pc:docMk/>
            <pc:sldMk cId="4214400021" sldId="1450"/>
            <ac:spMk id="9" creationId="{F05E5FB8-7502-CC93-FB99-BE931CB1A44C}"/>
          </ac:spMkLst>
        </pc:spChg>
        <pc:spChg chg="mod">
          <ac:chgData name="Thomas Schaaf" userId="29ba003c9afe60be" providerId="LiveId" clId="{3BBA3EB9-4167-4AAA-B40C-5313F08CC6D4}" dt="2023-09-26T03:51:08.004" v="2176" actId="20577"/>
          <ac:spMkLst>
            <pc:docMk/>
            <pc:sldMk cId="4214400021" sldId="1450"/>
            <ac:spMk id="11" creationId="{2A4532DA-5FD7-5862-C813-D55A0F4B3FAD}"/>
          </ac:spMkLst>
        </pc:spChg>
      </pc:sldChg>
      <pc:sldChg chg="modSp add mod">
        <pc:chgData name="Thomas Schaaf" userId="29ba003c9afe60be" providerId="LiveId" clId="{3BBA3EB9-4167-4AAA-B40C-5313F08CC6D4}" dt="2023-09-26T03:52:19.558" v="2183" actId="6549"/>
        <pc:sldMkLst>
          <pc:docMk/>
          <pc:sldMk cId="2512265885" sldId="1451"/>
        </pc:sldMkLst>
        <pc:spChg chg="mod">
          <ac:chgData name="Thomas Schaaf" userId="29ba003c9afe60be" providerId="LiveId" clId="{3BBA3EB9-4167-4AAA-B40C-5313F08CC6D4}" dt="2023-09-26T03:52:08.616" v="2181" actId="255"/>
          <ac:spMkLst>
            <pc:docMk/>
            <pc:sldMk cId="2512265885" sldId="1451"/>
            <ac:spMk id="5" creationId="{78DF4D24-2420-473C-9C02-645D6B350879}"/>
          </ac:spMkLst>
        </pc:spChg>
        <pc:spChg chg="mod">
          <ac:chgData name="Thomas Schaaf" userId="29ba003c9afe60be" providerId="LiveId" clId="{3BBA3EB9-4167-4AAA-B40C-5313F08CC6D4}" dt="2023-09-26T03:51:54.755" v="2179" actId="6549"/>
          <ac:spMkLst>
            <pc:docMk/>
            <pc:sldMk cId="2512265885" sldId="1451"/>
            <ac:spMk id="9" creationId="{F05E5FB8-7502-CC93-FB99-BE931CB1A44C}"/>
          </ac:spMkLst>
        </pc:spChg>
        <pc:spChg chg="mod">
          <ac:chgData name="Thomas Schaaf" userId="29ba003c9afe60be" providerId="LiveId" clId="{3BBA3EB9-4167-4AAA-B40C-5313F08CC6D4}" dt="2023-09-26T03:52:19.558" v="2183" actId="6549"/>
          <ac:spMkLst>
            <pc:docMk/>
            <pc:sldMk cId="2512265885" sldId="1451"/>
            <ac:spMk id="11" creationId="{2A4532DA-5FD7-5862-C813-D55A0F4B3FAD}"/>
          </ac:spMkLst>
        </pc:spChg>
      </pc:sldChg>
      <pc:sldChg chg="add del">
        <pc:chgData name="Thomas Schaaf" userId="29ba003c9afe60be" providerId="LiveId" clId="{3BBA3EB9-4167-4AAA-B40C-5313F08CC6D4}" dt="2023-09-26T03:52:31.421" v="2184" actId="47"/>
        <pc:sldMkLst>
          <pc:docMk/>
          <pc:sldMk cId="1336893778" sldId="1452"/>
        </pc:sldMkLst>
      </pc:sldChg>
      <pc:sldChg chg="modSp add mod">
        <pc:chgData name="Thomas Schaaf" userId="29ba003c9afe60be" providerId="LiveId" clId="{3BBA3EB9-4167-4AAA-B40C-5313F08CC6D4}" dt="2023-09-26T03:57:13.107" v="2231" actId="20577"/>
        <pc:sldMkLst>
          <pc:docMk/>
          <pc:sldMk cId="2821219384" sldId="1452"/>
        </pc:sldMkLst>
        <pc:spChg chg="mod">
          <ac:chgData name="Thomas Schaaf" userId="29ba003c9afe60be" providerId="LiveId" clId="{3BBA3EB9-4167-4AAA-B40C-5313F08CC6D4}" dt="2023-09-26T03:57:05.617" v="2229" actId="255"/>
          <ac:spMkLst>
            <pc:docMk/>
            <pc:sldMk cId="2821219384" sldId="1452"/>
            <ac:spMk id="5" creationId="{78DF4D24-2420-473C-9C02-645D6B350879}"/>
          </ac:spMkLst>
        </pc:spChg>
        <pc:spChg chg="mod">
          <ac:chgData name="Thomas Schaaf" userId="29ba003c9afe60be" providerId="LiveId" clId="{3BBA3EB9-4167-4AAA-B40C-5313F08CC6D4}" dt="2023-09-26T03:56:50.691" v="2227" actId="20577"/>
          <ac:spMkLst>
            <pc:docMk/>
            <pc:sldMk cId="2821219384" sldId="1452"/>
            <ac:spMk id="9" creationId="{F05E5FB8-7502-CC93-FB99-BE931CB1A44C}"/>
          </ac:spMkLst>
        </pc:spChg>
        <pc:spChg chg="mod">
          <ac:chgData name="Thomas Schaaf" userId="29ba003c9afe60be" providerId="LiveId" clId="{3BBA3EB9-4167-4AAA-B40C-5313F08CC6D4}" dt="2023-09-26T03:57:13.107" v="2231" actId="20577"/>
          <ac:spMkLst>
            <pc:docMk/>
            <pc:sldMk cId="2821219384" sldId="1452"/>
            <ac:spMk id="11" creationId="{2A4532DA-5FD7-5862-C813-D55A0F4B3FAD}"/>
          </ac:spMkLst>
        </pc:spChg>
      </pc:sldChg>
      <pc:sldChg chg="modSp add mod">
        <pc:chgData name="Thomas Schaaf" userId="29ba003c9afe60be" providerId="LiveId" clId="{3BBA3EB9-4167-4AAA-B40C-5313F08CC6D4}" dt="2023-09-26T03:58:09.832" v="2239" actId="20577"/>
        <pc:sldMkLst>
          <pc:docMk/>
          <pc:sldMk cId="1809276703" sldId="1453"/>
        </pc:sldMkLst>
        <pc:spChg chg="mod">
          <ac:chgData name="Thomas Schaaf" userId="29ba003c9afe60be" providerId="LiveId" clId="{3BBA3EB9-4167-4AAA-B40C-5313F08CC6D4}" dt="2023-09-26T03:58:01.645" v="2237" actId="255"/>
          <ac:spMkLst>
            <pc:docMk/>
            <pc:sldMk cId="1809276703" sldId="1453"/>
            <ac:spMk id="5" creationId="{78DF4D24-2420-473C-9C02-645D6B350879}"/>
          </ac:spMkLst>
        </pc:spChg>
        <pc:spChg chg="mod">
          <ac:chgData name="Thomas Schaaf" userId="29ba003c9afe60be" providerId="LiveId" clId="{3BBA3EB9-4167-4AAA-B40C-5313F08CC6D4}" dt="2023-09-26T03:57:39.201" v="2235" actId="20577"/>
          <ac:spMkLst>
            <pc:docMk/>
            <pc:sldMk cId="1809276703" sldId="1453"/>
            <ac:spMk id="9" creationId="{F05E5FB8-7502-CC93-FB99-BE931CB1A44C}"/>
          </ac:spMkLst>
        </pc:spChg>
        <pc:spChg chg="mod">
          <ac:chgData name="Thomas Schaaf" userId="29ba003c9afe60be" providerId="LiveId" clId="{3BBA3EB9-4167-4AAA-B40C-5313F08CC6D4}" dt="2023-09-26T03:58:09.832" v="2239" actId="20577"/>
          <ac:spMkLst>
            <pc:docMk/>
            <pc:sldMk cId="1809276703" sldId="1453"/>
            <ac:spMk id="11" creationId="{2A4532DA-5FD7-5862-C813-D55A0F4B3FAD}"/>
          </ac:spMkLst>
        </pc:spChg>
      </pc:sldChg>
      <pc:sldChg chg="modSp add mod">
        <pc:chgData name="Thomas Schaaf" userId="29ba003c9afe60be" providerId="LiveId" clId="{3BBA3EB9-4167-4AAA-B40C-5313F08CC6D4}" dt="2023-09-26T03:58:55.882" v="2247" actId="20577"/>
        <pc:sldMkLst>
          <pc:docMk/>
          <pc:sldMk cId="3197643674" sldId="1454"/>
        </pc:sldMkLst>
        <pc:spChg chg="mod">
          <ac:chgData name="Thomas Schaaf" userId="29ba003c9afe60be" providerId="LiveId" clId="{3BBA3EB9-4167-4AAA-B40C-5313F08CC6D4}" dt="2023-09-26T03:58:47.286" v="2245" actId="255"/>
          <ac:spMkLst>
            <pc:docMk/>
            <pc:sldMk cId="3197643674" sldId="1454"/>
            <ac:spMk id="5" creationId="{78DF4D24-2420-473C-9C02-645D6B350879}"/>
          </ac:spMkLst>
        </pc:spChg>
        <pc:spChg chg="mod">
          <ac:chgData name="Thomas Schaaf" userId="29ba003c9afe60be" providerId="LiveId" clId="{3BBA3EB9-4167-4AAA-B40C-5313F08CC6D4}" dt="2023-09-26T03:58:28.984" v="2241" actId="20577"/>
          <ac:spMkLst>
            <pc:docMk/>
            <pc:sldMk cId="3197643674" sldId="1454"/>
            <ac:spMk id="9" creationId="{F05E5FB8-7502-CC93-FB99-BE931CB1A44C}"/>
          </ac:spMkLst>
        </pc:spChg>
        <pc:spChg chg="mod">
          <ac:chgData name="Thomas Schaaf" userId="29ba003c9afe60be" providerId="LiveId" clId="{3BBA3EB9-4167-4AAA-B40C-5313F08CC6D4}" dt="2023-09-26T03:58:55.882" v="2247" actId="20577"/>
          <ac:spMkLst>
            <pc:docMk/>
            <pc:sldMk cId="3197643674" sldId="1454"/>
            <ac:spMk id="11" creationId="{2A4532DA-5FD7-5862-C813-D55A0F4B3FA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FE1EE-1E2E-438C-86A4-F00A1B3C138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DE"/>
        </a:p>
      </dgm:t>
    </dgm:pt>
    <dgm:pt modelId="{CB75478E-7A3A-4FAA-A38A-0779E4BF8112}">
      <dgm:prSet phldrT="[Text]"/>
      <dgm:spPr>
        <a:solidFill>
          <a:schemeClr val="bg1">
            <a:lumMod val="65000"/>
          </a:schemeClr>
        </a:solidFill>
      </dgm:spPr>
      <dgm:t>
        <a:bodyPr/>
        <a:lstStyle/>
        <a:p>
          <a:r>
            <a:rPr lang="en-GB"/>
            <a:t>Plan</a:t>
          </a:r>
        </a:p>
      </dgm:t>
    </dgm:pt>
    <dgm:pt modelId="{0F047C6B-1F3C-4C94-9E1B-0C84415883BC}" type="parTrans" cxnId="{BD4259DC-DC2C-4062-A97A-0525D6BEC8F4}">
      <dgm:prSet/>
      <dgm:spPr/>
      <dgm:t>
        <a:bodyPr/>
        <a:lstStyle/>
        <a:p>
          <a:endParaRPr lang="de-DE"/>
        </a:p>
      </dgm:t>
    </dgm:pt>
    <dgm:pt modelId="{236F25E2-3C0D-42A8-9761-58E353C834D4}" type="sibTrans" cxnId="{BD4259DC-DC2C-4062-A97A-0525D6BEC8F4}">
      <dgm:prSet/>
      <dgm:spPr>
        <a:solidFill>
          <a:schemeClr val="bg1">
            <a:lumMod val="75000"/>
          </a:schemeClr>
        </a:solidFill>
      </dgm:spPr>
      <dgm:t>
        <a:bodyPr/>
        <a:lstStyle/>
        <a:p>
          <a:endParaRPr lang="de-DE"/>
        </a:p>
      </dgm:t>
    </dgm:pt>
    <dgm:pt modelId="{F08D3233-12EE-4088-A7EE-EF94F66E44F8}">
      <dgm:prSet phldrT="[Text]"/>
      <dgm:spPr>
        <a:solidFill>
          <a:srgbClr val="DFC421"/>
        </a:solidFill>
      </dgm:spPr>
      <dgm:t>
        <a:bodyPr/>
        <a:lstStyle/>
        <a:p>
          <a:r>
            <a:rPr lang="en-GB"/>
            <a:t>Do</a:t>
          </a:r>
        </a:p>
      </dgm:t>
    </dgm:pt>
    <dgm:pt modelId="{97F7759D-43DC-4CBE-9371-4029BE6B930E}" type="parTrans" cxnId="{5D707297-B34F-46E1-B703-C02448DECE33}">
      <dgm:prSet/>
      <dgm:spPr/>
      <dgm:t>
        <a:bodyPr/>
        <a:lstStyle/>
        <a:p>
          <a:endParaRPr lang="de-DE"/>
        </a:p>
      </dgm:t>
    </dgm:pt>
    <dgm:pt modelId="{F8F69F9D-E1D0-4D1B-AEF0-706483C13463}" type="sibTrans" cxnId="{5D707297-B34F-46E1-B703-C02448DECE33}">
      <dgm:prSet/>
      <dgm:spPr>
        <a:solidFill>
          <a:schemeClr val="bg1">
            <a:lumMod val="75000"/>
          </a:schemeClr>
        </a:solidFill>
      </dgm:spPr>
      <dgm:t>
        <a:bodyPr/>
        <a:lstStyle/>
        <a:p>
          <a:endParaRPr lang="de-DE"/>
        </a:p>
      </dgm:t>
    </dgm:pt>
    <dgm:pt modelId="{2C486F85-3927-4C43-8B06-A215954332D2}">
      <dgm:prSet phldrT="[Text]"/>
      <dgm:spPr>
        <a:solidFill>
          <a:srgbClr val="4D79C7"/>
        </a:solidFill>
      </dgm:spPr>
      <dgm:t>
        <a:bodyPr/>
        <a:lstStyle/>
        <a:p>
          <a:r>
            <a:rPr lang="en-GB"/>
            <a:t>Check</a:t>
          </a:r>
        </a:p>
      </dgm:t>
    </dgm:pt>
    <dgm:pt modelId="{8A053CE7-1E7A-4686-BB47-715EBDA9348C}" type="parTrans" cxnId="{855FB94B-EF74-4806-9C8B-9FBEAE3E214D}">
      <dgm:prSet/>
      <dgm:spPr/>
      <dgm:t>
        <a:bodyPr/>
        <a:lstStyle/>
        <a:p>
          <a:endParaRPr lang="de-DE"/>
        </a:p>
      </dgm:t>
    </dgm:pt>
    <dgm:pt modelId="{7710B0B9-666D-4947-8D07-87BB03197262}" type="sibTrans" cxnId="{855FB94B-EF74-4806-9C8B-9FBEAE3E214D}">
      <dgm:prSet/>
      <dgm:spPr>
        <a:solidFill>
          <a:schemeClr val="bg1">
            <a:lumMod val="75000"/>
          </a:schemeClr>
        </a:solidFill>
      </dgm:spPr>
      <dgm:t>
        <a:bodyPr/>
        <a:lstStyle/>
        <a:p>
          <a:endParaRPr lang="de-DE"/>
        </a:p>
      </dgm:t>
    </dgm:pt>
    <dgm:pt modelId="{81AEB1EB-4859-4BA7-B3E1-B63FF8742DAA}">
      <dgm:prSet phldrT="[Text]"/>
      <dgm:spPr>
        <a:solidFill>
          <a:srgbClr val="E57875"/>
        </a:solidFill>
      </dgm:spPr>
      <dgm:t>
        <a:bodyPr/>
        <a:lstStyle/>
        <a:p>
          <a:r>
            <a:rPr lang="en-GB"/>
            <a:t>Act</a:t>
          </a:r>
        </a:p>
      </dgm:t>
    </dgm:pt>
    <dgm:pt modelId="{68401020-2417-4511-9B25-B51C43F90C0B}" type="parTrans" cxnId="{1D3BEE75-7471-45E7-8AAD-F78CFE571365}">
      <dgm:prSet/>
      <dgm:spPr/>
      <dgm:t>
        <a:bodyPr/>
        <a:lstStyle/>
        <a:p>
          <a:endParaRPr lang="de-DE"/>
        </a:p>
      </dgm:t>
    </dgm:pt>
    <dgm:pt modelId="{E930CF0B-5762-4FB9-855F-0B4B3654B1E6}" type="sibTrans" cxnId="{1D3BEE75-7471-45E7-8AAD-F78CFE571365}">
      <dgm:prSet/>
      <dgm:spPr>
        <a:solidFill>
          <a:schemeClr val="bg1">
            <a:lumMod val="75000"/>
          </a:schemeClr>
        </a:solidFill>
      </dgm:spPr>
      <dgm:t>
        <a:bodyPr/>
        <a:lstStyle/>
        <a:p>
          <a:endParaRPr lang="de-DE"/>
        </a:p>
      </dgm:t>
    </dgm:pt>
    <dgm:pt modelId="{F182A982-DCFE-4319-B81B-2DB389447145}" type="pres">
      <dgm:prSet presAssocID="{849FE1EE-1E2E-438C-86A4-F00A1B3C138E}" presName="cycle" presStyleCnt="0">
        <dgm:presLayoutVars>
          <dgm:dir/>
          <dgm:resizeHandles val="exact"/>
        </dgm:presLayoutVars>
      </dgm:prSet>
      <dgm:spPr/>
    </dgm:pt>
    <dgm:pt modelId="{0C383213-AC4B-4526-B4B9-4BCD2993B5BB}" type="pres">
      <dgm:prSet presAssocID="{CB75478E-7A3A-4FAA-A38A-0779E4BF8112}" presName="node" presStyleLbl="node1" presStyleIdx="0" presStyleCnt="4">
        <dgm:presLayoutVars>
          <dgm:bulletEnabled val="1"/>
        </dgm:presLayoutVars>
      </dgm:prSet>
      <dgm:spPr/>
    </dgm:pt>
    <dgm:pt modelId="{AFDA20C6-2475-4522-849D-72AF1334DF51}" type="pres">
      <dgm:prSet presAssocID="{236F25E2-3C0D-42A8-9761-58E353C834D4}" presName="sibTrans" presStyleLbl="sibTrans2D1" presStyleIdx="0" presStyleCnt="4"/>
      <dgm:spPr/>
    </dgm:pt>
    <dgm:pt modelId="{0D5A1010-5E87-4435-A6E4-C64D711F72C3}" type="pres">
      <dgm:prSet presAssocID="{236F25E2-3C0D-42A8-9761-58E353C834D4}" presName="connectorText" presStyleLbl="sibTrans2D1" presStyleIdx="0" presStyleCnt="4"/>
      <dgm:spPr/>
    </dgm:pt>
    <dgm:pt modelId="{20C63EC4-3A23-4DB0-8938-2B2A84DBBE00}" type="pres">
      <dgm:prSet presAssocID="{F08D3233-12EE-4088-A7EE-EF94F66E44F8}" presName="node" presStyleLbl="node1" presStyleIdx="1" presStyleCnt="4">
        <dgm:presLayoutVars>
          <dgm:bulletEnabled val="1"/>
        </dgm:presLayoutVars>
      </dgm:prSet>
      <dgm:spPr/>
    </dgm:pt>
    <dgm:pt modelId="{A8611E58-367A-4A0D-8467-1E48FE1397FD}" type="pres">
      <dgm:prSet presAssocID="{F8F69F9D-E1D0-4D1B-AEF0-706483C13463}" presName="sibTrans" presStyleLbl="sibTrans2D1" presStyleIdx="1" presStyleCnt="4"/>
      <dgm:spPr/>
    </dgm:pt>
    <dgm:pt modelId="{91649185-B08D-4C7D-9A5A-DD504985BEAC}" type="pres">
      <dgm:prSet presAssocID="{F8F69F9D-E1D0-4D1B-AEF0-706483C13463}" presName="connectorText" presStyleLbl="sibTrans2D1" presStyleIdx="1" presStyleCnt="4"/>
      <dgm:spPr/>
    </dgm:pt>
    <dgm:pt modelId="{201F267F-6E2A-4936-BD43-7A0F76F7A53F}" type="pres">
      <dgm:prSet presAssocID="{2C486F85-3927-4C43-8B06-A215954332D2}" presName="node" presStyleLbl="node1" presStyleIdx="2" presStyleCnt="4">
        <dgm:presLayoutVars>
          <dgm:bulletEnabled val="1"/>
        </dgm:presLayoutVars>
      </dgm:prSet>
      <dgm:spPr/>
    </dgm:pt>
    <dgm:pt modelId="{AFD05C31-E716-4253-BC62-1987FD9336B6}" type="pres">
      <dgm:prSet presAssocID="{7710B0B9-666D-4947-8D07-87BB03197262}" presName="sibTrans" presStyleLbl="sibTrans2D1" presStyleIdx="2" presStyleCnt="4"/>
      <dgm:spPr/>
    </dgm:pt>
    <dgm:pt modelId="{3EFF6015-2C86-465A-B01B-DC5E74EF72F8}" type="pres">
      <dgm:prSet presAssocID="{7710B0B9-666D-4947-8D07-87BB03197262}" presName="connectorText" presStyleLbl="sibTrans2D1" presStyleIdx="2" presStyleCnt="4"/>
      <dgm:spPr/>
    </dgm:pt>
    <dgm:pt modelId="{1B76DEA1-1B48-4A0F-9694-82B6FA2F1F96}" type="pres">
      <dgm:prSet presAssocID="{81AEB1EB-4859-4BA7-B3E1-B63FF8742DAA}" presName="node" presStyleLbl="node1" presStyleIdx="3" presStyleCnt="4">
        <dgm:presLayoutVars>
          <dgm:bulletEnabled val="1"/>
        </dgm:presLayoutVars>
      </dgm:prSet>
      <dgm:spPr/>
    </dgm:pt>
    <dgm:pt modelId="{DC20089A-7BC8-4152-A92C-1174BD8D85CB}" type="pres">
      <dgm:prSet presAssocID="{E930CF0B-5762-4FB9-855F-0B4B3654B1E6}" presName="sibTrans" presStyleLbl="sibTrans2D1" presStyleIdx="3" presStyleCnt="4"/>
      <dgm:spPr/>
    </dgm:pt>
    <dgm:pt modelId="{D8810DB2-E775-4BFE-A41A-4623EAA615A3}" type="pres">
      <dgm:prSet presAssocID="{E930CF0B-5762-4FB9-855F-0B4B3654B1E6}" presName="connectorText" presStyleLbl="sibTrans2D1" presStyleIdx="3" presStyleCnt="4"/>
      <dgm:spPr/>
    </dgm:pt>
  </dgm:ptLst>
  <dgm:cxnLst>
    <dgm:cxn modelId="{45EC7004-A222-49E4-89DB-32B66176BA13}" type="presOf" srcId="{E930CF0B-5762-4FB9-855F-0B4B3654B1E6}" destId="{D8810DB2-E775-4BFE-A41A-4623EAA615A3}" srcOrd="1" destOrd="0" presId="urn:microsoft.com/office/officeart/2005/8/layout/cycle2"/>
    <dgm:cxn modelId="{07999D14-33B0-4837-A278-E9DB60E8D58F}" type="presOf" srcId="{7710B0B9-666D-4947-8D07-87BB03197262}" destId="{3EFF6015-2C86-465A-B01B-DC5E74EF72F8}" srcOrd="1" destOrd="0" presId="urn:microsoft.com/office/officeart/2005/8/layout/cycle2"/>
    <dgm:cxn modelId="{C0710233-60D4-49E6-8040-499F94272C60}" type="presOf" srcId="{236F25E2-3C0D-42A8-9761-58E353C834D4}" destId="{0D5A1010-5E87-4435-A6E4-C64D711F72C3}" srcOrd="1" destOrd="0" presId="urn:microsoft.com/office/officeart/2005/8/layout/cycle2"/>
    <dgm:cxn modelId="{855FB94B-EF74-4806-9C8B-9FBEAE3E214D}" srcId="{849FE1EE-1E2E-438C-86A4-F00A1B3C138E}" destId="{2C486F85-3927-4C43-8B06-A215954332D2}" srcOrd="2" destOrd="0" parTransId="{8A053CE7-1E7A-4686-BB47-715EBDA9348C}" sibTransId="{7710B0B9-666D-4947-8D07-87BB03197262}"/>
    <dgm:cxn modelId="{1D3BEE75-7471-45E7-8AAD-F78CFE571365}" srcId="{849FE1EE-1E2E-438C-86A4-F00A1B3C138E}" destId="{81AEB1EB-4859-4BA7-B3E1-B63FF8742DAA}" srcOrd="3" destOrd="0" parTransId="{68401020-2417-4511-9B25-B51C43F90C0B}" sibTransId="{E930CF0B-5762-4FB9-855F-0B4B3654B1E6}"/>
    <dgm:cxn modelId="{EC84A276-F7D9-4344-A3AE-3CFB2AE480E4}" type="presOf" srcId="{7710B0B9-666D-4947-8D07-87BB03197262}" destId="{AFD05C31-E716-4253-BC62-1987FD9336B6}" srcOrd="0" destOrd="0" presId="urn:microsoft.com/office/officeart/2005/8/layout/cycle2"/>
    <dgm:cxn modelId="{5D707297-B34F-46E1-B703-C02448DECE33}" srcId="{849FE1EE-1E2E-438C-86A4-F00A1B3C138E}" destId="{F08D3233-12EE-4088-A7EE-EF94F66E44F8}" srcOrd="1" destOrd="0" parTransId="{97F7759D-43DC-4CBE-9371-4029BE6B930E}" sibTransId="{F8F69F9D-E1D0-4D1B-AEF0-706483C13463}"/>
    <dgm:cxn modelId="{F12DCFA8-4CFF-427F-9870-87E7C8D5B464}" type="presOf" srcId="{236F25E2-3C0D-42A8-9761-58E353C834D4}" destId="{AFDA20C6-2475-4522-849D-72AF1334DF51}" srcOrd="0" destOrd="0" presId="urn:microsoft.com/office/officeart/2005/8/layout/cycle2"/>
    <dgm:cxn modelId="{0A135AB0-10EA-4B35-B696-23B6A6DB705E}" type="presOf" srcId="{F8F69F9D-E1D0-4D1B-AEF0-706483C13463}" destId="{91649185-B08D-4C7D-9A5A-DD504985BEAC}" srcOrd="1" destOrd="0" presId="urn:microsoft.com/office/officeart/2005/8/layout/cycle2"/>
    <dgm:cxn modelId="{1F6D35B3-981C-4635-8689-C7F665D58ED4}" type="presOf" srcId="{81AEB1EB-4859-4BA7-B3E1-B63FF8742DAA}" destId="{1B76DEA1-1B48-4A0F-9694-82B6FA2F1F96}" srcOrd="0" destOrd="0" presId="urn:microsoft.com/office/officeart/2005/8/layout/cycle2"/>
    <dgm:cxn modelId="{598589B3-83DF-4706-BA3F-1DED55FEE861}" type="presOf" srcId="{CB75478E-7A3A-4FAA-A38A-0779E4BF8112}" destId="{0C383213-AC4B-4526-B4B9-4BCD2993B5BB}" srcOrd="0" destOrd="0" presId="urn:microsoft.com/office/officeart/2005/8/layout/cycle2"/>
    <dgm:cxn modelId="{BD4259DC-DC2C-4062-A97A-0525D6BEC8F4}" srcId="{849FE1EE-1E2E-438C-86A4-F00A1B3C138E}" destId="{CB75478E-7A3A-4FAA-A38A-0779E4BF8112}" srcOrd="0" destOrd="0" parTransId="{0F047C6B-1F3C-4C94-9E1B-0C84415883BC}" sibTransId="{236F25E2-3C0D-42A8-9761-58E353C834D4}"/>
    <dgm:cxn modelId="{84F8B3DC-04D8-4B54-B79D-20378D29CBD6}" type="presOf" srcId="{F8F69F9D-E1D0-4D1B-AEF0-706483C13463}" destId="{A8611E58-367A-4A0D-8467-1E48FE1397FD}" srcOrd="0" destOrd="0" presId="urn:microsoft.com/office/officeart/2005/8/layout/cycle2"/>
    <dgm:cxn modelId="{F67070E6-255D-4A34-B0B6-981B7DCAE363}" type="presOf" srcId="{E930CF0B-5762-4FB9-855F-0B4B3654B1E6}" destId="{DC20089A-7BC8-4152-A92C-1174BD8D85CB}" srcOrd="0" destOrd="0" presId="urn:microsoft.com/office/officeart/2005/8/layout/cycle2"/>
    <dgm:cxn modelId="{C4370BEA-7E31-43E5-99E7-8E4613A9050C}" type="presOf" srcId="{2C486F85-3927-4C43-8B06-A215954332D2}" destId="{201F267F-6E2A-4936-BD43-7A0F76F7A53F}" srcOrd="0" destOrd="0" presId="urn:microsoft.com/office/officeart/2005/8/layout/cycle2"/>
    <dgm:cxn modelId="{905B2BF5-F013-40C2-9F6E-94C77822F0AA}" type="presOf" srcId="{849FE1EE-1E2E-438C-86A4-F00A1B3C138E}" destId="{F182A982-DCFE-4319-B81B-2DB389447145}" srcOrd="0" destOrd="0" presId="urn:microsoft.com/office/officeart/2005/8/layout/cycle2"/>
    <dgm:cxn modelId="{200A1BFD-83DF-4AE0-9A45-97E9323A2B37}" type="presOf" srcId="{F08D3233-12EE-4088-A7EE-EF94F66E44F8}" destId="{20C63EC4-3A23-4DB0-8938-2B2A84DBBE00}" srcOrd="0" destOrd="0" presId="urn:microsoft.com/office/officeart/2005/8/layout/cycle2"/>
    <dgm:cxn modelId="{C50E2845-B1E7-492A-8A86-14365E86D462}" type="presParOf" srcId="{F182A982-DCFE-4319-B81B-2DB389447145}" destId="{0C383213-AC4B-4526-B4B9-4BCD2993B5BB}" srcOrd="0" destOrd="0" presId="urn:microsoft.com/office/officeart/2005/8/layout/cycle2"/>
    <dgm:cxn modelId="{6C6F314E-15EE-4913-921A-8ED463F9293E}" type="presParOf" srcId="{F182A982-DCFE-4319-B81B-2DB389447145}" destId="{AFDA20C6-2475-4522-849D-72AF1334DF51}" srcOrd="1" destOrd="0" presId="urn:microsoft.com/office/officeart/2005/8/layout/cycle2"/>
    <dgm:cxn modelId="{BAF78BA0-739C-4E3D-B27A-FC67D5ED58CF}" type="presParOf" srcId="{AFDA20C6-2475-4522-849D-72AF1334DF51}" destId="{0D5A1010-5E87-4435-A6E4-C64D711F72C3}" srcOrd="0" destOrd="0" presId="urn:microsoft.com/office/officeart/2005/8/layout/cycle2"/>
    <dgm:cxn modelId="{107C0EF0-78ED-46F0-BC27-EF9453A57567}" type="presParOf" srcId="{F182A982-DCFE-4319-B81B-2DB389447145}" destId="{20C63EC4-3A23-4DB0-8938-2B2A84DBBE00}" srcOrd="2" destOrd="0" presId="urn:microsoft.com/office/officeart/2005/8/layout/cycle2"/>
    <dgm:cxn modelId="{6CC3CDA7-6C50-45A1-9767-53275AB0FFBB}" type="presParOf" srcId="{F182A982-DCFE-4319-B81B-2DB389447145}" destId="{A8611E58-367A-4A0D-8467-1E48FE1397FD}" srcOrd="3" destOrd="0" presId="urn:microsoft.com/office/officeart/2005/8/layout/cycle2"/>
    <dgm:cxn modelId="{B527AAFA-78B1-4E31-B358-3E824CDF49D7}" type="presParOf" srcId="{A8611E58-367A-4A0D-8467-1E48FE1397FD}" destId="{91649185-B08D-4C7D-9A5A-DD504985BEAC}" srcOrd="0" destOrd="0" presId="urn:microsoft.com/office/officeart/2005/8/layout/cycle2"/>
    <dgm:cxn modelId="{88074687-0B14-41D5-A465-DD24A5F12416}" type="presParOf" srcId="{F182A982-DCFE-4319-B81B-2DB389447145}" destId="{201F267F-6E2A-4936-BD43-7A0F76F7A53F}" srcOrd="4" destOrd="0" presId="urn:microsoft.com/office/officeart/2005/8/layout/cycle2"/>
    <dgm:cxn modelId="{2640E6D2-6137-4506-8A5F-C12E4CD3CC8F}" type="presParOf" srcId="{F182A982-DCFE-4319-B81B-2DB389447145}" destId="{AFD05C31-E716-4253-BC62-1987FD9336B6}" srcOrd="5" destOrd="0" presId="urn:microsoft.com/office/officeart/2005/8/layout/cycle2"/>
    <dgm:cxn modelId="{F6E454E3-41DB-45C3-91DC-8EB7E201CEAA}" type="presParOf" srcId="{AFD05C31-E716-4253-BC62-1987FD9336B6}" destId="{3EFF6015-2C86-465A-B01B-DC5E74EF72F8}" srcOrd="0" destOrd="0" presId="urn:microsoft.com/office/officeart/2005/8/layout/cycle2"/>
    <dgm:cxn modelId="{E1FB3A7E-AE27-4F94-85B2-27402A0A7A6A}" type="presParOf" srcId="{F182A982-DCFE-4319-B81B-2DB389447145}" destId="{1B76DEA1-1B48-4A0F-9694-82B6FA2F1F96}" srcOrd="6" destOrd="0" presId="urn:microsoft.com/office/officeart/2005/8/layout/cycle2"/>
    <dgm:cxn modelId="{33629ABA-2BB4-4275-A2B8-F3A814E017B7}" type="presParOf" srcId="{F182A982-DCFE-4319-B81B-2DB389447145}" destId="{DC20089A-7BC8-4152-A92C-1174BD8D85CB}" srcOrd="7" destOrd="0" presId="urn:microsoft.com/office/officeart/2005/8/layout/cycle2"/>
    <dgm:cxn modelId="{46B751D9-D18D-46F8-BEF9-BE9D18BCEC82}" type="presParOf" srcId="{DC20089A-7BC8-4152-A92C-1174BD8D85CB}" destId="{D8810DB2-E775-4BFE-A41A-4623EAA615A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83AB6-F512-4936-AA82-49B9A8DDD961}" type="doc">
      <dgm:prSet loTypeId="urn:microsoft.com/office/officeart/2005/8/layout/hierarchy6" loCatId="hierarchy" qsTypeId="urn:microsoft.com/office/officeart/2005/8/quickstyle/simple4" qsCatId="simple" csTypeId="urn:microsoft.com/office/officeart/2005/8/colors/accent4_5" csCatId="accent4" phldr="1"/>
      <dgm:spPr/>
      <dgm:t>
        <a:bodyPr/>
        <a:lstStyle/>
        <a:p>
          <a:endParaRPr lang="de-DE"/>
        </a:p>
      </dgm:t>
    </dgm:pt>
    <dgm:pt modelId="{CBE47099-3400-4891-A3B2-E11ECC3A76EE}">
      <dgm:prSet phldrT="[Text]"/>
      <dgm:spPr/>
      <dgm:t>
        <a:bodyPr/>
        <a:lstStyle/>
        <a:p>
          <a:r>
            <a:rPr lang="de-DE"/>
            <a:t>IAF</a:t>
          </a:r>
        </a:p>
      </dgm:t>
    </dgm:pt>
    <dgm:pt modelId="{06DB5E7F-1F2A-49B1-96B1-DFA5F05942F9}" type="parTrans" cxnId="{2D104A76-A8C5-4ABA-957C-A1C91AB951A0}">
      <dgm:prSet/>
      <dgm:spPr/>
      <dgm:t>
        <a:bodyPr/>
        <a:lstStyle/>
        <a:p>
          <a:endParaRPr lang="de-DE"/>
        </a:p>
      </dgm:t>
    </dgm:pt>
    <dgm:pt modelId="{B15C29DD-9E54-4188-A1B2-DA5793C0E592}" type="sibTrans" cxnId="{2D104A76-A8C5-4ABA-957C-A1C91AB951A0}">
      <dgm:prSet/>
      <dgm:spPr/>
      <dgm:t>
        <a:bodyPr/>
        <a:lstStyle/>
        <a:p>
          <a:endParaRPr lang="de-DE"/>
        </a:p>
      </dgm:t>
    </dgm:pt>
    <dgm:pt modelId="{25CE5924-4948-40C5-A369-2FBE4FC62648}">
      <dgm:prSet phldrT="[Text]"/>
      <dgm:spPr/>
      <dgm:t>
        <a:bodyPr/>
        <a:lstStyle/>
        <a:p>
          <a:r>
            <a:rPr lang="de-DE" err="1"/>
            <a:t>DAkkS</a:t>
          </a:r>
          <a:endParaRPr lang="de-DE"/>
        </a:p>
      </dgm:t>
    </dgm:pt>
    <dgm:pt modelId="{DB7F7CA9-BFB8-49F6-A14E-DBCD0E3D5E24}" type="parTrans" cxnId="{3544C54A-DFC6-48CC-84C4-6AEE2809B18C}">
      <dgm:prSet/>
      <dgm:spPr/>
      <dgm:t>
        <a:bodyPr/>
        <a:lstStyle/>
        <a:p>
          <a:endParaRPr lang="de-DE"/>
        </a:p>
      </dgm:t>
    </dgm:pt>
    <dgm:pt modelId="{50F6A194-F7DB-402D-9E16-3C27951D3F6A}" type="sibTrans" cxnId="{3544C54A-DFC6-48CC-84C4-6AEE2809B18C}">
      <dgm:prSet/>
      <dgm:spPr/>
      <dgm:t>
        <a:bodyPr/>
        <a:lstStyle/>
        <a:p>
          <a:endParaRPr lang="de-DE"/>
        </a:p>
      </dgm:t>
    </dgm:pt>
    <dgm:pt modelId="{DE874369-7614-4331-9EA9-C06F4E5A0D73}">
      <dgm:prSet phldrT="[Text]" custT="1"/>
      <dgm:spPr/>
      <dgm:t>
        <a:bodyPr/>
        <a:lstStyle/>
        <a:p>
          <a:r>
            <a:rPr lang="de-DE" sz="1200" b="1"/>
            <a:t>TÜV SÜD</a:t>
          </a:r>
          <a:br>
            <a:rPr lang="de-DE" sz="1200" b="1"/>
          </a:br>
          <a:r>
            <a:rPr lang="de-DE" sz="900" b="1"/>
            <a:t>MANAGEMENT</a:t>
          </a:r>
          <a:br>
            <a:rPr lang="de-DE" sz="900" b="1"/>
          </a:br>
          <a:r>
            <a:rPr lang="de-DE" sz="900" b="1"/>
            <a:t>GmbH </a:t>
          </a:r>
        </a:p>
      </dgm:t>
    </dgm:pt>
    <dgm:pt modelId="{BA48290C-77E3-44B1-B0A3-5F7C31F40D1C}" type="parTrans" cxnId="{58646F7B-6057-4987-A27B-E35FE77090C1}">
      <dgm:prSet/>
      <dgm:spPr/>
      <dgm:t>
        <a:bodyPr/>
        <a:lstStyle/>
        <a:p>
          <a:endParaRPr lang="de-DE"/>
        </a:p>
      </dgm:t>
    </dgm:pt>
    <dgm:pt modelId="{ED7147D3-4ACD-4CA0-B228-E904F55D0614}" type="sibTrans" cxnId="{58646F7B-6057-4987-A27B-E35FE77090C1}">
      <dgm:prSet/>
      <dgm:spPr/>
      <dgm:t>
        <a:bodyPr/>
        <a:lstStyle/>
        <a:p>
          <a:endParaRPr lang="de-DE"/>
        </a:p>
      </dgm:t>
    </dgm:pt>
    <dgm:pt modelId="{3C67F5C0-C427-4AC1-9DF6-070B4FC45D94}">
      <dgm:prSet phldrT="[Text]"/>
      <dgm:spPr/>
      <dgm:t>
        <a:bodyPr/>
        <a:lstStyle/>
        <a:p>
          <a:r>
            <a:rPr lang="de-DE"/>
            <a:t>...</a:t>
          </a:r>
        </a:p>
      </dgm:t>
    </dgm:pt>
    <dgm:pt modelId="{209056B9-13C2-4514-A15C-1CADA0CC3044}" type="parTrans" cxnId="{CFAAF571-5A41-475A-AFF2-92C8B82AD041}">
      <dgm:prSet/>
      <dgm:spPr/>
      <dgm:t>
        <a:bodyPr/>
        <a:lstStyle/>
        <a:p>
          <a:endParaRPr lang="de-DE"/>
        </a:p>
      </dgm:t>
    </dgm:pt>
    <dgm:pt modelId="{A7B0DCE7-7CBB-4BB8-BAFF-BBC260571E6E}" type="sibTrans" cxnId="{CFAAF571-5A41-475A-AFF2-92C8B82AD041}">
      <dgm:prSet/>
      <dgm:spPr/>
      <dgm:t>
        <a:bodyPr/>
        <a:lstStyle/>
        <a:p>
          <a:endParaRPr lang="de-DE"/>
        </a:p>
      </dgm:t>
    </dgm:pt>
    <dgm:pt modelId="{45FD5B56-552A-4A88-A723-4A2956CAEF31}">
      <dgm:prSet phldrT="[Text]"/>
      <dgm:spPr/>
      <dgm:t>
        <a:bodyPr/>
        <a:lstStyle/>
        <a:p>
          <a:r>
            <a:rPr lang="de-DE"/>
            <a:t>...</a:t>
          </a:r>
        </a:p>
      </dgm:t>
    </dgm:pt>
    <dgm:pt modelId="{71762EC5-EABD-47D5-B07E-BFE5743B4CC7}" type="parTrans" cxnId="{9B28B0F4-38A8-4F23-AD3B-B14491D6DC43}">
      <dgm:prSet/>
      <dgm:spPr/>
      <dgm:t>
        <a:bodyPr/>
        <a:lstStyle/>
        <a:p>
          <a:endParaRPr lang="de-DE"/>
        </a:p>
      </dgm:t>
    </dgm:pt>
    <dgm:pt modelId="{697CE7C6-3738-42B9-880B-8A310F161F99}" type="sibTrans" cxnId="{9B28B0F4-38A8-4F23-AD3B-B14491D6DC43}">
      <dgm:prSet/>
      <dgm:spPr/>
      <dgm:t>
        <a:bodyPr/>
        <a:lstStyle/>
        <a:p>
          <a:endParaRPr lang="de-DE"/>
        </a:p>
      </dgm:t>
    </dgm:pt>
    <dgm:pt modelId="{0D7D8E6B-370A-40F2-A716-6D8C01C9D60F}">
      <dgm:prSet phldrT="[Text]"/>
      <dgm:spPr/>
      <dgm:t>
        <a:bodyPr/>
        <a:lstStyle/>
        <a:p>
          <a:r>
            <a:rPr lang="de-DE"/>
            <a:t>...</a:t>
          </a:r>
        </a:p>
      </dgm:t>
    </dgm:pt>
    <dgm:pt modelId="{D9356A43-3652-40E4-8AF6-5E221C55D0C3}" type="parTrans" cxnId="{43087D00-89AB-4D49-891F-78AB46BC4133}">
      <dgm:prSet/>
      <dgm:spPr/>
      <dgm:t>
        <a:bodyPr/>
        <a:lstStyle/>
        <a:p>
          <a:endParaRPr lang="de-DE"/>
        </a:p>
      </dgm:t>
    </dgm:pt>
    <dgm:pt modelId="{9A82ED9E-4AC4-4E84-9C93-78345ED2CF5A}" type="sibTrans" cxnId="{43087D00-89AB-4D49-891F-78AB46BC4133}">
      <dgm:prSet/>
      <dgm:spPr/>
      <dgm:t>
        <a:bodyPr/>
        <a:lstStyle/>
        <a:p>
          <a:endParaRPr lang="de-DE"/>
        </a:p>
      </dgm:t>
    </dgm:pt>
    <dgm:pt modelId="{5ACBF6C6-208E-42D5-9BB5-0166A7A9449C}">
      <dgm:prSet phldrT="[Text]"/>
      <dgm:spPr/>
      <dgm:t>
        <a:bodyPr/>
        <a:lstStyle/>
        <a:p>
          <a:r>
            <a:rPr lang="en-US" noProof="0"/>
            <a:t>International accreditation forum</a:t>
          </a:r>
        </a:p>
      </dgm:t>
    </dgm:pt>
    <dgm:pt modelId="{61657DE4-686E-4113-BE41-DB5E399EC2DD}" type="parTrans" cxnId="{507F4FBF-422D-421A-8354-AE6479396EEC}">
      <dgm:prSet/>
      <dgm:spPr/>
      <dgm:t>
        <a:bodyPr/>
        <a:lstStyle/>
        <a:p>
          <a:endParaRPr lang="de-DE"/>
        </a:p>
      </dgm:t>
    </dgm:pt>
    <dgm:pt modelId="{970781F0-8169-4317-B402-BD61AF443C58}" type="sibTrans" cxnId="{507F4FBF-422D-421A-8354-AE6479396EEC}">
      <dgm:prSet/>
      <dgm:spPr/>
      <dgm:t>
        <a:bodyPr/>
        <a:lstStyle/>
        <a:p>
          <a:endParaRPr lang="de-DE"/>
        </a:p>
      </dgm:t>
    </dgm:pt>
    <dgm:pt modelId="{4D2906A8-89B7-4F0A-A6C9-92F788A6E5F9}">
      <dgm:prSet phldrT="[Text]"/>
      <dgm:spPr/>
      <dgm:t>
        <a:bodyPr/>
        <a:lstStyle/>
        <a:p>
          <a:r>
            <a:rPr lang="en-US" noProof="0"/>
            <a:t>National accreditation bodies</a:t>
          </a:r>
        </a:p>
      </dgm:t>
    </dgm:pt>
    <dgm:pt modelId="{EC62E5F8-6379-47E0-86DF-A88ABC4FCF99}" type="parTrans" cxnId="{4D5209AC-11FE-41A8-89E9-DA102801138E}">
      <dgm:prSet/>
      <dgm:spPr/>
      <dgm:t>
        <a:bodyPr/>
        <a:lstStyle/>
        <a:p>
          <a:endParaRPr lang="de-DE"/>
        </a:p>
      </dgm:t>
    </dgm:pt>
    <dgm:pt modelId="{3A1A5C88-D37F-4802-9B2D-6F727A502D53}" type="sibTrans" cxnId="{4D5209AC-11FE-41A8-89E9-DA102801138E}">
      <dgm:prSet/>
      <dgm:spPr/>
      <dgm:t>
        <a:bodyPr/>
        <a:lstStyle/>
        <a:p>
          <a:endParaRPr lang="de-DE"/>
        </a:p>
      </dgm:t>
    </dgm:pt>
    <dgm:pt modelId="{D3903158-24C7-471C-A009-5A60661D7CC6}">
      <dgm:prSet phldrT="[Text]"/>
      <dgm:spPr/>
      <dgm:t>
        <a:bodyPr/>
        <a:lstStyle/>
        <a:p>
          <a:r>
            <a:rPr lang="en-US" noProof="0"/>
            <a:t>Certification bodies</a:t>
          </a:r>
        </a:p>
      </dgm:t>
    </dgm:pt>
    <dgm:pt modelId="{F8CE1FFB-219D-45A6-85EC-AE499A672C6D}" type="parTrans" cxnId="{2D6A7C70-8D50-43B8-98AD-0A5C7D5C8D88}">
      <dgm:prSet/>
      <dgm:spPr/>
      <dgm:t>
        <a:bodyPr/>
        <a:lstStyle/>
        <a:p>
          <a:endParaRPr lang="de-DE"/>
        </a:p>
      </dgm:t>
    </dgm:pt>
    <dgm:pt modelId="{1935771F-B86E-452A-8F3F-BA9D89D4BF05}" type="sibTrans" cxnId="{2D6A7C70-8D50-43B8-98AD-0A5C7D5C8D88}">
      <dgm:prSet/>
      <dgm:spPr/>
      <dgm:t>
        <a:bodyPr/>
        <a:lstStyle/>
        <a:p>
          <a:endParaRPr lang="de-DE"/>
        </a:p>
      </dgm:t>
    </dgm:pt>
    <dgm:pt modelId="{CEE311E6-5F8F-4C26-9422-379FCCD39940}">
      <dgm:prSet phldrT="[Text]"/>
      <dgm:spPr/>
      <dgm:t>
        <a:bodyPr/>
        <a:lstStyle/>
        <a:p>
          <a:r>
            <a:rPr lang="de-DE"/>
            <a:t>...</a:t>
          </a:r>
        </a:p>
      </dgm:t>
    </dgm:pt>
    <dgm:pt modelId="{6BBB72A5-6C20-42C1-B3B8-A7B0AA890F6B}" type="parTrans" cxnId="{6A73ACB7-1C79-4C9C-90D6-585E84419474}">
      <dgm:prSet/>
      <dgm:spPr/>
      <dgm:t>
        <a:bodyPr/>
        <a:lstStyle/>
        <a:p>
          <a:endParaRPr lang="de-DE"/>
        </a:p>
      </dgm:t>
    </dgm:pt>
    <dgm:pt modelId="{B05371C2-A35A-4CD2-99D1-C541248AB1FC}" type="sibTrans" cxnId="{6A73ACB7-1C79-4C9C-90D6-585E84419474}">
      <dgm:prSet/>
      <dgm:spPr/>
      <dgm:t>
        <a:bodyPr/>
        <a:lstStyle/>
        <a:p>
          <a:endParaRPr lang="de-DE"/>
        </a:p>
      </dgm:t>
    </dgm:pt>
    <dgm:pt modelId="{E194BDC4-26C4-4374-8387-2EF81515763E}" type="pres">
      <dgm:prSet presAssocID="{7A183AB6-F512-4936-AA82-49B9A8DDD961}" presName="mainComposite" presStyleCnt="0">
        <dgm:presLayoutVars>
          <dgm:chPref val="1"/>
          <dgm:dir/>
          <dgm:animOne val="branch"/>
          <dgm:animLvl val="lvl"/>
          <dgm:resizeHandles val="exact"/>
        </dgm:presLayoutVars>
      </dgm:prSet>
      <dgm:spPr/>
    </dgm:pt>
    <dgm:pt modelId="{304A8297-666D-4AF6-ACED-E0515A4C739C}" type="pres">
      <dgm:prSet presAssocID="{7A183AB6-F512-4936-AA82-49B9A8DDD961}" presName="hierFlow" presStyleCnt="0"/>
      <dgm:spPr/>
    </dgm:pt>
    <dgm:pt modelId="{AFECE456-7D40-4651-B880-ACBAF0547B88}" type="pres">
      <dgm:prSet presAssocID="{7A183AB6-F512-4936-AA82-49B9A8DDD961}" presName="firstBuf" presStyleCnt="0"/>
      <dgm:spPr/>
    </dgm:pt>
    <dgm:pt modelId="{D5300B09-C95C-4BCD-8E3C-12F622D7C8A9}" type="pres">
      <dgm:prSet presAssocID="{7A183AB6-F512-4936-AA82-49B9A8DDD961}" presName="hierChild1" presStyleCnt="0">
        <dgm:presLayoutVars>
          <dgm:chPref val="1"/>
          <dgm:animOne val="branch"/>
          <dgm:animLvl val="lvl"/>
        </dgm:presLayoutVars>
      </dgm:prSet>
      <dgm:spPr/>
    </dgm:pt>
    <dgm:pt modelId="{6A85DF8E-707E-45EB-83BA-6581CA735053}" type="pres">
      <dgm:prSet presAssocID="{CBE47099-3400-4891-A3B2-E11ECC3A76EE}" presName="Name14" presStyleCnt="0"/>
      <dgm:spPr/>
    </dgm:pt>
    <dgm:pt modelId="{E7E9103A-D38A-4E96-9A00-D0A06EE0AE56}" type="pres">
      <dgm:prSet presAssocID="{CBE47099-3400-4891-A3B2-E11ECC3A76EE}" presName="level1Shape" presStyleLbl="node0" presStyleIdx="0" presStyleCnt="1">
        <dgm:presLayoutVars>
          <dgm:chPref val="3"/>
        </dgm:presLayoutVars>
      </dgm:prSet>
      <dgm:spPr/>
    </dgm:pt>
    <dgm:pt modelId="{8E25A0FB-C128-4672-A731-67F384A63F1E}" type="pres">
      <dgm:prSet presAssocID="{CBE47099-3400-4891-A3B2-E11ECC3A76EE}" presName="hierChild2" presStyleCnt="0"/>
      <dgm:spPr/>
    </dgm:pt>
    <dgm:pt modelId="{EAEECC70-7F83-4CEE-B891-D97BFBEE9892}" type="pres">
      <dgm:prSet presAssocID="{DB7F7CA9-BFB8-49F6-A14E-DBCD0E3D5E24}" presName="Name19" presStyleLbl="parChTrans1D2" presStyleIdx="0" presStyleCnt="2"/>
      <dgm:spPr/>
    </dgm:pt>
    <dgm:pt modelId="{0393E1E3-37EC-4D4C-8FD0-AB9CF70255F7}" type="pres">
      <dgm:prSet presAssocID="{25CE5924-4948-40C5-A369-2FBE4FC62648}" presName="Name21" presStyleCnt="0"/>
      <dgm:spPr/>
    </dgm:pt>
    <dgm:pt modelId="{5BFBE4E7-44CF-4617-828E-CBDF14AB4EE2}" type="pres">
      <dgm:prSet presAssocID="{25CE5924-4948-40C5-A369-2FBE4FC62648}" presName="level2Shape" presStyleLbl="node2" presStyleIdx="0" presStyleCnt="2"/>
      <dgm:spPr/>
    </dgm:pt>
    <dgm:pt modelId="{BF05E623-F3C5-4D06-A512-A01C4DD1650C}" type="pres">
      <dgm:prSet presAssocID="{25CE5924-4948-40C5-A369-2FBE4FC62648}" presName="hierChild3" presStyleCnt="0"/>
      <dgm:spPr/>
    </dgm:pt>
    <dgm:pt modelId="{0D865195-10A7-43D6-94BF-128A7E05CB08}" type="pres">
      <dgm:prSet presAssocID="{BA48290C-77E3-44B1-B0A3-5F7C31F40D1C}" presName="Name19" presStyleLbl="parChTrans1D3" presStyleIdx="0" presStyleCnt="4"/>
      <dgm:spPr/>
    </dgm:pt>
    <dgm:pt modelId="{7EA46473-7AED-4FC3-9CA1-92C1118BC64D}" type="pres">
      <dgm:prSet presAssocID="{DE874369-7614-4331-9EA9-C06F4E5A0D73}" presName="Name21" presStyleCnt="0"/>
      <dgm:spPr/>
    </dgm:pt>
    <dgm:pt modelId="{9E20485D-4E1F-4C9B-8082-6282AB2D8912}" type="pres">
      <dgm:prSet presAssocID="{DE874369-7614-4331-9EA9-C06F4E5A0D73}" presName="level2Shape" presStyleLbl="node3" presStyleIdx="0" presStyleCnt="4"/>
      <dgm:spPr/>
    </dgm:pt>
    <dgm:pt modelId="{285EEF52-60BE-4279-B2DD-FC69E52158A0}" type="pres">
      <dgm:prSet presAssocID="{DE874369-7614-4331-9EA9-C06F4E5A0D73}" presName="hierChild3" presStyleCnt="0"/>
      <dgm:spPr/>
    </dgm:pt>
    <dgm:pt modelId="{705948B6-A1B0-4357-8D91-0EFBDF157032}" type="pres">
      <dgm:prSet presAssocID="{209056B9-13C2-4514-A15C-1CADA0CC3044}" presName="Name19" presStyleLbl="parChTrans1D3" presStyleIdx="1" presStyleCnt="4"/>
      <dgm:spPr/>
    </dgm:pt>
    <dgm:pt modelId="{D387341E-3096-4E99-9DA3-EC77EFED93B0}" type="pres">
      <dgm:prSet presAssocID="{3C67F5C0-C427-4AC1-9DF6-070B4FC45D94}" presName="Name21" presStyleCnt="0"/>
      <dgm:spPr/>
    </dgm:pt>
    <dgm:pt modelId="{7D0D09A9-1474-4E80-9B6A-418F6C2D9D48}" type="pres">
      <dgm:prSet presAssocID="{3C67F5C0-C427-4AC1-9DF6-070B4FC45D94}" presName="level2Shape" presStyleLbl="node3" presStyleIdx="1" presStyleCnt="4"/>
      <dgm:spPr/>
    </dgm:pt>
    <dgm:pt modelId="{59B5BD46-023E-458A-9956-04CFC3090D8B}" type="pres">
      <dgm:prSet presAssocID="{3C67F5C0-C427-4AC1-9DF6-070B4FC45D94}" presName="hierChild3" presStyleCnt="0"/>
      <dgm:spPr/>
    </dgm:pt>
    <dgm:pt modelId="{12F7C530-62B9-4F75-A610-AC89DA8A8DCC}" type="pres">
      <dgm:prSet presAssocID="{71762EC5-EABD-47D5-B07E-BFE5743B4CC7}" presName="Name19" presStyleLbl="parChTrans1D2" presStyleIdx="1" presStyleCnt="2"/>
      <dgm:spPr/>
    </dgm:pt>
    <dgm:pt modelId="{289F370F-9BF3-4A47-82B6-B5C6E41D3CED}" type="pres">
      <dgm:prSet presAssocID="{45FD5B56-552A-4A88-A723-4A2956CAEF31}" presName="Name21" presStyleCnt="0"/>
      <dgm:spPr/>
    </dgm:pt>
    <dgm:pt modelId="{6BC7A7F3-046C-4066-9449-04C6A1330A3C}" type="pres">
      <dgm:prSet presAssocID="{45FD5B56-552A-4A88-A723-4A2956CAEF31}" presName="level2Shape" presStyleLbl="node2" presStyleIdx="1" presStyleCnt="2"/>
      <dgm:spPr/>
    </dgm:pt>
    <dgm:pt modelId="{BA78E773-7F64-44F4-8576-507FD736C45F}" type="pres">
      <dgm:prSet presAssocID="{45FD5B56-552A-4A88-A723-4A2956CAEF31}" presName="hierChild3" presStyleCnt="0"/>
      <dgm:spPr/>
    </dgm:pt>
    <dgm:pt modelId="{C061C24B-2C24-489E-B74E-9613F65B0F4E}" type="pres">
      <dgm:prSet presAssocID="{D9356A43-3652-40E4-8AF6-5E221C55D0C3}" presName="Name19" presStyleLbl="parChTrans1D3" presStyleIdx="2" presStyleCnt="4"/>
      <dgm:spPr/>
    </dgm:pt>
    <dgm:pt modelId="{7E25F83E-DDCB-4529-AC89-E0894FCE9E0C}" type="pres">
      <dgm:prSet presAssocID="{0D7D8E6B-370A-40F2-A716-6D8C01C9D60F}" presName="Name21" presStyleCnt="0"/>
      <dgm:spPr/>
    </dgm:pt>
    <dgm:pt modelId="{271B8691-41BE-44B2-87E5-DB4937143A8D}" type="pres">
      <dgm:prSet presAssocID="{0D7D8E6B-370A-40F2-A716-6D8C01C9D60F}" presName="level2Shape" presStyleLbl="node3" presStyleIdx="2" presStyleCnt="4"/>
      <dgm:spPr/>
    </dgm:pt>
    <dgm:pt modelId="{A4C90D1E-8384-4311-9F81-00A47F1D822B}" type="pres">
      <dgm:prSet presAssocID="{0D7D8E6B-370A-40F2-A716-6D8C01C9D60F}" presName="hierChild3" presStyleCnt="0"/>
      <dgm:spPr/>
    </dgm:pt>
    <dgm:pt modelId="{39C07FE5-04D0-4D52-AF3B-A49ED1BC1AD9}" type="pres">
      <dgm:prSet presAssocID="{6BBB72A5-6C20-42C1-B3B8-A7B0AA890F6B}" presName="Name19" presStyleLbl="parChTrans1D3" presStyleIdx="3" presStyleCnt="4"/>
      <dgm:spPr/>
    </dgm:pt>
    <dgm:pt modelId="{577DE973-38A3-403F-A08D-99C73323B59D}" type="pres">
      <dgm:prSet presAssocID="{CEE311E6-5F8F-4C26-9422-379FCCD39940}" presName="Name21" presStyleCnt="0"/>
      <dgm:spPr/>
    </dgm:pt>
    <dgm:pt modelId="{C5EB439E-0A1B-4C47-89DB-AD1FC19FB165}" type="pres">
      <dgm:prSet presAssocID="{CEE311E6-5F8F-4C26-9422-379FCCD39940}" presName="level2Shape" presStyleLbl="node3" presStyleIdx="3" presStyleCnt="4"/>
      <dgm:spPr/>
    </dgm:pt>
    <dgm:pt modelId="{C64E01D5-6E6C-4F17-BABF-2FE775972DF8}" type="pres">
      <dgm:prSet presAssocID="{CEE311E6-5F8F-4C26-9422-379FCCD39940}" presName="hierChild3" presStyleCnt="0"/>
      <dgm:spPr/>
    </dgm:pt>
    <dgm:pt modelId="{5F17758E-6247-4075-B3EC-34C85AD27FC0}" type="pres">
      <dgm:prSet presAssocID="{7A183AB6-F512-4936-AA82-49B9A8DDD961}" presName="bgShapesFlow" presStyleCnt="0"/>
      <dgm:spPr/>
    </dgm:pt>
    <dgm:pt modelId="{922A0EF2-DBC4-460F-AB2C-A8092AA8F09D}" type="pres">
      <dgm:prSet presAssocID="{5ACBF6C6-208E-42D5-9BB5-0166A7A9449C}" presName="rectComp" presStyleCnt="0"/>
      <dgm:spPr/>
    </dgm:pt>
    <dgm:pt modelId="{0139F2E0-3BD0-49AA-8CC4-511FB13944AF}" type="pres">
      <dgm:prSet presAssocID="{5ACBF6C6-208E-42D5-9BB5-0166A7A9449C}" presName="bgRect" presStyleLbl="bgShp" presStyleIdx="0" presStyleCnt="3"/>
      <dgm:spPr/>
    </dgm:pt>
    <dgm:pt modelId="{AC460D04-E6B7-4020-B4CD-46AFA31CBC9A}" type="pres">
      <dgm:prSet presAssocID="{5ACBF6C6-208E-42D5-9BB5-0166A7A9449C}" presName="bgRectTx" presStyleLbl="bgShp" presStyleIdx="0" presStyleCnt="3">
        <dgm:presLayoutVars>
          <dgm:bulletEnabled val="1"/>
        </dgm:presLayoutVars>
      </dgm:prSet>
      <dgm:spPr/>
    </dgm:pt>
    <dgm:pt modelId="{863C158A-70AB-4A25-AF43-45C2AA9850A0}" type="pres">
      <dgm:prSet presAssocID="{5ACBF6C6-208E-42D5-9BB5-0166A7A9449C}" presName="spComp" presStyleCnt="0"/>
      <dgm:spPr/>
    </dgm:pt>
    <dgm:pt modelId="{D830B751-0046-4225-A52C-21F10226353B}" type="pres">
      <dgm:prSet presAssocID="{5ACBF6C6-208E-42D5-9BB5-0166A7A9449C}" presName="vSp" presStyleCnt="0"/>
      <dgm:spPr/>
    </dgm:pt>
    <dgm:pt modelId="{771B63D5-982E-47F1-8FF2-64BABE763E14}" type="pres">
      <dgm:prSet presAssocID="{4D2906A8-89B7-4F0A-A6C9-92F788A6E5F9}" presName="rectComp" presStyleCnt="0"/>
      <dgm:spPr/>
    </dgm:pt>
    <dgm:pt modelId="{AA0EE358-9EF5-44E5-8577-3DC628115B44}" type="pres">
      <dgm:prSet presAssocID="{4D2906A8-89B7-4F0A-A6C9-92F788A6E5F9}" presName="bgRect" presStyleLbl="bgShp" presStyleIdx="1" presStyleCnt="3"/>
      <dgm:spPr/>
    </dgm:pt>
    <dgm:pt modelId="{BB8819C1-6EF0-4F40-A2F4-CD7BA45932A2}" type="pres">
      <dgm:prSet presAssocID="{4D2906A8-89B7-4F0A-A6C9-92F788A6E5F9}" presName="bgRectTx" presStyleLbl="bgShp" presStyleIdx="1" presStyleCnt="3">
        <dgm:presLayoutVars>
          <dgm:bulletEnabled val="1"/>
        </dgm:presLayoutVars>
      </dgm:prSet>
      <dgm:spPr/>
    </dgm:pt>
    <dgm:pt modelId="{A1D8E3D0-22C0-4C64-9D11-B885B52CC05F}" type="pres">
      <dgm:prSet presAssocID="{4D2906A8-89B7-4F0A-A6C9-92F788A6E5F9}" presName="spComp" presStyleCnt="0"/>
      <dgm:spPr/>
    </dgm:pt>
    <dgm:pt modelId="{A6D5A2E0-4DB1-4591-B0A3-5279980BC4C9}" type="pres">
      <dgm:prSet presAssocID="{4D2906A8-89B7-4F0A-A6C9-92F788A6E5F9}" presName="vSp" presStyleCnt="0"/>
      <dgm:spPr/>
    </dgm:pt>
    <dgm:pt modelId="{E009E693-C840-41A8-B599-5AC08794D982}" type="pres">
      <dgm:prSet presAssocID="{D3903158-24C7-471C-A009-5A60661D7CC6}" presName="rectComp" presStyleCnt="0"/>
      <dgm:spPr/>
    </dgm:pt>
    <dgm:pt modelId="{9397F8EB-9716-429C-A287-23D69EBE21CB}" type="pres">
      <dgm:prSet presAssocID="{D3903158-24C7-471C-A009-5A60661D7CC6}" presName="bgRect" presStyleLbl="bgShp" presStyleIdx="2" presStyleCnt="3"/>
      <dgm:spPr/>
    </dgm:pt>
    <dgm:pt modelId="{F2AD6288-4A1A-4F01-8EF1-35091118AB7B}" type="pres">
      <dgm:prSet presAssocID="{D3903158-24C7-471C-A009-5A60661D7CC6}" presName="bgRectTx" presStyleLbl="bgShp" presStyleIdx="2" presStyleCnt="3">
        <dgm:presLayoutVars>
          <dgm:bulletEnabled val="1"/>
        </dgm:presLayoutVars>
      </dgm:prSet>
      <dgm:spPr/>
    </dgm:pt>
  </dgm:ptLst>
  <dgm:cxnLst>
    <dgm:cxn modelId="{43087D00-89AB-4D49-891F-78AB46BC4133}" srcId="{45FD5B56-552A-4A88-A723-4A2956CAEF31}" destId="{0D7D8E6B-370A-40F2-A716-6D8C01C9D60F}" srcOrd="0" destOrd="0" parTransId="{D9356A43-3652-40E4-8AF6-5E221C55D0C3}" sibTransId="{9A82ED9E-4AC4-4E84-9C93-78345ED2CF5A}"/>
    <dgm:cxn modelId="{80C2920D-21C8-45C6-9C73-D5CE9A0B497D}" type="presOf" srcId="{71762EC5-EABD-47D5-B07E-BFE5743B4CC7}" destId="{12F7C530-62B9-4F75-A610-AC89DA8A8DCC}" srcOrd="0" destOrd="0" presId="urn:microsoft.com/office/officeart/2005/8/layout/hierarchy6"/>
    <dgm:cxn modelId="{0920870F-3559-4581-B6CB-A83470A4A8E2}" type="presOf" srcId="{5ACBF6C6-208E-42D5-9BB5-0166A7A9449C}" destId="{0139F2E0-3BD0-49AA-8CC4-511FB13944AF}" srcOrd="0" destOrd="0" presId="urn:microsoft.com/office/officeart/2005/8/layout/hierarchy6"/>
    <dgm:cxn modelId="{DE1E222B-297A-4A9E-99A7-DA692F43C0F3}" type="presOf" srcId="{6BBB72A5-6C20-42C1-B3B8-A7B0AA890F6B}" destId="{39C07FE5-04D0-4D52-AF3B-A49ED1BC1AD9}" srcOrd="0" destOrd="0" presId="urn:microsoft.com/office/officeart/2005/8/layout/hierarchy6"/>
    <dgm:cxn modelId="{F8F6EB2C-0348-4EDB-A7F0-B7FCEAAAA555}" type="presOf" srcId="{DE874369-7614-4331-9EA9-C06F4E5A0D73}" destId="{9E20485D-4E1F-4C9B-8082-6282AB2D8912}" srcOrd="0" destOrd="0" presId="urn:microsoft.com/office/officeart/2005/8/layout/hierarchy6"/>
    <dgm:cxn modelId="{CB5FF540-65AB-41FC-BB90-19FA20C18D7A}" type="presOf" srcId="{D9356A43-3652-40E4-8AF6-5E221C55D0C3}" destId="{C061C24B-2C24-489E-B74E-9613F65B0F4E}" srcOrd="0" destOrd="0" presId="urn:microsoft.com/office/officeart/2005/8/layout/hierarchy6"/>
    <dgm:cxn modelId="{DFC97C5D-42A5-4514-BE36-61C1D099D505}" type="presOf" srcId="{4D2906A8-89B7-4F0A-A6C9-92F788A6E5F9}" destId="{BB8819C1-6EF0-4F40-A2F4-CD7BA45932A2}" srcOrd="1" destOrd="0" presId="urn:microsoft.com/office/officeart/2005/8/layout/hierarchy6"/>
    <dgm:cxn modelId="{B4371460-4216-4F6C-A6F3-E41FD24375D2}" type="presOf" srcId="{7A183AB6-F512-4936-AA82-49B9A8DDD961}" destId="{E194BDC4-26C4-4374-8387-2EF81515763E}" srcOrd="0" destOrd="0" presId="urn:microsoft.com/office/officeart/2005/8/layout/hierarchy6"/>
    <dgm:cxn modelId="{64175868-2DE5-4B11-81D3-0756637280EB}" type="presOf" srcId="{45FD5B56-552A-4A88-A723-4A2956CAEF31}" destId="{6BC7A7F3-046C-4066-9449-04C6A1330A3C}" srcOrd="0" destOrd="0" presId="urn:microsoft.com/office/officeart/2005/8/layout/hierarchy6"/>
    <dgm:cxn modelId="{3544C54A-DFC6-48CC-84C4-6AEE2809B18C}" srcId="{CBE47099-3400-4891-A3B2-E11ECC3A76EE}" destId="{25CE5924-4948-40C5-A369-2FBE4FC62648}" srcOrd="0" destOrd="0" parTransId="{DB7F7CA9-BFB8-49F6-A14E-DBCD0E3D5E24}" sibTransId="{50F6A194-F7DB-402D-9E16-3C27951D3F6A}"/>
    <dgm:cxn modelId="{2D6A7C70-8D50-43B8-98AD-0A5C7D5C8D88}" srcId="{7A183AB6-F512-4936-AA82-49B9A8DDD961}" destId="{D3903158-24C7-471C-A009-5A60661D7CC6}" srcOrd="3" destOrd="0" parTransId="{F8CE1FFB-219D-45A6-85EC-AE499A672C6D}" sibTransId="{1935771F-B86E-452A-8F3F-BA9D89D4BF05}"/>
    <dgm:cxn modelId="{CFAAF571-5A41-475A-AFF2-92C8B82AD041}" srcId="{25CE5924-4948-40C5-A369-2FBE4FC62648}" destId="{3C67F5C0-C427-4AC1-9DF6-070B4FC45D94}" srcOrd="1" destOrd="0" parTransId="{209056B9-13C2-4514-A15C-1CADA0CC3044}" sibTransId="{A7B0DCE7-7CBB-4BB8-BAFF-BBC260571E6E}"/>
    <dgm:cxn modelId="{1F869773-7C01-40C8-A138-5D8EDA3E702D}" type="presOf" srcId="{CBE47099-3400-4891-A3B2-E11ECC3A76EE}" destId="{E7E9103A-D38A-4E96-9A00-D0A06EE0AE56}" srcOrd="0" destOrd="0" presId="urn:microsoft.com/office/officeart/2005/8/layout/hierarchy6"/>
    <dgm:cxn modelId="{2D104A76-A8C5-4ABA-957C-A1C91AB951A0}" srcId="{7A183AB6-F512-4936-AA82-49B9A8DDD961}" destId="{CBE47099-3400-4891-A3B2-E11ECC3A76EE}" srcOrd="0" destOrd="0" parTransId="{06DB5E7F-1F2A-49B1-96B1-DFA5F05942F9}" sibTransId="{B15C29DD-9E54-4188-A1B2-DA5793C0E592}"/>
    <dgm:cxn modelId="{58646F7B-6057-4987-A27B-E35FE77090C1}" srcId="{25CE5924-4948-40C5-A369-2FBE4FC62648}" destId="{DE874369-7614-4331-9EA9-C06F4E5A0D73}" srcOrd="0" destOrd="0" parTransId="{BA48290C-77E3-44B1-B0A3-5F7C31F40D1C}" sibTransId="{ED7147D3-4ACD-4CA0-B228-E904F55D0614}"/>
    <dgm:cxn modelId="{79830782-A3DB-49CC-98A0-F37A9B5FDB37}" type="presOf" srcId="{D3903158-24C7-471C-A009-5A60661D7CC6}" destId="{9397F8EB-9716-429C-A287-23D69EBE21CB}" srcOrd="0" destOrd="0" presId="urn:microsoft.com/office/officeart/2005/8/layout/hierarchy6"/>
    <dgm:cxn modelId="{9DA63C82-2980-458F-839C-05ED358870CC}" type="presOf" srcId="{CEE311E6-5F8F-4C26-9422-379FCCD39940}" destId="{C5EB439E-0A1B-4C47-89DB-AD1FC19FB165}" srcOrd="0" destOrd="0" presId="urn:microsoft.com/office/officeart/2005/8/layout/hierarchy6"/>
    <dgm:cxn modelId="{6F92AC89-4BBE-4DBC-9821-647296197DD4}" type="presOf" srcId="{25CE5924-4948-40C5-A369-2FBE4FC62648}" destId="{5BFBE4E7-44CF-4617-828E-CBDF14AB4EE2}" srcOrd="0" destOrd="0" presId="urn:microsoft.com/office/officeart/2005/8/layout/hierarchy6"/>
    <dgm:cxn modelId="{A65F59A1-F53A-4EBA-B707-AB0C4E0F47CC}" type="presOf" srcId="{D3903158-24C7-471C-A009-5A60661D7CC6}" destId="{F2AD6288-4A1A-4F01-8EF1-35091118AB7B}" srcOrd="1" destOrd="0" presId="urn:microsoft.com/office/officeart/2005/8/layout/hierarchy6"/>
    <dgm:cxn modelId="{5AB7D0A4-1DBE-41CC-B997-44B55E02331E}" type="presOf" srcId="{3C67F5C0-C427-4AC1-9DF6-070B4FC45D94}" destId="{7D0D09A9-1474-4E80-9B6A-418F6C2D9D48}" srcOrd="0" destOrd="0" presId="urn:microsoft.com/office/officeart/2005/8/layout/hierarchy6"/>
    <dgm:cxn modelId="{004B99A6-18ED-4C5B-A86F-E8976B3B1808}" type="presOf" srcId="{4D2906A8-89B7-4F0A-A6C9-92F788A6E5F9}" destId="{AA0EE358-9EF5-44E5-8577-3DC628115B44}" srcOrd="0" destOrd="0" presId="urn:microsoft.com/office/officeart/2005/8/layout/hierarchy6"/>
    <dgm:cxn modelId="{4D5209AC-11FE-41A8-89E9-DA102801138E}" srcId="{7A183AB6-F512-4936-AA82-49B9A8DDD961}" destId="{4D2906A8-89B7-4F0A-A6C9-92F788A6E5F9}" srcOrd="2" destOrd="0" parTransId="{EC62E5F8-6379-47E0-86DF-A88ABC4FCF99}" sibTransId="{3A1A5C88-D37F-4802-9B2D-6F727A502D53}"/>
    <dgm:cxn modelId="{6A73ACB7-1C79-4C9C-90D6-585E84419474}" srcId="{45FD5B56-552A-4A88-A723-4A2956CAEF31}" destId="{CEE311E6-5F8F-4C26-9422-379FCCD39940}" srcOrd="1" destOrd="0" parTransId="{6BBB72A5-6C20-42C1-B3B8-A7B0AA890F6B}" sibTransId="{B05371C2-A35A-4CD2-99D1-C541248AB1FC}"/>
    <dgm:cxn modelId="{507F4FBF-422D-421A-8354-AE6479396EEC}" srcId="{7A183AB6-F512-4936-AA82-49B9A8DDD961}" destId="{5ACBF6C6-208E-42D5-9BB5-0166A7A9449C}" srcOrd="1" destOrd="0" parTransId="{61657DE4-686E-4113-BE41-DB5E399EC2DD}" sibTransId="{970781F0-8169-4317-B402-BD61AF443C58}"/>
    <dgm:cxn modelId="{B2E587C4-836A-461D-B855-E8C51898814A}" type="presOf" srcId="{5ACBF6C6-208E-42D5-9BB5-0166A7A9449C}" destId="{AC460D04-E6B7-4020-B4CD-46AFA31CBC9A}" srcOrd="1" destOrd="0" presId="urn:microsoft.com/office/officeart/2005/8/layout/hierarchy6"/>
    <dgm:cxn modelId="{22C685C6-9BE2-422E-B777-1835F58D022F}" type="presOf" srcId="{209056B9-13C2-4514-A15C-1CADA0CC3044}" destId="{705948B6-A1B0-4357-8D91-0EFBDF157032}" srcOrd="0" destOrd="0" presId="urn:microsoft.com/office/officeart/2005/8/layout/hierarchy6"/>
    <dgm:cxn modelId="{738BEBCF-597D-429D-94D6-BE4518DAA334}" type="presOf" srcId="{BA48290C-77E3-44B1-B0A3-5F7C31F40D1C}" destId="{0D865195-10A7-43D6-94BF-128A7E05CB08}" srcOrd="0" destOrd="0" presId="urn:microsoft.com/office/officeart/2005/8/layout/hierarchy6"/>
    <dgm:cxn modelId="{9B28B0F4-38A8-4F23-AD3B-B14491D6DC43}" srcId="{CBE47099-3400-4891-A3B2-E11ECC3A76EE}" destId="{45FD5B56-552A-4A88-A723-4A2956CAEF31}" srcOrd="1" destOrd="0" parTransId="{71762EC5-EABD-47D5-B07E-BFE5743B4CC7}" sibTransId="{697CE7C6-3738-42B9-880B-8A310F161F99}"/>
    <dgm:cxn modelId="{81A4D4F5-21E0-4834-8D33-774EBF30C869}" type="presOf" srcId="{0D7D8E6B-370A-40F2-A716-6D8C01C9D60F}" destId="{271B8691-41BE-44B2-87E5-DB4937143A8D}" srcOrd="0" destOrd="0" presId="urn:microsoft.com/office/officeart/2005/8/layout/hierarchy6"/>
    <dgm:cxn modelId="{E50880FA-4760-44EA-B925-9DCE954C724A}" type="presOf" srcId="{DB7F7CA9-BFB8-49F6-A14E-DBCD0E3D5E24}" destId="{EAEECC70-7F83-4CEE-B891-D97BFBEE9892}" srcOrd="0" destOrd="0" presId="urn:microsoft.com/office/officeart/2005/8/layout/hierarchy6"/>
    <dgm:cxn modelId="{0C751A6D-DC17-47D3-86FC-BCA720823BD0}" type="presParOf" srcId="{E194BDC4-26C4-4374-8387-2EF81515763E}" destId="{304A8297-666D-4AF6-ACED-E0515A4C739C}" srcOrd="0" destOrd="0" presId="urn:microsoft.com/office/officeart/2005/8/layout/hierarchy6"/>
    <dgm:cxn modelId="{A1DB904B-F8E1-417A-8925-784A1F81DE82}" type="presParOf" srcId="{304A8297-666D-4AF6-ACED-E0515A4C739C}" destId="{AFECE456-7D40-4651-B880-ACBAF0547B88}" srcOrd="0" destOrd="0" presId="urn:microsoft.com/office/officeart/2005/8/layout/hierarchy6"/>
    <dgm:cxn modelId="{2071F98A-7736-4E1B-AE96-3682EE685F32}" type="presParOf" srcId="{304A8297-666D-4AF6-ACED-E0515A4C739C}" destId="{D5300B09-C95C-4BCD-8E3C-12F622D7C8A9}" srcOrd="1" destOrd="0" presId="urn:microsoft.com/office/officeart/2005/8/layout/hierarchy6"/>
    <dgm:cxn modelId="{0A67B0B1-F7E7-4E44-96B6-BAC8B34D6BF7}" type="presParOf" srcId="{D5300B09-C95C-4BCD-8E3C-12F622D7C8A9}" destId="{6A85DF8E-707E-45EB-83BA-6581CA735053}" srcOrd="0" destOrd="0" presId="urn:microsoft.com/office/officeart/2005/8/layout/hierarchy6"/>
    <dgm:cxn modelId="{C0C7E55F-8084-44A0-8021-CA2D44F31FD8}" type="presParOf" srcId="{6A85DF8E-707E-45EB-83BA-6581CA735053}" destId="{E7E9103A-D38A-4E96-9A00-D0A06EE0AE56}" srcOrd="0" destOrd="0" presId="urn:microsoft.com/office/officeart/2005/8/layout/hierarchy6"/>
    <dgm:cxn modelId="{95242BB6-E8AC-4937-9D7C-0251FD248C4E}" type="presParOf" srcId="{6A85DF8E-707E-45EB-83BA-6581CA735053}" destId="{8E25A0FB-C128-4672-A731-67F384A63F1E}" srcOrd="1" destOrd="0" presId="urn:microsoft.com/office/officeart/2005/8/layout/hierarchy6"/>
    <dgm:cxn modelId="{7B53E5ED-0DB4-4321-A88F-11BB52857C9B}" type="presParOf" srcId="{8E25A0FB-C128-4672-A731-67F384A63F1E}" destId="{EAEECC70-7F83-4CEE-B891-D97BFBEE9892}" srcOrd="0" destOrd="0" presId="urn:microsoft.com/office/officeart/2005/8/layout/hierarchy6"/>
    <dgm:cxn modelId="{774074EF-5082-41A8-B6C1-49242D28B549}" type="presParOf" srcId="{8E25A0FB-C128-4672-A731-67F384A63F1E}" destId="{0393E1E3-37EC-4D4C-8FD0-AB9CF70255F7}" srcOrd="1" destOrd="0" presId="urn:microsoft.com/office/officeart/2005/8/layout/hierarchy6"/>
    <dgm:cxn modelId="{F4CF3308-7195-44A1-8197-A19507A96E85}" type="presParOf" srcId="{0393E1E3-37EC-4D4C-8FD0-AB9CF70255F7}" destId="{5BFBE4E7-44CF-4617-828E-CBDF14AB4EE2}" srcOrd="0" destOrd="0" presId="urn:microsoft.com/office/officeart/2005/8/layout/hierarchy6"/>
    <dgm:cxn modelId="{A48D66A2-79D4-456E-9895-C34661BDEF3F}" type="presParOf" srcId="{0393E1E3-37EC-4D4C-8FD0-AB9CF70255F7}" destId="{BF05E623-F3C5-4D06-A512-A01C4DD1650C}" srcOrd="1" destOrd="0" presId="urn:microsoft.com/office/officeart/2005/8/layout/hierarchy6"/>
    <dgm:cxn modelId="{606074EA-1DD2-4426-94CF-D2FE9110D5C7}" type="presParOf" srcId="{BF05E623-F3C5-4D06-A512-A01C4DD1650C}" destId="{0D865195-10A7-43D6-94BF-128A7E05CB08}" srcOrd="0" destOrd="0" presId="urn:microsoft.com/office/officeart/2005/8/layout/hierarchy6"/>
    <dgm:cxn modelId="{2D74F09C-14AC-4601-AC5C-D7C2E9723A4A}" type="presParOf" srcId="{BF05E623-F3C5-4D06-A512-A01C4DD1650C}" destId="{7EA46473-7AED-4FC3-9CA1-92C1118BC64D}" srcOrd="1" destOrd="0" presId="urn:microsoft.com/office/officeart/2005/8/layout/hierarchy6"/>
    <dgm:cxn modelId="{DC125944-AC4F-48E2-8BC0-864D09B7AB93}" type="presParOf" srcId="{7EA46473-7AED-4FC3-9CA1-92C1118BC64D}" destId="{9E20485D-4E1F-4C9B-8082-6282AB2D8912}" srcOrd="0" destOrd="0" presId="urn:microsoft.com/office/officeart/2005/8/layout/hierarchy6"/>
    <dgm:cxn modelId="{DDC0A46C-F8F1-418B-86DA-C4D6ECA7C88D}" type="presParOf" srcId="{7EA46473-7AED-4FC3-9CA1-92C1118BC64D}" destId="{285EEF52-60BE-4279-B2DD-FC69E52158A0}" srcOrd="1" destOrd="0" presId="urn:microsoft.com/office/officeart/2005/8/layout/hierarchy6"/>
    <dgm:cxn modelId="{3013F18E-0D0C-4781-8081-4D6A0E81BC40}" type="presParOf" srcId="{BF05E623-F3C5-4D06-A512-A01C4DD1650C}" destId="{705948B6-A1B0-4357-8D91-0EFBDF157032}" srcOrd="2" destOrd="0" presId="urn:microsoft.com/office/officeart/2005/8/layout/hierarchy6"/>
    <dgm:cxn modelId="{0A2EF135-68E0-4AC4-BDB9-1BEED1AE39FD}" type="presParOf" srcId="{BF05E623-F3C5-4D06-A512-A01C4DD1650C}" destId="{D387341E-3096-4E99-9DA3-EC77EFED93B0}" srcOrd="3" destOrd="0" presId="urn:microsoft.com/office/officeart/2005/8/layout/hierarchy6"/>
    <dgm:cxn modelId="{D11EFB61-D4B4-41B1-A19C-20ED49E74523}" type="presParOf" srcId="{D387341E-3096-4E99-9DA3-EC77EFED93B0}" destId="{7D0D09A9-1474-4E80-9B6A-418F6C2D9D48}" srcOrd="0" destOrd="0" presId="urn:microsoft.com/office/officeart/2005/8/layout/hierarchy6"/>
    <dgm:cxn modelId="{E4BC1521-5139-4E01-B5AB-78EFA261A5B0}" type="presParOf" srcId="{D387341E-3096-4E99-9DA3-EC77EFED93B0}" destId="{59B5BD46-023E-458A-9956-04CFC3090D8B}" srcOrd="1" destOrd="0" presId="urn:microsoft.com/office/officeart/2005/8/layout/hierarchy6"/>
    <dgm:cxn modelId="{2BD06295-FB03-434F-B06D-508D190229BF}" type="presParOf" srcId="{8E25A0FB-C128-4672-A731-67F384A63F1E}" destId="{12F7C530-62B9-4F75-A610-AC89DA8A8DCC}" srcOrd="2" destOrd="0" presId="urn:microsoft.com/office/officeart/2005/8/layout/hierarchy6"/>
    <dgm:cxn modelId="{2B8F060A-D78A-43B3-AE0C-CA60376D2EB7}" type="presParOf" srcId="{8E25A0FB-C128-4672-A731-67F384A63F1E}" destId="{289F370F-9BF3-4A47-82B6-B5C6E41D3CED}" srcOrd="3" destOrd="0" presId="urn:microsoft.com/office/officeart/2005/8/layout/hierarchy6"/>
    <dgm:cxn modelId="{43899C37-090B-4950-9B7F-A57C99B60B0C}" type="presParOf" srcId="{289F370F-9BF3-4A47-82B6-B5C6E41D3CED}" destId="{6BC7A7F3-046C-4066-9449-04C6A1330A3C}" srcOrd="0" destOrd="0" presId="urn:microsoft.com/office/officeart/2005/8/layout/hierarchy6"/>
    <dgm:cxn modelId="{72BF2CA2-0C36-4AEB-82C4-A56F246BF532}" type="presParOf" srcId="{289F370F-9BF3-4A47-82B6-B5C6E41D3CED}" destId="{BA78E773-7F64-44F4-8576-507FD736C45F}" srcOrd="1" destOrd="0" presId="urn:microsoft.com/office/officeart/2005/8/layout/hierarchy6"/>
    <dgm:cxn modelId="{142ADC0F-2C0D-42EE-8318-BC9723E32E1E}" type="presParOf" srcId="{BA78E773-7F64-44F4-8576-507FD736C45F}" destId="{C061C24B-2C24-489E-B74E-9613F65B0F4E}" srcOrd="0" destOrd="0" presId="urn:microsoft.com/office/officeart/2005/8/layout/hierarchy6"/>
    <dgm:cxn modelId="{E8E0E460-CC63-46B4-9E52-188AC1089C25}" type="presParOf" srcId="{BA78E773-7F64-44F4-8576-507FD736C45F}" destId="{7E25F83E-DDCB-4529-AC89-E0894FCE9E0C}" srcOrd="1" destOrd="0" presId="urn:microsoft.com/office/officeart/2005/8/layout/hierarchy6"/>
    <dgm:cxn modelId="{454D3743-0D86-464C-AF2D-09691EB95186}" type="presParOf" srcId="{7E25F83E-DDCB-4529-AC89-E0894FCE9E0C}" destId="{271B8691-41BE-44B2-87E5-DB4937143A8D}" srcOrd="0" destOrd="0" presId="urn:microsoft.com/office/officeart/2005/8/layout/hierarchy6"/>
    <dgm:cxn modelId="{86098742-0FAF-456D-973C-CEF487B26895}" type="presParOf" srcId="{7E25F83E-DDCB-4529-AC89-E0894FCE9E0C}" destId="{A4C90D1E-8384-4311-9F81-00A47F1D822B}" srcOrd="1" destOrd="0" presId="urn:microsoft.com/office/officeart/2005/8/layout/hierarchy6"/>
    <dgm:cxn modelId="{A03A986A-0526-49A7-8855-A98EB75543D9}" type="presParOf" srcId="{BA78E773-7F64-44F4-8576-507FD736C45F}" destId="{39C07FE5-04D0-4D52-AF3B-A49ED1BC1AD9}" srcOrd="2" destOrd="0" presId="urn:microsoft.com/office/officeart/2005/8/layout/hierarchy6"/>
    <dgm:cxn modelId="{4404AEF0-59D6-49A1-869C-E34600B8CEDD}" type="presParOf" srcId="{BA78E773-7F64-44F4-8576-507FD736C45F}" destId="{577DE973-38A3-403F-A08D-99C73323B59D}" srcOrd="3" destOrd="0" presId="urn:microsoft.com/office/officeart/2005/8/layout/hierarchy6"/>
    <dgm:cxn modelId="{1C176110-AEE8-4B3F-B93D-C8494E71B573}" type="presParOf" srcId="{577DE973-38A3-403F-A08D-99C73323B59D}" destId="{C5EB439E-0A1B-4C47-89DB-AD1FC19FB165}" srcOrd="0" destOrd="0" presId="urn:microsoft.com/office/officeart/2005/8/layout/hierarchy6"/>
    <dgm:cxn modelId="{FFB4D3B5-5D1F-4E89-ABAF-0E37779CED62}" type="presParOf" srcId="{577DE973-38A3-403F-A08D-99C73323B59D}" destId="{C64E01D5-6E6C-4F17-BABF-2FE775972DF8}" srcOrd="1" destOrd="0" presId="urn:microsoft.com/office/officeart/2005/8/layout/hierarchy6"/>
    <dgm:cxn modelId="{048411BA-ECB8-4765-B13E-293E7600DC68}" type="presParOf" srcId="{E194BDC4-26C4-4374-8387-2EF81515763E}" destId="{5F17758E-6247-4075-B3EC-34C85AD27FC0}" srcOrd="1" destOrd="0" presId="urn:microsoft.com/office/officeart/2005/8/layout/hierarchy6"/>
    <dgm:cxn modelId="{5BC61F6D-759D-44C8-ACB6-58D81B3B86F4}" type="presParOf" srcId="{5F17758E-6247-4075-B3EC-34C85AD27FC0}" destId="{922A0EF2-DBC4-460F-AB2C-A8092AA8F09D}" srcOrd="0" destOrd="0" presId="urn:microsoft.com/office/officeart/2005/8/layout/hierarchy6"/>
    <dgm:cxn modelId="{2ABDCF94-FA30-41F7-9625-533933F79381}" type="presParOf" srcId="{922A0EF2-DBC4-460F-AB2C-A8092AA8F09D}" destId="{0139F2E0-3BD0-49AA-8CC4-511FB13944AF}" srcOrd="0" destOrd="0" presId="urn:microsoft.com/office/officeart/2005/8/layout/hierarchy6"/>
    <dgm:cxn modelId="{64E5431D-2E09-44EC-80EC-F7CD5BCEC2EB}" type="presParOf" srcId="{922A0EF2-DBC4-460F-AB2C-A8092AA8F09D}" destId="{AC460D04-E6B7-4020-B4CD-46AFA31CBC9A}" srcOrd="1" destOrd="0" presId="urn:microsoft.com/office/officeart/2005/8/layout/hierarchy6"/>
    <dgm:cxn modelId="{FD604CBF-7498-412D-9CB9-B2583C4C3B03}" type="presParOf" srcId="{5F17758E-6247-4075-B3EC-34C85AD27FC0}" destId="{863C158A-70AB-4A25-AF43-45C2AA9850A0}" srcOrd="1" destOrd="0" presId="urn:microsoft.com/office/officeart/2005/8/layout/hierarchy6"/>
    <dgm:cxn modelId="{E60A0769-EFAC-492B-BB86-CEDAC216AC82}" type="presParOf" srcId="{863C158A-70AB-4A25-AF43-45C2AA9850A0}" destId="{D830B751-0046-4225-A52C-21F10226353B}" srcOrd="0" destOrd="0" presId="urn:microsoft.com/office/officeart/2005/8/layout/hierarchy6"/>
    <dgm:cxn modelId="{7BFDC0AF-2217-4261-9178-02F875C6EF6C}" type="presParOf" srcId="{5F17758E-6247-4075-B3EC-34C85AD27FC0}" destId="{771B63D5-982E-47F1-8FF2-64BABE763E14}" srcOrd="2" destOrd="0" presId="urn:microsoft.com/office/officeart/2005/8/layout/hierarchy6"/>
    <dgm:cxn modelId="{0B226B96-B812-44E8-A98F-D868D6321A7E}" type="presParOf" srcId="{771B63D5-982E-47F1-8FF2-64BABE763E14}" destId="{AA0EE358-9EF5-44E5-8577-3DC628115B44}" srcOrd="0" destOrd="0" presId="urn:microsoft.com/office/officeart/2005/8/layout/hierarchy6"/>
    <dgm:cxn modelId="{CBADCF3C-9496-46F4-AEFF-8E32B2327E47}" type="presParOf" srcId="{771B63D5-982E-47F1-8FF2-64BABE763E14}" destId="{BB8819C1-6EF0-4F40-A2F4-CD7BA45932A2}" srcOrd="1" destOrd="0" presId="urn:microsoft.com/office/officeart/2005/8/layout/hierarchy6"/>
    <dgm:cxn modelId="{FE6B0347-C0D6-4165-BDD3-1F0588A24B99}" type="presParOf" srcId="{5F17758E-6247-4075-B3EC-34C85AD27FC0}" destId="{A1D8E3D0-22C0-4C64-9D11-B885B52CC05F}" srcOrd="3" destOrd="0" presId="urn:microsoft.com/office/officeart/2005/8/layout/hierarchy6"/>
    <dgm:cxn modelId="{8E73F587-6C9A-4A67-9A80-5148A56B1C9C}" type="presParOf" srcId="{A1D8E3D0-22C0-4C64-9D11-B885B52CC05F}" destId="{A6D5A2E0-4DB1-4591-B0A3-5279980BC4C9}" srcOrd="0" destOrd="0" presId="urn:microsoft.com/office/officeart/2005/8/layout/hierarchy6"/>
    <dgm:cxn modelId="{440BF81B-871E-4F1F-8115-0AFACEEB4F91}" type="presParOf" srcId="{5F17758E-6247-4075-B3EC-34C85AD27FC0}" destId="{E009E693-C840-41A8-B599-5AC08794D982}" srcOrd="4" destOrd="0" presId="urn:microsoft.com/office/officeart/2005/8/layout/hierarchy6"/>
    <dgm:cxn modelId="{CDF5F7C1-0564-443A-98B2-4A3D33E14105}" type="presParOf" srcId="{E009E693-C840-41A8-B599-5AC08794D982}" destId="{9397F8EB-9716-429C-A287-23D69EBE21CB}" srcOrd="0" destOrd="0" presId="urn:microsoft.com/office/officeart/2005/8/layout/hierarchy6"/>
    <dgm:cxn modelId="{2AC6D190-D879-4DF0-BCC9-73BB0C78F26A}" type="presParOf" srcId="{E009E693-C840-41A8-B599-5AC08794D982}" destId="{F2AD6288-4A1A-4F01-8EF1-35091118AB7B}"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A2D222-CAB9-461F-89F4-F669022C3948}" type="doc">
      <dgm:prSet loTypeId="urn:microsoft.com/office/officeart/2005/8/layout/process4" loCatId="process" qsTypeId="urn:microsoft.com/office/officeart/2005/8/quickstyle/3d4" qsCatId="3D" csTypeId="urn:microsoft.com/office/officeart/2005/8/colors/accent0_3" csCatId="mainScheme" phldr="1"/>
      <dgm:spPr/>
    </dgm:pt>
    <dgm:pt modelId="{F07E281E-626D-4C58-B8F3-F4AC6F53092A}">
      <dgm:prSet phldrT="[Text]" custT="1"/>
      <dgm:spPr/>
      <dgm:t>
        <a:bodyPr/>
        <a:lstStyle/>
        <a:p>
          <a:r>
            <a:rPr lang="en-US" sz="1600" i="0" noProof="0"/>
            <a:t>1. Select a certification body (CB)</a:t>
          </a:r>
        </a:p>
      </dgm:t>
    </dgm:pt>
    <dgm:pt modelId="{D8650131-3B50-4058-9C34-5A2366309383}" type="parTrans" cxnId="{62625D37-29A8-4BD2-A80D-95447E2AA7B7}">
      <dgm:prSet/>
      <dgm:spPr/>
      <dgm:t>
        <a:bodyPr/>
        <a:lstStyle/>
        <a:p>
          <a:endParaRPr lang="de-DE" sz="1200" i="0"/>
        </a:p>
      </dgm:t>
    </dgm:pt>
    <dgm:pt modelId="{878C3BA4-5D5F-47B4-B6CB-8E75AC3224AB}" type="sibTrans" cxnId="{62625D37-29A8-4BD2-A80D-95447E2AA7B7}">
      <dgm:prSet/>
      <dgm:spPr/>
      <dgm:t>
        <a:bodyPr/>
        <a:lstStyle/>
        <a:p>
          <a:endParaRPr lang="de-DE" sz="1200" i="0"/>
        </a:p>
      </dgm:t>
    </dgm:pt>
    <dgm:pt modelId="{D89C4187-E2B2-4730-84D9-A181495052E4}">
      <dgm:prSet phldrT="[Text]" custT="1"/>
      <dgm:spPr/>
      <dgm:t>
        <a:bodyPr/>
        <a:lstStyle/>
        <a:p>
          <a:r>
            <a:rPr lang="en-US" sz="1600" i="0" noProof="0"/>
            <a:t>2. Define the scope of the certification</a:t>
          </a:r>
        </a:p>
      </dgm:t>
    </dgm:pt>
    <dgm:pt modelId="{A00DB0A4-AF52-4FAA-A665-8A878C216CB4}" type="parTrans" cxnId="{58DD156A-9599-4901-A807-8B0E5D8DD33E}">
      <dgm:prSet/>
      <dgm:spPr/>
      <dgm:t>
        <a:bodyPr/>
        <a:lstStyle/>
        <a:p>
          <a:endParaRPr lang="de-DE" sz="1200" i="0"/>
        </a:p>
      </dgm:t>
    </dgm:pt>
    <dgm:pt modelId="{F6C31DD4-2CC8-4B78-8AE3-CB7C5D7A92F3}" type="sibTrans" cxnId="{58DD156A-9599-4901-A807-8B0E5D8DD33E}">
      <dgm:prSet/>
      <dgm:spPr/>
      <dgm:t>
        <a:bodyPr/>
        <a:lstStyle/>
        <a:p>
          <a:endParaRPr lang="de-DE" sz="1200" i="0"/>
        </a:p>
      </dgm:t>
    </dgm:pt>
    <dgm:pt modelId="{1E71EA09-1A1D-4B05-9286-47F2AA86C53B}">
      <dgm:prSet phldrT="[Text]" custT="1"/>
      <dgm:spPr/>
      <dgm:t>
        <a:bodyPr/>
        <a:lstStyle/>
        <a:p>
          <a:r>
            <a:rPr lang="en-US" sz="1600" i="0"/>
            <a:t>3. </a:t>
          </a:r>
          <a:r>
            <a:rPr lang="en-US" sz="1600" i="0" noProof="0"/>
            <a:t>Conduct an initial assessment</a:t>
          </a:r>
          <a:endParaRPr lang="en-US" sz="1600" i="0"/>
        </a:p>
      </dgm:t>
    </dgm:pt>
    <dgm:pt modelId="{E49947F8-6305-469E-9646-6D0362187153}" type="parTrans" cxnId="{4ABA1911-E3F1-4DF6-BF20-EC6FE3073800}">
      <dgm:prSet/>
      <dgm:spPr/>
      <dgm:t>
        <a:bodyPr/>
        <a:lstStyle/>
        <a:p>
          <a:endParaRPr lang="de-DE" sz="1200" i="0"/>
        </a:p>
      </dgm:t>
    </dgm:pt>
    <dgm:pt modelId="{C586352D-8BC1-40F0-80D9-EF72C026CFE1}" type="sibTrans" cxnId="{4ABA1911-E3F1-4DF6-BF20-EC6FE3073800}">
      <dgm:prSet/>
      <dgm:spPr/>
      <dgm:t>
        <a:bodyPr/>
        <a:lstStyle/>
        <a:p>
          <a:endParaRPr lang="de-DE" sz="1200" i="0"/>
        </a:p>
      </dgm:t>
    </dgm:pt>
    <dgm:pt modelId="{44131067-C084-4D07-874B-A39EED174025}">
      <dgm:prSet phldrT="[Text]" custT="1"/>
      <dgm:spPr/>
      <dgm:t>
        <a:bodyPr/>
        <a:lstStyle/>
        <a:p>
          <a:r>
            <a:rPr lang="en-US" sz="1600" i="0" noProof="0"/>
            <a:t>4. Agree date / schedule for the ISO/IEC 20000-1 certification audit</a:t>
          </a:r>
        </a:p>
      </dgm:t>
    </dgm:pt>
    <dgm:pt modelId="{6CC352DA-5298-4C18-B362-1AEC9E53DFC5}" type="parTrans" cxnId="{98F552DE-52DD-4DF3-8739-17AC4288906B}">
      <dgm:prSet/>
      <dgm:spPr/>
      <dgm:t>
        <a:bodyPr/>
        <a:lstStyle/>
        <a:p>
          <a:endParaRPr lang="de-DE" sz="1200" i="0"/>
        </a:p>
      </dgm:t>
    </dgm:pt>
    <dgm:pt modelId="{44217999-DB5D-42F5-9F94-E7D2427FDD43}" type="sibTrans" cxnId="{98F552DE-52DD-4DF3-8739-17AC4288906B}">
      <dgm:prSet/>
      <dgm:spPr/>
      <dgm:t>
        <a:bodyPr/>
        <a:lstStyle/>
        <a:p>
          <a:endParaRPr lang="de-DE" sz="1200" i="0"/>
        </a:p>
      </dgm:t>
    </dgm:pt>
    <dgm:pt modelId="{74C08A9D-4C0C-4F52-9539-11D517F8F958}">
      <dgm:prSet phldrT="[Text]" custT="1"/>
      <dgm:spPr/>
      <dgm:t>
        <a:bodyPr/>
        <a:lstStyle/>
        <a:p>
          <a:r>
            <a:rPr lang="en-US" sz="1600" i="0" noProof="0"/>
            <a:t>Self assessment</a:t>
          </a:r>
        </a:p>
      </dgm:t>
    </dgm:pt>
    <dgm:pt modelId="{08BA837C-90A4-4DF4-8AF5-99B47886E9FB}" type="parTrans" cxnId="{65A13501-2353-4917-9CF0-6C6A1835C44D}">
      <dgm:prSet/>
      <dgm:spPr/>
      <dgm:t>
        <a:bodyPr/>
        <a:lstStyle/>
        <a:p>
          <a:endParaRPr lang="de-DE" sz="1200" i="0"/>
        </a:p>
      </dgm:t>
    </dgm:pt>
    <dgm:pt modelId="{DA0D6B3D-963C-4F60-8E60-CFAFDED9F7C4}" type="sibTrans" cxnId="{65A13501-2353-4917-9CF0-6C6A1835C44D}">
      <dgm:prSet/>
      <dgm:spPr/>
      <dgm:t>
        <a:bodyPr/>
        <a:lstStyle/>
        <a:p>
          <a:endParaRPr lang="de-DE" sz="1200" i="0"/>
        </a:p>
      </dgm:t>
    </dgm:pt>
    <dgm:pt modelId="{C2A45D2E-8F93-4C75-8F3D-45988A6EF13E}">
      <dgm:prSet phldrT="[Text]" custT="1"/>
      <dgm:spPr/>
      <dgm:t>
        <a:bodyPr/>
        <a:lstStyle/>
        <a:p>
          <a:r>
            <a:rPr lang="en-US" sz="1600" i="0" noProof="0"/>
            <a:t>Pre-audit by the CB</a:t>
          </a:r>
        </a:p>
      </dgm:t>
    </dgm:pt>
    <dgm:pt modelId="{AF233C97-47F5-4BD5-8DD6-634FEB8F9310}" type="parTrans" cxnId="{1FF3537B-C867-46F8-903D-A7A2804A1584}">
      <dgm:prSet/>
      <dgm:spPr/>
      <dgm:t>
        <a:bodyPr/>
        <a:lstStyle/>
        <a:p>
          <a:endParaRPr lang="de-DE" sz="1200" i="0"/>
        </a:p>
      </dgm:t>
    </dgm:pt>
    <dgm:pt modelId="{FFC6CE26-EDE4-47E6-95F7-D2F4E4C6349E}" type="sibTrans" cxnId="{1FF3537B-C867-46F8-903D-A7A2804A1584}">
      <dgm:prSet/>
      <dgm:spPr/>
      <dgm:t>
        <a:bodyPr/>
        <a:lstStyle/>
        <a:p>
          <a:endParaRPr lang="de-DE" sz="1200" i="0"/>
        </a:p>
      </dgm:t>
    </dgm:pt>
    <dgm:pt modelId="{C25A292D-D34C-432D-BEEC-FEEA3BFE9942}">
      <dgm:prSet phldrT="[Text]" custT="1"/>
      <dgm:spPr/>
      <dgm:t>
        <a:bodyPr/>
        <a:lstStyle/>
        <a:p>
          <a:r>
            <a:rPr lang="de-DE" sz="1600" i="0" u="none"/>
            <a:t>oder</a:t>
          </a:r>
        </a:p>
      </dgm:t>
    </dgm:pt>
    <dgm:pt modelId="{B9A5607A-5D3B-43B4-A464-3FB0889272DA}" type="parTrans" cxnId="{16649D27-84A6-4EAF-9797-1E4DE6A8CA1A}">
      <dgm:prSet/>
      <dgm:spPr/>
      <dgm:t>
        <a:bodyPr/>
        <a:lstStyle/>
        <a:p>
          <a:endParaRPr lang="de-DE" sz="1200" i="0"/>
        </a:p>
      </dgm:t>
    </dgm:pt>
    <dgm:pt modelId="{5EBBF3AB-1ADC-4DFB-9F05-E95D700F428A}" type="sibTrans" cxnId="{16649D27-84A6-4EAF-9797-1E4DE6A8CA1A}">
      <dgm:prSet/>
      <dgm:spPr/>
      <dgm:t>
        <a:bodyPr/>
        <a:lstStyle/>
        <a:p>
          <a:endParaRPr lang="de-DE" sz="1200" i="0"/>
        </a:p>
      </dgm:t>
    </dgm:pt>
    <dgm:pt modelId="{8755CF87-A0CE-423C-84AB-A5F6135249E6}">
      <dgm:prSet phldrT="[Text]" custT="1"/>
      <dgm:spPr/>
      <dgm:t>
        <a:bodyPr/>
        <a:lstStyle/>
        <a:p>
          <a:r>
            <a:rPr lang="en-US" sz="1600" i="0" noProof="0"/>
            <a:t>Scoping statement</a:t>
          </a:r>
        </a:p>
      </dgm:t>
    </dgm:pt>
    <dgm:pt modelId="{C41E35B2-B919-4C42-AA5A-5ED81DD10906}" type="parTrans" cxnId="{7EAA1377-3EF7-4DEE-8D56-0DF6C2FBA25A}">
      <dgm:prSet/>
      <dgm:spPr/>
      <dgm:t>
        <a:bodyPr/>
        <a:lstStyle/>
        <a:p>
          <a:endParaRPr lang="de-DE" sz="1200" i="0"/>
        </a:p>
      </dgm:t>
    </dgm:pt>
    <dgm:pt modelId="{2CDB1452-B193-4DEA-8740-3040774373BD}" type="sibTrans" cxnId="{7EAA1377-3EF7-4DEE-8D56-0DF6C2FBA25A}">
      <dgm:prSet/>
      <dgm:spPr/>
      <dgm:t>
        <a:bodyPr/>
        <a:lstStyle/>
        <a:p>
          <a:endParaRPr lang="de-DE" sz="1200" i="0"/>
        </a:p>
      </dgm:t>
    </dgm:pt>
    <dgm:pt modelId="{13109767-510D-4EFF-8574-F4D582794BD4}">
      <dgm:prSet phldrT="[Text]" custT="1"/>
      <dgm:spPr/>
      <dgm:t>
        <a:bodyPr/>
        <a:lstStyle/>
        <a:p>
          <a:r>
            <a:rPr lang="en-US" sz="1600" i="0" noProof="0"/>
            <a:t>Who will conduct the audit and issue the certificate?</a:t>
          </a:r>
        </a:p>
      </dgm:t>
    </dgm:pt>
    <dgm:pt modelId="{876D0A21-80B7-46D2-848A-B6AE2BCC589F}" type="parTrans" cxnId="{FE705A19-4A84-4114-96E1-BC2B0C8838C3}">
      <dgm:prSet/>
      <dgm:spPr/>
      <dgm:t>
        <a:bodyPr/>
        <a:lstStyle/>
        <a:p>
          <a:endParaRPr lang="de-DE" sz="1200" i="0"/>
        </a:p>
      </dgm:t>
    </dgm:pt>
    <dgm:pt modelId="{E26F9D84-2009-4EBE-B8FC-CCAC1584C2D7}" type="sibTrans" cxnId="{FE705A19-4A84-4114-96E1-BC2B0C8838C3}">
      <dgm:prSet/>
      <dgm:spPr/>
      <dgm:t>
        <a:bodyPr/>
        <a:lstStyle/>
        <a:p>
          <a:endParaRPr lang="de-DE" sz="1200" i="0"/>
        </a:p>
      </dgm:t>
    </dgm:pt>
    <dgm:pt modelId="{52CB8E50-87C5-487D-B7E0-134352980228}">
      <dgm:prSet phldrT="[Text]" custT="1"/>
      <dgm:spPr/>
      <dgm:t>
        <a:bodyPr/>
        <a:lstStyle/>
        <a:p>
          <a:r>
            <a:rPr lang="en-US" sz="1600" i="0" noProof="0"/>
            <a:t>When will the audit take place?</a:t>
          </a:r>
        </a:p>
      </dgm:t>
    </dgm:pt>
    <dgm:pt modelId="{00AAEBBC-1A57-4A55-9859-E4283F894277}" type="parTrans" cxnId="{D7CA4610-B29F-42F8-9654-D6B6B9BBC0F3}">
      <dgm:prSet/>
      <dgm:spPr/>
      <dgm:t>
        <a:bodyPr/>
        <a:lstStyle/>
        <a:p>
          <a:endParaRPr lang="de-DE" sz="1200" i="0"/>
        </a:p>
      </dgm:t>
    </dgm:pt>
    <dgm:pt modelId="{48CF4A4E-D66E-4DFA-B436-E915700D2359}" type="sibTrans" cxnId="{D7CA4610-B29F-42F8-9654-D6B6B9BBC0F3}">
      <dgm:prSet/>
      <dgm:spPr/>
      <dgm:t>
        <a:bodyPr/>
        <a:lstStyle/>
        <a:p>
          <a:endParaRPr lang="de-DE" sz="1200" i="0"/>
        </a:p>
      </dgm:t>
    </dgm:pt>
    <dgm:pt modelId="{73328665-30B1-4564-91B2-BE5B9C8E9E09}" type="pres">
      <dgm:prSet presAssocID="{5BA2D222-CAB9-461F-89F4-F669022C3948}" presName="Name0" presStyleCnt="0">
        <dgm:presLayoutVars>
          <dgm:dir/>
          <dgm:animLvl val="lvl"/>
          <dgm:resizeHandles val="exact"/>
        </dgm:presLayoutVars>
      </dgm:prSet>
      <dgm:spPr/>
    </dgm:pt>
    <dgm:pt modelId="{543D9A23-2A90-4A9A-B23F-F3E671F18926}" type="pres">
      <dgm:prSet presAssocID="{44131067-C084-4D07-874B-A39EED174025}" presName="boxAndChildren" presStyleCnt="0"/>
      <dgm:spPr/>
    </dgm:pt>
    <dgm:pt modelId="{0FD0D7E9-4F1D-4B27-AC02-2E7BC2128555}" type="pres">
      <dgm:prSet presAssocID="{44131067-C084-4D07-874B-A39EED174025}" presName="parentTextBox" presStyleLbl="node1" presStyleIdx="0" presStyleCnt="4"/>
      <dgm:spPr/>
    </dgm:pt>
    <dgm:pt modelId="{B276F9BF-0F86-4979-9CF8-F646FC3FF10E}" type="pres">
      <dgm:prSet presAssocID="{44131067-C084-4D07-874B-A39EED174025}" presName="entireBox" presStyleLbl="node1" presStyleIdx="0" presStyleCnt="4"/>
      <dgm:spPr/>
    </dgm:pt>
    <dgm:pt modelId="{A3F876BE-90F6-466B-80FF-6FCAB852920B}" type="pres">
      <dgm:prSet presAssocID="{44131067-C084-4D07-874B-A39EED174025}" presName="descendantBox" presStyleCnt="0"/>
      <dgm:spPr/>
    </dgm:pt>
    <dgm:pt modelId="{B678C041-AED1-4D35-9F3E-2AE164F5E309}" type="pres">
      <dgm:prSet presAssocID="{52CB8E50-87C5-487D-B7E0-134352980228}" presName="childTextBox" presStyleLbl="fgAccFollowNode1" presStyleIdx="0" presStyleCnt="6">
        <dgm:presLayoutVars>
          <dgm:bulletEnabled val="1"/>
        </dgm:presLayoutVars>
      </dgm:prSet>
      <dgm:spPr/>
    </dgm:pt>
    <dgm:pt modelId="{F15CFD0B-CBC1-4E80-A9C7-3ADCBDEA4650}" type="pres">
      <dgm:prSet presAssocID="{C586352D-8BC1-40F0-80D9-EF72C026CFE1}" presName="sp" presStyleCnt="0"/>
      <dgm:spPr/>
    </dgm:pt>
    <dgm:pt modelId="{4604315C-C7E2-456D-A515-22362F29BD45}" type="pres">
      <dgm:prSet presAssocID="{1E71EA09-1A1D-4B05-9286-47F2AA86C53B}" presName="arrowAndChildren" presStyleCnt="0"/>
      <dgm:spPr/>
    </dgm:pt>
    <dgm:pt modelId="{551B1ED4-7FAA-49BB-8557-E0043DCE00B0}" type="pres">
      <dgm:prSet presAssocID="{1E71EA09-1A1D-4B05-9286-47F2AA86C53B}" presName="parentTextArrow" presStyleLbl="node1" presStyleIdx="0" presStyleCnt="4"/>
      <dgm:spPr/>
    </dgm:pt>
    <dgm:pt modelId="{288C126C-2A43-4F28-AF9A-882D2739270C}" type="pres">
      <dgm:prSet presAssocID="{1E71EA09-1A1D-4B05-9286-47F2AA86C53B}" presName="arrow" presStyleLbl="node1" presStyleIdx="1" presStyleCnt="4"/>
      <dgm:spPr/>
    </dgm:pt>
    <dgm:pt modelId="{B2B684CE-BDF2-48F7-BD4E-7D93317D3D00}" type="pres">
      <dgm:prSet presAssocID="{1E71EA09-1A1D-4B05-9286-47F2AA86C53B}" presName="descendantArrow" presStyleCnt="0"/>
      <dgm:spPr/>
    </dgm:pt>
    <dgm:pt modelId="{8C1B47FE-F308-46DD-A372-F0B7B6F64CBE}" type="pres">
      <dgm:prSet presAssocID="{74C08A9D-4C0C-4F52-9539-11D517F8F958}" presName="childTextArrow" presStyleLbl="fgAccFollowNode1" presStyleIdx="1" presStyleCnt="6">
        <dgm:presLayoutVars>
          <dgm:bulletEnabled val="1"/>
        </dgm:presLayoutVars>
      </dgm:prSet>
      <dgm:spPr/>
    </dgm:pt>
    <dgm:pt modelId="{64A42644-4176-4441-915C-75396CFE2D28}" type="pres">
      <dgm:prSet presAssocID="{C25A292D-D34C-432D-BEEC-FEEA3BFE9942}" presName="childTextArrow" presStyleLbl="fgAccFollowNode1" presStyleIdx="2" presStyleCnt="6">
        <dgm:presLayoutVars>
          <dgm:bulletEnabled val="1"/>
        </dgm:presLayoutVars>
      </dgm:prSet>
      <dgm:spPr/>
    </dgm:pt>
    <dgm:pt modelId="{C5E5E43B-27A0-4F96-9228-AE60E7B0AE0F}" type="pres">
      <dgm:prSet presAssocID="{C2A45D2E-8F93-4C75-8F3D-45988A6EF13E}" presName="childTextArrow" presStyleLbl="fgAccFollowNode1" presStyleIdx="3" presStyleCnt="6">
        <dgm:presLayoutVars>
          <dgm:bulletEnabled val="1"/>
        </dgm:presLayoutVars>
      </dgm:prSet>
      <dgm:spPr/>
    </dgm:pt>
    <dgm:pt modelId="{3C3A7180-D2FA-4773-AB0B-C60EA76BA301}" type="pres">
      <dgm:prSet presAssocID="{F6C31DD4-2CC8-4B78-8AE3-CB7C5D7A92F3}" presName="sp" presStyleCnt="0"/>
      <dgm:spPr/>
    </dgm:pt>
    <dgm:pt modelId="{70111DF4-1B6B-484B-AFF4-21EE736C795E}" type="pres">
      <dgm:prSet presAssocID="{D89C4187-E2B2-4730-84D9-A181495052E4}" presName="arrowAndChildren" presStyleCnt="0"/>
      <dgm:spPr/>
    </dgm:pt>
    <dgm:pt modelId="{644B3C59-A64C-48BD-986B-521142262AF4}" type="pres">
      <dgm:prSet presAssocID="{D89C4187-E2B2-4730-84D9-A181495052E4}" presName="parentTextArrow" presStyleLbl="node1" presStyleIdx="1" presStyleCnt="4"/>
      <dgm:spPr/>
    </dgm:pt>
    <dgm:pt modelId="{A7CD9D09-70D8-465F-8DE3-BABA005632A8}" type="pres">
      <dgm:prSet presAssocID="{D89C4187-E2B2-4730-84D9-A181495052E4}" presName="arrow" presStyleLbl="node1" presStyleIdx="2" presStyleCnt="4"/>
      <dgm:spPr/>
    </dgm:pt>
    <dgm:pt modelId="{DA415050-87CC-4755-BCFE-61825824493E}" type="pres">
      <dgm:prSet presAssocID="{D89C4187-E2B2-4730-84D9-A181495052E4}" presName="descendantArrow" presStyleCnt="0"/>
      <dgm:spPr/>
    </dgm:pt>
    <dgm:pt modelId="{EE77F583-4CA9-43A1-89CE-843C5B622FF5}" type="pres">
      <dgm:prSet presAssocID="{8755CF87-A0CE-423C-84AB-A5F6135249E6}" presName="childTextArrow" presStyleLbl="fgAccFollowNode1" presStyleIdx="4" presStyleCnt="6">
        <dgm:presLayoutVars>
          <dgm:bulletEnabled val="1"/>
        </dgm:presLayoutVars>
      </dgm:prSet>
      <dgm:spPr/>
    </dgm:pt>
    <dgm:pt modelId="{690A47E5-B82C-4C8C-99DB-8A1359D2E42A}" type="pres">
      <dgm:prSet presAssocID="{878C3BA4-5D5F-47B4-B6CB-8E75AC3224AB}" presName="sp" presStyleCnt="0"/>
      <dgm:spPr/>
    </dgm:pt>
    <dgm:pt modelId="{80AA661B-E8A6-4FC1-8945-C169467AC8A1}" type="pres">
      <dgm:prSet presAssocID="{F07E281E-626D-4C58-B8F3-F4AC6F53092A}" presName="arrowAndChildren" presStyleCnt="0"/>
      <dgm:spPr/>
    </dgm:pt>
    <dgm:pt modelId="{C5F5B67E-7A21-42BE-A75F-D693EE9982A7}" type="pres">
      <dgm:prSet presAssocID="{F07E281E-626D-4C58-B8F3-F4AC6F53092A}" presName="parentTextArrow" presStyleLbl="node1" presStyleIdx="2" presStyleCnt="4"/>
      <dgm:spPr/>
    </dgm:pt>
    <dgm:pt modelId="{96D2C82F-BFB9-4FFA-99F5-619B488B28FF}" type="pres">
      <dgm:prSet presAssocID="{F07E281E-626D-4C58-B8F3-F4AC6F53092A}" presName="arrow" presStyleLbl="node1" presStyleIdx="3" presStyleCnt="4"/>
      <dgm:spPr/>
    </dgm:pt>
    <dgm:pt modelId="{E3F319F4-8860-482E-90AF-BE873F306A65}" type="pres">
      <dgm:prSet presAssocID="{F07E281E-626D-4C58-B8F3-F4AC6F53092A}" presName="descendantArrow" presStyleCnt="0"/>
      <dgm:spPr/>
    </dgm:pt>
    <dgm:pt modelId="{4F7A38A0-AFB4-4294-AB63-2F2E2AFF63E4}" type="pres">
      <dgm:prSet presAssocID="{13109767-510D-4EFF-8574-F4D582794BD4}" presName="childTextArrow" presStyleLbl="fgAccFollowNode1" presStyleIdx="5" presStyleCnt="6">
        <dgm:presLayoutVars>
          <dgm:bulletEnabled val="1"/>
        </dgm:presLayoutVars>
      </dgm:prSet>
      <dgm:spPr/>
    </dgm:pt>
  </dgm:ptLst>
  <dgm:cxnLst>
    <dgm:cxn modelId="{65A13501-2353-4917-9CF0-6C6A1835C44D}" srcId="{1E71EA09-1A1D-4B05-9286-47F2AA86C53B}" destId="{74C08A9D-4C0C-4F52-9539-11D517F8F958}" srcOrd="0" destOrd="0" parTransId="{08BA837C-90A4-4DF4-8AF5-99B47886E9FB}" sibTransId="{DA0D6B3D-963C-4F60-8E60-CFAFDED9F7C4}"/>
    <dgm:cxn modelId="{5B6BFA06-708B-4A9C-B75A-8565A8B1B684}" type="presOf" srcId="{C2A45D2E-8F93-4C75-8F3D-45988A6EF13E}" destId="{C5E5E43B-27A0-4F96-9228-AE60E7B0AE0F}" srcOrd="0" destOrd="0" presId="urn:microsoft.com/office/officeart/2005/8/layout/process4"/>
    <dgm:cxn modelId="{D7CA4610-B29F-42F8-9654-D6B6B9BBC0F3}" srcId="{44131067-C084-4D07-874B-A39EED174025}" destId="{52CB8E50-87C5-487D-B7E0-134352980228}" srcOrd="0" destOrd="0" parTransId="{00AAEBBC-1A57-4A55-9859-E4283F894277}" sibTransId="{48CF4A4E-D66E-4DFA-B436-E915700D2359}"/>
    <dgm:cxn modelId="{4ABA1911-E3F1-4DF6-BF20-EC6FE3073800}" srcId="{5BA2D222-CAB9-461F-89F4-F669022C3948}" destId="{1E71EA09-1A1D-4B05-9286-47F2AA86C53B}" srcOrd="2" destOrd="0" parTransId="{E49947F8-6305-469E-9646-6D0362187153}" sibTransId="{C586352D-8BC1-40F0-80D9-EF72C026CFE1}"/>
    <dgm:cxn modelId="{FE705A19-4A84-4114-96E1-BC2B0C8838C3}" srcId="{F07E281E-626D-4C58-B8F3-F4AC6F53092A}" destId="{13109767-510D-4EFF-8574-F4D582794BD4}" srcOrd="0" destOrd="0" parTransId="{876D0A21-80B7-46D2-848A-B6AE2BCC589F}" sibTransId="{E26F9D84-2009-4EBE-B8FC-CCAC1584C2D7}"/>
    <dgm:cxn modelId="{16649D27-84A6-4EAF-9797-1E4DE6A8CA1A}" srcId="{1E71EA09-1A1D-4B05-9286-47F2AA86C53B}" destId="{C25A292D-D34C-432D-BEEC-FEEA3BFE9942}" srcOrd="1" destOrd="0" parTransId="{B9A5607A-5D3B-43B4-A464-3FB0889272DA}" sibTransId="{5EBBF3AB-1ADC-4DFB-9F05-E95D700F428A}"/>
    <dgm:cxn modelId="{2762872D-E694-4E6A-B44F-9AFDBBE36ED0}" type="presOf" srcId="{F07E281E-626D-4C58-B8F3-F4AC6F53092A}" destId="{96D2C82F-BFB9-4FFA-99F5-619B488B28FF}" srcOrd="1" destOrd="0" presId="urn:microsoft.com/office/officeart/2005/8/layout/process4"/>
    <dgm:cxn modelId="{69691C2F-65BB-4CFB-B760-6A8F00CFC029}" type="presOf" srcId="{52CB8E50-87C5-487D-B7E0-134352980228}" destId="{B678C041-AED1-4D35-9F3E-2AE164F5E309}" srcOrd="0" destOrd="0" presId="urn:microsoft.com/office/officeart/2005/8/layout/process4"/>
    <dgm:cxn modelId="{62625D37-29A8-4BD2-A80D-95447E2AA7B7}" srcId="{5BA2D222-CAB9-461F-89F4-F669022C3948}" destId="{F07E281E-626D-4C58-B8F3-F4AC6F53092A}" srcOrd="0" destOrd="0" parTransId="{D8650131-3B50-4058-9C34-5A2366309383}" sibTransId="{878C3BA4-5D5F-47B4-B6CB-8E75AC3224AB}"/>
    <dgm:cxn modelId="{8AC65F5D-658B-456A-AD3A-A00C37F9E2C1}" type="presOf" srcId="{74C08A9D-4C0C-4F52-9539-11D517F8F958}" destId="{8C1B47FE-F308-46DD-A372-F0B7B6F64CBE}" srcOrd="0" destOrd="0" presId="urn:microsoft.com/office/officeart/2005/8/layout/process4"/>
    <dgm:cxn modelId="{1B71AE66-A41F-4F62-B314-A5E71996D832}" type="presOf" srcId="{5BA2D222-CAB9-461F-89F4-F669022C3948}" destId="{73328665-30B1-4564-91B2-BE5B9C8E9E09}" srcOrd="0" destOrd="0" presId="urn:microsoft.com/office/officeart/2005/8/layout/process4"/>
    <dgm:cxn modelId="{58DD156A-9599-4901-A807-8B0E5D8DD33E}" srcId="{5BA2D222-CAB9-461F-89F4-F669022C3948}" destId="{D89C4187-E2B2-4730-84D9-A181495052E4}" srcOrd="1" destOrd="0" parTransId="{A00DB0A4-AF52-4FAA-A665-8A878C216CB4}" sibTransId="{F6C31DD4-2CC8-4B78-8AE3-CB7C5D7A92F3}"/>
    <dgm:cxn modelId="{C6438955-7AC2-4E54-9B87-E20BE0DB2117}" type="presOf" srcId="{1E71EA09-1A1D-4B05-9286-47F2AA86C53B}" destId="{288C126C-2A43-4F28-AF9A-882D2739270C}" srcOrd="1" destOrd="0" presId="urn:microsoft.com/office/officeart/2005/8/layout/process4"/>
    <dgm:cxn modelId="{7EAA1377-3EF7-4DEE-8D56-0DF6C2FBA25A}" srcId="{D89C4187-E2B2-4730-84D9-A181495052E4}" destId="{8755CF87-A0CE-423C-84AB-A5F6135249E6}" srcOrd="0" destOrd="0" parTransId="{C41E35B2-B919-4C42-AA5A-5ED81DD10906}" sibTransId="{2CDB1452-B193-4DEA-8740-3040774373BD}"/>
    <dgm:cxn modelId="{1FF3537B-C867-46F8-903D-A7A2804A1584}" srcId="{1E71EA09-1A1D-4B05-9286-47F2AA86C53B}" destId="{C2A45D2E-8F93-4C75-8F3D-45988A6EF13E}" srcOrd="2" destOrd="0" parTransId="{AF233C97-47F5-4BD5-8DD6-634FEB8F9310}" sibTransId="{FFC6CE26-EDE4-47E6-95F7-D2F4E4C6349E}"/>
    <dgm:cxn modelId="{51B50981-D019-41EB-A026-B4E11F8AAA5A}" type="presOf" srcId="{C25A292D-D34C-432D-BEEC-FEEA3BFE9942}" destId="{64A42644-4176-4441-915C-75396CFE2D28}" srcOrd="0" destOrd="0" presId="urn:microsoft.com/office/officeart/2005/8/layout/process4"/>
    <dgm:cxn modelId="{9415638F-4C46-4FE5-89A6-E6F02BE7AF69}" type="presOf" srcId="{8755CF87-A0CE-423C-84AB-A5F6135249E6}" destId="{EE77F583-4CA9-43A1-89CE-843C5B622FF5}" srcOrd="0" destOrd="0" presId="urn:microsoft.com/office/officeart/2005/8/layout/process4"/>
    <dgm:cxn modelId="{D0D34C96-21F9-4175-9655-095ED0AE3C38}" type="presOf" srcId="{1E71EA09-1A1D-4B05-9286-47F2AA86C53B}" destId="{551B1ED4-7FAA-49BB-8557-E0043DCE00B0}" srcOrd="0" destOrd="0" presId="urn:microsoft.com/office/officeart/2005/8/layout/process4"/>
    <dgm:cxn modelId="{6112D598-BB41-4497-89A6-7C23BE6DCED2}" type="presOf" srcId="{D89C4187-E2B2-4730-84D9-A181495052E4}" destId="{A7CD9D09-70D8-465F-8DE3-BABA005632A8}" srcOrd="1" destOrd="0" presId="urn:microsoft.com/office/officeart/2005/8/layout/process4"/>
    <dgm:cxn modelId="{49530BD0-618E-45A7-8DD6-1012667EEAD4}" type="presOf" srcId="{F07E281E-626D-4C58-B8F3-F4AC6F53092A}" destId="{C5F5B67E-7A21-42BE-A75F-D693EE9982A7}" srcOrd="0" destOrd="0" presId="urn:microsoft.com/office/officeart/2005/8/layout/process4"/>
    <dgm:cxn modelId="{98F552DE-52DD-4DF3-8739-17AC4288906B}" srcId="{5BA2D222-CAB9-461F-89F4-F669022C3948}" destId="{44131067-C084-4D07-874B-A39EED174025}" srcOrd="3" destOrd="0" parTransId="{6CC352DA-5298-4C18-B362-1AEC9E53DFC5}" sibTransId="{44217999-DB5D-42F5-9F94-E7D2427FDD43}"/>
    <dgm:cxn modelId="{84CC70EC-83BD-4A9B-8FF8-2591C80E79F9}" type="presOf" srcId="{13109767-510D-4EFF-8574-F4D582794BD4}" destId="{4F7A38A0-AFB4-4294-AB63-2F2E2AFF63E4}" srcOrd="0" destOrd="0" presId="urn:microsoft.com/office/officeart/2005/8/layout/process4"/>
    <dgm:cxn modelId="{9A7C99EC-2A97-4600-9C11-AD60BB85E873}" type="presOf" srcId="{44131067-C084-4D07-874B-A39EED174025}" destId="{B276F9BF-0F86-4979-9CF8-F646FC3FF10E}" srcOrd="1" destOrd="0" presId="urn:microsoft.com/office/officeart/2005/8/layout/process4"/>
    <dgm:cxn modelId="{32D075F2-24DD-4724-85D2-4B2FAA93B12D}" type="presOf" srcId="{D89C4187-E2B2-4730-84D9-A181495052E4}" destId="{644B3C59-A64C-48BD-986B-521142262AF4}" srcOrd="0" destOrd="0" presId="urn:microsoft.com/office/officeart/2005/8/layout/process4"/>
    <dgm:cxn modelId="{26DE33FE-BA4E-463E-B735-25C5DA52731C}" type="presOf" srcId="{44131067-C084-4D07-874B-A39EED174025}" destId="{0FD0D7E9-4F1D-4B27-AC02-2E7BC2128555}" srcOrd="0" destOrd="0" presId="urn:microsoft.com/office/officeart/2005/8/layout/process4"/>
    <dgm:cxn modelId="{7D7674E8-A5F1-4619-8922-25452F859C9C}" type="presParOf" srcId="{73328665-30B1-4564-91B2-BE5B9C8E9E09}" destId="{543D9A23-2A90-4A9A-B23F-F3E671F18926}" srcOrd="0" destOrd="0" presId="urn:microsoft.com/office/officeart/2005/8/layout/process4"/>
    <dgm:cxn modelId="{0717CDF7-1A8C-4190-A16C-1868E3E369D9}" type="presParOf" srcId="{543D9A23-2A90-4A9A-B23F-F3E671F18926}" destId="{0FD0D7E9-4F1D-4B27-AC02-2E7BC2128555}" srcOrd="0" destOrd="0" presId="urn:microsoft.com/office/officeart/2005/8/layout/process4"/>
    <dgm:cxn modelId="{59FF460A-E2F9-4066-9442-60CFC760F187}" type="presParOf" srcId="{543D9A23-2A90-4A9A-B23F-F3E671F18926}" destId="{B276F9BF-0F86-4979-9CF8-F646FC3FF10E}" srcOrd="1" destOrd="0" presId="urn:microsoft.com/office/officeart/2005/8/layout/process4"/>
    <dgm:cxn modelId="{CC5333CA-A6AF-4883-8432-F72F204241A0}" type="presParOf" srcId="{543D9A23-2A90-4A9A-B23F-F3E671F18926}" destId="{A3F876BE-90F6-466B-80FF-6FCAB852920B}" srcOrd="2" destOrd="0" presId="urn:microsoft.com/office/officeart/2005/8/layout/process4"/>
    <dgm:cxn modelId="{2D8CE8E2-E3EC-4A31-A3FC-085505CE6C42}" type="presParOf" srcId="{A3F876BE-90F6-466B-80FF-6FCAB852920B}" destId="{B678C041-AED1-4D35-9F3E-2AE164F5E309}" srcOrd="0" destOrd="0" presId="urn:microsoft.com/office/officeart/2005/8/layout/process4"/>
    <dgm:cxn modelId="{5AF00360-E839-4B83-8E2B-4BD2C652007A}" type="presParOf" srcId="{73328665-30B1-4564-91B2-BE5B9C8E9E09}" destId="{F15CFD0B-CBC1-4E80-A9C7-3ADCBDEA4650}" srcOrd="1" destOrd="0" presId="urn:microsoft.com/office/officeart/2005/8/layout/process4"/>
    <dgm:cxn modelId="{61927B31-BEB1-43A1-8CF3-3EC11E8B7E10}" type="presParOf" srcId="{73328665-30B1-4564-91B2-BE5B9C8E9E09}" destId="{4604315C-C7E2-456D-A515-22362F29BD45}" srcOrd="2" destOrd="0" presId="urn:microsoft.com/office/officeart/2005/8/layout/process4"/>
    <dgm:cxn modelId="{AB173E76-A8A7-443C-8A75-159A2CD42A4A}" type="presParOf" srcId="{4604315C-C7E2-456D-A515-22362F29BD45}" destId="{551B1ED4-7FAA-49BB-8557-E0043DCE00B0}" srcOrd="0" destOrd="0" presId="urn:microsoft.com/office/officeart/2005/8/layout/process4"/>
    <dgm:cxn modelId="{3656D8D1-2712-4CEF-9A75-CDAA66B2AC55}" type="presParOf" srcId="{4604315C-C7E2-456D-A515-22362F29BD45}" destId="{288C126C-2A43-4F28-AF9A-882D2739270C}" srcOrd="1" destOrd="0" presId="urn:microsoft.com/office/officeart/2005/8/layout/process4"/>
    <dgm:cxn modelId="{2F531611-3ED5-4C59-A629-7CE52BC95D2A}" type="presParOf" srcId="{4604315C-C7E2-456D-A515-22362F29BD45}" destId="{B2B684CE-BDF2-48F7-BD4E-7D93317D3D00}" srcOrd="2" destOrd="0" presId="urn:microsoft.com/office/officeart/2005/8/layout/process4"/>
    <dgm:cxn modelId="{DCE2F47B-F243-4692-8C01-F92F65D60BAA}" type="presParOf" srcId="{B2B684CE-BDF2-48F7-BD4E-7D93317D3D00}" destId="{8C1B47FE-F308-46DD-A372-F0B7B6F64CBE}" srcOrd="0" destOrd="0" presId="urn:microsoft.com/office/officeart/2005/8/layout/process4"/>
    <dgm:cxn modelId="{BAB7B727-7464-4EC3-B236-BCA835612634}" type="presParOf" srcId="{B2B684CE-BDF2-48F7-BD4E-7D93317D3D00}" destId="{64A42644-4176-4441-915C-75396CFE2D28}" srcOrd="1" destOrd="0" presId="urn:microsoft.com/office/officeart/2005/8/layout/process4"/>
    <dgm:cxn modelId="{667F7905-1C67-4263-A006-B7C2C00ADDBE}" type="presParOf" srcId="{B2B684CE-BDF2-48F7-BD4E-7D93317D3D00}" destId="{C5E5E43B-27A0-4F96-9228-AE60E7B0AE0F}" srcOrd="2" destOrd="0" presId="urn:microsoft.com/office/officeart/2005/8/layout/process4"/>
    <dgm:cxn modelId="{4EE8A519-C81A-4298-A1F4-30CEB46C07C8}" type="presParOf" srcId="{73328665-30B1-4564-91B2-BE5B9C8E9E09}" destId="{3C3A7180-D2FA-4773-AB0B-C60EA76BA301}" srcOrd="3" destOrd="0" presId="urn:microsoft.com/office/officeart/2005/8/layout/process4"/>
    <dgm:cxn modelId="{CB627808-9064-4B4F-B8AE-30520379C5E7}" type="presParOf" srcId="{73328665-30B1-4564-91B2-BE5B9C8E9E09}" destId="{70111DF4-1B6B-484B-AFF4-21EE736C795E}" srcOrd="4" destOrd="0" presId="urn:microsoft.com/office/officeart/2005/8/layout/process4"/>
    <dgm:cxn modelId="{79828970-1286-4A77-B377-604B2AB54FDE}" type="presParOf" srcId="{70111DF4-1B6B-484B-AFF4-21EE736C795E}" destId="{644B3C59-A64C-48BD-986B-521142262AF4}" srcOrd="0" destOrd="0" presId="urn:microsoft.com/office/officeart/2005/8/layout/process4"/>
    <dgm:cxn modelId="{F0B80D26-3DDF-4D9C-8B2E-693D1E984E80}" type="presParOf" srcId="{70111DF4-1B6B-484B-AFF4-21EE736C795E}" destId="{A7CD9D09-70D8-465F-8DE3-BABA005632A8}" srcOrd="1" destOrd="0" presId="urn:microsoft.com/office/officeart/2005/8/layout/process4"/>
    <dgm:cxn modelId="{3F652DF9-B2F5-4CFE-9F30-B00F42B6389C}" type="presParOf" srcId="{70111DF4-1B6B-484B-AFF4-21EE736C795E}" destId="{DA415050-87CC-4755-BCFE-61825824493E}" srcOrd="2" destOrd="0" presId="urn:microsoft.com/office/officeart/2005/8/layout/process4"/>
    <dgm:cxn modelId="{068360B8-3722-467D-B47E-D17D65615D95}" type="presParOf" srcId="{DA415050-87CC-4755-BCFE-61825824493E}" destId="{EE77F583-4CA9-43A1-89CE-843C5B622FF5}" srcOrd="0" destOrd="0" presId="urn:microsoft.com/office/officeart/2005/8/layout/process4"/>
    <dgm:cxn modelId="{06986473-26A1-4FD1-95D5-A7AB2E9E6F6A}" type="presParOf" srcId="{73328665-30B1-4564-91B2-BE5B9C8E9E09}" destId="{690A47E5-B82C-4C8C-99DB-8A1359D2E42A}" srcOrd="5" destOrd="0" presId="urn:microsoft.com/office/officeart/2005/8/layout/process4"/>
    <dgm:cxn modelId="{73D7DF03-829E-4E14-AEC3-34AA1628EABE}" type="presParOf" srcId="{73328665-30B1-4564-91B2-BE5B9C8E9E09}" destId="{80AA661B-E8A6-4FC1-8945-C169467AC8A1}" srcOrd="6" destOrd="0" presId="urn:microsoft.com/office/officeart/2005/8/layout/process4"/>
    <dgm:cxn modelId="{7EA8EDE5-FA40-4A27-99F8-08FCC293F4A6}" type="presParOf" srcId="{80AA661B-E8A6-4FC1-8945-C169467AC8A1}" destId="{C5F5B67E-7A21-42BE-A75F-D693EE9982A7}" srcOrd="0" destOrd="0" presId="urn:microsoft.com/office/officeart/2005/8/layout/process4"/>
    <dgm:cxn modelId="{DDE28690-3F64-4770-B64C-DEC6898D2A4A}" type="presParOf" srcId="{80AA661B-E8A6-4FC1-8945-C169467AC8A1}" destId="{96D2C82F-BFB9-4FFA-99F5-619B488B28FF}" srcOrd="1" destOrd="0" presId="urn:microsoft.com/office/officeart/2005/8/layout/process4"/>
    <dgm:cxn modelId="{34EAA72F-D8EE-46B7-AC98-DF9521C9E599}" type="presParOf" srcId="{80AA661B-E8A6-4FC1-8945-C169467AC8A1}" destId="{E3F319F4-8860-482E-90AF-BE873F306A65}" srcOrd="2" destOrd="0" presId="urn:microsoft.com/office/officeart/2005/8/layout/process4"/>
    <dgm:cxn modelId="{342BC1A2-5D0E-4FCF-8B50-425CB45316B5}" type="presParOf" srcId="{E3F319F4-8860-482E-90AF-BE873F306A65}" destId="{4F7A38A0-AFB4-4294-AB63-2F2E2AFF63E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83213-AC4B-4526-B4B9-4BCD2993B5BB}">
      <dsp:nvSpPr>
        <dsp:cNvPr id="0" name=""/>
        <dsp:cNvSpPr/>
      </dsp:nvSpPr>
      <dsp:spPr>
        <a:xfrm>
          <a:off x="1765438" y="1087"/>
          <a:ext cx="1051655" cy="1051655"/>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Plan</a:t>
          </a:r>
        </a:p>
      </dsp:txBody>
      <dsp:txXfrm>
        <a:off x="1919449" y="155098"/>
        <a:ext cx="743633" cy="743633"/>
      </dsp:txXfrm>
    </dsp:sp>
    <dsp:sp modelId="{AFDA20C6-2475-4522-849D-72AF1334DF51}">
      <dsp:nvSpPr>
        <dsp:cNvPr id="0" name=""/>
        <dsp:cNvSpPr/>
      </dsp:nvSpPr>
      <dsp:spPr>
        <a:xfrm rot="2700000">
          <a:off x="2704188" y="902122"/>
          <a:ext cx="279503" cy="35493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2716468" y="943463"/>
        <a:ext cx="195652" cy="212959"/>
      </dsp:txXfrm>
    </dsp:sp>
    <dsp:sp modelId="{20C63EC4-3A23-4DB0-8938-2B2A84DBBE00}">
      <dsp:nvSpPr>
        <dsp:cNvPr id="0" name=""/>
        <dsp:cNvSpPr/>
      </dsp:nvSpPr>
      <dsp:spPr>
        <a:xfrm>
          <a:off x="2881973" y="1117622"/>
          <a:ext cx="1051655" cy="1051655"/>
        </a:xfrm>
        <a:prstGeom prst="ellipse">
          <a:avLst/>
        </a:prstGeom>
        <a:solidFill>
          <a:srgbClr val="DFC4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Do</a:t>
          </a:r>
        </a:p>
      </dsp:txBody>
      <dsp:txXfrm>
        <a:off x="3035984" y="1271633"/>
        <a:ext cx="743633" cy="743633"/>
      </dsp:txXfrm>
    </dsp:sp>
    <dsp:sp modelId="{A8611E58-367A-4A0D-8467-1E48FE1397FD}">
      <dsp:nvSpPr>
        <dsp:cNvPr id="0" name=""/>
        <dsp:cNvSpPr/>
      </dsp:nvSpPr>
      <dsp:spPr>
        <a:xfrm rot="8100000">
          <a:off x="2715375" y="2018657"/>
          <a:ext cx="279503" cy="35493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rot="10800000">
        <a:off x="2786946" y="2059998"/>
        <a:ext cx="195652" cy="212959"/>
      </dsp:txXfrm>
    </dsp:sp>
    <dsp:sp modelId="{201F267F-6E2A-4936-BD43-7A0F76F7A53F}">
      <dsp:nvSpPr>
        <dsp:cNvPr id="0" name=""/>
        <dsp:cNvSpPr/>
      </dsp:nvSpPr>
      <dsp:spPr>
        <a:xfrm>
          <a:off x="1765438" y="2234158"/>
          <a:ext cx="1051655" cy="1051655"/>
        </a:xfrm>
        <a:prstGeom prst="ellipse">
          <a:avLst/>
        </a:prstGeom>
        <a:solidFill>
          <a:srgbClr val="4D79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Check</a:t>
          </a:r>
        </a:p>
      </dsp:txBody>
      <dsp:txXfrm>
        <a:off x="1919449" y="2388169"/>
        <a:ext cx="743633" cy="743633"/>
      </dsp:txXfrm>
    </dsp:sp>
    <dsp:sp modelId="{AFD05C31-E716-4253-BC62-1987FD9336B6}">
      <dsp:nvSpPr>
        <dsp:cNvPr id="0" name=""/>
        <dsp:cNvSpPr/>
      </dsp:nvSpPr>
      <dsp:spPr>
        <a:xfrm rot="13500000">
          <a:off x="1598840" y="2029844"/>
          <a:ext cx="279503" cy="35493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rot="10800000">
        <a:off x="1670411" y="2130477"/>
        <a:ext cx="195652" cy="212959"/>
      </dsp:txXfrm>
    </dsp:sp>
    <dsp:sp modelId="{1B76DEA1-1B48-4A0F-9694-82B6FA2F1F96}">
      <dsp:nvSpPr>
        <dsp:cNvPr id="0" name=""/>
        <dsp:cNvSpPr/>
      </dsp:nvSpPr>
      <dsp:spPr>
        <a:xfrm>
          <a:off x="648902" y="1117622"/>
          <a:ext cx="1051655" cy="1051655"/>
        </a:xfrm>
        <a:prstGeom prst="ellipse">
          <a:avLst/>
        </a:prstGeom>
        <a:solidFill>
          <a:srgbClr val="E578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Act</a:t>
          </a:r>
        </a:p>
      </dsp:txBody>
      <dsp:txXfrm>
        <a:off x="802913" y="1271633"/>
        <a:ext cx="743633" cy="743633"/>
      </dsp:txXfrm>
    </dsp:sp>
    <dsp:sp modelId="{DC20089A-7BC8-4152-A92C-1174BD8D85CB}">
      <dsp:nvSpPr>
        <dsp:cNvPr id="0" name=""/>
        <dsp:cNvSpPr/>
      </dsp:nvSpPr>
      <dsp:spPr>
        <a:xfrm rot="18900000">
          <a:off x="1587653" y="913309"/>
          <a:ext cx="279503" cy="35493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1599933" y="1013942"/>
        <a:ext cx="195652" cy="212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7F8EB-9716-429C-A287-23D69EBE21CB}">
      <dsp:nvSpPr>
        <dsp:cNvPr id="0" name=""/>
        <dsp:cNvSpPr/>
      </dsp:nvSpPr>
      <dsp:spPr>
        <a:xfrm>
          <a:off x="0" y="1944208"/>
          <a:ext cx="6931718" cy="768987"/>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noProof="0"/>
            <a:t>Certification bodies</a:t>
          </a:r>
        </a:p>
      </dsp:txBody>
      <dsp:txXfrm>
        <a:off x="0" y="1944208"/>
        <a:ext cx="2079515" cy="768987"/>
      </dsp:txXfrm>
    </dsp:sp>
    <dsp:sp modelId="{AA0EE358-9EF5-44E5-8577-3DC628115B44}">
      <dsp:nvSpPr>
        <dsp:cNvPr id="0" name=""/>
        <dsp:cNvSpPr/>
      </dsp:nvSpPr>
      <dsp:spPr>
        <a:xfrm>
          <a:off x="0" y="1047056"/>
          <a:ext cx="6931718" cy="768987"/>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noProof="0"/>
            <a:t>National accreditation bodies</a:t>
          </a:r>
        </a:p>
      </dsp:txBody>
      <dsp:txXfrm>
        <a:off x="0" y="1047056"/>
        <a:ext cx="2079515" cy="768987"/>
      </dsp:txXfrm>
    </dsp:sp>
    <dsp:sp modelId="{0139F2E0-3BD0-49AA-8CC4-511FB13944AF}">
      <dsp:nvSpPr>
        <dsp:cNvPr id="0" name=""/>
        <dsp:cNvSpPr/>
      </dsp:nvSpPr>
      <dsp:spPr>
        <a:xfrm>
          <a:off x="0" y="149904"/>
          <a:ext cx="6931718" cy="768987"/>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noProof="0"/>
            <a:t>International accreditation forum</a:t>
          </a:r>
        </a:p>
      </dsp:txBody>
      <dsp:txXfrm>
        <a:off x="0" y="149904"/>
        <a:ext cx="2079515" cy="768987"/>
      </dsp:txXfrm>
    </dsp:sp>
    <dsp:sp modelId="{E7E9103A-D38A-4E96-9A00-D0A06EE0AE56}">
      <dsp:nvSpPr>
        <dsp:cNvPr id="0" name=""/>
        <dsp:cNvSpPr/>
      </dsp:nvSpPr>
      <dsp:spPr>
        <a:xfrm>
          <a:off x="3955682" y="213987"/>
          <a:ext cx="961234" cy="640822"/>
        </a:xfrm>
        <a:prstGeom prst="roundRect">
          <a:avLst>
            <a:gd name="adj" fmla="val 10000"/>
          </a:avLst>
        </a:prstGeom>
        <a:gradFill rotWithShape="0">
          <a:gsLst>
            <a:gs pos="0">
              <a:schemeClr val="accent4">
                <a:alpha val="80000"/>
                <a:hueOff val="0"/>
                <a:satOff val="0"/>
                <a:lumOff val="0"/>
                <a:alphaOff val="0"/>
                <a:shade val="51000"/>
                <a:satMod val="130000"/>
              </a:schemeClr>
            </a:gs>
            <a:gs pos="80000">
              <a:schemeClr val="accent4">
                <a:alpha val="80000"/>
                <a:hueOff val="0"/>
                <a:satOff val="0"/>
                <a:lumOff val="0"/>
                <a:alphaOff val="0"/>
                <a:shade val="93000"/>
                <a:satMod val="130000"/>
              </a:schemeClr>
            </a:gs>
            <a:gs pos="100000">
              <a:schemeClr val="accent4">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a:t>IAF</a:t>
          </a:r>
        </a:p>
      </dsp:txBody>
      <dsp:txXfrm>
        <a:off x="3974451" y="232756"/>
        <a:ext cx="923696" cy="603284"/>
      </dsp:txXfrm>
    </dsp:sp>
    <dsp:sp modelId="{EAEECC70-7F83-4CEE-B891-D97BFBEE9892}">
      <dsp:nvSpPr>
        <dsp:cNvPr id="0" name=""/>
        <dsp:cNvSpPr/>
      </dsp:nvSpPr>
      <dsp:spPr>
        <a:xfrm>
          <a:off x="3186694" y="854809"/>
          <a:ext cx="1249604" cy="256329"/>
        </a:xfrm>
        <a:custGeom>
          <a:avLst/>
          <a:gdLst/>
          <a:ahLst/>
          <a:cxnLst/>
          <a:rect l="0" t="0" r="0" b="0"/>
          <a:pathLst>
            <a:path>
              <a:moveTo>
                <a:pt x="1249604" y="0"/>
              </a:moveTo>
              <a:lnTo>
                <a:pt x="1249604" y="128164"/>
              </a:lnTo>
              <a:lnTo>
                <a:pt x="0" y="128164"/>
              </a:lnTo>
              <a:lnTo>
                <a:pt x="0" y="256329"/>
              </a:lnTo>
            </a:path>
          </a:pathLst>
        </a:custGeom>
        <a:noFill/>
        <a:ln w="9525" cap="flat" cmpd="sng" algn="ctr">
          <a:solidFill>
            <a:schemeClr val="accent4">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FBE4E7-44CF-4617-828E-CBDF14AB4EE2}">
      <dsp:nvSpPr>
        <dsp:cNvPr id="0" name=""/>
        <dsp:cNvSpPr/>
      </dsp:nvSpPr>
      <dsp:spPr>
        <a:xfrm>
          <a:off x="2706077" y="1111139"/>
          <a:ext cx="961234" cy="640822"/>
        </a:xfrm>
        <a:prstGeom prst="roundRect">
          <a:avLst>
            <a:gd name="adj" fmla="val 10000"/>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err="1"/>
            <a:t>DAkkS</a:t>
          </a:r>
          <a:endParaRPr lang="de-DE" sz="1900" kern="1200"/>
        </a:p>
      </dsp:txBody>
      <dsp:txXfrm>
        <a:off x="2724846" y="1129908"/>
        <a:ext cx="923696" cy="603284"/>
      </dsp:txXfrm>
    </dsp:sp>
    <dsp:sp modelId="{0D865195-10A7-43D6-94BF-128A7E05CB08}">
      <dsp:nvSpPr>
        <dsp:cNvPr id="0" name=""/>
        <dsp:cNvSpPr/>
      </dsp:nvSpPr>
      <dsp:spPr>
        <a:xfrm>
          <a:off x="2561892" y="1751961"/>
          <a:ext cx="624802" cy="256329"/>
        </a:xfrm>
        <a:custGeom>
          <a:avLst/>
          <a:gdLst/>
          <a:ahLst/>
          <a:cxnLst/>
          <a:rect l="0" t="0" r="0" b="0"/>
          <a:pathLst>
            <a:path>
              <a:moveTo>
                <a:pt x="624802" y="0"/>
              </a:moveTo>
              <a:lnTo>
                <a:pt x="624802" y="128164"/>
              </a:lnTo>
              <a:lnTo>
                <a:pt x="0" y="128164"/>
              </a:lnTo>
              <a:lnTo>
                <a:pt x="0" y="256329"/>
              </a:lnTo>
            </a:path>
          </a:pathLst>
        </a:custGeom>
        <a:noFill/>
        <a:ln w="9525" cap="flat" cmpd="sng" algn="ctr">
          <a:solidFill>
            <a:schemeClr val="accent4">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20485D-4E1F-4C9B-8082-6282AB2D8912}">
      <dsp:nvSpPr>
        <dsp:cNvPr id="0" name=""/>
        <dsp:cNvSpPr/>
      </dsp:nvSpPr>
      <dsp:spPr>
        <a:xfrm>
          <a:off x="2081275" y="2008291"/>
          <a:ext cx="961234" cy="640822"/>
        </a:xfrm>
        <a:prstGeom prst="roundRect">
          <a:avLst>
            <a:gd name="adj" fmla="val 10000"/>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a:t>TÜV SÜD</a:t>
          </a:r>
          <a:br>
            <a:rPr lang="de-DE" sz="1200" b="1" kern="1200"/>
          </a:br>
          <a:r>
            <a:rPr lang="de-DE" sz="900" b="1" kern="1200"/>
            <a:t>MANAGEMENT</a:t>
          </a:r>
          <a:br>
            <a:rPr lang="de-DE" sz="900" b="1" kern="1200"/>
          </a:br>
          <a:r>
            <a:rPr lang="de-DE" sz="900" b="1" kern="1200"/>
            <a:t>GmbH </a:t>
          </a:r>
        </a:p>
      </dsp:txBody>
      <dsp:txXfrm>
        <a:off x="2100044" y="2027060"/>
        <a:ext cx="923696" cy="603284"/>
      </dsp:txXfrm>
    </dsp:sp>
    <dsp:sp modelId="{705948B6-A1B0-4357-8D91-0EFBDF157032}">
      <dsp:nvSpPr>
        <dsp:cNvPr id="0" name=""/>
        <dsp:cNvSpPr/>
      </dsp:nvSpPr>
      <dsp:spPr>
        <a:xfrm>
          <a:off x="3186694" y="1751961"/>
          <a:ext cx="624802" cy="256329"/>
        </a:xfrm>
        <a:custGeom>
          <a:avLst/>
          <a:gdLst/>
          <a:ahLst/>
          <a:cxnLst/>
          <a:rect l="0" t="0" r="0" b="0"/>
          <a:pathLst>
            <a:path>
              <a:moveTo>
                <a:pt x="0" y="0"/>
              </a:moveTo>
              <a:lnTo>
                <a:pt x="0" y="128164"/>
              </a:lnTo>
              <a:lnTo>
                <a:pt x="624802" y="128164"/>
              </a:lnTo>
              <a:lnTo>
                <a:pt x="624802" y="256329"/>
              </a:lnTo>
            </a:path>
          </a:pathLst>
        </a:custGeom>
        <a:noFill/>
        <a:ln w="9525" cap="flat" cmpd="sng" algn="ctr">
          <a:solidFill>
            <a:schemeClr val="accent4">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0D09A9-1474-4E80-9B6A-418F6C2D9D48}">
      <dsp:nvSpPr>
        <dsp:cNvPr id="0" name=""/>
        <dsp:cNvSpPr/>
      </dsp:nvSpPr>
      <dsp:spPr>
        <a:xfrm>
          <a:off x="3330880" y="2008291"/>
          <a:ext cx="961234" cy="640822"/>
        </a:xfrm>
        <a:prstGeom prst="roundRect">
          <a:avLst>
            <a:gd name="adj" fmla="val 10000"/>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a:t>...</a:t>
          </a:r>
        </a:p>
      </dsp:txBody>
      <dsp:txXfrm>
        <a:off x="3349649" y="2027060"/>
        <a:ext cx="923696" cy="603284"/>
      </dsp:txXfrm>
    </dsp:sp>
    <dsp:sp modelId="{12F7C530-62B9-4F75-A610-AC89DA8A8DCC}">
      <dsp:nvSpPr>
        <dsp:cNvPr id="0" name=""/>
        <dsp:cNvSpPr/>
      </dsp:nvSpPr>
      <dsp:spPr>
        <a:xfrm>
          <a:off x="4436299" y="854809"/>
          <a:ext cx="1249604" cy="256329"/>
        </a:xfrm>
        <a:custGeom>
          <a:avLst/>
          <a:gdLst/>
          <a:ahLst/>
          <a:cxnLst/>
          <a:rect l="0" t="0" r="0" b="0"/>
          <a:pathLst>
            <a:path>
              <a:moveTo>
                <a:pt x="0" y="0"/>
              </a:moveTo>
              <a:lnTo>
                <a:pt x="0" y="128164"/>
              </a:lnTo>
              <a:lnTo>
                <a:pt x="1249604" y="128164"/>
              </a:lnTo>
              <a:lnTo>
                <a:pt x="1249604" y="256329"/>
              </a:lnTo>
            </a:path>
          </a:pathLst>
        </a:custGeom>
        <a:noFill/>
        <a:ln w="9525" cap="flat" cmpd="sng" algn="ctr">
          <a:solidFill>
            <a:schemeClr val="accent4">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C7A7F3-046C-4066-9449-04C6A1330A3C}">
      <dsp:nvSpPr>
        <dsp:cNvPr id="0" name=""/>
        <dsp:cNvSpPr/>
      </dsp:nvSpPr>
      <dsp:spPr>
        <a:xfrm>
          <a:off x="5205286" y="1111139"/>
          <a:ext cx="961234" cy="640822"/>
        </a:xfrm>
        <a:prstGeom prst="roundRect">
          <a:avLst>
            <a:gd name="adj" fmla="val 10000"/>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a:t>...</a:t>
          </a:r>
        </a:p>
      </dsp:txBody>
      <dsp:txXfrm>
        <a:off x="5224055" y="1129908"/>
        <a:ext cx="923696" cy="603284"/>
      </dsp:txXfrm>
    </dsp:sp>
    <dsp:sp modelId="{C061C24B-2C24-489E-B74E-9613F65B0F4E}">
      <dsp:nvSpPr>
        <dsp:cNvPr id="0" name=""/>
        <dsp:cNvSpPr/>
      </dsp:nvSpPr>
      <dsp:spPr>
        <a:xfrm>
          <a:off x="5061101" y="1751961"/>
          <a:ext cx="624802" cy="256329"/>
        </a:xfrm>
        <a:custGeom>
          <a:avLst/>
          <a:gdLst/>
          <a:ahLst/>
          <a:cxnLst/>
          <a:rect l="0" t="0" r="0" b="0"/>
          <a:pathLst>
            <a:path>
              <a:moveTo>
                <a:pt x="624802" y="0"/>
              </a:moveTo>
              <a:lnTo>
                <a:pt x="624802" y="128164"/>
              </a:lnTo>
              <a:lnTo>
                <a:pt x="0" y="128164"/>
              </a:lnTo>
              <a:lnTo>
                <a:pt x="0" y="256329"/>
              </a:lnTo>
            </a:path>
          </a:pathLst>
        </a:custGeom>
        <a:noFill/>
        <a:ln w="9525" cap="flat" cmpd="sng" algn="ctr">
          <a:solidFill>
            <a:schemeClr val="accent4">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1B8691-41BE-44B2-87E5-DB4937143A8D}">
      <dsp:nvSpPr>
        <dsp:cNvPr id="0" name=""/>
        <dsp:cNvSpPr/>
      </dsp:nvSpPr>
      <dsp:spPr>
        <a:xfrm>
          <a:off x="4580484" y="2008291"/>
          <a:ext cx="961234" cy="640822"/>
        </a:xfrm>
        <a:prstGeom prst="roundRect">
          <a:avLst>
            <a:gd name="adj" fmla="val 10000"/>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a:t>...</a:t>
          </a:r>
        </a:p>
      </dsp:txBody>
      <dsp:txXfrm>
        <a:off x="4599253" y="2027060"/>
        <a:ext cx="923696" cy="603284"/>
      </dsp:txXfrm>
    </dsp:sp>
    <dsp:sp modelId="{39C07FE5-04D0-4D52-AF3B-A49ED1BC1AD9}">
      <dsp:nvSpPr>
        <dsp:cNvPr id="0" name=""/>
        <dsp:cNvSpPr/>
      </dsp:nvSpPr>
      <dsp:spPr>
        <a:xfrm>
          <a:off x="5685904" y="1751961"/>
          <a:ext cx="624802" cy="256329"/>
        </a:xfrm>
        <a:custGeom>
          <a:avLst/>
          <a:gdLst/>
          <a:ahLst/>
          <a:cxnLst/>
          <a:rect l="0" t="0" r="0" b="0"/>
          <a:pathLst>
            <a:path>
              <a:moveTo>
                <a:pt x="0" y="0"/>
              </a:moveTo>
              <a:lnTo>
                <a:pt x="0" y="128164"/>
              </a:lnTo>
              <a:lnTo>
                <a:pt x="624802" y="128164"/>
              </a:lnTo>
              <a:lnTo>
                <a:pt x="624802" y="256329"/>
              </a:lnTo>
            </a:path>
          </a:pathLst>
        </a:custGeom>
        <a:noFill/>
        <a:ln w="9525" cap="flat" cmpd="sng" algn="ctr">
          <a:solidFill>
            <a:schemeClr val="accent4">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EB439E-0A1B-4C47-89DB-AD1FC19FB165}">
      <dsp:nvSpPr>
        <dsp:cNvPr id="0" name=""/>
        <dsp:cNvSpPr/>
      </dsp:nvSpPr>
      <dsp:spPr>
        <a:xfrm>
          <a:off x="5830089" y="2008291"/>
          <a:ext cx="961234" cy="640822"/>
        </a:xfrm>
        <a:prstGeom prst="roundRect">
          <a:avLst>
            <a:gd name="adj" fmla="val 10000"/>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a:t>...</a:t>
          </a:r>
        </a:p>
      </dsp:txBody>
      <dsp:txXfrm>
        <a:off x="5848858" y="2027060"/>
        <a:ext cx="923696" cy="603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6F9BF-0F86-4979-9CF8-F646FC3FF10E}">
      <dsp:nvSpPr>
        <dsp:cNvPr id="0" name=""/>
        <dsp:cNvSpPr/>
      </dsp:nvSpPr>
      <dsp:spPr>
        <a:xfrm>
          <a:off x="0" y="3213549"/>
          <a:ext cx="7584706" cy="703046"/>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kern="1200" noProof="0"/>
            <a:t>4. Agree date / schedule for the ISO/IEC 20000-1 certification audit</a:t>
          </a:r>
        </a:p>
      </dsp:txBody>
      <dsp:txXfrm>
        <a:off x="0" y="3213549"/>
        <a:ext cx="7584706" cy="379644"/>
      </dsp:txXfrm>
    </dsp:sp>
    <dsp:sp modelId="{B678C041-AED1-4D35-9F3E-2AE164F5E309}">
      <dsp:nvSpPr>
        <dsp:cNvPr id="0" name=""/>
        <dsp:cNvSpPr/>
      </dsp:nvSpPr>
      <dsp:spPr>
        <a:xfrm>
          <a:off x="0" y="3579133"/>
          <a:ext cx="7584706" cy="323401"/>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i="0" kern="1200" noProof="0"/>
            <a:t>When will the audit take place?</a:t>
          </a:r>
        </a:p>
      </dsp:txBody>
      <dsp:txXfrm>
        <a:off x="0" y="3579133"/>
        <a:ext cx="7584706" cy="323401"/>
      </dsp:txXfrm>
    </dsp:sp>
    <dsp:sp modelId="{288C126C-2A43-4F28-AF9A-882D2739270C}">
      <dsp:nvSpPr>
        <dsp:cNvPr id="0" name=""/>
        <dsp:cNvSpPr/>
      </dsp:nvSpPr>
      <dsp:spPr>
        <a:xfrm rot="10800000">
          <a:off x="0" y="2142810"/>
          <a:ext cx="7584706" cy="1081284"/>
        </a:xfrm>
        <a:prstGeom prst="upArrowCallou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kern="1200"/>
            <a:t>3. </a:t>
          </a:r>
          <a:r>
            <a:rPr lang="en-US" sz="1600" i="0" kern="1200" noProof="0"/>
            <a:t>Conduct an initial assessment</a:t>
          </a:r>
          <a:endParaRPr lang="en-US" sz="1600" i="0" kern="1200"/>
        </a:p>
      </dsp:txBody>
      <dsp:txXfrm rot="-10800000">
        <a:off x="0" y="2142810"/>
        <a:ext cx="7584706" cy="379531"/>
      </dsp:txXfrm>
    </dsp:sp>
    <dsp:sp modelId="{8C1B47FE-F308-46DD-A372-F0B7B6F64CBE}">
      <dsp:nvSpPr>
        <dsp:cNvPr id="0" name=""/>
        <dsp:cNvSpPr/>
      </dsp:nvSpPr>
      <dsp:spPr>
        <a:xfrm>
          <a:off x="3703" y="2522341"/>
          <a:ext cx="2525766" cy="32330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i="0" kern="1200" noProof="0"/>
            <a:t>Self assessment</a:t>
          </a:r>
        </a:p>
      </dsp:txBody>
      <dsp:txXfrm>
        <a:off x="3703" y="2522341"/>
        <a:ext cx="2525766" cy="323304"/>
      </dsp:txXfrm>
    </dsp:sp>
    <dsp:sp modelId="{64A42644-4176-4441-915C-75396CFE2D28}">
      <dsp:nvSpPr>
        <dsp:cNvPr id="0" name=""/>
        <dsp:cNvSpPr/>
      </dsp:nvSpPr>
      <dsp:spPr>
        <a:xfrm>
          <a:off x="2529469" y="2522341"/>
          <a:ext cx="2525766" cy="32330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de-DE" sz="1600" i="0" u="none" kern="1200"/>
            <a:t>oder</a:t>
          </a:r>
        </a:p>
      </dsp:txBody>
      <dsp:txXfrm>
        <a:off x="2529469" y="2522341"/>
        <a:ext cx="2525766" cy="323304"/>
      </dsp:txXfrm>
    </dsp:sp>
    <dsp:sp modelId="{C5E5E43B-27A0-4F96-9228-AE60E7B0AE0F}">
      <dsp:nvSpPr>
        <dsp:cNvPr id="0" name=""/>
        <dsp:cNvSpPr/>
      </dsp:nvSpPr>
      <dsp:spPr>
        <a:xfrm>
          <a:off x="5055236" y="2522341"/>
          <a:ext cx="2525766" cy="32330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i="0" kern="1200" noProof="0"/>
            <a:t>Pre-audit by the CB</a:t>
          </a:r>
        </a:p>
      </dsp:txBody>
      <dsp:txXfrm>
        <a:off x="5055236" y="2522341"/>
        <a:ext cx="2525766" cy="323304"/>
      </dsp:txXfrm>
    </dsp:sp>
    <dsp:sp modelId="{A7CD9D09-70D8-465F-8DE3-BABA005632A8}">
      <dsp:nvSpPr>
        <dsp:cNvPr id="0" name=""/>
        <dsp:cNvSpPr/>
      </dsp:nvSpPr>
      <dsp:spPr>
        <a:xfrm rot="10800000">
          <a:off x="0" y="1072071"/>
          <a:ext cx="7584706" cy="1081284"/>
        </a:xfrm>
        <a:prstGeom prst="upArrowCallou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kern="1200" noProof="0"/>
            <a:t>2. Define the scope of the certification</a:t>
          </a:r>
        </a:p>
      </dsp:txBody>
      <dsp:txXfrm rot="-10800000">
        <a:off x="0" y="1072071"/>
        <a:ext cx="7584706" cy="379531"/>
      </dsp:txXfrm>
    </dsp:sp>
    <dsp:sp modelId="{EE77F583-4CA9-43A1-89CE-843C5B622FF5}">
      <dsp:nvSpPr>
        <dsp:cNvPr id="0" name=""/>
        <dsp:cNvSpPr/>
      </dsp:nvSpPr>
      <dsp:spPr>
        <a:xfrm>
          <a:off x="0" y="1451602"/>
          <a:ext cx="7584706" cy="32330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i="0" kern="1200" noProof="0"/>
            <a:t>Scoping statement</a:t>
          </a:r>
        </a:p>
      </dsp:txBody>
      <dsp:txXfrm>
        <a:off x="0" y="1451602"/>
        <a:ext cx="7584706" cy="323304"/>
      </dsp:txXfrm>
    </dsp:sp>
    <dsp:sp modelId="{96D2C82F-BFB9-4FFA-99F5-619B488B28FF}">
      <dsp:nvSpPr>
        <dsp:cNvPr id="0" name=""/>
        <dsp:cNvSpPr/>
      </dsp:nvSpPr>
      <dsp:spPr>
        <a:xfrm rot="10800000">
          <a:off x="0" y="1331"/>
          <a:ext cx="7584706" cy="1081284"/>
        </a:xfrm>
        <a:prstGeom prst="upArrowCallou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kern="1200" noProof="0"/>
            <a:t>1. Select a certification body (CB)</a:t>
          </a:r>
        </a:p>
      </dsp:txBody>
      <dsp:txXfrm rot="-10800000">
        <a:off x="0" y="1331"/>
        <a:ext cx="7584706" cy="379531"/>
      </dsp:txXfrm>
    </dsp:sp>
    <dsp:sp modelId="{4F7A38A0-AFB4-4294-AB63-2F2E2AFF63E4}">
      <dsp:nvSpPr>
        <dsp:cNvPr id="0" name=""/>
        <dsp:cNvSpPr/>
      </dsp:nvSpPr>
      <dsp:spPr>
        <a:xfrm>
          <a:off x="0" y="380862"/>
          <a:ext cx="7584706" cy="32330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i="0" kern="1200" noProof="0"/>
            <a:t>Who will conduct the audit and issue the certificate?</a:t>
          </a:r>
        </a:p>
      </dsp:txBody>
      <dsp:txXfrm>
        <a:off x="0" y="380862"/>
        <a:ext cx="7584706" cy="32330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7941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
          <p:cNvSpPr>
            <a:spLocks noGrp="1" noRot="1" noChangeAspect="1" noChangeArrowheads="1" noTextEdit="1"/>
          </p:cNvSpPr>
          <p:nvPr>
            <p:ph type="sldImg" idx="2"/>
          </p:nvPr>
        </p:nvSpPr>
        <p:spPr bwMode="auto">
          <a:xfrm>
            <a:off x="395288" y="485775"/>
            <a:ext cx="6381750" cy="4786313"/>
          </a:xfrm>
          <a:prstGeom prst="rect">
            <a:avLst/>
          </a:prstGeom>
          <a:noFill/>
          <a:ln w="9525">
            <a:solidFill>
              <a:srgbClr val="000000"/>
            </a:solidFill>
            <a:miter lim="800000"/>
            <a:headEnd/>
            <a:tailEnd/>
          </a:ln>
        </p:spPr>
      </p:sp>
      <p:sp>
        <p:nvSpPr>
          <p:cNvPr id="5133" name="Rectangle 13"/>
          <p:cNvSpPr>
            <a:spLocks noGrp="1" noChangeArrowheads="1"/>
          </p:cNvSpPr>
          <p:nvPr>
            <p:ph type="sldNum" sz="quarter" idx="5"/>
          </p:nvPr>
        </p:nvSpPr>
        <p:spPr bwMode="auto">
          <a:xfrm>
            <a:off x="6288765" y="9570627"/>
            <a:ext cx="626504" cy="512225"/>
          </a:xfrm>
          <a:prstGeom prst="rect">
            <a:avLst/>
          </a:prstGeom>
          <a:noFill/>
          <a:ln w="9525">
            <a:noFill/>
            <a:miter lim="800000"/>
            <a:headEnd/>
            <a:tailEnd/>
          </a:ln>
        </p:spPr>
        <p:txBody>
          <a:bodyPr vert="horz" wrap="square" lIns="95565" tIns="47783" rIns="95565" bIns="47783" numCol="1" anchor="b" anchorCtr="0" compatLnSpc="1">
            <a:prstTxWarp prst="textNoShape">
              <a:avLst/>
            </a:prstTxWarp>
          </a:bodyPr>
          <a:lstStyle>
            <a:lvl1pPr algn="r" defTabSz="955163" eaLnBrk="0" hangingPunct="0">
              <a:defRPr sz="900">
                <a:latin typeface="Arial" charset="0"/>
              </a:defRPr>
            </a:lvl1pPr>
          </a:lstStyle>
          <a:p>
            <a:pPr>
              <a:defRPr/>
            </a:pPr>
            <a:fld id="{7C58D2C5-5418-47AE-87C6-DFDC283A5765}" type="slidenum">
              <a:rPr lang="de-DE" smtClean="0"/>
              <a:pPr>
                <a:defRPr/>
              </a:pPr>
              <a:t>‹Nr.›</a:t>
            </a:fld>
            <a:endParaRPr lang="de-DE"/>
          </a:p>
        </p:txBody>
      </p:sp>
      <p:sp>
        <p:nvSpPr>
          <p:cNvPr id="5154" name="Rectangle 34"/>
          <p:cNvSpPr>
            <a:spLocks noGrp="1" noChangeArrowheads="1"/>
          </p:cNvSpPr>
          <p:nvPr>
            <p:ph type="body" sz="quarter" idx="3"/>
          </p:nvPr>
        </p:nvSpPr>
        <p:spPr bwMode="auto">
          <a:xfrm>
            <a:off x="394766" y="5544458"/>
            <a:ext cx="6384266" cy="4091246"/>
          </a:xfrm>
          <a:prstGeom prst="rect">
            <a:avLst/>
          </a:prstGeom>
          <a:noFill/>
          <a:ln w="9525" algn="ctr">
            <a:noFill/>
            <a:miter lim="800000"/>
            <a:headEnd/>
            <a:tailEnd/>
          </a:ln>
        </p:spPr>
        <p:txBody>
          <a:bodyPr vert="horz" wrap="square" lIns="95565" tIns="47783" rIns="95565" bIns="47783" numCol="1" anchor="t" anchorCtr="0" compatLnSpc="1">
            <a:prstTxWarp prst="textNoShape">
              <a:avLst/>
            </a:prstTxWarp>
          </a:bodyPr>
          <a:lstStyle/>
          <a:p>
            <a:pPr lvl="0"/>
            <a:r>
              <a:rPr lang="en-US" noProof="0" dirty="0" err="1"/>
              <a:t>Textmasterformate</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a:p>
            <a:pPr lvl="1"/>
            <a:r>
              <a:rPr lang="en-US" noProof="0" dirty="0"/>
              <a:t>	</a:t>
            </a:r>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a:p>
            <a:pPr lvl="1"/>
            <a:endParaRPr lang="en-US" noProof="0" dirty="0"/>
          </a:p>
          <a:p>
            <a:pPr lvl="1"/>
            <a:endParaRPr lang="en-US" noProof="0" dirty="0"/>
          </a:p>
          <a:p>
            <a:pPr lvl="4"/>
            <a:endParaRPr lang="en-US" noProof="0" dirty="0"/>
          </a:p>
        </p:txBody>
      </p:sp>
      <p:sp>
        <p:nvSpPr>
          <p:cNvPr id="2" name="Fußzeilenplatzhalter 1">
            <a:extLst>
              <a:ext uri="{FF2B5EF4-FFF2-40B4-BE49-F238E27FC236}">
                <a16:creationId xmlns:a16="http://schemas.microsoft.com/office/drawing/2014/main" id="{0F880E74-B8FA-4F7C-986F-203DBAFE7F2A}"/>
              </a:ext>
            </a:extLst>
          </p:cNvPr>
          <p:cNvSpPr>
            <a:spLocks noGrp="1"/>
          </p:cNvSpPr>
          <p:nvPr>
            <p:ph type="ftr" sz="quarter" idx="4"/>
          </p:nvPr>
        </p:nvSpPr>
        <p:spPr>
          <a:xfrm>
            <a:off x="217704" y="9567863"/>
            <a:ext cx="3405545" cy="512762"/>
          </a:xfrm>
          <a:prstGeom prst="rect">
            <a:avLst/>
          </a:prstGeom>
        </p:spPr>
        <p:txBody>
          <a:bodyPr vert="horz" lIns="91407" tIns="45704" rIns="91407" bIns="45704" rtlCol="0" anchor="b"/>
          <a:lstStyle>
            <a:lvl1pPr algn="l">
              <a:defRPr sz="900"/>
            </a:lvl1pPr>
          </a:lstStyle>
          <a:p>
            <a:r>
              <a:rPr lang="de-DE"/>
              <a:t>ISMS Foundation nach ISO/IEC 27001 – Version 2</a:t>
            </a:r>
          </a:p>
        </p:txBody>
      </p:sp>
    </p:spTree>
    <p:extLst>
      <p:ext uri="{BB962C8B-B14F-4D97-AF65-F5344CB8AC3E}">
        <p14:creationId xmlns:p14="http://schemas.microsoft.com/office/powerpoint/2010/main" val="880232214"/>
      </p:ext>
    </p:extLst>
  </p:cSld>
  <p:clrMap bg1="lt1" tx1="dk1" bg2="lt2" tx2="dk2" accent1="accent1" accent2="accent2" accent3="accent3" accent4="accent4" accent5="accent5" accent6="accent6" hlink="hlink" folHlink="folHlink"/>
  <p:hf hdr="0" dt="0"/>
  <p:notesStyle>
    <a:lvl1pPr algn="l" rtl="0" eaLnBrk="0" fontAlgn="base" hangingPunct="0">
      <a:lnSpc>
        <a:spcPct val="136000"/>
      </a:lnSpc>
      <a:spcBef>
        <a:spcPct val="0"/>
      </a:spcBef>
      <a:spcAft>
        <a:spcPct val="0"/>
      </a:spcAft>
      <a:defRPr sz="1000" kern="1200">
        <a:solidFill>
          <a:schemeClr val="tx1"/>
        </a:solidFill>
        <a:latin typeface="Arial" charset="0"/>
        <a:ea typeface="+mn-ea"/>
        <a:cs typeface="+mn-cs"/>
      </a:defRPr>
    </a:lvl1pPr>
    <a:lvl2pPr marL="180975" indent="-180975" algn="l" rtl="0" eaLnBrk="0" fontAlgn="base" hangingPunct="0">
      <a:lnSpc>
        <a:spcPct val="136000"/>
      </a:lnSpc>
      <a:spcBef>
        <a:spcPct val="0"/>
      </a:spcBef>
      <a:spcAft>
        <a:spcPct val="0"/>
      </a:spcAft>
      <a:defRPr sz="1000" kern="1200">
        <a:solidFill>
          <a:schemeClr val="tx1"/>
        </a:solidFill>
        <a:latin typeface="Arial" charset="0"/>
        <a:ea typeface="+mn-ea"/>
        <a:cs typeface="+mn-cs"/>
      </a:defRPr>
    </a:lvl2pPr>
    <a:lvl3pPr marL="542925" indent="-180975" algn="l" rtl="0" eaLnBrk="0" fontAlgn="base" hangingPunct="0">
      <a:lnSpc>
        <a:spcPct val="136000"/>
      </a:lnSpc>
      <a:spcBef>
        <a:spcPct val="0"/>
      </a:spcBef>
      <a:spcAft>
        <a:spcPct val="0"/>
      </a:spcAft>
      <a:defRPr sz="1000" kern="1200">
        <a:solidFill>
          <a:schemeClr val="tx1"/>
        </a:solidFill>
        <a:latin typeface="Arial" charset="0"/>
        <a:ea typeface="+mn-ea"/>
        <a:cs typeface="+mn-cs"/>
      </a:defRPr>
    </a:lvl3pPr>
    <a:lvl4pPr marL="714375" indent="-180975" algn="l" rtl="0" eaLnBrk="0" fontAlgn="base" hangingPunct="0">
      <a:lnSpc>
        <a:spcPct val="136000"/>
      </a:lnSpc>
      <a:spcBef>
        <a:spcPct val="0"/>
      </a:spcBef>
      <a:spcAft>
        <a:spcPct val="0"/>
      </a:spcAft>
      <a:defRPr sz="1000" kern="1200">
        <a:solidFill>
          <a:schemeClr val="tx1"/>
        </a:solidFill>
        <a:latin typeface="Arial" charset="0"/>
        <a:ea typeface="+mn-ea"/>
        <a:cs typeface="+mn-cs"/>
      </a:defRPr>
    </a:lvl4pPr>
    <a:lvl5pPr marL="895350" indent="-180975" algn="l" rtl="0" eaLnBrk="0" fontAlgn="base" hangingPunct="0">
      <a:lnSpc>
        <a:spcPct val="136000"/>
      </a:lnSpc>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ctr"/>
            <a:endParaRPr lang="de-DE" u="sng" dirty="0"/>
          </a:p>
        </p:txBody>
      </p:sp>
      <p:sp>
        <p:nvSpPr>
          <p:cNvPr id="4" name="Foliennummernplatzhalter 3"/>
          <p:cNvSpPr>
            <a:spLocks noGrp="1"/>
          </p:cNvSpPr>
          <p:nvPr>
            <p:ph type="sldNum" sz="quarter" idx="10"/>
          </p:nvPr>
        </p:nvSpPr>
        <p:spPr/>
        <p:txBody>
          <a:bodyPr/>
          <a:lstStyle/>
          <a:p>
            <a:pPr>
              <a:defRPr/>
            </a:pPr>
            <a:fld id="{E21838CD-2474-47C0-8140-7B197B618DE1}" type="slidenum">
              <a:rPr lang="de-DE" smtClean="0"/>
              <a:pPr>
                <a:defRPr/>
              </a:pPr>
              <a:t>1</a:t>
            </a:fld>
            <a:endParaRPr lang="de-DE" dirty="0"/>
          </a:p>
        </p:txBody>
      </p:sp>
      <p:sp>
        <p:nvSpPr>
          <p:cNvPr id="5" name="Fußzeilenplatzhalter 4">
            <a:extLst>
              <a:ext uri="{FF2B5EF4-FFF2-40B4-BE49-F238E27FC236}">
                <a16:creationId xmlns:a16="http://schemas.microsoft.com/office/drawing/2014/main" id="{1C951BA3-FB29-4C19-85E2-2E37361E8D56}"/>
              </a:ext>
            </a:extLst>
          </p:cNvPr>
          <p:cNvSpPr>
            <a:spLocks noGrp="1"/>
          </p:cNvSpPr>
          <p:nvPr>
            <p:ph type="ftr" sz="quarter" idx="11"/>
          </p:nvPr>
        </p:nvSpPr>
        <p:spPr/>
        <p:txBody>
          <a:bodyPr/>
          <a:lstStyle/>
          <a:p>
            <a:r>
              <a:rPr lang="en-GB" dirty="0"/>
              <a:t>ISMS Foundation according to ISO/IEC 27001 – Version 2</a:t>
            </a:r>
          </a:p>
        </p:txBody>
      </p:sp>
    </p:spTree>
    <p:extLst>
      <p:ext uri="{BB962C8B-B14F-4D97-AF65-F5344CB8AC3E}">
        <p14:creationId xmlns:p14="http://schemas.microsoft.com/office/powerpoint/2010/main" val="4176129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i="0"/>
              <a:t>The concept of organization includes but is not limited to sole-trader, company, corporation, firm, enterprise, authority, partnership, charity or institution, or part or combination thereof, whether incorporated or not, public or private.</a:t>
            </a:r>
          </a:p>
          <a:p>
            <a:endParaRPr lang="de-DE" i="0"/>
          </a:p>
          <a:p>
            <a:r>
              <a:rPr lang="en-GB" i="0"/>
              <a:t>Note to 2.84</a:t>
            </a:r>
          </a:p>
          <a:p>
            <a:pPr marL="228519" indent="-228519">
              <a:buFont typeface="+mj-lt"/>
              <a:buAutoNum type="arabicPeriod"/>
            </a:pPr>
            <a:r>
              <a:rPr lang="en-GB" i="0"/>
              <a:t>Top management has the power to delegate authority and provide resources within the organization (2.57).</a:t>
            </a:r>
          </a:p>
          <a:p>
            <a:pPr marL="228519" indent="-228519">
              <a:buFont typeface="+mj-lt"/>
              <a:buAutoNum type="arabicPeriod"/>
            </a:pPr>
            <a:r>
              <a:rPr lang="en-GB" i="0"/>
              <a:t>If the scope of the management system (2.46) covers only part of an organization (2.57), then top management refers to those who direct and control that part of the organization (2.57).</a:t>
            </a:r>
          </a:p>
          <a:p>
            <a:pPr marL="228519" indent="-228519">
              <a:buFont typeface="+mj-lt"/>
              <a:buAutoNum type="arabicPeriod"/>
            </a:pPr>
            <a:endParaRPr lang="de-DE" i="0"/>
          </a:p>
          <a:p>
            <a:r>
              <a:rPr lang="en-GB" i="1"/>
              <a:t>Policy: strategy, principle of action, approach, proposed action, blueprint, guidelines</a:t>
            </a:r>
          </a:p>
          <a:p>
            <a:endParaRPr lang="de-DE" i="1"/>
          </a:p>
          <a:p>
            <a:r>
              <a:rPr lang="en-GB" i="1"/>
              <a:t>  A course or principle of action adopted or proposed by an organization or individual.  </a:t>
            </a:r>
          </a:p>
          <a:p>
            <a:pPr marL="0" indent="0">
              <a:buFont typeface="+mj-lt"/>
              <a:buNone/>
            </a:pPr>
            <a:endParaRPr lang="de-DE" i="0"/>
          </a:p>
          <a:p>
            <a:pPr marL="228519" indent="-228519">
              <a:buFont typeface="+mj-lt"/>
              <a:buAutoNum type="arabicPeriod"/>
            </a:pPr>
            <a:endParaRPr lang="de-DE" i="0"/>
          </a:p>
          <a:p>
            <a:endParaRPr lang="de-DE" i="0"/>
          </a:p>
          <a:p>
            <a:endParaRPr lang="de-DE" i="0"/>
          </a:p>
          <a:p>
            <a:endParaRPr lang="de-DE" i="0"/>
          </a:p>
          <a:p>
            <a:endParaRPr lang="de-DE" i="0"/>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12</a:t>
            </a:fld>
            <a:endParaRPr lang="de-DE"/>
          </a:p>
        </p:txBody>
      </p:sp>
      <p:sp>
        <p:nvSpPr>
          <p:cNvPr id="5" name="Fußzeilenplatzhalter 4">
            <a:extLst>
              <a:ext uri="{FF2B5EF4-FFF2-40B4-BE49-F238E27FC236}">
                <a16:creationId xmlns:a16="http://schemas.microsoft.com/office/drawing/2014/main" id="{3E21929C-BF17-4AB3-AC18-33EF2DC7F086}"/>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92853856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106</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9679985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109</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5747837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110</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8361221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111</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7788108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112</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75548627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113</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8340022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114</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13156154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115</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95826441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116</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15455248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117</a:t>
            </a:fld>
            <a:endParaRPr lang="de-DE"/>
          </a:p>
        </p:txBody>
      </p:sp>
      <p:sp>
        <p:nvSpPr>
          <p:cNvPr id="5" name="Fußzeilenplatzhalter 4"/>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781666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13</a:t>
            </a:fld>
            <a:endParaRPr lang="de-DE"/>
          </a:p>
        </p:txBody>
      </p:sp>
      <p:sp>
        <p:nvSpPr>
          <p:cNvPr id="5" name="Fußzeilenplatzhalter 4">
            <a:extLst>
              <a:ext uri="{FF2B5EF4-FFF2-40B4-BE49-F238E27FC236}">
                <a16:creationId xmlns:a16="http://schemas.microsoft.com/office/drawing/2014/main" id="{6890D132-9D26-4024-B0D5-1FD447E8D498}"/>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18937032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118</a:t>
            </a:fld>
            <a:endParaRPr lang="de-DE"/>
          </a:p>
        </p:txBody>
      </p:sp>
      <p:sp>
        <p:nvSpPr>
          <p:cNvPr id="5" name="Fußzeilenplatzhalter 4">
            <a:extLst>
              <a:ext uri="{FF2B5EF4-FFF2-40B4-BE49-F238E27FC236}">
                <a16:creationId xmlns:a16="http://schemas.microsoft.com/office/drawing/2014/main" id="{70D04FA6-472D-4B9A-B131-14E21390F29A}"/>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16782997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Source: https://de.wikipedia.org/wiki/Qualitätsmanagementnorm</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119</a:t>
            </a:fld>
            <a:endParaRPr lang="de-DE"/>
          </a:p>
        </p:txBody>
      </p:sp>
      <p:sp>
        <p:nvSpPr>
          <p:cNvPr id="5" name="Fußzeilenplatzhalter 4">
            <a:extLst>
              <a:ext uri="{FF2B5EF4-FFF2-40B4-BE49-F238E27FC236}">
                <a16:creationId xmlns:a16="http://schemas.microsoft.com/office/drawing/2014/main" id="{883EBEC1-5A1F-4C0F-8BD5-294F51079CDD}"/>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0734942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Source: https://</a:t>
            </a:r>
            <a:r>
              <a:rPr lang="en-GB" err="1"/>
              <a:t>de.wikipedia.org</a:t>
            </a:r>
            <a:r>
              <a:rPr lang="en-GB"/>
              <a:t>/wiki/ISO/IEC_20000</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120</a:t>
            </a:fld>
            <a:endParaRPr lang="de-DE"/>
          </a:p>
        </p:txBody>
      </p:sp>
      <p:sp>
        <p:nvSpPr>
          <p:cNvPr id="5" name="Fußzeilenplatzhalter 4">
            <a:extLst>
              <a:ext uri="{FF2B5EF4-FFF2-40B4-BE49-F238E27FC236}">
                <a16:creationId xmlns:a16="http://schemas.microsoft.com/office/drawing/2014/main" id="{4EA49AF5-F0C1-462B-B00F-7201DB091F24}"/>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64295353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Source: https://de.wikipedia.org/wiki/ISO/IEC_20000</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121</a:t>
            </a:fld>
            <a:endParaRPr lang="de-DE"/>
          </a:p>
        </p:txBody>
      </p:sp>
      <p:sp>
        <p:nvSpPr>
          <p:cNvPr id="5" name="Fußzeilenplatzhalter 4">
            <a:extLst>
              <a:ext uri="{FF2B5EF4-FFF2-40B4-BE49-F238E27FC236}">
                <a16:creationId xmlns:a16="http://schemas.microsoft.com/office/drawing/2014/main" id="{AEA2CEFB-F4AE-4BAB-B1A4-78FB4B70788E}"/>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25421802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Source: https://</a:t>
            </a:r>
            <a:r>
              <a:rPr lang="en-GB" err="1"/>
              <a:t>de.wikipedia.org</a:t>
            </a:r>
            <a:r>
              <a:rPr lang="en-GB"/>
              <a:t>/wiki/ISO/IEC_20000</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122</a:t>
            </a:fld>
            <a:endParaRPr lang="de-DE"/>
          </a:p>
        </p:txBody>
      </p:sp>
      <p:sp>
        <p:nvSpPr>
          <p:cNvPr id="5" name="Fußzeilenplatzhalter 4">
            <a:extLst>
              <a:ext uri="{FF2B5EF4-FFF2-40B4-BE49-F238E27FC236}">
                <a16:creationId xmlns:a16="http://schemas.microsoft.com/office/drawing/2014/main" id="{4EA49AF5-F0C1-462B-B00F-7201DB091F24}"/>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80220772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https://de.wikipedia.org/wiki/Common_Criteria_for_Information_Technology_Security_Evaluation</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123</a:t>
            </a:fld>
            <a:endParaRPr lang="de-DE"/>
          </a:p>
        </p:txBody>
      </p:sp>
      <p:sp>
        <p:nvSpPr>
          <p:cNvPr id="5" name="Fußzeilenplatzhalter 4">
            <a:extLst>
              <a:ext uri="{FF2B5EF4-FFF2-40B4-BE49-F238E27FC236}">
                <a16:creationId xmlns:a16="http://schemas.microsoft.com/office/drawing/2014/main" id="{56480541-CB0E-411A-99C2-0429488430E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16812249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https://de.wikipedia.org/wiki/Common_Criteria_for_Information_Technology_Security_Evaluation</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124</a:t>
            </a:fld>
            <a:endParaRPr lang="de-DE"/>
          </a:p>
        </p:txBody>
      </p:sp>
      <p:sp>
        <p:nvSpPr>
          <p:cNvPr id="5" name="Fußzeilenplatzhalter 4">
            <a:extLst>
              <a:ext uri="{FF2B5EF4-FFF2-40B4-BE49-F238E27FC236}">
                <a16:creationId xmlns:a16="http://schemas.microsoft.com/office/drawing/2014/main" id="{56480541-CB0E-411A-99C2-0429488430E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92581241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https://de.wikipedia.org/wiki/Common_Criteria_for_Information_Technology_Security_Evaluation</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125</a:t>
            </a:fld>
            <a:endParaRPr lang="de-DE"/>
          </a:p>
        </p:txBody>
      </p:sp>
      <p:sp>
        <p:nvSpPr>
          <p:cNvPr id="5" name="Fußzeilenplatzhalter 4">
            <a:extLst>
              <a:ext uri="{FF2B5EF4-FFF2-40B4-BE49-F238E27FC236}">
                <a16:creationId xmlns:a16="http://schemas.microsoft.com/office/drawing/2014/main" id="{56480541-CB0E-411A-99C2-0429488430E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69813030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https://</a:t>
            </a:r>
            <a:r>
              <a:rPr lang="en-GB" err="1"/>
              <a:t>de.wikipedia.org</a:t>
            </a:r>
            <a:r>
              <a:rPr lang="en-GB"/>
              <a:t>/wiki/IT-</a:t>
            </a:r>
            <a:r>
              <a:rPr lang="en-GB" err="1"/>
              <a:t>Grundschutz</a:t>
            </a:r>
            <a:r>
              <a:rPr lang="en-GB"/>
              <a:t>-</a:t>
            </a:r>
            <a:r>
              <a:rPr lang="en-GB" err="1"/>
              <a:t>Kataloge</a:t>
            </a:r>
            <a:endParaRPr lang="en-GB"/>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126</a:t>
            </a:fld>
            <a:endParaRPr lang="de-DE"/>
          </a:p>
        </p:txBody>
      </p:sp>
      <p:sp>
        <p:nvSpPr>
          <p:cNvPr id="5" name="Fußzeilenplatzhalter 4">
            <a:extLst>
              <a:ext uri="{FF2B5EF4-FFF2-40B4-BE49-F238E27FC236}">
                <a16:creationId xmlns:a16="http://schemas.microsoft.com/office/drawing/2014/main" id="{E49D82B8-C930-45C8-AE3C-5256D99BDEA5}"/>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68889383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Source: https://de.wikipedia.org/wiki/ISIS12 </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127</a:t>
            </a:fld>
            <a:endParaRPr lang="de-DE"/>
          </a:p>
        </p:txBody>
      </p:sp>
      <p:sp>
        <p:nvSpPr>
          <p:cNvPr id="5" name="Fußzeilenplatzhalter 4">
            <a:extLst>
              <a:ext uri="{FF2B5EF4-FFF2-40B4-BE49-F238E27FC236}">
                <a16:creationId xmlns:a16="http://schemas.microsoft.com/office/drawing/2014/main" id="{0BF08B46-BB53-4B0C-A669-2B895D6AE144}"/>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947399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077">
              <a:defRPr/>
            </a:pPr>
            <a:r>
              <a:rPr lang="en-GB"/>
              <a:t>These parameters change and therefore have to be constantly reviewed. The controls based on these then need to be adapted.</a:t>
            </a:r>
          </a:p>
          <a:p>
            <a:pPr defTabSz="914077">
              <a:defRPr/>
            </a:pPr>
            <a:endParaRPr lang="de-DE"/>
          </a:p>
          <a:p>
            <a:pPr defTabSz="914077">
              <a:defRPr/>
            </a:pPr>
            <a:r>
              <a:rPr lang="en-GB"/>
              <a:t>Note to 2.59</a:t>
            </a:r>
          </a:p>
          <a:p>
            <a:pPr marL="228519" indent="-228519" defTabSz="914077">
              <a:buFont typeface="+mj-lt"/>
              <a:buAutoNum type="arabicPeriod"/>
              <a:defRPr/>
            </a:pPr>
            <a:r>
              <a:rPr lang="en-GB"/>
              <a:t>Performance can relate either to quantitative or qualitative findings.</a:t>
            </a:r>
          </a:p>
          <a:p>
            <a:pPr marL="228519" indent="-228519" defTabSz="914077">
              <a:buFont typeface="+mj-lt"/>
              <a:buAutoNum type="arabicPeriod"/>
              <a:defRPr/>
            </a:pPr>
            <a:r>
              <a:rPr lang="en-GB"/>
              <a:t>Performance can relate to the management of activities, processes (2.61), products (including services), systems or organizations (2.57).</a:t>
            </a:r>
          </a:p>
          <a:p>
            <a:pPr defTabSz="914077">
              <a:defRPr/>
            </a:pPr>
            <a:endParaRPr lang="de-DE"/>
          </a:p>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14</a:t>
            </a:fld>
            <a:endParaRPr lang="de-DE"/>
          </a:p>
        </p:txBody>
      </p:sp>
      <p:sp>
        <p:nvSpPr>
          <p:cNvPr id="5" name="Fußzeilenplatzhalter 4">
            <a:extLst>
              <a:ext uri="{FF2B5EF4-FFF2-40B4-BE49-F238E27FC236}">
                <a16:creationId xmlns:a16="http://schemas.microsoft.com/office/drawing/2014/main" id="{A3BA989D-B836-489C-A02A-097C5F7EAF76}"/>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47435076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Source: https://de.wikipedia.org/wiki/ISIS12 </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128</a:t>
            </a:fld>
            <a:endParaRPr lang="de-DE"/>
          </a:p>
        </p:txBody>
      </p:sp>
      <p:sp>
        <p:nvSpPr>
          <p:cNvPr id="5" name="Fußzeilenplatzhalter 4">
            <a:extLst>
              <a:ext uri="{FF2B5EF4-FFF2-40B4-BE49-F238E27FC236}">
                <a16:creationId xmlns:a16="http://schemas.microsoft.com/office/drawing/2014/main" id="{95E2D324-A0FD-432F-83F8-177096F5DF62}"/>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07548577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https://de.wikipedia.org/wiki/Common_Criteria_for_Information_Technology_Security_Evaluation</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129</a:t>
            </a:fld>
            <a:endParaRPr lang="de-DE"/>
          </a:p>
        </p:txBody>
      </p:sp>
      <p:sp>
        <p:nvSpPr>
          <p:cNvPr id="5" name="Fußzeilenplatzhalter 4">
            <a:extLst>
              <a:ext uri="{FF2B5EF4-FFF2-40B4-BE49-F238E27FC236}">
                <a16:creationId xmlns:a16="http://schemas.microsoft.com/office/drawing/2014/main" id="{56480541-CB0E-411A-99C2-0429488430E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77258791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130</a:t>
            </a:fld>
            <a:endParaRPr lang="de-DE"/>
          </a:p>
        </p:txBody>
      </p:sp>
      <p:sp>
        <p:nvSpPr>
          <p:cNvPr id="5" name="Fußzeilenplatzhalter 4"/>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406165387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https://de.wikipedia.org/wiki/Common_Criteria_for_Information_Technology_Security_Evaluation</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131</a:t>
            </a:fld>
            <a:endParaRPr lang="de-DE"/>
          </a:p>
        </p:txBody>
      </p:sp>
      <p:sp>
        <p:nvSpPr>
          <p:cNvPr id="5" name="Fußzeilenplatzhalter 4">
            <a:extLst>
              <a:ext uri="{FF2B5EF4-FFF2-40B4-BE49-F238E27FC236}">
                <a16:creationId xmlns:a16="http://schemas.microsoft.com/office/drawing/2014/main" id="{56480541-CB0E-411A-99C2-0429488430E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59277129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https://de.wikipedia.org/wiki/Common_Criteria_for_Information_Technology_Security_Evaluation</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132</a:t>
            </a:fld>
            <a:endParaRPr lang="de-DE"/>
          </a:p>
        </p:txBody>
      </p:sp>
      <p:sp>
        <p:nvSpPr>
          <p:cNvPr id="5" name="Fußzeilenplatzhalter 4">
            <a:extLst>
              <a:ext uri="{FF2B5EF4-FFF2-40B4-BE49-F238E27FC236}">
                <a16:creationId xmlns:a16="http://schemas.microsoft.com/office/drawing/2014/main" id="{56480541-CB0E-411A-99C2-0429488430E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79267990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https://de.wikipedia.org/wiki/Common_Criteria_for_Information_Technology_Security_Evaluation</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133</a:t>
            </a:fld>
            <a:endParaRPr lang="de-DE"/>
          </a:p>
        </p:txBody>
      </p:sp>
      <p:sp>
        <p:nvSpPr>
          <p:cNvPr id="5" name="Fußzeilenplatzhalter 4">
            <a:extLst>
              <a:ext uri="{FF2B5EF4-FFF2-40B4-BE49-F238E27FC236}">
                <a16:creationId xmlns:a16="http://schemas.microsoft.com/office/drawing/2014/main" id="{56480541-CB0E-411A-99C2-0429488430E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425570530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https://de.wikipedia.org/wiki/Common_Criteria_for_Information_Technology_Security_Evaluation</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134</a:t>
            </a:fld>
            <a:endParaRPr lang="de-DE"/>
          </a:p>
        </p:txBody>
      </p:sp>
      <p:sp>
        <p:nvSpPr>
          <p:cNvPr id="5" name="Fußzeilenplatzhalter 4">
            <a:extLst>
              <a:ext uri="{FF2B5EF4-FFF2-40B4-BE49-F238E27FC236}">
                <a16:creationId xmlns:a16="http://schemas.microsoft.com/office/drawing/2014/main" id="{56480541-CB0E-411A-99C2-0429488430E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4269396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36000"/>
              </a:lnSpc>
              <a:spcBef>
                <a:spcPct val="0"/>
              </a:spcBef>
              <a:spcAft>
                <a:spcPct val="0"/>
              </a:spcAft>
              <a:buClrTx/>
              <a:buSzTx/>
              <a:buFontTx/>
              <a:buNone/>
              <a:tabLst/>
              <a:defRPr/>
            </a:pPr>
            <a:r>
              <a:rPr lang="en-GB" sz="1000"/>
              <a:t>Not every security event has to be a security incident. An incident may be a single event or a number of events. </a:t>
            </a:r>
          </a:p>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15</a:t>
            </a:fld>
            <a:endParaRPr lang="de-DE"/>
          </a:p>
        </p:txBody>
      </p:sp>
      <p:sp>
        <p:nvSpPr>
          <p:cNvPr id="5" name="Fußzeilenplatzhalter 4">
            <a:extLst>
              <a:ext uri="{FF2B5EF4-FFF2-40B4-BE49-F238E27FC236}">
                <a16:creationId xmlns:a16="http://schemas.microsoft.com/office/drawing/2014/main" id="{5D394A6F-890B-4C06-90C6-9F94CA383E0E}"/>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940808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000" b="0"/>
              <a:t>“Stakeholder” and “interested party” are synonyms. They are identical although they are specified two in the ISO 27000.</a:t>
            </a:r>
          </a:p>
          <a:p>
            <a:endParaRPr lang="de-DE" sz="1000" b="1"/>
          </a:p>
          <a:p>
            <a:r>
              <a:rPr lang="en-GB" sz="1000"/>
              <a:t>Stakeholder: Agent, interested party, potential business partners, member of an interest group, </a:t>
            </a:r>
          </a:p>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16</a:t>
            </a:fld>
            <a:endParaRPr lang="de-DE"/>
          </a:p>
        </p:txBody>
      </p:sp>
      <p:sp>
        <p:nvSpPr>
          <p:cNvPr id="5" name="Fußzeilenplatzhalter 4">
            <a:extLst>
              <a:ext uri="{FF2B5EF4-FFF2-40B4-BE49-F238E27FC236}">
                <a16:creationId xmlns:a16="http://schemas.microsoft.com/office/drawing/2014/main" id="{2A8C6122-DD9C-4E41-B6A9-B1D1CE55A0AB}"/>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187384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17</a:t>
            </a:fld>
            <a:endParaRPr lang="de-DE"/>
          </a:p>
        </p:txBody>
      </p:sp>
      <p:sp>
        <p:nvSpPr>
          <p:cNvPr id="5" name="Fußzeilenplatzhalter 4">
            <a:extLst>
              <a:ext uri="{FF2B5EF4-FFF2-40B4-BE49-F238E27FC236}">
                <a16:creationId xmlns:a16="http://schemas.microsoft.com/office/drawing/2014/main" id="{99382214-82BB-46E9-93CC-037B79E8E9E2}"/>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4031604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18</a:t>
            </a:fld>
            <a:endParaRPr lang="de-DE"/>
          </a:p>
        </p:txBody>
      </p:sp>
      <p:sp>
        <p:nvSpPr>
          <p:cNvPr id="5" name="Fußzeilenplatzhalter 4"/>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347592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19</a:t>
            </a:fld>
            <a:endParaRPr lang="de-DE"/>
          </a:p>
        </p:txBody>
      </p:sp>
      <p:sp>
        <p:nvSpPr>
          <p:cNvPr id="5" name="Fußzeilenplatzhalter 4"/>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804806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000"/>
              <a:t>Additional explanation</a:t>
            </a:r>
          </a:p>
          <a:p>
            <a:endParaRPr lang="de-DE" sz="1000"/>
          </a:p>
          <a:p>
            <a:r>
              <a:rPr lang="en-GB" sz="1000"/>
              <a:t>ISMS is a set of interrelated elements in an organisation in order to establish </a:t>
            </a:r>
          </a:p>
          <a:p>
            <a:pPr marL="171450" indent="-171450">
              <a:buFont typeface="Arial" panose="020B0604020202020204" pitchFamily="34" charset="0"/>
              <a:buChar char="•"/>
            </a:pPr>
            <a:r>
              <a:rPr lang="en-GB" sz="1000"/>
              <a:t>policies (i.e. guidelines) and objectives</a:t>
            </a:r>
          </a:p>
          <a:p>
            <a:pPr marL="171450" indent="-171450">
              <a:buFont typeface="Arial" panose="020B0604020202020204" pitchFamily="34" charset="0"/>
              <a:buChar char="•"/>
            </a:pPr>
            <a:r>
              <a:rPr lang="en-GB" sz="1000"/>
              <a:t>processes and procedures,</a:t>
            </a:r>
          </a:p>
          <a:p>
            <a:pPr marL="171450" indent="-171450">
              <a:buFont typeface="Arial" panose="020B0604020202020204" pitchFamily="34" charset="0"/>
              <a:buChar char="•"/>
            </a:pPr>
            <a:r>
              <a:rPr lang="en-GB" sz="1000"/>
              <a:t>rules as well as </a:t>
            </a:r>
          </a:p>
          <a:p>
            <a:pPr marL="171450" indent="-171450">
              <a:buFont typeface="Arial" panose="020B0604020202020204" pitchFamily="34" charset="0"/>
              <a:buChar char="•"/>
            </a:pPr>
            <a:r>
              <a:rPr lang="en-GB" sz="1000"/>
              <a:t>related resources </a:t>
            </a:r>
          </a:p>
          <a:p>
            <a:r>
              <a:rPr lang="en-GB" sz="1000"/>
              <a:t>that are there to help achieve an organisation’s objectives. </a:t>
            </a:r>
          </a:p>
          <a:p>
            <a:endParaRPr lang="de-DE" sz="1000"/>
          </a:p>
          <a:p>
            <a:r>
              <a:rPr lang="en-GB" sz="1000"/>
              <a:t>ISMS can and should be seen as a part of the organisation’s overall management system.</a:t>
            </a:r>
          </a:p>
          <a:p>
            <a:endParaRPr lang="de-DE" sz="1000"/>
          </a:p>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20</a:t>
            </a:fld>
            <a:endParaRPr lang="de-DE"/>
          </a:p>
        </p:txBody>
      </p:sp>
      <p:sp>
        <p:nvSpPr>
          <p:cNvPr id="5" name="Fußzeilenplatzhalter 4">
            <a:extLst>
              <a:ext uri="{FF2B5EF4-FFF2-40B4-BE49-F238E27FC236}">
                <a16:creationId xmlns:a16="http://schemas.microsoft.com/office/drawing/2014/main" id="{84166C52-741A-442F-A080-2D579C6C6E0C}"/>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666519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21</a:t>
            </a:fld>
            <a:endParaRPr lang="de-DE"/>
          </a:p>
        </p:txBody>
      </p:sp>
      <p:sp>
        <p:nvSpPr>
          <p:cNvPr id="5" name="Fußzeilenplatzhalter 4">
            <a:extLst>
              <a:ext uri="{FF2B5EF4-FFF2-40B4-BE49-F238E27FC236}">
                <a16:creationId xmlns:a16="http://schemas.microsoft.com/office/drawing/2014/main" id="{86275F07-3483-4C5E-A56B-946A1EACA08B}"/>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20628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2</a:t>
            </a:fld>
            <a:endParaRPr lang="de-DE" dirty="0"/>
          </a:p>
        </p:txBody>
      </p:sp>
      <p:sp>
        <p:nvSpPr>
          <p:cNvPr id="5" name="Fußzeilenplatzhalter 4"/>
          <p:cNvSpPr>
            <a:spLocks noGrp="1"/>
          </p:cNvSpPr>
          <p:nvPr>
            <p:ph type="ftr" sz="quarter" idx="11"/>
          </p:nvPr>
        </p:nvSpPr>
        <p:spPr/>
        <p:txBody>
          <a:bodyPr/>
          <a:lstStyle/>
          <a:p>
            <a:r>
              <a:rPr lang="en-GB" dirty="0"/>
              <a:t>ISMS Foundation according to ISO/IEC 27001 – Version 2</a:t>
            </a:r>
          </a:p>
        </p:txBody>
      </p:sp>
    </p:spTree>
    <p:extLst>
      <p:ext uri="{BB962C8B-B14F-4D97-AF65-F5344CB8AC3E}">
        <p14:creationId xmlns:p14="http://schemas.microsoft.com/office/powerpoint/2010/main" val="1739466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i="1"/>
              <a:t>Risk BSI</a:t>
            </a:r>
          </a:p>
          <a:p>
            <a:pPr marL="171388" indent="-171388">
              <a:buFont typeface="Arial" panose="020B0604020202020204" pitchFamily="34" charset="0"/>
              <a:buChar char="•"/>
            </a:pPr>
            <a:r>
              <a:rPr lang="en-GB"/>
              <a:t>Source https://www.bsi.bund.de/DE/Themen/ITGrundschutz/ITGrundschutzKataloge/Inhalt/_content/glossar/04.html</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22</a:t>
            </a:fld>
            <a:endParaRPr lang="de-DE"/>
          </a:p>
        </p:txBody>
      </p:sp>
      <p:sp>
        <p:nvSpPr>
          <p:cNvPr id="5" name="Fußzeilenplatzhalter 4">
            <a:extLst>
              <a:ext uri="{FF2B5EF4-FFF2-40B4-BE49-F238E27FC236}">
                <a16:creationId xmlns:a16="http://schemas.microsoft.com/office/drawing/2014/main" id="{E7E3F500-016C-4D60-96EF-70F2E5688592}"/>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479941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23</a:t>
            </a:fld>
            <a:endParaRPr lang="de-DE"/>
          </a:p>
        </p:txBody>
      </p:sp>
      <p:sp>
        <p:nvSpPr>
          <p:cNvPr id="5" name="Fußzeilenplatzhalter 4">
            <a:extLst>
              <a:ext uri="{FF2B5EF4-FFF2-40B4-BE49-F238E27FC236}">
                <a16:creationId xmlns:a16="http://schemas.microsoft.com/office/drawing/2014/main" id="{DEBEB386-E49E-46DC-946B-C19C466C93BB}"/>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281280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24</a:t>
            </a:fld>
            <a:endParaRPr lang="de-DE"/>
          </a:p>
        </p:txBody>
      </p:sp>
      <p:sp>
        <p:nvSpPr>
          <p:cNvPr id="5" name="Fußzeilenplatzhalter 4">
            <a:extLst>
              <a:ext uri="{FF2B5EF4-FFF2-40B4-BE49-F238E27FC236}">
                <a16:creationId xmlns:a16="http://schemas.microsoft.com/office/drawing/2014/main" id="{316825EC-30E6-4415-A9FE-2530E96495A5}"/>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456818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i="0"/>
              <a:t>Note to 02:33 In addition, other properties, such as authenticity (2.8), accountability, non-repudiation (2.54), and reliability (2.62) can also be involved.</a:t>
            </a:r>
          </a:p>
          <a:p>
            <a:endParaRPr lang="de-DE" i="0"/>
          </a:p>
          <a:p>
            <a:r>
              <a:rPr lang="en-GB" i="0"/>
              <a:t>Three main aspects of information security are the terms confidentiality (2.12), availability (2.9) and integrity (2.40) of information.</a:t>
            </a:r>
            <a:r>
              <a:rPr lang="en-GB" i="0">
                <a:solidFill>
                  <a:schemeClr val="tx1"/>
                </a:solidFill>
              </a:rPr>
              <a:t> </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25</a:t>
            </a:fld>
            <a:endParaRPr lang="de-DE"/>
          </a:p>
        </p:txBody>
      </p:sp>
      <p:sp>
        <p:nvSpPr>
          <p:cNvPr id="5" name="Fußzeilenplatzhalter 4">
            <a:extLst>
              <a:ext uri="{FF2B5EF4-FFF2-40B4-BE49-F238E27FC236}">
                <a16:creationId xmlns:a16="http://schemas.microsoft.com/office/drawing/2014/main" id="{B88B7998-1C81-44FD-A28F-4546A1B80C6A}"/>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10319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26</a:t>
            </a:fld>
            <a:endParaRPr lang="de-DE"/>
          </a:p>
        </p:txBody>
      </p:sp>
      <p:sp>
        <p:nvSpPr>
          <p:cNvPr id="5" name="Fußzeilenplatzhalter 4">
            <a:extLst>
              <a:ext uri="{FF2B5EF4-FFF2-40B4-BE49-F238E27FC236}">
                <a16:creationId xmlns:a16="http://schemas.microsoft.com/office/drawing/2014/main" id="{B859BC99-8A47-420A-A29C-971C4B5EB5FF}"/>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959439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When an unauthorised third party can read the message too, then this is a breach of confidentiality. (Security Incident)</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27</a:t>
            </a:fld>
            <a:endParaRPr lang="de-DE"/>
          </a:p>
        </p:txBody>
      </p:sp>
      <p:sp>
        <p:nvSpPr>
          <p:cNvPr id="5" name="Fußzeilenplatzhalter 4">
            <a:extLst>
              <a:ext uri="{FF2B5EF4-FFF2-40B4-BE49-F238E27FC236}">
                <a16:creationId xmlns:a16="http://schemas.microsoft.com/office/drawing/2014/main" id="{E667990B-F23B-477A-90BE-7C62D3B74308}"/>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393704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When an unauthorised third party changes the message, then this is a breach of integrity. (Security Incident)</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28</a:t>
            </a:fld>
            <a:endParaRPr lang="de-DE"/>
          </a:p>
        </p:txBody>
      </p:sp>
      <p:sp>
        <p:nvSpPr>
          <p:cNvPr id="5" name="Fußzeilenplatzhalter 4">
            <a:extLst>
              <a:ext uri="{FF2B5EF4-FFF2-40B4-BE49-F238E27FC236}">
                <a16:creationId xmlns:a16="http://schemas.microsoft.com/office/drawing/2014/main" id="{C4BA6F8C-4B7C-445C-971D-168F6531F918}"/>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751755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When an unauthorised third party prevents a message being sent, then this is a breach of availability. (Security Incident)</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29</a:t>
            </a:fld>
            <a:endParaRPr lang="de-DE"/>
          </a:p>
        </p:txBody>
      </p:sp>
      <p:sp>
        <p:nvSpPr>
          <p:cNvPr id="5" name="Fußzeilenplatzhalter 4">
            <a:extLst>
              <a:ext uri="{FF2B5EF4-FFF2-40B4-BE49-F238E27FC236}">
                <a16:creationId xmlns:a16="http://schemas.microsoft.com/office/drawing/2014/main" id="{9D52D47F-244B-4F8A-B174-AAAF399D4505}"/>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127165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30</a:t>
            </a:fld>
            <a:endParaRPr lang="de-DE"/>
          </a:p>
        </p:txBody>
      </p:sp>
      <p:sp>
        <p:nvSpPr>
          <p:cNvPr id="5" name="Fußzeilenplatzhalter 4">
            <a:extLst>
              <a:ext uri="{FF2B5EF4-FFF2-40B4-BE49-F238E27FC236}">
                <a16:creationId xmlns:a16="http://schemas.microsoft.com/office/drawing/2014/main" id="{45E5FD30-9689-4F75-81D2-F8A70A40268F}"/>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129621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31</a:t>
            </a:fld>
            <a:endParaRPr lang="de-DE"/>
          </a:p>
        </p:txBody>
      </p:sp>
      <p:sp>
        <p:nvSpPr>
          <p:cNvPr id="5" name="Fußzeilenplatzhalter 4">
            <a:extLst>
              <a:ext uri="{FF2B5EF4-FFF2-40B4-BE49-F238E27FC236}">
                <a16:creationId xmlns:a16="http://schemas.microsoft.com/office/drawing/2014/main" id="{FDA76569-3671-41F1-B8FE-58DD195B4522}"/>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51240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E21838CD-2474-47C0-8140-7B197B618DE1}" type="slidenum">
              <a:rPr lang="de-DE" smtClean="0"/>
              <a:pPr>
                <a:defRPr/>
              </a:pPr>
              <a:t>3</a:t>
            </a:fld>
            <a:endParaRPr lang="de-DE" dirty="0"/>
          </a:p>
        </p:txBody>
      </p:sp>
      <p:sp>
        <p:nvSpPr>
          <p:cNvPr id="5" name="Fußzeilenplatzhalter 4">
            <a:extLst>
              <a:ext uri="{FF2B5EF4-FFF2-40B4-BE49-F238E27FC236}">
                <a16:creationId xmlns:a16="http://schemas.microsoft.com/office/drawing/2014/main" id="{3296E945-4C27-4F0F-A667-85587532C11A}"/>
              </a:ext>
            </a:extLst>
          </p:cNvPr>
          <p:cNvSpPr>
            <a:spLocks noGrp="1"/>
          </p:cNvSpPr>
          <p:nvPr>
            <p:ph type="ftr" sz="quarter" idx="11"/>
          </p:nvPr>
        </p:nvSpPr>
        <p:spPr/>
        <p:txBody>
          <a:bodyPr/>
          <a:lstStyle/>
          <a:p>
            <a:r>
              <a:rPr lang="en-GB" dirty="0"/>
              <a:t>ISMS Foundation according to ISO/IEC 27001 – Version 2</a:t>
            </a:r>
          </a:p>
        </p:txBody>
      </p:sp>
    </p:spTree>
    <p:extLst>
      <p:ext uri="{BB962C8B-B14F-4D97-AF65-F5344CB8AC3E}">
        <p14:creationId xmlns:p14="http://schemas.microsoft.com/office/powerpoint/2010/main" val="1746905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32</a:t>
            </a:fld>
            <a:endParaRPr lang="de-DE"/>
          </a:p>
        </p:txBody>
      </p:sp>
      <p:sp>
        <p:nvSpPr>
          <p:cNvPr id="5" name="Fußzeilenplatzhalter 4">
            <a:extLst>
              <a:ext uri="{FF2B5EF4-FFF2-40B4-BE49-F238E27FC236}">
                <a16:creationId xmlns:a16="http://schemas.microsoft.com/office/drawing/2014/main" id="{5D78FC64-540F-4570-A8D4-84805238BF1B}"/>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95147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33</a:t>
            </a:fld>
            <a:endParaRPr lang="de-DE"/>
          </a:p>
        </p:txBody>
      </p:sp>
      <p:sp>
        <p:nvSpPr>
          <p:cNvPr id="5" name="Fußzeilenplatzhalter 4">
            <a:extLst>
              <a:ext uri="{FF2B5EF4-FFF2-40B4-BE49-F238E27FC236}">
                <a16:creationId xmlns:a16="http://schemas.microsoft.com/office/drawing/2014/main" id="{238E8DED-8C0E-489C-8B91-326ADAC200B7}"/>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972657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34</a:t>
            </a:fld>
            <a:endParaRPr lang="de-DE"/>
          </a:p>
        </p:txBody>
      </p:sp>
      <p:sp>
        <p:nvSpPr>
          <p:cNvPr id="5" name="Fußzeilenplatzhalter 4">
            <a:extLst>
              <a:ext uri="{FF2B5EF4-FFF2-40B4-BE49-F238E27FC236}">
                <a16:creationId xmlns:a16="http://schemas.microsoft.com/office/drawing/2014/main" id="{93290150-6DEE-431D-9CE9-84A8675526FA}"/>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585338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35</a:t>
            </a:fld>
            <a:endParaRPr lang="de-DE"/>
          </a:p>
        </p:txBody>
      </p:sp>
      <p:sp>
        <p:nvSpPr>
          <p:cNvPr id="5" name="Fußzeilenplatzhalter 4">
            <a:extLst>
              <a:ext uri="{FF2B5EF4-FFF2-40B4-BE49-F238E27FC236}">
                <a16:creationId xmlns:a16="http://schemas.microsoft.com/office/drawing/2014/main" id="{51667B52-C2F4-4E40-B82F-7CB1331CDAE8}"/>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661156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36</a:t>
            </a:fld>
            <a:endParaRPr lang="de-DE"/>
          </a:p>
        </p:txBody>
      </p:sp>
      <p:sp>
        <p:nvSpPr>
          <p:cNvPr id="5" name="Fußzeilenplatzhalter 4">
            <a:extLst>
              <a:ext uri="{FF2B5EF4-FFF2-40B4-BE49-F238E27FC236}">
                <a16:creationId xmlns:a16="http://schemas.microsoft.com/office/drawing/2014/main" id="{0B655BEC-5CC8-47F5-8DE3-1782C839C9BA}"/>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363867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37</a:t>
            </a:fld>
            <a:endParaRPr lang="de-DE"/>
          </a:p>
        </p:txBody>
      </p:sp>
      <p:sp>
        <p:nvSpPr>
          <p:cNvPr id="5" name="Fußzeilenplatzhalter 4">
            <a:extLst>
              <a:ext uri="{FF2B5EF4-FFF2-40B4-BE49-F238E27FC236}">
                <a16:creationId xmlns:a16="http://schemas.microsoft.com/office/drawing/2014/main" id="{2AFA62B3-E6C9-433B-B59B-60C74A3A0835}"/>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286286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38</a:t>
            </a:fld>
            <a:endParaRPr lang="de-DE"/>
          </a:p>
        </p:txBody>
      </p:sp>
      <p:sp>
        <p:nvSpPr>
          <p:cNvPr id="5" name="Fußzeilenplatzhalter 4">
            <a:extLst>
              <a:ext uri="{FF2B5EF4-FFF2-40B4-BE49-F238E27FC236}">
                <a16:creationId xmlns:a16="http://schemas.microsoft.com/office/drawing/2014/main" id="{E5DAD020-41A5-454A-99D2-86A91910F78E}"/>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307927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39</a:t>
            </a:fld>
            <a:endParaRPr lang="de-DE"/>
          </a:p>
        </p:txBody>
      </p:sp>
      <p:sp>
        <p:nvSpPr>
          <p:cNvPr id="5" name="Fußzeilenplatzhalter 4">
            <a:extLst>
              <a:ext uri="{FF2B5EF4-FFF2-40B4-BE49-F238E27FC236}">
                <a16:creationId xmlns:a16="http://schemas.microsoft.com/office/drawing/2014/main" id="{E013332D-959B-46E5-94A5-9AEA6A459841}"/>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417460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40</a:t>
            </a:fld>
            <a:endParaRPr lang="de-DE"/>
          </a:p>
        </p:txBody>
      </p:sp>
      <p:sp>
        <p:nvSpPr>
          <p:cNvPr id="5" name="Fußzeilenplatzhalter 4">
            <a:extLst>
              <a:ext uri="{FF2B5EF4-FFF2-40B4-BE49-F238E27FC236}">
                <a16:creationId xmlns:a16="http://schemas.microsoft.com/office/drawing/2014/main" id="{EF698546-1FED-40B7-A5DF-11990F4B9B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667905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41</a:t>
            </a:fld>
            <a:endParaRPr lang="de-DE"/>
          </a:p>
        </p:txBody>
      </p:sp>
      <p:sp>
        <p:nvSpPr>
          <p:cNvPr id="5" name="Fußzeilenplatzhalter 4"/>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462479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E21838CD-2474-47C0-8140-7B197B618DE1}" type="slidenum">
              <a:rPr lang="de-DE" smtClean="0"/>
              <a:pPr>
                <a:defRPr/>
              </a:pPr>
              <a:t>6</a:t>
            </a:fld>
            <a:endParaRPr lang="de-DE" dirty="0"/>
          </a:p>
        </p:txBody>
      </p:sp>
      <p:sp>
        <p:nvSpPr>
          <p:cNvPr id="5" name="Fußzeilenplatzhalter 4">
            <a:extLst>
              <a:ext uri="{FF2B5EF4-FFF2-40B4-BE49-F238E27FC236}">
                <a16:creationId xmlns:a16="http://schemas.microsoft.com/office/drawing/2014/main" id="{02350F87-405A-4A12-A99E-CFFFE390D631}"/>
              </a:ext>
            </a:extLst>
          </p:cNvPr>
          <p:cNvSpPr>
            <a:spLocks noGrp="1"/>
          </p:cNvSpPr>
          <p:nvPr>
            <p:ph type="ftr" sz="quarter" idx="11"/>
          </p:nvPr>
        </p:nvSpPr>
        <p:spPr/>
        <p:txBody>
          <a:bodyPr/>
          <a:lstStyle/>
          <a:p>
            <a:r>
              <a:rPr lang="en-GB" dirty="0"/>
              <a:t>ISMS Foundation according to ISO/IEC 27001 – Version 2</a:t>
            </a:r>
          </a:p>
        </p:txBody>
      </p:sp>
    </p:spTree>
    <p:extLst>
      <p:ext uri="{BB962C8B-B14F-4D97-AF65-F5344CB8AC3E}">
        <p14:creationId xmlns:p14="http://schemas.microsoft.com/office/powerpoint/2010/main" val="1366112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42</a:t>
            </a:fld>
            <a:endParaRPr lang="de-DE"/>
          </a:p>
        </p:txBody>
      </p:sp>
      <p:sp>
        <p:nvSpPr>
          <p:cNvPr id="5" name="Fußzeilenplatzhalter 4"/>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0552059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solidFill>
                  <a:srgbClr val="0070C0"/>
                </a:solidFill>
              </a:rPr>
              <a:t>The ISMS family of standards consists of inter-related standards, already published or under development, and contains a number of significant structural components.  These components are focused upon normative standards describing ISMS requirements (ISO/IEC 27001), certification body requirements (ISO/IEC 27006) for those certifying conformity with ISO/IEC 27001, and additional requirement framework for sector-specific implementations of the ISMS (ISO/IEC 27009).  Other standards provide guidance for various aspects of an ISMS implementation, addressing a generic process as well as sector-specific guidance. </a:t>
            </a:r>
          </a:p>
          <a:p>
            <a:endParaRPr lang="de-DE"/>
          </a:p>
          <a:p>
            <a:r>
              <a:rPr lang="en-GB">
                <a:solidFill>
                  <a:srgbClr val="0070C0"/>
                </a:solidFill>
              </a:rPr>
              <a:t>Each of the ISMS family standards is described below by its type (or role) within the ISMS family of standards and its reference number. The applicable clauses are:</a:t>
            </a:r>
          </a:p>
          <a:p>
            <a:endParaRPr lang="de-DE">
              <a:solidFill>
                <a:srgbClr val="0070C0"/>
              </a:solidFill>
            </a:endParaRPr>
          </a:p>
          <a:p>
            <a:r>
              <a:rPr lang="en-GB">
                <a:solidFill>
                  <a:srgbClr val="0070C0"/>
                </a:solidFill>
              </a:rPr>
              <a:t>a) standards describing an overview and terminology (see 4.2)</a:t>
            </a:r>
          </a:p>
          <a:p>
            <a:r>
              <a:rPr lang="en-GB">
                <a:solidFill>
                  <a:srgbClr val="0070C0"/>
                </a:solidFill>
              </a:rPr>
              <a:t>b) standards specifying requirements (see 4.3);</a:t>
            </a:r>
          </a:p>
          <a:p>
            <a:r>
              <a:rPr lang="en-GB">
                <a:solidFill>
                  <a:srgbClr val="0070C0"/>
                </a:solidFill>
              </a:rPr>
              <a:t>c) standards describing general guidelines (see 4.4); or</a:t>
            </a:r>
          </a:p>
          <a:p>
            <a:r>
              <a:rPr lang="en-GB">
                <a:solidFill>
                  <a:srgbClr val="0070C0"/>
                </a:solidFill>
              </a:rPr>
              <a:t>d) standards describing sector-specific guidelines (see 4.5).</a:t>
            </a:r>
          </a:p>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43</a:t>
            </a:fld>
            <a:endParaRPr lang="de-DE"/>
          </a:p>
        </p:txBody>
      </p:sp>
      <p:sp>
        <p:nvSpPr>
          <p:cNvPr id="5" name="Fußzeilenplatzhalter 4">
            <a:extLst>
              <a:ext uri="{FF2B5EF4-FFF2-40B4-BE49-F238E27FC236}">
                <a16:creationId xmlns:a16="http://schemas.microsoft.com/office/drawing/2014/main" id="{AC29FAFA-ED0A-4975-B9C3-0E401FF89264}"/>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42529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44</a:t>
            </a:fld>
            <a:endParaRPr lang="de-DE"/>
          </a:p>
        </p:txBody>
      </p:sp>
      <p:sp>
        <p:nvSpPr>
          <p:cNvPr id="5" name="Fußzeilenplatzhalter 4">
            <a:extLst>
              <a:ext uri="{FF2B5EF4-FFF2-40B4-BE49-F238E27FC236}">
                <a16:creationId xmlns:a16="http://schemas.microsoft.com/office/drawing/2014/main" id="{0C234F14-D9A2-40A6-B6B2-9BF2FF055C2D}"/>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785091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45</a:t>
            </a:fld>
            <a:endParaRPr lang="de-DE"/>
          </a:p>
        </p:txBody>
      </p:sp>
      <p:sp>
        <p:nvSpPr>
          <p:cNvPr id="5" name="Fußzeilenplatzhalter 4">
            <a:extLst>
              <a:ext uri="{FF2B5EF4-FFF2-40B4-BE49-F238E27FC236}">
                <a16:creationId xmlns:a16="http://schemas.microsoft.com/office/drawing/2014/main" id="{F257CE86-706B-489F-87D8-5BE8DE3EC4D5}"/>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366591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ISO/IEC 27001 provides normative requirements for the development and operation of an ISMS, including a set of controls for the control and mitigation of the risks associated with the information assets which the organization seeks to protect by operating its ISMS. </a:t>
            </a:r>
          </a:p>
          <a:p>
            <a:endParaRPr lang="de-DE" sz="1000" dirty="0"/>
          </a:p>
          <a:p>
            <a:r>
              <a:rPr lang="en-GB" sz="1000" dirty="0"/>
              <a:t>ISO/IEC 27001 is </a:t>
            </a:r>
            <a:r>
              <a:rPr lang="en-GB" sz="1000" b="1" u="sng" dirty="0"/>
              <a:t>the</a:t>
            </a:r>
            <a:r>
              <a:rPr lang="en-GB" sz="1000" dirty="0"/>
              <a:t> standard for organisations wanting certification. This means: Conformity to ISO/IEC 27001 is assessed during a certification audit. ISO/IEC 27001 particularly deals with general requirements of a ISMS as well as controls in information security management in Annex A.</a:t>
            </a:r>
          </a:p>
          <a:p>
            <a:endParaRPr lang="de-DE" sz="1000" dirty="0"/>
          </a:p>
          <a:p>
            <a:r>
              <a:rPr lang="en-GB" sz="1000" dirty="0"/>
              <a:t>Thus ISO/IEC 27001 provided normative requirements for the development and operation of an ISMS, including a set of controls for the control and mitigation of risks. Organizations operating an ISMS may have its conformity audited and certified. The control objectives and controls from ISO/IEC 27001, Annex A shall be selected as part of this ISMS process as appropriate to cover the identified requirements.  </a:t>
            </a:r>
          </a:p>
          <a:p>
            <a:endParaRPr lang="de-DE" sz="1000" dirty="0"/>
          </a:p>
          <a:p>
            <a:r>
              <a:rPr lang="en-GB" sz="1000" dirty="0"/>
              <a:t>The control objectives and controls listed in ISO/IEC 27001, Table A.1 are directly derived from and aligned with those listed in ISO/IEC 27002, Clauses 5 to 8.</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46</a:t>
            </a:fld>
            <a:endParaRPr lang="de-DE"/>
          </a:p>
        </p:txBody>
      </p:sp>
      <p:sp>
        <p:nvSpPr>
          <p:cNvPr id="5" name="Fußzeilenplatzhalter 4">
            <a:extLst>
              <a:ext uri="{FF2B5EF4-FFF2-40B4-BE49-F238E27FC236}">
                <a16:creationId xmlns:a16="http://schemas.microsoft.com/office/drawing/2014/main" id="{5D72D32E-77C1-492A-B2E6-8EBDD25B104F}"/>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563610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47</a:t>
            </a:fld>
            <a:endParaRPr lang="de-DE"/>
          </a:p>
        </p:txBody>
      </p:sp>
      <p:sp>
        <p:nvSpPr>
          <p:cNvPr id="5" name="Fußzeilenplatzhalter 4">
            <a:extLst>
              <a:ext uri="{FF2B5EF4-FFF2-40B4-BE49-F238E27FC236}">
                <a16:creationId xmlns:a16="http://schemas.microsoft.com/office/drawing/2014/main" id="{528CEE61-7A97-40F7-BF73-3CD163F8F27B}"/>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875686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48</a:t>
            </a:fld>
            <a:endParaRPr lang="de-DE"/>
          </a:p>
        </p:txBody>
      </p:sp>
      <p:sp>
        <p:nvSpPr>
          <p:cNvPr id="5" name="Fußzeilenplatzhalter 4">
            <a:extLst>
              <a:ext uri="{FF2B5EF4-FFF2-40B4-BE49-F238E27FC236}">
                <a16:creationId xmlns:a16="http://schemas.microsoft.com/office/drawing/2014/main" id="{F5DC79E4-369B-4D50-B5D7-033C70C327FF}"/>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6073899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49</a:t>
            </a:fld>
            <a:endParaRPr lang="de-DE"/>
          </a:p>
        </p:txBody>
      </p:sp>
      <p:sp>
        <p:nvSpPr>
          <p:cNvPr id="5" name="Fußzeilenplatzhalter 4">
            <a:extLst>
              <a:ext uri="{FF2B5EF4-FFF2-40B4-BE49-F238E27FC236}">
                <a16:creationId xmlns:a16="http://schemas.microsoft.com/office/drawing/2014/main" id="{371C1ECD-1831-4583-B3A8-6D149BCA0573}"/>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0647602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50</a:t>
            </a:fld>
            <a:endParaRPr lang="de-DE"/>
          </a:p>
        </p:txBody>
      </p:sp>
      <p:sp>
        <p:nvSpPr>
          <p:cNvPr id="5" name="Fußzeilenplatzhalter 4">
            <a:extLst>
              <a:ext uri="{FF2B5EF4-FFF2-40B4-BE49-F238E27FC236}">
                <a16:creationId xmlns:a16="http://schemas.microsoft.com/office/drawing/2014/main" id="{FB406DA0-C51C-4264-8F1B-1DEBD849B38E}"/>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2917630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ISO/IEC 27002 provides guidance on the implementation of information security controls. Specifically, Clauses 5 to 8 provide specific implementation advice and guidance on best practice in support of the controls specified in ISO/IEC 27001, A.5 to A.8.</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51</a:t>
            </a:fld>
            <a:endParaRPr lang="de-DE"/>
          </a:p>
        </p:txBody>
      </p:sp>
      <p:sp>
        <p:nvSpPr>
          <p:cNvPr id="5" name="Fußzeilenplatzhalter 4">
            <a:extLst>
              <a:ext uri="{FF2B5EF4-FFF2-40B4-BE49-F238E27FC236}">
                <a16:creationId xmlns:a16="http://schemas.microsoft.com/office/drawing/2014/main" id="{32CFE480-0B27-4BE0-94A8-C9951DF81420}"/>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43031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GB" dirty="0"/>
              <a:t>Show section </a:t>
            </a:r>
            <a:r>
              <a:rPr lang="en-GB" b="1" dirty="0"/>
              <a:t>4.4 of 27002</a:t>
            </a:r>
            <a:endParaRPr lang="en-GB" dirty="0"/>
          </a:p>
          <a:p>
            <a:pPr marL="171450" indent="-171450">
              <a:buFontTx/>
              <a:buChar char="-"/>
            </a:pPr>
            <a:r>
              <a:rPr lang="en-GB" dirty="0"/>
              <a:t>The course considers subsections of different chapters from 27000 and 27001. </a:t>
            </a:r>
          </a:p>
          <a:p>
            <a:pPr marL="171450" indent="-171450">
              <a:buFontTx/>
              <a:buChar char="-"/>
            </a:pPr>
            <a:r>
              <a:rPr lang="en-GB" dirty="0"/>
              <a:t>Chapters not covered are grey.</a:t>
            </a:r>
          </a:p>
          <a:p>
            <a:pPr marL="171450" indent="-171450">
              <a:buFontTx/>
              <a:buChar char="-"/>
            </a:pPr>
            <a:endParaRPr lang="de-DE" dirty="0"/>
          </a:p>
          <a:p>
            <a:pPr marL="0" indent="0">
              <a:buFontTx/>
              <a:buNone/>
            </a:pPr>
            <a:r>
              <a:rPr lang="en-GB" dirty="0"/>
              <a:t>Regarding the term ISO/IEC 27000:</a:t>
            </a:r>
          </a:p>
          <a:p>
            <a:pPr marL="0" indent="0">
              <a:buFontTx/>
              <a:buNone/>
            </a:pPr>
            <a:endParaRPr lang="de-DE" dirty="0"/>
          </a:p>
          <a:p>
            <a:r>
              <a:rPr lang="en-GB" sz="1000" b="0" i="0" u="none" strike="noStrike" baseline="0" dirty="0">
                <a:solidFill>
                  <a:schemeClr val="tx1"/>
                </a:solidFill>
                <a:latin typeface="Arial" charset="0"/>
                <a:ea typeface="+mn-ea"/>
                <a:cs typeface="+mn-cs"/>
              </a:rPr>
              <a:t>If referring to “ISO/IEC 27000”, this can been the following:</a:t>
            </a:r>
          </a:p>
          <a:p>
            <a:r>
              <a:rPr lang="en-GB" sz="1000" b="0" i="0" u="none" strike="noStrike" baseline="0" dirty="0">
                <a:solidFill>
                  <a:schemeClr val="tx1"/>
                </a:solidFill>
                <a:latin typeface="Arial" charset="0"/>
                <a:ea typeface="+mn-ea"/>
                <a:cs typeface="+mn-cs"/>
              </a:rPr>
              <a:t>1. the entire ISO/IEC 27000 family of standards comprising multiple documents or </a:t>
            </a:r>
          </a:p>
          <a:p>
            <a:r>
              <a:rPr lang="en-GB" sz="1000" b="0" i="0" u="none" strike="noStrike" baseline="0" dirty="0">
                <a:solidFill>
                  <a:schemeClr val="tx1"/>
                </a:solidFill>
                <a:latin typeface="Arial" charset="0"/>
                <a:ea typeface="+mn-ea"/>
                <a:cs typeface="+mn-cs"/>
              </a:rPr>
              <a:t>2. the ISO/IEC 27000 document that deals with the basic terms. </a:t>
            </a:r>
          </a:p>
          <a:p>
            <a:endParaRPr lang="en-US" sz="1000" b="0" i="0" u="none" strike="noStrike" kern="1200" baseline="0" dirty="0">
              <a:solidFill>
                <a:schemeClr val="tx1"/>
              </a:solidFill>
              <a:latin typeface="Arial" charset="0"/>
              <a:ea typeface="+mn-ea"/>
              <a:cs typeface="+mn-cs"/>
            </a:endParaRPr>
          </a:p>
          <a:p>
            <a:r>
              <a:rPr lang="en-GB" sz="1000" b="0" i="0" u="none" strike="noStrike" baseline="0" dirty="0">
                <a:solidFill>
                  <a:schemeClr val="tx1"/>
                </a:solidFill>
                <a:latin typeface="Arial" charset="0"/>
                <a:ea typeface="+mn-ea"/>
                <a:cs typeface="+mn-cs"/>
              </a:rPr>
              <a:t>The ISO/IEC 27000 family of standards primarily deals with three things:</a:t>
            </a:r>
          </a:p>
          <a:p>
            <a:pPr marL="228600" indent="-228600">
              <a:buFont typeface="+mj-lt"/>
              <a:buAutoNum type="arabicPeriod"/>
            </a:pPr>
            <a:r>
              <a:rPr lang="en-GB" sz="1000" b="1" i="0" u="none" strike="noStrike" baseline="0" dirty="0">
                <a:solidFill>
                  <a:schemeClr val="tx1"/>
                </a:solidFill>
                <a:latin typeface="Arial" charset="0"/>
                <a:ea typeface="+mn-ea"/>
                <a:cs typeface="+mn-cs"/>
              </a:rPr>
              <a:t>Terms and definitions:</a:t>
            </a:r>
            <a:r>
              <a:rPr lang="en-GB" sz="1000" b="0" i="0" u="none" strike="noStrike" baseline="0" dirty="0">
                <a:solidFill>
                  <a:schemeClr val="tx1"/>
                </a:solidFill>
                <a:latin typeface="Arial" charset="0"/>
                <a:ea typeface="+mn-ea"/>
                <a:cs typeface="+mn-cs"/>
              </a:rPr>
              <a:t> The most important technical terms of information security are defined. </a:t>
            </a:r>
          </a:p>
          <a:p>
            <a:pPr marL="228600" indent="-228600">
              <a:buFont typeface="+mj-lt"/>
              <a:buAutoNum type="arabicPeriod"/>
            </a:pPr>
            <a:r>
              <a:rPr lang="en-GB" sz="1000" b="1" i="0" u="none" strike="noStrike" baseline="0" dirty="0">
                <a:solidFill>
                  <a:schemeClr val="tx1"/>
                </a:solidFill>
                <a:latin typeface="Arial" charset="0"/>
                <a:ea typeface="+mn-ea"/>
                <a:cs typeface="+mn-cs"/>
              </a:rPr>
              <a:t>Fundamental  management system</a:t>
            </a:r>
            <a:r>
              <a:rPr lang="en-GB" sz="1000" b="0" i="0" u="none" strike="noStrike" baseline="0" dirty="0">
                <a:solidFill>
                  <a:schemeClr val="tx1"/>
                </a:solidFill>
                <a:latin typeface="Arial" charset="0"/>
                <a:ea typeface="+mn-ea"/>
                <a:cs typeface="+mn-cs"/>
              </a:rPr>
              <a:t>: </a:t>
            </a:r>
            <a:r>
              <a:rPr lang="en-GB" dirty="0"/>
              <a:t>It describes what an organization has to do and ensure in order to effectively control its own activities and controls in the field of information security.</a:t>
            </a:r>
          </a:p>
          <a:p>
            <a:pPr marL="228600" indent="-228600">
              <a:buFont typeface="+mj-lt"/>
              <a:buAutoNum type="arabicPeriod"/>
            </a:pPr>
            <a:r>
              <a:rPr lang="en-GB" sz="1000" b="1" i="0" u="none" strike="noStrike" baseline="0" dirty="0">
                <a:solidFill>
                  <a:schemeClr val="tx1"/>
                </a:solidFill>
                <a:latin typeface="Arial" charset="0"/>
                <a:ea typeface="+mn-ea"/>
                <a:cs typeface="+mn-cs"/>
              </a:rPr>
              <a:t>Controls</a:t>
            </a:r>
            <a:r>
              <a:rPr lang="en-GB" sz="1000" b="0" i="0" u="none" strike="noStrike" baseline="0" dirty="0">
                <a:solidFill>
                  <a:schemeClr val="tx1"/>
                </a:solidFill>
                <a:latin typeface="Arial" charset="0"/>
                <a:ea typeface="+mn-ea"/>
                <a:cs typeface="+mn-cs"/>
              </a:rPr>
              <a:t>: 93 controls are set out that an organization fundamentally needs to implement in order to be able to guarantee an adequate level of information security.</a:t>
            </a:r>
          </a:p>
          <a:p>
            <a:pPr marL="0" indent="0">
              <a:buFontTx/>
              <a:buNone/>
            </a:pPr>
            <a:endParaRPr lang="de-DE" dirty="0"/>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7</a:t>
            </a:fld>
            <a:endParaRPr lang="de-DE" dirty="0"/>
          </a:p>
        </p:txBody>
      </p:sp>
      <p:sp>
        <p:nvSpPr>
          <p:cNvPr id="5" name="Fußzeilenplatzhalter 4"/>
          <p:cNvSpPr>
            <a:spLocks noGrp="1"/>
          </p:cNvSpPr>
          <p:nvPr>
            <p:ph type="ftr" sz="quarter" idx="11"/>
          </p:nvPr>
        </p:nvSpPr>
        <p:spPr/>
        <p:txBody>
          <a:bodyPr/>
          <a:lstStyle/>
          <a:p>
            <a:r>
              <a:rPr lang="en-GB" dirty="0"/>
              <a:t>ISMS Foundation according to ISO/IEC 27001 – Version 2</a:t>
            </a:r>
          </a:p>
        </p:txBody>
      </p:sp>
    </p:spTree>
    <p:extLst>
      <p:ext uri="{BB962C8B-B14F-4D97-AF65-F5344CB8AC3E}">
        <p14:creationId xmlns:p14="http://schemas.microsoft.com/office/powerpoint/2010/main" val="41055894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52</a:t>
            </a:fld>
            <a:endParaRPr lang="de-DE"/>
          </a:p>
        </p:txBody>
      </p:sp>
      <p:sp>
        <p:nvSpPr>
          <p:cNvPr id="5" name="Fußzeilenplatzhalter 4"/>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6109077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53</a:t>
            </a:fld>
            <a:endParaRPr lang="de-DE"/>
          </a:p>
        </p:txBody>
      </p:sp>
      <p:sp>
        <p:nvSpPr>
          <p:cNvPr id="5" name="Fußzeilenplatzhalter 4"/>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9623401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077">
              <a:defRPr/>
            </a:pPr>
            <a:r>
              <a:rPr lang="en-GB" dirty="0"/>
              <a:t>NOTE </a:t>
            </a:r>
          </a:p>
          <a:p>
            <a:pPr defTabSz="914077">
              <a:defRPr/>
            </a:pPr>
            <a:r>
              <a:rPr lang="en-GB" dirty="0"/>
              <a:t>to 4.1) Determining these issues refers to establishing the external and internal context of the organization considered in </a:t>
            </a:r>
            <a:r>
              <a:rPr lang="en-GB"/>
              <a:t>Clause 5.3 </a:t>
            </a:r>
            <a:r>
              <a:rPr lang="en-GB" dirty="0"/>
              <a:t>of ISO 31000:2009.</a:t>
            </a:r>
          </a:p>
          <a:p>
            <a:r>
              <a:rPr lang="en-GB" dirty="0"/>
              <a:t>to 4.2) The requirements of interested parties may include legal and regulatory requirements and contractual obligations.</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54</a:t>
            </a:fld>
            <a:endParaRPr lang="de-DE"/>
          </a:p>
        </p:txBody>
      </p:sp>
      <p:sp>
        <p:nvSpPr>
          <p:cNvPr id="5" name="Fußzeilenplatzhalter 4">
            <a:extLst>
              <a:ext uri="{FF2B5EF4-FFF2-40B4-BE49-F238E27FC236}">
                <a16:creationId xmlns:a16="http://schemas.microsoft.com/office/drawing/2014/main" id="{4057D5F0-2A2B-4506-9BD3-1E703F21C5B5}"/>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40491711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077">
              <a:defRPr/>
            </a:pPr>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55</a:t>
            </a:fld>
            <a:endParaRPr lang="de-DE"/>
          </a:p>
        </p:txBody>
      </p:sp>
      <p:sp>
        <p:nvSpPr>
          <p:cNvPr id="5" name="Fußzeilenplatzhalter 4">
            <a:extLst>
              <a:ext uri="{FF2B5EF4-FFF2-40B4-BE49-F238E27FC236}">
                <a16:creationId xmlns:a16="http://schemas.microsoft.com/office/drawing/2014/main" id="{DE005D01-E20B-4163-B61B-FD28B815318E}"/>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7534947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077">
              <a:defRPr/>
            </a:pPr>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56</a:t>
            </a:fld>
            <a:endParaRPr lang="de-DE"/>
          </a:p>
        </p:txBody>
      </p:sp>
      <p:sp>
        <p:nvSpPr>
          <p:cNvPr id="5" name="Fußzeilenplatzhalter 4">
            <a:extLst>
              <a:ext uri="{FF2B5EF4-FFF2-40B4-BE49-F238E27FC236}">
                <a16:creationId xmlns:a16="http://schemas.microsoft.com/office/drawing/2014/main" id="{961D02F1-9021-46BE-8D02-FF36D1C98AAB}"/>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9916487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077">
              <a:defRPr/>
            </a:pPr>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57</a:t>
            </a:fld>
            <a:endParaRPr lang="de-DE"/>
          </a:p>
        </p:txBody>
      </p:sp>
      <p:sp>
        <p:nvSpPr>
          <p:cNvPr id="5" name="Fußzeilenplatzhalter 4">
            <a:extLst>
              <a:ext uri="{FF2B5EF4-FFF2-40B4-BE49-F238E27FC236}">
                <a16:creationId xmlns:a16="http://schemas.microsoft.com/office/drawing/2014/main" id="{FB830FA8-BC3C-4AEE-86D5-96C96982A8FE}"/>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4987479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077">
              <a:defRPr/>
            </a:pPr>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58</a:t>
            </a:fld>
            <a:endParaRPr lang="de-DE"/>
          </a:p>
        </p:txBody>
      </p:sp>
      <p:sp>
        <p:nvSpPr>
          <p:cNvPr id="5" name="Fußzeilenplatzhalter 4">
            <a:extLst>
              <a:ext uri="{FF2B5EF4-FFF2-40B4-BE49-F238E27FC236}">
                <a16:creationId xmlns:a16="http://schemas.microsoft.com/office/drawing/2014/main" id="{C73FB7C4-A36F-4B08-AA95-84AC86B065A4}"/>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8594390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https://www.bsi.bund.de/DE/Themen/ITGrundschutz/ITGrundschutzKataloge/Inhalt/_content/glossar/04.html</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59</a:t>
            </a:fld>
            <a:endParaRPr lang="de-DE"/>
          </a:p>
        </p:txBody>
      </p:sp>
      <p:sp>
        <p:nvSpPr>
          <p:cNvPr id="5" name="Fußzeilenplatzhalter 4">
            <a:extLst>
              <a:ext uri="{FF2B5EF4-FFF2-40B4-BE49-F238E27FC236}">
                <a16:creationId xmlns:a16="http://schemas.microsoft.com/office/drawing/2014/main" id="{9FA05090-0EB7-4D53-9138-32EB63AA883A}"/>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9678018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60</a:t>
            </a:fld>
            <a:endParaRPr lang="de-DE"/>
          </a:p>
        </p:txBody>
      </p:sp>
      <p:sp>
        <p:nvSpPr>
          <p:cNvPr id="5" name="Fußzeilenplatzhalter 4">
            <a:extLst>
              <a:ext uri="{FF2B5EF4-FFF2-40B4-BE49-F238E27FC236}">
                <a16:creationId xmlns:a16="http://schemas.microsoft.com/office/drawing/2014/main" id="{26437964-7414-4799-A6E8-12C759071CA3}"/>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40302387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a:p>
            <a:r>
              <a:rPr lang="en-GB"/>
              <a:t>In everyday language, the terms “data” and “information” (also knowledge) are used as synonyms. However, they actually have different meanings.</a:t>
            </a:r>
          </a:p>
          <a:p>
            <a:endParaRPr lang="de-DE"/>
          </a:p>
          <a:p>
            <a:r>
              <a:rPr lang="en-GB"/>
              <a:t>In addition to the different meanings of the terms in different topic areas (such as law, information technology, business management), there are also different types of data that can differ depending on the content and systems. How to define the terms data, information and knowledge, which types of data there are and whether these are personalized shall be discuss later in this presentation.</a:t>
            </a:r>
          </a:p>
          <a:p>
            <a:endParaRPr lang="de-DE"/>
          </a:p>
          <a:p>
            <a:r>
              <a:rPr lang="en-GB" u="sng"/>
              <a:t>Datum:</a:t>
            </a:r>
          </a:p>
          <a:p>
            <a:r>
              <a:rPr lang="en-GB"/>
              <a:t>A datum (singular of data) only represents a sequence of characters at first and its meaning is initially not clear. The characters can consist of numbers, letters or symbols.</a:t>
            </a:r>
          </a:p>
          <a:p>
            <a:r>
              <a:rPr lang="en-GB"/>
              <a:t>Example: This number sequence is used by the marketing department of an online shop: 150820161.</a:t>
            </a:r>
          </a:p>
          <a:p>
            <a:r>
              <a:rPr lang="en-GB"/>
              <a:t>This sequence of characters is a datum, but its meaning is not known.</a:t>
            </a:r>
          </a:p>
          <a:p>
            <a:endParaRPr lang="de-DE"/>
          </a:p>
          <a:p>
            <a:r>
              <a:rPr lang="en-GB" u="sng"/>
              <a:t>Information:</a:t>
            </a:r>
          </a:p>
          <a:p>
            <a:r>
              <a:rPr lang="en-GB"/>
              <a:t>However, information can be created from this datum, if it is known, in what context the datum is. A relationship that can be interpreted is formed by a combination of different data. The data becomes information.</a:t>
            </a:r>
          </a:p>
          <a:p>
            <a:r>
              <a:rPr lang="en-GB"/>
              <a:t>Example: In addition to the datum 150820161, the marketing department has the following data:  Customer “Max Muster” item 150820161</a:t>
            </a:r>
            <a:br>
              <a:rPr lang="en-GB"/>
            </a:br>
            <a:br>
              <a:rPr lang="en-GB"/>
            </a:br>
            <a:r>
              <a:rPr lang="en-GB"/>
              <a:t>By adding further data, the original datum gains a meaning and can now be interpreted. The marketing department now knows that the customer Max Muster has ordered the item with the number 150820161.</a:t>
            </a:r>
          </a:p>
          <a:p>
            <a:endParaRPr lang="de-DE"/>
          </a:p>
          <a:p>
            <a:r>
              <a:rPr lang="en-GB" u="sng"/>
              <a:t>Knowledge</a:t>
            </a:r>
          </a:p>
          <a:p>
            <a:r>
              <a:rPr lang="en-GB"/>
              <a:t>Knowledge is created however through thinking. This means linking data or information and is subjective. Data and information are interpreted subjectively by an employee from the marketing department.</a:t>
            </a:r>
          </a:p>
          <a:p>
            <a:r>
              <a:rPr lang="en-GB"/>
              <a:t>Example: The marketing department now knows that the customer Max Muster has ordered the item with the number 150820161. This item is a grill. The employee in the marketing department interprets the purchase to mean that Max Muster likes barbecuing and thus may be interested in barbecue tools. The marketing department will therefore also send Max Muster advertising about sausages and barbecue accessories.</a:t>
            </a:r>
          </a:p>
          <a:p>
            <a:endParaRPr lang="de-DE" b="0"/>
          </a:p>
          <a:p>
            <a:r>
              <a:rPr lang="en-GB" b="0"/>
              <a:t>Source: https://www.datenschutzbeauftragter-info.de/definition-und-unterscheidung-der-begriffe-daten-informationen-wissen/</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61</a:t>
            </a:fld>
            <a:endParaRPr lang="de-DE"/>
          </a:p>
        </p:txBody>
      </p:sp>
      <p:sp>
        <p:nvSpPr>
          <p:cNvPr id="5" name="Fußzeilenplatzhalter 4">
            <a:extLst>
              <a:ext uri="{FF2B5EF4-FFF2-40B4-BE49-F238E27FC236}">
                <a16:creationId xmlns:a16="http://schemas.microsoft.com/office/drawing/2014/main" id="{3E66FA1F-5D1D-41AE-9149-800D7794013B}"/>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05050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8</a:t>
            </a:fld>
            <a:endParaRPr lang="de-DE" dirty="0"/>
          </a:p>
        </p:txBody>
      </p:sp>
      <p:sp>
        <p:nvSpPr>
          <p:cNvPr id="5" name="Fußzeilenplatzhalter 4"/>
          <p:cNvSpPr>
            <a:spLocks noGrp="1"/>
          </p:cNvSpPr>
          <p:nvPr>
            <p:ph type="ftr" sz="quarter" idx="11"/>
          </p:nvPr>
        </p:nvSpPr>
        <p:spPr/>
        <p:txBody>
          <a:bodyPr/>
          <a:lstStyle/>
          <a:p>
            <a:r>
              <a:rPr lang="en-GB" dirty="0"/>
              <a:t>ISMS Foundation according to ISO/IEC 27001 – Version 2</a:t>
            </a:r>
          </a:p>
        </p:txBody>
      </p:sp>
    </p:spTree>
    <p:extLst>
      <p:ext uri="{BB962C8B-B14F-4D97-AF65-F5344CB8AC3E}">
        <p14:creationId xmlns:p14="http://schemas.microsoft.com/office/powerpoint/2010/main" val="28743288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62</a:t>
            </a:fld>
            <a:endParaRPr lang="de-DE"/>
          </a:p>
        </p:txBody>
      </p:sp>
      <p:sp>
        <p:nvSpPr>
          <p:cNvPr id="5" name="Fußzeilenplatzhalter 4">
            <a:extLst>
              <a:ext uri="{FF2B5EF4-FFF2-40B4-BE49-F238E27FC236}">
                <a16:creationId xmlns:a16="http://schemas.microsoft.com/office/drawing/2014/main" id="{4A050657-0E0C-4A3D-A66E-231962B1093B}"/>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1987194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63</a:t>
            </a:fld>
            <a:endParaRPr lang="de-DE"/>
          </a:p>
        </p:txBody>
      </p:sp>
      <p:sp>
        <p:nvSpPr>
          <p:cNvPr id="5" name="Fußzeilenplatzhalter 4">
            <a:extLst>
              <a:ext uri="{FF2B5EF4-FFF2-40B4-BE49-F238E27FC236}">
                <a16:creationId xmlns:a16="http://schemas.microsoft.com/office/drawing/2014/main" id="{05AA5638-4A7F-4FFF-8F3D-687F358422D8}"/>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650275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Further risk management terms, such as residual risk, risk analysis or risk communication and consultation are discussed in detail in the professional level.</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64</a:t>
            </a:fld>
            <a:endParaRPr lang="de-DE"/>
          </a:p>
        </p:txBody>
      </p:sp>
      <p:sp>
        <p:nvSpPr>
          <p:cNvPr id="5" name="Fußzeilenplatzhalter 4">
            <a:extLst>
              <a:ext uri="{FF2B5EF4-FFF2-40B4-BE49-F238E27FC236}">
                <a16:creationId xmlns:a16="http://schemas.microsoft.com/office/drawing/2014/main" id="{8799AF93-0F5A-4E1F-B983-DE89A33330CA}"/>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6035716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077">
              <a:defRPr/>
            </a:pPr>
            <a:r>
              <a:rPr lang="en-GB" b="0"/>
              <a:t>Notes regarding an event – ISO 27000- 2.25 </a:t>
            </a:r>
          </a:p>
          <a:p>
            <a:endParaRPr lang="de-DE"/>
          </a:p>
          <a:p>
            <a:pPr marL="228519" indent="-228519">
              <a:buFont typeface="+mj-lt"/>
              <a:buAutoNum type="arabicPeriod"/>
            </a:pPr>
            <a:r>
              <a:rPr lang="en-GB"/>
              <a:t>An event can be one or more occurrences, and can have several causes.</a:t>
            </a:r>
          </a:p>
          <a:p>
            <a:pPr marL="228519" indent="-228519">
              <a:buFont typeface="+mj-lt"/>
              <a:buAutoNum type="arabicPeriod"/>
            </a:pPr>
            <a:r>
              <a:rPr lang="en-GB"/>
              <a:t>An event can consist of something not happening.</a:t>
            </a:r>
          </a:p>
          <a:p>
            <a:pPr marL="228519" indent="-228519">
              <a:buFont typeface="+mj-lt"/>
              <a:buAutoNum type="arabicPeriod"/>
            </a:pPr>
            <a:r>
              <a:rPr lang="en-GB"/>
              <a:t>An event can sometimes be referred to as an “incident” or “accident”.</a:t>
            </a:r>
          </a:p>
          <a:p>
            <a:endParaRPr lang="de-DE" i="1"/>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65</a:t>
            </a:fld>
            <a:endParaRPr lang="de-DE"/>
          </a:p>
        </p:txBody>
      </p:sp>
      <p:sp>
        <p:nvSpPr>
          <p:cNvPr id="5" name="Fußzeilenplatzhalter 4">
            <a:extLst>
              <a:ext uri="{FF2B5EF4-FFF2-40B4-BE49-F238E27FC236}">
                <a16:creationId xmlns:a16="http://schemas.microsoft.com/office/drawing/2014/main" id="{5F00FB9E-6770-48F8-9F6E-27C7EA604375}"/>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115042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i="0"/>
              <a:t>To determine the status, there may be a need to check, supervise or critically observe. 	</a:t>
            </a:r>
          </a:p>
          <a:p>
            <a:endParaRPr lang="de-DE" i="0"/>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66</a:t>
            </a:fld>
            <a:endParaRPr lang="de-DE"/>
          </a:p>
        </p:txBody>
      </p:sp>
      <p:sp>
        <p:nvSpPr>
          <p:cNvPr id="5" name="Fußzeilenplatzhalter 4">
            <a:extLst>
              <a:ext uri="{FF2B5EF4-FFF2-40B4-BE49-F238E27FC236}">
                <a16:creationId xmlns:a16="http://schemas.microsoft.com/office/drawing/2014/main" id="{5359C986-09C6-4D85-A72A-A68FB5843C9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4804116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67</a:t>
            </a:fld>
            <a:endParaRPr lang="de-DE"/>
          </a:p>
        </p:txBody>
      </p:sp>
      <p:sp>
        <p:nvSpPr>
          <p:cNvPr id="5" name="Fußzeilenplatzhalter 4">
            <a:extLst>
              <a:ext uri="{FF2B5EF4-FFF2-40B4-BE49-F238E27FC236}">
                <a16:creationId xmlns:a16="http://schemas.microsoft.com/office/drawing/2014/main" id="{6F506179-3A3F-405B-B005-1494BDCDF313}"/>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7757240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68</a:t>
            </a:fld>
            <a:endParaRPr lang="de-DE"/>
          </a:p>
        </p:txBody>
      </p:sp>
      <p:sp>
        <p:nvSpPr>
          <p:cNvPr id="5" name="Fußzeilenplatzhalter 4">
            <a:extLst>
              <a:ext uri="{FF2B5EF4-FFF2-40B4-BE49-F238E27FC236}">
                <a16:creationId xmlns:a16="http://schemas.microsoft.com/office/drawing/2014/main" id="{A8232857-A8CF-4D05-8CE4-8BA72DECBA0B}"/>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3960898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69</a:t>
            </a:fld>
            <a:endParaRPr lang="de-DE"/>
          </a:p>
        </p:txBody>
      </p:sp>
      <p:sp>
        <p:nvSpPr>
          <p:cNvPr id="5" name="Fußzeilenplatzhalter 4">
            <a:extLst>
              <a:ext uri="{FF2B5EF4-FFF2-40B4-BE49-F238E27FC236}">
                <a16:creationId xmlns:a16="http://schemas.microsoft.com/office/drawing/2014/main" id="{9885D8BD-0B8E-48E8-9EC9-A98944CF330A}"/>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8928126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70</a:t>
            </a:fld>
            <a:endParaRPr lang="de-DE"/>
          </a:p>
        </p:txBody>
      </p:sp>
      <p:sp>
        <p:nvSpPr>
          <p:cNvPr id="5" name="Fußzeilenplatzhalter 4">
            <a:extLst>
              <a:ext uri="{FF2B5EF4-FFF2-40B4-BE49-F238E27FC236}">
                <a16:creationId xmlns:a16="http://schemas.microsoft.com/office/drawing/2014/main" id="{A4E96086-9E28-4707-A322-EDB7F7E8F51F}"/>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2396891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1966">
              <a:defRPr/>
            </a:pPr>
            <a:r>
              <a:rPr lang="en-GB" sz="1000"/>
              <a:t>NOTE Organizations can design controls as required, or identify them from any source. The non-normative ISO 27005 recognises 4 options:</a:t>
            </a:r>
          </a:p>
          <a:p>
            <a:pPr marL="228600" indent="-228600" defTabSz="881966">
              <a:buFont typeface="+mj-lt"/>
              <a:buAutoNum type="arabicPeriod"/>
              <a:defRPr/>
            </a:pPr>
            <a:r>
              <a:rPr lang="en-GB" sz="1000"/>
              <a:t>risk acceptance</a:t>
            </a:r>
          </a:p>
          <a:p>
            <a:pPr marL="228600" indent="-228600" defTabSz="881966">
              <a:buFont typeface="+mj-lt"/>
              <a:buAutoNum type="arabicPeriod"/>
              <a:defRPr/>
            </a:pPr>
            <a:r>
              <a:rPr lang="en-GB" sz="1000"/>
              <a:t>risk transmission</a:t>
            </a:r>
          </a:p>
          <a:p>
            <a:pPr marL="228600" indent="-228600" defTabSz="881966">
              <a:buFont typeface="+mj-lt"/>
              <a:buAutoNum type="arabicPeriod"/>
              <a:defRPr/>
            </a:pPr>
            <a:r>
              <a:rPr lang="en-GB" sz="1000"/>
              <a:t>risk reduction</a:t>
            </a:r>
          </a:p>
          <a:p>
            <a:pPr marL="228600" indent="-228600" defTabSz="881966">
              <a:buFont typeface="+mj-lt"/>
              <a:buAutoNum type="arabicPeriod"/>
              <a:defRPr/>
            </a:pPr>
            <a:r>
              <a:rPr lang="en-GB" sz="1000"/>
              <a:t>risk avoidance</a:t>
            </a:r>
          </a:p>
          <a:p>
            <a:pPr defTabSz="914077">
              <a:defRPr/>
            </a:pPr>
            <a:endParaRPr lang="de-DE"/>
          </a:p>
          <a:p>
            <a:pPr defTabSz="914077">
              <a:defRPr/>
            </a:pPr>
            <a:r>
              <a:rPr lang="en-GB"/>
              <a:t>Note to b) Organizations can design controls as required, or identify them from any source.</a:t>
            </a:r>
          </a:p>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71</a:t>
            </a:fld>
            <a:endParaRPr lang="de-DE"/>
          </a:p>
        </p:txBody>
      </p:sp>
      <p:sp>
        <p:nvSpPr>
          <p:cNvPr id="5" name="Fußzeilenplatzhalter 4">
            <a:extLst>
              <a:ext uri="{FF2B5EF4-FFF2-40B4-BE49-F238E27FC236}">
                <a16:creationId xmlns:a16="http://schemas.microsoft.com/office/drawing/2014/main" id="{25A9C505-1E6D-4592-8DFC-BA591342C67B}"/>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412653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GB" dirty="0"/>
              <a:t>Chapter 2 of 27000 defines  fundamental terms from the field of information security</a:t>
            </a:r>
          </a:p>
          <a:p>
            <a:pPr marL="171450" indent="-171450">
              <a:buFontTx/>
              <a:buChar char="-"/>
            </a:pPr>
            <a:r>
              <a:rPr lang="en-GB" dirty="0"/>
              <a:t>Defining terms is important: delivers a uniform understanding of terms, avoids talking at cross purposes</a:t>
            </a:r>
          </a:p>
          <a:p>
            <a:pPr marL="171450" indent="-171450">
              <a:buFontTx/>
              <a:buChar char="-"/>
            </a:pPr>
            <a:r>
              <a:rPr lang="en-GB" dirty="0"/>
              <a:t>Now let’s begin with “vocabulary training”</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9</a:t>
            </a:fld>
            <a:endParaRPr lang="de-DE" dirty="0"/>
          </a:p>
        </p:txBody>
      </p:sp>
      <p:sp>
        <p:nvSpPr>
          <p:cNvPr id="5" name="Fußzeilenplatzhalter 4"/>
          <p:cNvSpPr>
            <a:spLocks noGrp="1"/>
          </p:cNvSpPr>
          <p:nvPr>
            <p:ph type="ftr" sz="quarter" idx="11"/>
          </p:nvPr>
        </p:nvSpPr>
        <p:spPr/>
        <p:txBody>
          <a:bodyPr/>
          <a:lstStyle/>
          <a:p>
            <a:r>
              <a:rPr lang="en-GB" dirty="0"/>
              <a:t>ISMS Foundation according to ISO/IEC 27001 – Version 2</a:t>
            </a:r>
          </a:p>
        </p:txBody>
      </p:sp>
    </p:spTree>
    <p:extLst>
      <p:ext uri="{BB962C8B-B14F-4D97-AF65-F5344CB8AC3E}">
        <p14:creationId xmlns:p14="http://schemas.microsoft.com/office/powerpoint/2010/main" val="30075461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Note to c)</a:t>
            </a:r>
          </a:p>
          <a:p>
            <a:pPr marL="228519" indent="-228519">
              <a:buFont typeface="+mj-lt"/>
              <a:buAutoNum type="arabicPeriod"/>
            </a:pPr>
            <a:r>
              <a:rPr lang="en-GB" dirty="0"/>
              <a:t>Annex A contains a comprehensive list of controls.  Users of this International Standard are directed to Annex A to ensure that no necessary controls are overlooked.</a:t>
            </a:r>
          </a:p>
          <a:p>
            <a:pPr marL="228519" indent="-228519">
              <a:buFont typeface="+mj-lt"/>
              <a:buAutoNum type="arabicPeriod"/>
            </a:pPr>
            <a:r>
              <a:rPr lang="en-GB" dirty="0"/>
              <a:t>The controls listed in Annex A are not exhaustive and additional control controls may be needed.</a:t>
            </a:r>
          </a:p>
          <a:p>
            <a:pPr marL="228519" indent="-228519">
              <a:buFont typeface="+mj-lt"/>
              <a:buAutoNum type="arabicPeriod"/>
            </a:pPr>
            <a:endParaRPr lang="de-DE" dirty="0"/>
          </a:p>
          <a:p>
            <a:r>
              <a:rPr lang="en-GB" sz="1000" u="none" dirty="0"/>
              <a:t>Note to d) </a:t>
            </a:r>
          </a:p>
          <a:p>
            <a:r>
              <a:rPr lang="en-GB" sz="1000" dirty="0"/>
              <a:t>A Statement of Applicability is typically a list of the 93 reference controls from Annex A of the Standard and states for each individual control, whether this is applicable within the scope of the ISMS to be established and whether it can be applied accordingly. This recommendation must always be </a:t>
            </a:r>
            <a:r>
              <a:rPr lang="en-GB" sz="1000" b="1" dirty="0"/>
              <a:t>justified</a:t>
            </a:r>
            <a:r>
              <a:rPr lang="en-GB" sz="1000" dirty="0"/>
              <a:t>. For example, it can be necessary that apply a control because it is necessary to deal with one or more previously identified risks, because its application is the result of information security policies or other guidelines, or because legal, official or contractual requirements for its application exist. </a:t>
            </a:r>
          </a:p>
          <a:p>
            <a:endParaRPr lang="de-DE" sz="1000" dirty="0"/>
          </a:p>
          <a:p>
            <a:r>
              <a:rPr lang="en-GB" sz="1000" u="none" dirty="0"/>
              <a:t>Note to e)</a:t>
            </a:r>
          </a:p>
          <a:p>
            <a:r>
              <a:rPr lang="en-GB" sz="1000" dirty="0"/>
              <a:t>The best way to imagine a risk treatment plan is as a summarizing, chronological representation of all controls planned to treat risks. </a:t>
            </a:r>
          </a:p>
          <a:p>
            <a:pPr marL="228519" indent="-228519">
              <a:buFont typeface="+mj-lt"/>
              <a:buAutoNum type="arabicPeriod"/>
            </a:pPr>
            <a:endParaRPr lang="de-DE" dirty="0"/>
          </a:p>
          <a:p>
            <a:r>
              <a:rPr lang="en-GB" dirty="0"/>
              <a:t>Note to f)</a:t>
            </a:r>
          </a:p>
          <a:p>
            <a:pPr defTabSz="914077">
              <a:defRPr/>
            </a:pPr>
            <a:r>
              <a:rPr lang="en-GB" dirty="0"/>
              <a:t>The process for information security risk assessment and treatment in this international standard is in accordance with the principles and general guidelines in ISO 31000.</a:t>
            </a:r>
          </a:p>
          <a:p>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72</a:t>
            </a:fld>
            <a:endParaRPr lang="de-DE"/>
          </a:p>
        </p:txBody>
      </p:sp>
      <p:sp>
        <p:nvSpPr>
          <p:cNvPr id="5" name="Fußzeilenplatzhalter 4">
            <a:extLst>
              <a:ext uri="{FF2B5EF4-FFF2-40B4-BE49-F238E27FC236}">
                <a16:creationId xmlns:a16="http://schemas.microsoft.com/office/drawing/2014/main" id="{33B3A168-A5C0-4285-AB24-36D52AD42990}"/>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5091549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077">
              <a:defRPr/>
            </a:pPr>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73</a:t>
            </a:fld>
            <a:endParaRPr lang="de-DE"/>
          </a:p>
        </p:txBody>
      </p:sp>
      <p:sp>
        <p:nvSpPr>
          <p:cNvPr id="5" name="Fußzeilenplatzhalter 4">
            <a:extLst>
              <a:ext uri="{FF2B5EF4-FFF2-40B4-BE49-F238E27FC236}">
                <a16:creationId xmlns:a16="http://schemas.microsoft.com/office/drawing/2014/main" id="{E31070FB-3B1D-477B-B7B5-EF99F78A0424}"/>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9290580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077">
              <a:defRPr/>
            </a:pPr>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74</a:t>
            </a:fld>
            <a:endParaRPr lang="de-DE"/>
          </a:p>
        </p:txBody>
      </p:sp>
      <p:sp>
        <p:nvSpPr>
          <p:cNvPr id="5" name="Fußzeilenplatzhalter 4">
            <a:extLst>
              <a:ext uri="{FF2B5EF4-FFF2-40B4-BE49-F238E27FC236}">
                <a16:creationId xmlns:a16="http://schemas.microsoft.com/office/drawing/2014/main" id="{8077D0D2-338C-4B57-9264-E3D6AFDF3FC4}"/>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42768094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077" rtl="0" eaLnBrk="0" fontAlgn="base" latinLnBrk="0" hangingPunct="0">
              <a:lnSpc>
                <a:spcPct val="136000"/>
              </a:lnSpc>
              <a:spcBef>
                <a:spcPct val="0"/>
              </a:spcBef>
              <a:spcAft>
                <a:spcPct val="0"/>
              </a:spcAft>
              <a:buClrTx/>
              <a:buSzTx/>
              <a:buFontTx/>
              <a:buNone/>
              <a:tabLst/>
              <a:defRPr/>
            </a:pPr>
            <a:r>
              <a:rPr lang="en-GB" sz="1000" b="0"/>
              <a:t>Documents and records are considered to be the most important part of an ISMS. They record management decisions, planned processes, procedures and controls in writing and they support the transparency and traceability of activities that have actually taken place. </a:t>
            </a:r>
          </a:p>
          <a:p>
            <a:pPr defTabSz="914077">
              <a:defRPr/>
            </a:pPr>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75</a:t>
            </a:fld>
            <a:endParaRPr lang="de-DE"/>
          </a:p>
        </p:txBody>
      </p:sp>
      <p:sp>
        <p:nvSpPr>
          <p:cNvPr id="5" name="Fußzeilenplatzhalter 4">
            <a:extLst>
              <a:ext uri="{FF2B5EF4-FFF2-40B4-BE49-F238E27FC236}">
                <a16:creationId xmlns:a16="http://schemas.microsoft.com/office/drawing/2014/main" id="{EB701620-E02B-4A1F-991B-981F7C4B433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0335257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077">
              <a:defRPr/>
            </a:pPr>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76</a:t>
            </a:fld>
            <a:endParaRPr lang="de-DE"/>
          </a:p>
        </p:txBody>
      </p:sp>
      <p:sp>
        <p:nvSpPr>
          <p:cNvPr id="5" name="Fußzeilenplatzhalter 4">
            <a:extLst>
              <a:ext uri="{FF2B5EF4-FFF2-40B4-BE49-F238E27FC236}">
                <a16:creationId xmlns:a16="http://schemas.microsoft.com/office/drawing/2014/main" id="{5962A963-BDFB-4484-BAC9-A1056FABB1E4}"/>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5645795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077">
              <a:defRPr/>
            </a:pPr>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77</a:t>
            </a:fld>
            <a:endParaRPr lang="de-DE"/>
          </a:p>
        </p:txBody>
      </p:sp>
      <p:sp>
        <p:nvSpPr>
          <p:cNvPr id="5" name="Fußzeilenplatzhalter 4">
            <a:extLst>
              <a:ext uri="{FF2B5EF4-FFF2-40B4-BE49-F238E27FC236}">
                <a16:creationId xmlns:a16="http://schemas.microsoft.com/office/drawing/2014/main" id="{DE016E9E-E8FB-44D3-A768-D03C313C8458}"/>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9388335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78</a:t>
            </a:fld>
            <a:endParaRPr lang="de-DE"/>
          </a:p>
        </p:txBody>
      </p:sp>
      <p:sp>
        <p:nvSpPr>
          <p:cNvPr id="5" name="Fußzeilenplatzhalter 4">
            <a:extLst>
              <a:ext uri="{FF2B5EF4-FFF2-40B4-BE49-F238E27FC236}">
                <a16:creationId xmlns:a16="http://schemas.microsoft.com/office/drawing/2014/main" id="{CC9E8B0B-F832-4A91-894C-B0390D2C5298}"/>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1658595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79</a:t>
            </a:fld>
            <a:endParaRPr lang="de-DE"/>
          </a:p>
        </p:txBody>
      </p:sp>
      <p:sp>
        <p:nvSpPr>
          <p:cNvPr id="5" name="Fußzeilenplatzhalter 4">
            <a:extLst>
              <a:ext uri="{FF2B5EF4-FFF2-40B4-BE49-F238E27FC236}">
                <a16:creationId xmlns:a16="http://schemas.microsoft.com/office/drawing/2014/main" id="{8E749F40-72BB-4A71-9FEE-552F4E8072EE}"/>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2152089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80</a:t>
            </a:fld>
            <a:endParaRPr lang="de-DE"/>
          </a:p>
        </p:txBody>
      </p:sp>
      <p:sp>
        <p:nvSpPr>
          <p:cNvPr id="5" name="Fußzeilenplatzhalter 4"/>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42726019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81</a:t>
            </a:fld>
            <a:endParaRPr lang="de-DE"/>
          </a:p>
        </p:txBody>
      </p:sp>
      <p:sp>
        <p:nvSpPr>
          <p:cNvPr id="5" name="Fußzeilenplatzhalter 4"/>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413400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ISO/IEC JTC 1 Information Technology/SC 27 IT Security Techniques is standardisation subcommittee in the Joint Technical Committee of ISO and IEC. DIN NIA-01-27 IT Security Techniques is in charge of the German part of this international standardisation work as the competent German mirror committee to the subcommittee SC27.</a:t>
            </a:r>
          </a:p>
          <a:p>
            <a:endParaRPr lang="de-DE" dirty="0"/>
          </a:p>
          <a:p>
            <a:r>
              <a:rPr lang="en-GB" dirty="0"/>
              <a:t>ISO/IEC JTC 1/SC 27 deals with a whole range of standards and IT security techniques, including the ISO/IEC 2700x range of standards  for information security management systems (ISMS) and the three parts of ISO/IEC 15408 for common criteria for evaluating IT security.  A complete list of standards which are in the working area of ISO/IEC JTC 1/SC 27 and are maintained by DIN NIA-01-27 IT Security Processes are freely available online as the standing document No 7 - SC27 Projects &amp; Standards (SD7).</a:t>
            </a:r>
          </a:p>
          <a:p>
            <a:endParaRPr lang="de-DE" dirty="0"/>
          </a:p>
          <a:p>
            <a:r>
              <a:rPr lang="en-GB" dirty="0"/>
              <a:t>Source: https://</a:t>
            </a:r>
            <a:r>
              <a:rPr lang="en-GB" dirty="0" err="1"/>
              <a:t>de.wikipedia.org</a:t>
            </a:r>
            <a:r>
              <a:rPr lang="en-GB" dirty="0"/>
              <a:t>/wiki/SC_27</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10</a:t>
            </a:fld>
            <a:endParaRPr lang="de-DE"/>
          </a:p>
        </p:txBody>
      </p:sp>
      <p:sp>
        <p:nvSpPr>
          <p:cNvPr id="5" name="Fußzeilenplatzhalter 4">
            <a:extLst>
              <a:ext uri="{FF2B5EF4-FFF2-40B4-BE49-F238E27FC236}">
                <a16:creationId xmlns:a16="http://schemas.microsoft.com/office/drawing/2014/main" id="{B88FE83F-5790-4E25-BCBF-8A278F4963DF}"/>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9823650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780" indent="-342780">
              <a:buAutoNum type="arabicParenR"/>
            </a:pPr>
            <a:r>
              <a:rPr lang="en-GB" i="0"/>
              <a:t>An audit can be  </a:t>
            </a:r>
          </a:p>
          <a:p>
            <a:pPr marL="799816" lvl="1" indent="-342780">
              <a:buAutoNum type="arabicParenR"/>
            </a:pPr>
            <a:r>
              <a:rPr lang="en-GB" i="0"/>
              <a:t>an internal audit (first party) or </a:t>
            </a:r>
          </a:p>
          <a:p>
            <a:pPr marL="799816" lvl="1" indent="-342780">
              <a:buAutoNum type="arabicParenR"/>
            </a:pPr>
            <a:r>
              <a:rPr lang="en-GB" i="0"/>
              <a:t>an external audit (second party or third party), </a:t>
            </a:r>
          </a:p>
          <a:p>
            <a:pPr marL="799816" lvl="1" indent="-342780">
              <a:buAutoNum type="arabicParenR"/>
            </a:pPr>
            <a:r>
              <a:rPr lang="en-GB" i="0"/>
              <a:t>and it can be a combined audit (combining two or more disciplines).</a:t>
            </a:r>
          </a:p>
          <a:p>
            <a:pPr marL="342780" indent="-342780">
              <a:buFont typeface="+mj-lt"/>
              <a:buAutoNum type="arabicParenR"/>
            </a:pPr>
            <a:r>
              <a:rPr lang="en-GB" i="0"/>
              <a:t>“Audit evidence” and “audit criteria” are defined in ISO 19011.</a:t>
            </a:r>
          </a:p>
          <a:p>
            <a:pPr marL="342780" indent="-342780">
              <a:buFont typeface="+mj-lt"/>
              <a:buAutoNum type="arabicParenR"/>
            </a:pPr>
            <a:endParaRPr lang="de-DE" i="0"/>
          </a:p>
          <a:p>
            <a:pPr marL="342780" indent="-342780">
              <a:buFont typeface="+mj-lt"/>
              <a:buAutoNum type="arabicParenR"/>
            </a:pPr>
            <a:endParaRPr lang="de-DE" i="0"/>
          </a:p>
          <a:p>
            <a:pPr defTabSz="914077">
              <a:defRPr/>
            </a:pPr>
            <a:r>
              <a:rPr lang="en-GB" i="0"/>
              <a:t>Note to the term “conformity”: The term “conformance” is synonymous but deprecated. 	</a:t>
            </a:r>
          </a:p>
          <a:p>
            <a:endParaRPr lang="de-DE" i="0"/>
          </a:p>
          <a:p>
            <a:pPr defTabSz="914077">
              <a:defRPr/>
            </a:pPr>
            <a:endParaRPr lang="de-DE" i="0"/>
          </a:p>
          <a:p>
            <a:pPr defTabSz="914077">
              <a:defRPr/>
            </a:pPr>
            <a:endParaRPr lang="de-DE" i="0"/>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82</a:t>
            </a:fld>
            <a:endParaRPr lang="de-DE"/>
          </a:p>
        </p:txBody>
      </p:sp>
      <p:sp>
        <p:nvSpPr>
          <p:cNvPr id="5" name="Fußzeilenplatzhalter 4">
            <a:extLst>
              <a:ext uri="{FF2B5EF4-FFF2-40B4-BE49-F238E27FC236}">
                <a16:creationId xmlns:a16="http://schemas.microsoft.com/office/drawing/2014/main" id="{461CFF40-ED1F-460B-94D0-EDDED7E7C968}"/>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8911666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077">
              <a:defRPr/>
            </a:pPr>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83</a:t>
            </a:fld>
            <a:endParaRPr lang="de-DE"/>
          </a:p>
        </p:txBody>
      </p:sp>
      <p:sp>
        <p:nvSpPr>
          <p:cNvPr id="5" name="Fußzeilenplatzhalter 4">
            <a:extLst>
              <a:ext uri="{FF2B5EF4-FFF2-40B4-BE49-F238E27FC236}">
                <a16:creationId xmlns:a16="http://schemas.microsoft.com/office/drawing/2014/main" id="{02C8C63B-1E66-410E-A132-5221253D162F}"/>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7593840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077">
              <a:defRPr/>
            </a:pPr>
            <a:r>
              <a:rPr lang="en-GB"/>
              <a:t>https://de.wikipedia.org/wiki/ISO_19011</a:t>
            </a:r>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84</a:t>
            </a:fld>
            <a:endParaRPr lang="de-DE"/>
          </a:p>
        </p:txBody>
      </p:sp>
      <p:sp>
        <p:nvSpPr>
          <p:cNvPr id="5" name="Fußzeilenplatzhalter 4">
            <a:extLst>
              <a:ext uri="{FF2B5EF4-FFF2-40B4-BE49-F238E27FC236}">
                <a16:creationId xmlns:a16="http://schemas.microsoft.com/office/drawing/2014/main" id="{D1B7E45C-9D01-4B05-B9B7-A3FF35A235DD}"/>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481074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Source: https://de.wikipedia.org/wiki/Demingkreis</a:t>
            </a:r>
          </a:p>
          <a:p>
            <a:endParaRPr lang="de-DE"/>
          </a:p>
          <a:p>
            <a:r>
              <a:rPr lang="en-GB" b="1"/>
              <a:t>Plan</a:t>
            </a:r>
            <a:r>
              <a:rPr lang="en-GB"/>
              <a:t> - the specific process needs to be planned before it can actually be implemented.  The plan involves recognising potentials for improvement (generally from the employers or the team leader on site), assessing the current process and developing a new concept</a:t>
            </a:r>
          </a:p>
          <a:p>
            <a:r>
              <a:rPr lang="en-GB"/>
              <a:t>(with the employer cooperating very closely)</a:t>
            </a:r>
          </a:p>
          <a:p>
            <a:r>
              <a:rPr lang="en-GB" b="1"/>
              <a:t>Do</a:t>
            </a:r>
            <a:r>
              <a:rPr lang="en-GB"/>
              <a:t> - Contrary to common belief, “do” does not mean introduction and implementation on a broad front, but rather trying out or testing as well as the practical optimization of the concept through the use of quickly realisable, simple means (e.g. provisional devices) at an</a:t>
            </a:r>
          </a:p>
          <a:p>
            <a:r>
              <a:rPr lang="en-GB"/>
              <a:t>individual workplace [once more with close involvement of the employer (Gemba)].</a:t>
            </a:r>
          </a:p>
          <a:p>
            <a:r>
              <a:rPr lang="en-GB" b="1"/>
              <a:t>Check</a:t>
            </a:r>
            <a:r>
              <a:rPr lang="en-GB"/>
              <a:t> - the small-scale realized process sequence and its results are carefully evaluated and are released for wide-scale implementation if successful. </a:t>
            </a:r>
          </a:p>
          <a:p>
            <a:r>
              <a:rPr lang="en-GB" b="1"/>
              <a:t>Act</a:t>
            </a:r>
            <a:r>
              <a:rPr lang="en-GB"/>
              <a:t> - in the phase act, new general specifications are widely implemented, specified and regularly checked for conformity (audits). This is actually a “major action” that can involve individual comprehensive, organizational activities (e.g. changes to work schedules,</a:t>
            </a:r>
          </a:p>
          <a:p>
            <a:r>
              <a:rPr lang="en-GB"/>
              <a:t>NC programmes, master data, the implementation of trainings, adaption of organizational structures and workflows) as well as considerable investment (in all comparable workplaces, in all</a:t>
            </a:r>
          </a:p>
          <a:p>
            <a:r>
              <a:rPr lang="en-GB"/>
              <a:t>plants). Improvement of this standard begins in turn with the plan phase.</a:t>
            </a:r>
          </a:p>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85</a:t>
            </a:fld>
            <a:endParaRPr lang="de-DE"/>
          </a:p>
        </p:txBody>
      </p:sp>
      <p:sp>
        <p:nvSpPr>
          <p:cNvPr id="5" name="Fußzeilenplatzhalter 4">
            <a:extLst>
              <a:ext uri="{FF2B5EF4-FFF2-40B4-BE49-F238E27FC236}">
                <a16:creationId xmlns:a16="http://schemas.microsoft.com/office/drawing/2014/main" id="{F764392B-1DCA-4614-89CE-23D59C7B4B46}"/>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3418281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86</a:t>
            </a:fld>
            <a:endParaRPr lang="de-DE"/>
          </a:p>
        </p:txBody>
      </p:sp>
      <p:sp>
        <p:nvSpPr>
          <p:cNvPr id="5" name="Fußzeilenplatzhalter 4"/>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405483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87</a:t>
            </a:fld>
            <a:endParaRPr lang="de-DE"/>
          </a:p>
        </p:txBody>
      </p:sp>
      <p:sp>
        <p:nvSpPr>
          <p:cNvPr id="5" name="Fußzeilenplatzhalter 4"/>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924204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90</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9427361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91</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0121424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92</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4743055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93</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851323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Note to 2.46</a:t>
            </a:r>
          </a:p>
          <a:p>
            <a:pPr marL="342780" indent="-342780">
              <a:buFont typeface="+mj-lt"/>
              <a:buAutoNum type="arabicPeriod"/>
            </a:pPr>
            <a:r>
              <a:rPr lang="en-GB"/>
              <a:t>A management system can address a single discipline or several disciplines.</a:t>
            </a:r>
          </a:p>
          <a:p>
            <a:pPr marL="342780" indent="-342780">
              <a:buFont typeface="+mj-lt"/>
              <a:buAutoNum type="arabicPeriod"/>
            </a:pPr>
            <a:r>
              <a:rPr lang="en-GB"/>
              <a:t>The system elements include the organization’s structure, roles and responsibilities, planning, operation.</a:t>
            </a:r>
          </a:p>
          <a:p>
            <a:pPr marL="342780" indent="-342780">
              <a:buFont typeface="+mj-lt"/>
              <a:buAutoNum type="arabicPeriod"/>
            </a:pPr>
            <a:r>
              <a:rPr lang="en-GB"/>
              <a:t>The scope of a management system may include the whole of the organization, specific functions of the organization, specific sections of the organization, or one or more functions across a group of organizations.</a:t>
            </a:r>
          </a:p>
          <a:p>
            <a:pPr marL="342780" indent="-342780">
              <a:buFont typeface="+mj-lt"/>
              <a:buAutoNum type="arabicPeriod"/>
            </a:pPr>
            <a:endParaRPr lang="de-DE"/>
          </a:p>
          <a:p>
            <a:pPr defTabSz="914077">
              <a:defRPr/>
            </a:pPr>
            <a:r>
              <a:rPr lang="en-GB"/>
              <a:t>Note to 2.63</a:t>
            </a:r>
          </a:p>
          <a:p>
            <a:pPr marL="228519" indent="-228519">
              <a:buFont typeface="+mj-lt"/>
              <a:buAutoNum type="arabicPeriod"/>
            </a:pPr>
            <a:r>
              <a:rPr lang="en-GB" i="0"/>
              <a:t>“Generally implied” means that it is custom or common practice for the organization and interested parties that the need or expectation under consideration is implied.</a:t>
            </a:r>
          </a:p>
          <a:p>
            <a:pPr marL="228519" indent="-228519">
              <a:buFont typeface="+mj-lt"/>
              <a:buAutoNum type="arabicPeriod"/>
            </a:pPr>
            <a:r>
              <a:rPr lang="en-GB" i="0"/>
              <a:t> A specified requirement is one that is stated, for example in documented information.</a:t>
            </a:r>
          </a:p>
          <a:p>
            <a:pPr defTabSz="914077">
              <a:defRPr/>
            </a:pPr>
            <a:endParaRPr lang="de-DE" i="0"/>
          </a:p>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11</a:t>
            </a:fld>
            <a:endParaRPr lang="de-DE"/>
          </a:p>
        </p:txBody>
      </p:sp>
      <p:sp>
        <p:nvSpPr>
          <p:cNvPr id="5" name="Fußzeilenplatzhalter 4">
            <a:extLst>
              <a:ext uri="{FF2B5EF4-FFF2-40B4-BE49-F238E27FC236}">
                <a16:creationId xmlns:a16="http://schemas.microsoft.com/office/drawing/2014/main" id="{4A050657-0E0C-4A3D-A66E-231962B1093B}"/>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4650367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94</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8602860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95</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5868991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96</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293365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97</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52357086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98</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8022181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100</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32305993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101</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23608431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102</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227837068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104</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12567390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C58D2C5-5418-47AE-87C6-DFDC283A5765}" type="slidenum">
              <a:rPr lang="de-DE" smtClean="0"/>
              <a:pPr>
                <a:defRPr/>
              </a:pPr>
              <a:t>105</a:t>
            </a:fld>
            <a:endParaRPr lang="de-DE"/>
          </a:p>
        </p:txBody>
      </p:sp>
      <p:sp>
        <p:nvSpPr>
          <p:cNvPr id="5" name="Fußzeilenplatzhalter 4">
            <a:extLst>
              <a:ext uri="{FF2B5EF4-FFF2-40B4-BE49-F238E27FC236}">
                <a16:creationId xmlns:a16="http://schemas.microsoft.com/office/drawing/2014/main" id="{BAB61D5A-B5A3-408E-B910-E027D8F48CA9}"/>
              </a:ext>
            </a:extLst>
          </p:cNvPr>
          <p:cNvSpPr>
            <a:spLocks noGrp="1"/>
          </p:cNvSpPr>
          <p:nvPr>
            <p:ph type="ftr" sz="quarter" idx="11"/>
          </p:nvPr>
        </p:nvSpPr>
        <p:spPr/>
        <p:txBody>
          <a:bodyPr/>
          <a:lstStyle/>
          <a:p>
            <a:r>
              <a:rPr lang="en-GB"/>
              <a:t>ISMS Foundation according to ISO/IEC 27001 – Version 2</a:t>
            </a:r>
          </a:p>
        </p:txBody>
      </p:sp>
    </p:spTree>
    <p:extLst>
      <p:ext uri="{BB962C8B-B14F-4D97-AF65-F5344CB8AC3E}">
        <p14:creationId xmlns:p14="http://schemas.microsoft.com/office/powerpoint/2010/main" val="76309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Zwischen-Titelfolie">
    <p:spTree>
      <p:nvGrpSpPr>
        <p:cNvPr id="1" name=""/>
        <p:cNvGrpSpPr/>
        <p:nvPr/>
      </p:nvGrpSpPr>
      <p:grpSpPr>
        <a:xfrm>
          <a:off x="0" y="0"/>
          <a:ext cx="0" cy="0"/>
          <a:chOff x="0" y="0"/>
          <a:chExt cx="0" cy="0"/>
        </a:xfrm>
      </p:grpSpPr>
      <p:sp>
        <p:nvSpPr>
          <p:cNvPr id="3" name="Titel 2"/>
          <p:cNvSpPr>
            <a:spLocks noGrp="1"/>
          </p:cNvSpPr>
          <p:nvPr>
            <p:ph type="title"/>
          </p:nvPr>
        </p:nvSpPr>
        <p:spPr>
          <a:xfrm>
            <a:off x="457200" y="1124744"/>
            <a:ext cx="8229600" cy="1571636"/>
          </a:xfrm>
          <a:prstGeom prst="rect">
            <a:avLst/>
          </a:prstGeom>
        </p:spPr>
        <p:txBody>
          <a:bodyPr lIns="87272" tIns="43636" rIns="87272" bIns="43636" anchor="ctr"/>
          <a:lstStyle>
            <a:lvl1pPr algn="ctr">
              <a:defRPr sz="3000">
                <a:solidFill>
                  <a:srgbClr val="4D79C7"/>
                </a:solidFill>
              </a:defRPr>
            </a:lvl1pPr>
          </a:lstStyle>
          <a:p>
            <a:r>
              <a:rPr lang="de-DE" dirty="0"/>
              <a:t>Titelmasterformat durch Klicken bearbeiten</a:t>
            </a:r>
          </a:p>
        </p:txBody>
      </p:sp>
      <p:sp>
        <p:nvSpPr>
          <p:cNvPr id="5" name="Textplatzhalter 4"/>
          <p:cNvSpPr>
            <a:spLocks noGrp="1"/>
          </p:cNvSpPr>
          <p:nvPr>
            <p:ph type="body" sz="quarter" idx="10"/>
          </p:nvPr>
        </p:nvSpPr>
        <p:spPr>
          <a:xfrm>
            <a:off x="1340805" y="3068960"/>
            <a:ext cx="6528334" cy="2448272"/>
          </a:xfrm>
          <a:prstGeom prst="rect">
            <a:avLst/>
          </a:prstGeom>
        </p:spPr>
        <p:txBody>
          <a:bodyPr lIns="87272" tIns="43636" rIns="87272" bIns="43636"/>
          <a:lstStyle>
            <a:lvl1pPr>
              <a:spcBef>
                <a:spcPts val="573"/>
              </a:spcBef>
              <a:buClr>
                <a:srgbClr val="4D79C7"/>
              </a:buClr>
              <a:defRPr sz="2000"/>
            </a:lvl1pPr>
            <a:lvl2pPr>
              <a:spcBef>
                <a:spcPts val="573"/>
              </a:spcBef>
              <a:buClr>
                <a:schemeClr val="bg1">
                  <a:lumMod val="65000"/>
                </a:schemeClr>
              </a:buClr>
              <a:defRPr sz="1800"/>
            </a:lvl2pPr>
            <a:lvl3pPr>
              <a:spcBef>
                <a:spcPts val="573"/>
              </a:spcBef>
              <a:buClr>
                <a:schemeClr val="bg1">
                  <a:lumMod val="65000"/>
                </a:schemeClr>
              </a:buClr>
              <a:defRPr sz="1600"/>
            </a:lvl3pPr>
            <a:lvl4pPr>
              <a:spcBef>
                <a:spcPts val="573"/>
              </a:spcBef>
              <a:defRPr sz="1600"/>
            </a:lvl4pPr>
            <a:lvl5pPr>
              <a:spcBef>
                <a:spcPts val="573"/>
              </a:spcBef>
              <a:defRPr sz="16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Line 9"/>
          <p:cNvSpPr>
            <a:spLocks noChangeShapeType="1"/>
          </p:cNvSpPr>
          <p:nvPr userDrawn="1"/>
        </p:nvSpPr>
        <p:spPr bwMode="auto">
          <a:xfrm>
            <a:off x="775191" y="2852936"/>
            <a:ext cx="7593623" cy="0"/>
          </a:xfrm>
          <a:prstGeom prst="line">
            <a:avLst/>
          </a:prstGeom>
          <a:noFill/>
          <a:ln w="19050">
            <a:solidFill>
              <a:srgbClr val="808080"/>
            </a:solidFill>
            <a:round/>
            <a:headEnd/>
            <a:tailEnd type="none" w="lg" len="sm"/>
          </a:ln>
        </p:spPr>
        <p:txBody>
          <a:bodyPr lIns="64280" tIns="32140" rIns="64280" bIns="32140"/>
          <a:lstStyle/>
          <a:p>
            <a:endParaRPr lang="de-DE"/>
          </a:p>
        </p:txBody>
      </p:sp>
    </p:spTree>
    <p:extLst>
      <p:ext uri="{BB962C8B-B14F-4D97-AF65-F5344CB8AC3E}">
        <p14:creationId xmlns:p14="http://schemas.microsoft.com/office/powerpoint/2010/main" val="8363077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Allgemein">
    <p:spTree>
      <p:nvGrpSpPr>
        <p:cNvPr id="1" name=""/>
        <p:cNvGrpSpPr/>
        <p:nvPr/>
      </p:nvGrpSpPr>
      <p:grpSpPr>
        <a:xfrm>
          <a:off x="0" y="0"/>
          <a:ext cx="0" cy="0"/>
          <a:chOff x="0" y="0"/>
          <a:chExt cx="0" cy="0"/>
        </a:xfrm>
      </p:grpSpPr>
      <p:sp>
        <p:nvSpPr>
          <p:cNvPr id="2" name="Titel 1"/>
          <p:cNvSpPr>
            <a:spLocks noGrp="1"/>
          </p:cNvSpPr>
          <p:nvPr>
            <p:ph type="title"/>
          </p:nvPr>
        </p:nvSpPr>
        <p:spPr>
          <a:xfrm>
            <a:off x="667241" y="424676"/>
            <a:ext cx="7052896" cy="411163"/>
          </a:xfrm>
          <a:prstGeom prst="rect">
            <a:avLst/>
          </a:prstGeom>
        </p:spPr>
        <p:txBody>
          <a:bodyPr/>
          <a:lstStyle>
            <a:lvl1pPr>
              <a:defRPr sz="2000">
                <a:solidFill>
                  <a:srgbClr val="4D79C7"/>
                </a:solidFill>
              </a:defRPr>
            </a:lvl1pPr>
          </a:lstStyle>
          <a:p>
            <a:r>
              <a:rPr lang="de-DE" noProof="0" dirty="0"/>
              <a:t>Titelmasterformat durch Klicken bearbeiten</a:t>
            </a:r>
          </a:p>
        </p:txBody>
      </p:sp>
      <p:sp>
        <p:nvSpPr>
          <p:cNvPr id="3" name="Inhaltsplatzhalter 2"/>
          <p:cNvSpPr>
            <a:spLocks noGrp="1"/>
          </p:cNvSpPr>
          <p:nvPr>
            <p:ph idx="1"/>
          </p:nvPr>
        </p:nvSpPr>
        <p:spPr>
          <a:xfrm>
            <a:off x="683568" y="1622755"/>
            <a:ext cx="8185025" cy="4895865"/>
          </a:xfrm>
          <a:prstGeom prst="rect">
            <a:avLst/>
          </a:prstGeom>
        </p:spPr>
        <p:txBody>
          <a:bodyPr/>
          <a:lstStyle>
            <a:lvl1pPr>
              <a:spcBef>
                <a:spcPts val="600"/>
              </a:spcBef>
              <a:buClr>
                <a:srgbClr val="4D79C7"/>
              </a:buClr>
              <a:defRPr sz="1700"/>
            </a:lvl1pPr>
            <a:lvl2pPr>
              <a:spcBef>
                <a:spcPts val="422"/>
              </a:spcBef>
              <a:buClr>
                <a:schemeClr val="bg1">
                  <a:lumMod val="65000"/>
                </a:schemeClr>
              </a:buClr>
              <a:defRPr sz="1700"/>
            </a:lvl2pPr>
            <a:lvl3pPr>
              <a:spcBef>
                <a:spcPts val="422"/>
              </a:spcBef>
              <a:buClr>
                <a:schemeClr val="bg1">
                  <a:lumMod val="65000"/>
                </a:schemeClr>
              </a:buClr>
              <a:defRPr sz="1700"/>
            </a:lvl3pPr>
            <a:lvl4pPr>
              <a:spcBef>
                <a:spcPts val="422"/>
              </a:spcBef>
              <a:defRPr sz="1700"/>
            </a:lvl4pPr>
            <a:lvl5pPr>
              <a:spcBef>
                <a:spcPts val="422"/>
              </a:spcBef>
              <a:defRPr sz="1700"/>
            </a:lvl5p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Textplatzhalter 4"/>
          <p:cNvSpPr>
            <a:spLocks noGrp="1"/>
          </p:cNvSpPr>
          <p:nvPr>
            <p:ph type="body" sz="quarter" idx="10"/>
          </p:nvPr>
        </p:nvSpPr>
        <p:spPr>
          <a:xfrm>
            <a:off x="676626" y="1052736"/>
            <a:ext cx="7072361" cy="500081"/>
          </a:xfrm>
          <a:prstGeom prst="rect">
            <a:avLst/>
          </a:prstGeom>
        </p:spPr>
        <p:txBody>
          <a:bodyPr anchor="ctr"/>
          <a:lstStyle>
            <a:lvl1pPr>
              <a:buNone/>
              <a:defRPr sz="1700" b="1"/>
            </a:lvl1pPr>
          </a:lstStyle>
          <a:p>
            <a:pPr lvl="0"/>
            <a:r>
              <a:rPr lang="de-DE" noProof="0" dirty="0"/>
              <a:t>Textmasterformate durch Klicken bearbeiten</a:t>
            </a:r>
          </a:p>
        </p:txBody>
      </p:sp>
    </p:spTree>
    <p:extLst>
      <p:ext uri="{BB962C8B-B14F-4D97-AF65-F5344CB8AC3E}">
        <p14:creationId xmlns:p14="http://schemas.microsoft.com/office/powerpoint/2010/main" val="135815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Allgemein">
    <p:spTree>
      <p:nvGrpSpPr>
        <p:cNvPr id="1" name=""/>
        <p:cNvGrpSpPr/>
        <p:nvPr/>
      </p:nvGrpSpPr>
      <p:grpSpPr>
        <a:xfrm>
          <a:off x="0" y="0"/>
          <a:ext cx="0" cy="0"/>
          <a:chOff x="0" y="0"/>
          <a:chExt cx="0" cy="0"/>
        </a:xfrm>
      </p:grpSpPr>
      <p:sp>
        <p:nvSpPr>
          <p:cNvPr id="2" name="Titel 1"/>
          <p:cNvSpPr>
            <a:spLocks noGrp="1"/>
          </p:cNvSpPr>
          <p:nvPr>
            <p:ph type="title"/>
          </p:nvPr>
        </p:nvSpPr>
        <p:spPr>
          <a:xfrm>
            <a:off x="667241" y="424676"/>
            <a:ext cx="7052896" cy="411163"/>
          </a:xfrm>
          <a:prstGeom prst="rect">
            <a:avLst/>
          </a:prstGeom>
        </p:spPr>
        <p:txBody>
          <a:bodyPr/>
          <a:lstStyle>
            <a:lvl1pPr>
              <a:defRPr sz="2000"/>
            </a:lvl1pPr>
          </a:lstStyle>
          <a:p>
            <a:r>
              <a:rPr lang="de-DE" noProof="0" dirty="0"/>
              <a:t>Titelmasterformat durch Klicken bearbeiten</a:t>
            </a:r>
          </a:p>
        </p:txBody>
      </p:sp>
      <p:sp>
        <p:nvSpPr>
          <p:cNvPr id="3" name="Inhaltsplatzhalter 2"/>
          <p:cNvSpPr>
            <a:spLocks noGrp="1"/>
          </p:cNvSpPr>
          <p:nvPr>
            <p:ph idx="1"/>
          </p:nvPr>
        </p:nvSpPr>
        <p:spPr>
          <a:xfrm>
            <a:off x="683568" y="1622421"/>
            <a:ext cx="8185025" cy="4895865"/>
          </a:xfrm>
          <a:prstGeom prst="rect">
            <a:avLst/>
          </a:prstGeom>
        </p:spPr>
        <p:txBody>
          <a:bodyPr/>
          <a:lstStyle>
            <a:lvl1pPr>
              <a:spcBef>
                <a:spcPts val="600"/>
              </a:spcBef>
              <a:defRPr sz="1700"/>
            </a:lvl1pPr>
            <a:lvl2pPr>
              <a:spcBef>
                <a:spcPts val="422"/>
              </a:spcBef>
              <a:defRPr sz="1700"/>
            </a:lvl2pPr>
            <a:lvl3pPr>
              <a:spcBef>
                <a:spcPts val="422"/>
              </a:spcBef>
              <a:defRPr sz="1700"/>
            </a:lvl3pPr>
            <a:lvl4pPr>
              <a:spcBef>
                <a:spcPts val="422"/>
              </a:spcBef>
              <a:defRPr sz="1700"/>
            </a:lvl4pPr>
            <a:lvl5pPr>
              <a:spcBef>
                <a:spcPts val="422"/>
              </a:spcBef>
              <a:defRPr sz="1700"/>
            </a:lvl5p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Textplatzhalter 4"/>
          <p:cNvSpPr>
            <a:spLocks noGrp="1"/>
          </p:cNvSpPr>
          <p:nvPr>
            <p:ph type="body" sz="quarter" idx="10"/>
          </p:nvPr>
        </p:nvSpPr>
        <p:spPr>
          <a:xfrm>
            <a:off x="674118" y="1052736"/>
            <a:ext cx="7072361" cy="500081"/>
          </a:xfrm>
          <a:prstGeom prst="rect">
            <a:avLst/>
          </a:prstGeom>
        </p:spPr>
        <p:txBody>
          <a:bodyPr anchor="ctr"/>
          <a:lstStyle>
            <a:lvl1pPr>
              <a:buNone/>
              <a:defRPr sz="1700" b="1"/>
            </a:lvl1pPr>
          </a:lstStyle>
          <a:p>
            <a:pPr lvl="0"/>
            <a:r>
              <a:rPr lang="de-DE" noProof="0" dirty="0"/>
              <a:t>Textmasterformate durch Klicken bearbeiten</a:t>
            </a:r>
          </a:p>
        </p:txBody>
      </p:sp>
    </p:spTree>
    <p:extLst>
      <p:ext uri="{BB962C8B-B14F-4D97-AF65-F5344CB8AC3E}">
        <p14:creationId xmlns:p14="http://schemas.microsoft.com/office/powerpoint/2010/main" val="3178126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Anhang">
    <p:spTree>
      <p:nvGrpSpPr>
        <p:cNvPr id="1" name=""/>
        <p:cNvGrpSpPr/>
        <p:nvPr/>
      </p:nvGrpSpPr>
      <p:grpSpPr>
        <a:xfrm>
          <a:off x="0" y="0"/>
          <a:ext cx="0" cy="0"/>
          <a:chOff x="0" y="0"/>
          <a:chExt cx="0" cy="0"/>
        </a:xfrm>
      </p:grpSpPr>
      <p:sp>
        <p:nvSpPr>
          <p:cNvPr id="2" name="Titel 1"/>
          <p:cNvSpPr>
            <a:spLocks noGrp="1"/>
          </p:cNvSpPr>
          <p:nvPr>
            <p:ph type="title"/>
          </p:nvPr>
        </p:nvSpPr>
        <p:spPr>
          <a:xfrm>
            <a:off x="667241" y="424676"/>
            <a:ext cx="7052896" cy="411163"/>
          </a:xfrm>
          <a:prstGeom prst="rect">
            <a:avLst/>
          </a:prstGeom>
        </p:spPr>
        <p:txBody>
          <a:bodyPr/>
          <a:lstStyle>
            <a:lvl1pPr>
              <a:defRPr sz="2000">
                <a:solidFill>
                  <a:srgbClr val="4D79C7"/>
                </a:solidFill>
              </a:defRPr>
            </a:lvl1pPr>
          </a:lstStyle>
          <a:p>
            <a:r>
              <a:rPr lang="de-DE" noProof="0" dirty="0"/>
              <a:t>Titelmasterformat durch Klicken bearbeiten</a:t>
            </a:r>
          </a:p>
        </p:txBody>
      </p:sp>
      <p:sp>
        <p:nvSpPr>
          <p:cNvPr id="3" name="Inhaltsplatzhalter 2"/>
          <p:cNvSpPr>
            <a:spLocks noGrp="1"/>
          </p:cNvSpPr>
          <p:nvPr>
            <p:ph idx="1"/>
          </p:nvPr>
        </p:nvSpPr>
        <p:spPr>
          <a:xfrm>
            <a:off x="838023" y="1628800"/>
            <a:ext cx="7969001" cy="4895865"/>
          </a:xfrm>
          <a:prstGeom prst="rect">
            <a:avLst/>
          </a:prstGeom>
        </p:spPr>
        <p:txBody>
          <a:bodyPr/>
          <a:lstStyle>
            <a:lvl1pPr>
              <a:spcBef>
                <a:spcPts val="600"/>
              </a:spcBef>
              <a:buClr>
                <a:srgbClr val="4D79C7"/>
              </a:buClr>
              <a:defRPr sz="1700"/>
            </a:lvl1pPr>
            <a:lvl2pPr>
              <a:spcBef>
                <a:spcPts val="422"/>
              </a:spcBef>
              <a:buClr>
                <a:schemeClr val="bg1">
                  <a:lumMod val="65000"/>
                </a:schemeClr>
              </a:buClr>
              <a:defRPr sz="1700"/>
            </a:lvl2pPr>
            <a:lvl3pPr>
              <a:spcBef>
                <a:spcPts val="422"/>
              </a:spcBef>
              <a:buClr>
                <a:schemeClr val="bg1">
                  <a:lumMod val="65000"/>
                </a:schemeClr>
              </a:buClr>
              <a:defRPr sz="1700"/>
            </a:lvl3pPr>
            <a:lvl4pPr>
              <a:spcBef>
                <a:spcPts val="422"/>
              </a:spcBef>
              <a:defRPr sz="1700"/>
            </a:lvl4pPr>
            <a:lvl5pPr>
              <a:spcBef>
                <a:spcPts val="422"/>
              </a:spcBef>
              <a:defRPr sz="1700"/>
            </a:lvl5p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 name="Abgerundetes Rechteck 24">
            <a:extLst>
              <a:ext uri="{FF2B5EF4-FFF2-40B4-BE49-F238E27FC236}">
                <a16:creationId xmlns:a16="http://schemas.microsoft.com/office/drawing/2014/main" id="{C5D49611-2F85-4E17-B6E0-34F44FDF1E55}"/>
              </a:ext>
            </a:extLst>
          </p:cNvPr>
          <p:cNvSpPr/>
          <p:nvPr userDrawn="1"/>
        </p:nvSpPr>
        <p:spPr>
          <a:xfrm>
            <a:off x="764202" y="1366646"/>
            <a:ext cx="8056270" cy="4726650"/>
          </a:xfrm>
          <a:prstGeom prst="roundRect">
            <a:avLst>
              <a:gd name="adj" fmla="val 191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de-DE">
              <a:solidFill>
                <a:schemeClr val="tx1"/>
              </a:solidFill>
              <a:latin typeface="Arial" charset="0"/>
            </a:endParaRPr>
          </a:p>
        </p:txBody>
      </p:sp>
      <p:sp>
        <p:nvSpPr>
          <p:cNvPr id="7" name="Textplatzhalter 4">
            <a:extLst>
              <a:ext uri="{FF2B5EF4-FFF2-40B4-BE49-F238E27FC236}">
                <a16:creationId xmlns:a16="http://schemas.microsoft.com/office/drawing/2014/main" id="{AC3E6810-8A20-4167-AE81-2B77308BA263}"/>
              </a:ext>
            </a:extLst>
          </p:cNvPr>
          <p:cNvSpPr>
            <a:spLocks noGrp="1"/>
          </p:cNvSpPr>
          <p:nvPr>
            <p:ph type="body" sz="quarter" idx="10"/>
          </p:nvPr>
        </p:nvSpPr>
        <p:spPr>
          <a:xfrm>
            <a:off x="1071823" y="1075160"/>
            <a:ext cx="7072361" cy="500081"/>
          </a:xfrm>
          <a:prstGeom prst="rect">
            <a:avLst/>
          </a:prstGeom>
          <a:solidFill>
            <a:schemeClr val="bg1"/>
          </a:solidFill>
        </p:spPr>
        <p:txBody>
          <a:bodyPr anchor="ctr"/>
          <a:lstStyle>
            <a:lvl1pPr>
              <a:buNone/>
              <a:defRPr sz="1700" b="1"/>
            </a:lvl1pPr>
          </a:lstStyle>
          <a:p>
            <a:pPr lvl="0"/>
            <a:r>
              <a:rPr lang="de-DE" noProof="0" dirty="0"/>
              <a:t>Textmasterformate durch Klicken bearbeiten</a:t>
            </a:r>
          </a:p>
        </p:txBody>
      </p:sp>
    </p:spTree>
    <p:extLst>
      <p:ext uri="{BB962C8B-B14F-4D97-AF65-F5344CB8AC3E}">
        <p14:creationId xmlns:p14="http://schemas.microsoft.com/office/powerpoint/2010/main" val="398459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Anhang">
    <p:spTree>
      <p:nvGrpSpPr>
        <p:cNvPr id="1" name=""/>
        <p:cNvGrpSpPr/>
        <p:nvPr/>
      </p:nvGrpSpPr>
      <p:grpSpPr>
        <a:xfrm>
          <a:off x="0" y="0"/>
          <a:ext cx="0" cy="0"/>
          <a:chOff x="0" y="0"/>
          <a:chExt cx="0" cy="0"/>
        </a:xfrm>
      </p:grpSpPr>
      <p:sp>
        <p:nvSpPr>
          <p:cNvPr id="2" name="Titel 1"/>
          <p:cNvSpPr>
            <a:spLocks noGrp="1"/>
          </p:cNvSpPr>
          <p:nvPr>
            <p:ph type="title"/>
          </p:nvPr>
        </p:nvSpPr>
        <p:spPr>
          <a:xfrm>
            <a:off x="667241" y="424676"/>
            <a:ext cx="7052896" cy="411163"/>
          </a:xfrm>
          <a:prstGeom prst="rect">
            <a:avLst/>
          </a:prstGeom>
        </p:spPr>
        <p:txBody>
          <a:bodyPr/>
          <a:lstStyle>
            <a:lvl1pPr>
              <a:defRPr sz="2000">
                <a:solidFill>
                  <a:srgbClr val="4D79C7"/>
                </a:solidFill>
              </a:defRPr>
            </a:lvl1pPr>
          </a:lstStyle>
          <a:p>
            <a:r>
              <a:rPr lang="de-DE" noProof="0" dirty="0"/>
              <a:t>Titelmasterformat durch Klicken bearbeiten</a:t>
            </a:r>
          </a:p>
        </p:txBody>
      </p:sp>
      <p:sp>
        <p:nvSpPr>
          <p:cNvPr id="3" name="Inhaltsplatzhalter 2"/>
          <p:cNvSpPr>
            <a:spLocks noGrp="1"/>
          </p:cNvSpPr>
          <p:nvPr>
            <p:ph idx="1"/>
          </p:nvPr>
        </p:nvSpPr>
        <p:spPr>
          <a:xfrm>
            <a:off x="834732" y="1628800"/>
            <a:ext cx="7969001" cy="4895865"/>
          </a:xfrm>
          <a:prstGeom prst="rect">
            <a:avLst/>
          </a:prstGeom>
        </p:spPr>
        <p:txBody>
          <a:bodyPr/>
          <a:lstStyle>
            <a:lvl1pPr>
              <a:spcBef>
                <a:spcPts val="600"/>
              </a:spcBef>
              <a:buClr>
                <a:srgbClr val="4D79C7"/>
              </a:buClr>
              <a:defRPr sz="1700"/>
            </a:lvl1pPr>
            <a:lvl2pPr>
              <a:spcBef>
                <a:spcPts val="422"/>
              </a:spcBef>
              <a:buClr>
                <a:schemeClr val="bg1">
                  <a:lumMod val="65000"/>
                </a:schemeClr>
              </a:buClr>
              <a:defRPr sz="1700"/>
            </a:lvl2pPr>
            <a:lvl3pPr>
              <a:spcBef>
                <a:spcPts val="422"/>
              </a:spcBef>
              <a:buClr>
                <a:schemeClr val="bg1">
                  <a:lumMod val="65000"/>
                </a:schemeClr>
              </a:buClr>
              <a:defRPr sz="1700"/>
            </a:lvl3pPr>
            <a:lvl4pPr>
              <a:spcBef>
                <a:spcPts val="422"/>
              </a:spcBef>
              <a:defRPr sz="1700"/>
            </a:lvl4pPr>
            <a:lvl5pPr>
              <a:spcBef>
                <a:spcPts val="422"/>
              </a:spcBef>
              <a:defRPr sz="1700"/>
            </a:lvl5p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 name="Abgerundetes Rechteck 24">
            <a:extLst>
              <a:ext uri="{FF2B5EF4-FFF2-40B4-BE49-F238E27FC236}">
                <a16:creationId xmlns:a16="http://schemas.microsoft.com/office/drawing/2014/main" id="{C5D49611-2F85-4E17-B6E0-34F44FDF1E55}"/>
              </a:ext>
            </a:extLst>
          </p:cNvPr>
          <p:cNvSpPr/>
          <p:nvPr userDrawn="1"/>
        </p:nvSpPr>
        <p:spPr>
          <a:xfrm>
            <a:off x="764202" y="1366646"/>
            <a:ext cx="8056270" cy="2134362"/>
          </a:xfrm>
          <a:prstGeom prst="roundRect">
            <a:avLst>
              <a:gd name="adj" fmla="val 4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de-DE">
              <a:solidFill>
                <a:schemeClr val="tx1"/>
              </a:solidFill>
              <a:latin typeface="Arial" charset="0"/>
            </a:endParaRPr>
          </a:p>
        </p:txBody>
      </p:sp>
      <p:sp>
        <p:nvSpPr>
          <p:cNvPr id="7" name="Textplatzhalter 4">
            <a:extLst>
              <a:ext uri="{FF2B5EF4-FFF2-40B4-BE49-F238E27FC236}">
                <a16:creationId xmlns:a16="http://schemas.microsoft.com/office/drawing/2014/main" id="{AC3E6810-8A20-4167-AE81-2B77308BA263}"/>
              </a:ext>
            </a:extLst>
          </p:cNvPr>
          <p:cNvSpPr>
            <a:spLocks noGrp="1"/>
          </p:cNvSpPr>
          <p:nvPr>
            <p:ph type="body" sz="quarter" idx="10"/>
          </p:nvPr>
        </p:nvSpPr>
        <p:spPr>
          <a:xfrm>
            <a:off x="1071823" y="1048264"/>
            <a:ext cx="7072361" cy="556395"/>
          </a:xfrm>
          <a:prstGeom prst="rect">
            <a:avLst/>
          </a:prstGeom>
          <a:solidFill>
            <a:schemeClr val="bg1"/>
          </a:solidFill>
        </p:spPr>
        <p:txBody>
          <a:bodyPr anchor="ctr"/>
          <a:lstStyle>
            <a:lvl1pPr>
              <a:buNone/>
              <a:defRPr sz="1700" b="1"/>
            </a:lvl1pPr>
          </a:lstStyle>
          <a:p>
            <a:pPr lvl="0"/>
            <a:r>
              <a:rPr lang="de-DE" noProof="0" dirty="0"/>
              <a:t>Textmasterformate durch Klicken bearbeiten</a:t>
            </a:r>
          </a:p>
        </p:txBody>
      </p:sp>
      <p:sp>
        <p:nvSpPr>
          <p:cNvPr id="12" name="Abgerundetes Rechteck 24">
            <a:extLst>
              <a:ext uri="{FF2B5EF4-FFF2-40B4-BE49-F238E27FC236}">
                <a16:creationId xmlns:a16="http://schemas.microsoft.com/office/drawing/2014/main" id="{9C3D9E0A-334D-4477-A664-FDF11146CE6A}"/>
              </a:ext>
            </a:extLst>
          </p:cNvPr>
          <p:cNvSpPr/>
          <p:nvPr userDrawn="1"/>
        </p:nvSpPr>
        <p:spPr>
          <a:xfrm>
            <a:off x="770361" y="4024577"/>
            <a:ext cx="8056270" cy="2134362"/>
          </a:xfrm>
          <a:prstGeom prst="roundRect">
            <a:avLst>
              <a:gd name="adj" fmla="val 3481"/>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de-DE">
              <a:solidFill>
                <a:schemeClr val="tx1"/>
              </a:solidFill>
              <a:latin typeface="Arial" charset="0"/>
            </a:endParaRPr>
          </a:p>
        </p:txBody>
      </p:sp>
      <p:sp>
        <p:nvSpPr>
          <p:cNvPr id="13" name="Textplatzhalter 4">
            <a:extLst>
              <a:ext uri="{FF2B5EF4-FFF2-40B4-BE49-F238E27FC236}">
                <a16:creationId xmlns:a16="http://schemas.microsoft.com/office/drawing/2014/main" id="{E05C563A-DEFC-4925-9849-4F3E58073F41}"/>
              </a:ext>
            </a:extLst>
          </p:cNvPr>
          <p:cNvSpPr>
            <a:spLocks noGrp="1"/>
          </p:cNvSpPr>
          <p:nvPr>
            <p:ph type="body" sz="quarter" idx="11"/>
          </p:nvPr>
        </p:nvSpPr>
        <p:spPr>
          <a:xfrm>
            <a:off x="1098154" y="3733091"/>
            <a:ext cx="7072361" cy="556395"/>
          </a:xfrm>
          <a:prstGeom prst="rect">
            <a:avLst/>
          </a:prstGeom>
          <a:solidFill>
            <a:schemeClr val="bg1"/>
          </a:solidFill>
        </p:spPr>
        <p:txBody>
          <a:bodyPr anchor="ctr"/>
          <a:lstStyle>
            <a:lvl1pPr>
              <a:buNone/>
              <a:defRPr sz="1700" b="1"/>
            </a:lvl1pPr>
          </a:lstStyle>
          <a:p>
            <a:pPr lvl="0"/>
            <a:r>
              <a:rPr lang="de-DE" noProof="0" dirty="0"/>
              <a:t>Textmasterformate durch Klicken bearbeiten</a:t>
            </a:r>
          </a:p>
        </p:txBody>
      </p:sp>
    </p:spTree>
    <p:extLst>
      <p:ext uri="{BB962C8B-B14F-4D97-AF65-F5344CB8AC3E}">
        <p14:creationId xmlns:p14="http://schemas.microsoft.com/office/powerpoint/2010/main" val="380942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Anhang">
    <p:spTree>
      <p:nvGrpSpPr>
        <p:cNvPr id="1" name=""/>
        <p:cNvGrpSpPr/>
        <p:nvPr/>
      </p:nvGrpSpPr>
      <p:grpSpPr>
        <a:xfrm>
          <a:off x="0" y="0"/>
          <a:ext cx="0" cy="0"/>
          <a:chOff x="0" y="0"/>
          <a:chExt cx="0" cy="0"/>
        </a:xfrm>
      </p:grpSpPr>
      <p:sp>
        <p:nvSpPr>
          <p:cNvPr id="2" name="Titel 1"/>
          <p:cNvSpPr>
            <a:spLocks noGrp="1"/>
          </p:cNvSpPr>
          <p:nvPr>
            <p:ph type="title"/>
          </p:nvPr>
        </p:nvSpPr>
        <p:spPr>
          <a:xfrm>
            <a:off x="667241" y="424676"/>
            <a:ext cx="7052896" cy="411163"/>
          </a:xfrm>
          <a:prstGeom prst="rect">
            <a:avLst/>
          </a:prstGeom>
        </p:spPr>
        <p:txBody>
          <a:bodyPr/>
          <a:lstStyle>
            <a:lvl1pPr>
              <a:defRPr sz="2000">
                <a:solidFill>
                  <a:srgbClr val="4D79C7"/>
                </a:solidFill>
              </a:defRPr>
            </a:lvl1pPr>
          </a:lstStyle>
          <a:p>
            <a:r>
              <a:rPr lang="de-DE" noProof="0" dirty="0"/>
              <a:t>Titelmasterformat durch Klicken bearbeiten</a:t>
            </a:r>
          </a:p>
        </p:txBody>
      </p:sp>
      <p:sp>
        <p:nvSpPr>
          <p:cNvPr id="3" name="Inhaltsplatzhalter 2"/>
          <p:cNvSpPr>
            <a:spLocks noGrp="1"/>
          </p:cNvSpPr>
          <p:nvPr>
            <p:ph idx="1"/>
          </p:nvPr>
        </p:nvSpPr>
        <p:spPr>
          <a:xfrm>
            <a:off x="834732" y="1628800"/>
            <a:ext cx="7969001" cy="4895865"/>
          </a:xfrm>
          <a:prstGeom prst="rect">
            <a:avLst/>
          </a:prstGeom>
        </p:spPr>
        <p:txBody>
          <a:bodyPr/>
          <a:lstStyle>
            <a:lvl1pPr>
              <a:spcBef>
                <a:spcPts val="600"/>
              </a:spcBef>
              <a:buClr>
                <a:srgbClr val="4D79C7"/>
              </a:buClr>
              <a:defRPr sz="1700"/>
            </a:lvl1pPr>
            <a:lvl2pPr>
              <a:spcBef>
                <a:spcPts val="422"/>
              </a:spcBef>
              <a:buClr>
                <a:schemeClr val="bg1">
                  <a:lumMod val="65000"/>
                </a:schemeClr>
              </a:buClr>
              <a:defRPr sz="1700"/>
            </a:lvl2pPr>
            <a:lvl3pPr>
              <a:spcBef>
                <a:spcPts val="422"/>
              </a:spcBef>
              <a:buClr>
                <a:schemeClr val="bg1">
                  <a:lumMod val="65000"/>
                </a:schemeClr>
              </a:buClr>
              <a:defRPr sz="1700"/>
            </a:lvl3pPr>
            <a:lvl4pPr>
              <a:spcBef>
                <a:spcPts val="422"/>
              </a:spcBef>
              <a:defRPr sz="1700"/>
            </a:lvl4pPr>
            <a:lvl5pPr>
              <a:spcBef>
                <a:spcPts val="422"/>
              </a:spcBef>
              <a:defRPr sz="1700"/>
            </a:lvl5p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 name="Abgerundetes Rechteck 24">
            <a:extLst>
              <a:ext uri="{FF2B5EF4-FFF2-40B4-BE49-F238E27FC236}">
                <a16:creationId xmlns:a16="http://schemas.microsoft.com/office/drawing/2014/main" id="{C5D49611-2F85-4E17-B6E0-34F44FDF1E55}"/>
              </a:ext>
            </a:extLst>
          </p:cNvPr>
          <p:cNvSpPr/>
          <p:nvPr userDrawn="1"/>
        </p:nvSpPr>
        <p:spPr>
          <a:xfrm>
            <a:off x="764202" y="1366646"/>
            <a:ext cx="8056270" cy="2134362"/>
          </a:xfrm>
          <a:prstGeom prst="roundRect">
            <a:avLst>
              <a:gd name="adj" fmla="val 3481"/>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de-DE">
              <a:solidFill>
                <a:schemeClr val="tx1"/>
              </a:solidFill>
              <a:latin typeface="Arial" charset="0"/>
            </a:endParaRPr>
          </a:p>
        </p:txBody>
      </p:sp>
      <p:sp>
        <p:nvSpPr>
          <p:cNvPr id="7" name="Textplatzhalter 4">
            <a:extLst>
              <a:ext uri="{FF2B5EF4-FFF2-40B4-BE49-F238E27FC236}">
                <a16:creationId xmlns:a16="http://schemas.microsoft.com/office/drawing/2014/main" id="{AC3E6810-8A20-4167-AE81-2B77308BA263}"/>
              </a:ext>
            </a:extLst>
          </p:cNvPr>
          <p:cNvSpPr>
            <a:spLocks noGrp="1"/>
          </p:cNvSpPr>
          <p:nvPr>
            <p:ph type="body" sz="quarter" idx="10"/>
          </p:nvPr>
        </p:nvSpPr>
        <p:spPr>
          <a:xfrm>
            <a:off x="1071823" y="1048264"/>
            <a:ext cx="7072361" cy="556395"/>
          </a:xfrm>
          <a:prstGeom prst="rect">
            <a:avLst/>
          </a:prstGeom>
          <a:solidFill>
            <a:schemeClr val="bg1"/>
          </a:solidFill>
        </p:spPr>
        <p:txBody>
          <a:bodyPr anchor="ctr"/>
          <a:lstStyle>
            <a:lvl1pPr>
              <a:buNone/>
              <a:defRPr sz="1700" b="1"/>
            </a:lvl1pPr>
          </a:lstStyle>
          <a:p>
            <a:pPr lvl="0"/>
            <a:r>
              <a:rPr lang="de-DE" noProof="0" dirty="0"/>
              <a:t>Textmasterformate durch Klicken bearbeiten</a:t>
            </a:r>
          </a:p>
        </p:txBody>
      </p:sp>
    </p:spTree>
    <p:extLst>
      <p:ext uri="{BB962C8B-B14F-4D97-AF65-F5344CB8AC3E}">
        <p14:creationId xmlns:p14="http://schemas.microsoft.com/office/powerpoint/2010/main" val="319887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62880" y="1593184"/>
            <a:ext cx="8229600" cy="456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p:txBody>
      </p:sp>
      <p:sp>
        <p:nvSpPr>
          <p:cNvPr id="11" name="Rectangle 5"/>
          <p:cNvSpPr txBox="1">
            <a:spLocks noChangeArrowheads="1"/>
          </p:cNvSpPr>
          <p:nvPr/>
        </p:nvSpPr>
        <p:spPr bwMode="auto">
          <a:xfrm>
            <a:off x="4139952" y="6142460"/>
            <a:ext cx="776207" cy="384128"/>
          </a:xfrm>
          <a:prstGeom prst="rect">
            <a:avLst/>
          </a:prstGeom>
          <a:noFill/>
          <a:ln w="9525">
            <a:noFill/>
            <a:miter lim="800000"/>
            <a:headEnd/>
            <a:tailEnd/>
          </a:ln>
          <a:effectLst/>
        </p:spPr>
        <p:txBody>
          <a:bodyPr/>
          <a:lstStyle>
            <a:lvl1pPr>
              <a:defRPr/>
            </a:lvl1pPr>
          </a:lstStyle>
          <a:p>
            <a:pPr algn="ctr">
              <a:defRPr/>
            </a:pPr>
            <a:r>
              <a:rPr lang="de-DE" sz="1000">
                <a:solidFill>
                  <a:schemeClr val="bg1">
                    <a:lumMod val="50000"/>
                  </a:schemeClr>
                </a:solidFill>
                <a:latin typeface="Arial" pitchFamily="34" charset="0"/>
              </a:rPr>
              <a:t>     </a:t>
            </a:r>
            <a:fld id="{6D918B9D-3D03-4EC3-9826-CA4B4A5A9FD2}" type="slidenum">
              <a:rPr lang="de-DE" sz="1000" smtClean="0">
                <a:solidFill>
                  <a:schemeClr val="bg1">
                    <a:lumMod val="50000"/>
                  </a:schemeClr>
                </a:solidFill>
                <a:latin typeface="Arial" pitchFamily="34" charset="0"/>
              </a:rPr>
              <a:pPr algn="ctr">
                <a:defRPr/>
              </a:pPr>
              <a:t>‹Nr.›</a:t>
            </a:fld>
            <a:endParaRPr lang="de-DE" sz="900">
              <a:solidFill>
                <a:schemeClr val="bg1">
                  <a:lumMod val="50000"/>
                </a:schemeClr>
              </a:solidFill>
              <a:latin typeface="Arial" pitchFamily="34" charset="0"/>
            </a:endParaRPr>
          </a:p>
        </p:txBody>
      </p:sp>
      <p:sp>
        <p:nvSpPr>
          <p:cNvPr id="1030" name="Rectangle 2"/>
          <p:cNvSpPr>
            <a:spLocks noGrp="1" noChangeArrowheads="1"/>
          </p:cNvSpPr>
          <p:nvPr>
            <p:ph type="title"/>
          </p:nvPr>
        </p:nvSpPr>
        <p:spPr bwMode="auto">
          <a:xfrm>
            <a:off x="666333" y="424296"/>
            <a:ext cx="5928974" cy="386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Titelmasterformat durch Klicken bearbeiten</a:t>
            </a:r>
            <a:br>
              <a:rPr lang="de-DE" dirty="0"/>
            </a:br>
            <a:endParaRPr lang="de-DE" dirty="0"/>
          </a:p>
        </p:txBody>
      </p:sp>
      <p:sp>
        <p:nvSpPr>
          <p:cNvPr id="10" name="Rechteck 9"/>
          <p:cNvSpPr/>
          <p:nvPr userDrawn="1"/>
        </p:nvSpPr>
        <p:spPr>
          <a:xfrm>
            <a:off x="8811140" y="858631"/>
            <a:ext cx="332857" cy="731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2" name="Rechteck 11"/>
          <p:cNvSpPr/>
          <p:nvPr userDrawn="1"/>
        </p:nvSpPr>
        <p:spPr>
          <a:xfrm>
            <a:off x="-16881" y="858631"/>
            <a:ext cx="7731401" cy="803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5" name="Rechteck 14">
            <a:extLst>
              <a:ext uri="{FF2B5EF4-FFF2-40B4-BE49-F238E27FC236}">
                <a16:creationId xmlns:a16="http://schemas.microsoft.com/office/drawing/2014/main" id="{70D36A22-3CC5-4989-B732-38182E5CF3A6}"/>
              </a:ext>
            </a:extLst>
          </p:cNvPr>
          <p:cNvSpPr/>
          <p:nvPr userDrawn="1"/>
        </p:nvSpPr>
        <p:spPr>
          <a:xfrm>
            <a:off x="1" y="6452782"/>
            <a:ext cx="9143996" cy="407695"/>
          </a:xfrm>
          <a:prstGeom prst="rect">
            <a:avLst/>
          </a:prstGeom>
          <a:gradFill>
            <a:gsLst>
              <a:gs pos="2000">
                <a:schemeClr val="bg1">
                  <a:lumMod val="75000"/>
                </a:schemeClr>
              </a:gs>
              <a:gs pos="70000">
                <a:srgbClr val="CDCDCD"/>
              </a:gs>
              <a:gs pos="89950">
                <a:schemeClr val="bg1"/>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7" name="Textfeld 16">
            <a:extLst>
              <a:ext uri="{FF2B5EF4-FFF2-40B4-BE49-F238E27FC236}">
                <a16:creationId xmlns:a16="http://schemas.microsoft.com/office/drawing/2014/main" id="{251EE28A-BCB7-4315-87E8-2568ED9419C6}"/>
              </a:ext>
            </a:extLst>
          </p:cNvPr>
          <p:cNvSpPr txBox="1"/>
          <p:nvPr userDrawn="1"/>
        </p:nvSpPr>
        <p:spPr>
          <a:xfrm>
            <a:off x="107504" y="6452782"/>
            <a:ext cx="5400600" cy="369332"/>
          </a:xfrm>
          <a:prstGeom prst="rect">
            <a:avLst/>
          </a:prstGeom>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tabLst/>
            </a:pPr>
            <a:r>
              <a:rPr kumimoji="0" lang="de-DE" sz="1800" b="0" i="0" u="none" strike="noStrike" kern="0" cap="none" spc="0" normalizeH="0" baseline="0" noProof="0">
                <a:ln>
                  <a:noFill/>
                </a:ln>
                <a:solidFill>
                  <a:schemeClr val="bg1"/>
                </a:solidFill>
                <a:effectLst/>
                <a:uLnTx/>
                <a:uFillTx/>
                <a:latin typeface="Arial" charset="0"/>
                <a:ea typeface="+mn-ea"/>
                <a:cs typeface="+mn-cs"/>
              </a:rPr>
              <a:t>ISMS </a:t>
            </a:r>
            <a:r>
              <a:rPr kumimoji="0" lang="de-DE" sz="1800" b="0" i="0" u="none" strike="noStrike" kern="0" cap="none" spc="0" normalizeH="0" baseline="0" noProof="0" err="1">
                <a:ln>
                  <a:noFill/>
                </a:ln>
                <a:solidFill>
                  <a:schemeClr val="bg1"/>
                </a:solidFill>
                <a:effectLst/>
                <a:uLnTx/>
                <a:uFillTx/>
                <a:latin typeface="Arial" charset="0"/>
                <a:ea typeface="+mn-ea"/>
                <a:cs typeface="+mn-cs"/>
              </a:rPr>
              <a:t>Foundation</a:t>
            </a:r>
            <a:r>
              <a:rPr kumimoji="0" lang="de-DE" sz="1800" b="0" i="0" u="none" strike="noStrike" kern="0" cap="none" spc="0" normalizeH="0" baseline="0" noProof="0">
                <a:ln>
                  <a:noFill/>
                </a:ln>
                <a:solidFill>
                  <a:schemeClr val="bg1"/>
                </a:solidFill>
                <a:effectLst/>
                <a:uLnTx/>
                <a:uFillTx/>
                <a:latin typeface="Arial" charset="0"/>
                <a:ea typeface="+mn-ea"/>
                <a:cs typeface="+mn-cs"/>
              </a:rPr>
              <a:t> </a:t>
            </a:r>
            <a:r>
              <a:rPr kumimoji="0" lang="de-DE" sz="1800" b="0" i="0" u="none" strike="noStrike" kern="0" cap="none" spc="0" normalizeH="0" baseline="0" noProof="0" err="1">
                <a:ln>
                  <a:noFill/>
                </a:ln>
                <a:solidFill>
                  <a:schemeClr val="bg1"/>
                </a:solidFill>
                <a:effectLst/>
                <a:uLnTx/>
                <a:uFillTx/>
                <a:latin typeface="Arial" charset="0"/>
                <a:ea typeface="+mn-ea"/>
                <a:cs typeface="+mn-cs"/>
              </a:rPr>
              <a:t>according</a:t>
            </a:r>
            <a:r>
              <a:rPr kumimoji="0" lang="de-DE" sz="1800" b="0" i="0" u="none" strike="noStrike" kern="0" cap="none" spc="0" normalizeH="0" baseline="0" noProof="0">
                <a:ln>
                  <a:noFill/>
                </a:ln>
                <a:solidFill>
                  <a:schemeClr val="bg1"/>
                </a:solidFill>
                <a:effectLst/>
                <a:uLnTx/>
                <a:uFillTx/>
                <a:latin typeface="Arial" charset="0"/>
                <a:ea typeface="+mn-ea"/>
                <a:cs typeface="+mn-cs"/>
              </a:rPr>
              <a:t> </a:t>
            </a:r>
            <a:r>
              <a:rPr kumimoji="0" lang="de-DE" sz="1800" b="0" i="0" u="none" strike="noStrike" kern="0" cap="none" spc="0" normalizeH="0" baseline="0" noProof="0" err="1">
                <a:ln>
                  <a:noFill/>
                </a:ln>
                <a:solidFill>
                  <a:schemeClr val="bg1"/>
                </a:solidFill>
                <a:effectLst/>
                <a:uLnTx/>
                <a:uFillTx/>
                <a:latin typeface="Arial" charset="0"/>
                <a:ea typeface="+mn-ea"/>
                <a:cs typeface="+mn-cs"/>
              </a:rPr>
              <a:t>to</a:t>
            </a:r>
            <a:r>
              <a:rPr kumimoji="0" lang="de-DE" sz="1800" b="0" i="0" u="none" strike="noStrike" kern="0" cap="none" spc="0" normalizeH="0" baseline="0" noProof="0">
                <a:ln>
                  <a:noFill/>
                </a:ln>
                <a:solidFill>
                  <a:schemeClr val="bg1"/>
                </a:solidFill>
                <a:effectLst/>
                <a:uLnTx/>
                <a:uFillTx/>
                <a:latin typeface="Arial" charset="0"/>
                <a:ea typeface="+mn-ea"/>
                <a:cs typeface="+mn-cs"/>
              </a:rPr>
              <a:t> ISO/IEC 27001</a:t>
            </a:r>
          </a:p>
        </p:txBody>
      </p:sp>
      <p:pic>
        <p:nvPicPr>
          <p:cNvPr id="21" name="Grafik 20">
            <a:extLst>
              <a:ext uri="{FF2B5EF4-FFF2-40B4-BE49-F238E27FC236}">
                <a16:creationId xmlns:a16="http://schemas.microsoft.com/office/drawing/2014/main" id="{16ECBD61-30E4-4C4B-93E2-1386C171002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44205" y="6250512"/>
            <a:ext cx="636289" cy="503577"/>
          </a:xfrm>
          <a:prstGeom prst="rect">
            <a:avLst/>
          </a:prstGeom>
        </p:spPr>
      </p:pic>
      <p:pic>
        <p:nvPicPr>
          <p:cNvPr id="2" name="Picture 2" descr="Logo">
            <a:extLst>
              <a:ext uri="{FF2B5EF4-FFF2-40B4-BE49-F238E27FC236}">
                <a16:creationId xmlns:a16="http://schemas.microsoft.com/office/drawing/2014/main" id="{3970FFCD-FF9E-43BE-A2C8-49A87727031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884368" y="260648"/>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633313"/>
      </p:ext>
    </p:extLst>
  </p:cSld>
  <p:clrMap bg1="lt1" tx1="dk1" bg2="lt2" tx2="dk2" accent1="accent1" accent2="accent2" accent3="accent3" accent4="accent4" accent5="accent5" accent6="accent6" hlink="hlink" folHlink="folHlink"/>
  <p:sldLayoutIdLst>
    <p:sldLayoutId id="2147486437" r:id="rId1"/>
    <p:sldLayoutId id="2147486454" r:id="rId2"/>
    <p:sldLayoutId id="2147486455" r:id="rId3"/>
    <p:sldLayoutId id="2147486457" r:id="rId4"/>
    <p:sldLayoutId id="2147486458" r:id="rId5"/>
    <p:sldLayoutId id="2147486459" r:id="rId6"/>
  </p:sldLayoutIdLst>
  <p:hf sldNum="0" hdr="0" dt="0"/>
  <p:txStyles>
    <p:titleStyle>
      <a:lvl1pPr algn="l" rtl="0" eaLnBrk="0" fontAlgn="base" hangingPunct="0">
        <a:spcBef>
          <a:spcPct val="0"/>
        </a:spcBef>
        <a:spcAft>
          <a:spcPct val="0"/>
        </a:spcAft>
        <a:defRPr sz="2000">
          <a:solidFill>
            <a:srgbClr val="4D79C7"/>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Verdana" pitchFamily="34" charset="0"/>
        </a:defRPr>
      </a:lvl6pPr>
      <a:lvl7pPr marL="914400" algn="l" rtl="0" fontAlgn="base">
        <a:spcBef>
          <a:spcPct val="0"/>
        </a:spcBef>
        <a:spcAft>
          <a:spcPct val="0"/>
        </a:spcAft>
        <a:defRPr>
          <a:solidFill>
            <a:schemeClr val="tx1"/>
          </a:solidFill>
          <a:latin typeface="Verdana" pitchFamily="34" charset="0"/>
        </a:defRPr>
      </a:lvl7pPr>
      <a:lvl8pPr marL="1371600" algn="l" rtl="0" fontAlgn="base">
        <a:spcBef>
          <a:spcPct val="0"/>
        </a:spcBef>
        <a:spcAft>
          <a:spcPct val="0"/>
        </a:spcAft>
        <a:defRPr>
          <a:solidFill>
            <a:schemeClr val="tx1"/>
          </a:solidFill>
          <a:latin typeface="Verdana" pitchFamily="34" charset="0"/>
        </a:defRPr>
      </a:lvl8pPr>
      <a:lvl9pPr marL="1828800" algn="l" rtl="0" fontAlgn="base">
        <a:spcBef>
          <a:spcPct val="0"/>
        </a:spcBef>
        <a:spcAft>
          <a:spcPct val="0"/>
        </a:spcAft>
        <a:defRPr>
          <a:solidFill>
            <a:schemeClr val="tx1"/>
          </a:solidFill>
          <a:latin typeface="Verdana" pitchFamily="34" charset="0"/>
        </a:defRPr>
      </a:lvl9pPr>
    </p:titleStyle>
    <p:bodyStyle>
      <a:lvl1pPr marL="269875" indent="-249238" algn="l" rtl="0" eaLnBrk="0" fontAlgn="base" hangingPunct="0">
        <a:spcBef>
          <a:spcPct val="20000"/>
        </a:spcBef>
        <a:spcAft>
          <a:spcPct val="0"/>
        </a:spcAft>
        <a:buClr>
          <a:srgbClr val="4D79C7"/>
        </a:buClr>
        <a:buFont typeface="Wingdings" panose="05000000000000000000" pitchFamily="2" charset="2"/>
        <a:buChar char="§"/>
        <a:defRPr sz="1900">
          <a:solidFill>
            <a:schemeClr val="tx1"/>
          </a:solidFill>
          <a:latin typeface="+mn-lt"/>
          <a:ea typeface="+mn-ea"/>
          <a:cs typeface="+mn-cs"/>
        </a:defRPr>
      </a:lvl1pPr>
      <a:lvl2pPr marL="719138" indent="-261938" algn="l" rtl="0" eaLnBrk="0" fontAlgn="base" hangingPunct="0">
        <a:spcBef>
          <a:spcPct val="20000"/>
        </a:spcBef>
        <a:spcAft>
          <a:spcPct val="0"/>
        </a:spcAft>
        <a:buClr>
          <a:schemeClr val="bg1">
            <a:lumMod val="65000"/>
          </a:schemeClr>
        </a:buClr>
        <a:buFont typeface="Wingdings" panose="05000000000000000000" pitchFamily="2" charset="2"/>
        <a:buChar char="§"/>
        <a:defRPr sz="1800">
          <a:solidFill>
            <a:schemeClr val="tx1"/>
          </a:solidFill>
          <a:latin typeface="+mn-lt"/>
        </a:defRPr>
      </a:lvl2pPr>
      <a:lvl3pPr marL="1143000" indent="-228600" algn="l" rtl="0" eaLnBrk="0" fontAlgn="base" hangingPunct="0">
        <a:spcBef>
          <a:spcPct val="20000"/>
        </a:spcBef>
        <a:spcAft>
          <a:spcPct val="0"/>
        </a:spcAft>
        <a:buClr>
          <a:schemeClr val="bg1">
            <a:lumMod val="65000"/>
          </a:schemeClr>
        </a:buClr>
        <a:buFont typeface="Wingdings" panose="05000000000000000000" pitchFamily="2" charset="2"/>
        <a:buChar char="§"/>
        <a:defRPr>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5D4CCAA-EC4E-4E15-96B2-098D8B3E2D5B}"/>
              </a:ext>
            </a:extLst>
          </p:cNvPr>
          <p:cNvSpPr>
            <a:spLocks noGrp="1"/>
          </p:cNvSpPr>
          <p:nvPr>
            <p:ph type="title"/>
          </p:nvPr>
        </p:nvSpPr>
        <p:spPr/>
        <p:txBody>
          <a:bodyPr/>
          <a:lstStyle/>
          <a:p>
            <a:r>
              <a:rPr lang="en-GB" dirty="0">
                <a:solidFill>
                  <a:srgbClr val="4D79C7"/>
                </a:solidFill>
              </a:rPr>
              <a:t>ISMS Foundation according to ISO/IEC 27001</a:t>
            </a:r>
          </a:p>
        </p:txBody>
      </p:sp>
      <p:sp>
        <p:nvSpPr>
          <p:cNvPr id="6" name="Textplatzhalter 5"/>
          <p:cNvSpPr>
            <a:spLocks noGrp="1"/>
          </p:cNvSpPr>
          <p:nvPr>
            <p:ph type="body" sz="quarter" idx="10"/>
          </p:nvPr>
        </p:nvSpPr>
        <p:spPr>
          <a:xfrm>
            <a:off x="827584" y="3068960"/>
            <a:ext cx="7488831" cy="2448272"/>
          </a:xfrm>
        </p:spPr>
        <p:txBody>
          <a:bodyPr/>
          <a:lstStyle/>
          <a:p>
            <a:pPr marL="20637" indent="0" algn="ctr">
              <a:spcBef>
                <a:spcPts val="600"/>
              </a:spcBef>
              <a:buNone/>
            </a:pPr>
            <a:r>
              <a:rPr lang="en-GB" sz="2800" b="0" dirty="0"/>
              <a:t>Information Security Management Systems</a:t>
            </a:r>
          </a:p>
        </p:txBody>
      </p:sp>
      <p:sp>
        <p:nvSpPr>
          <p:cNvPr id="5" name="Rechteck 4">
            <a:extLst>
              <a:ext uri="{FF2B5EF4-FFF2-40B4-BE49-F238E27FC236}">
                <a16:creationId xmlns:a16="http://schemas.microsoft.com/office/drawing/2014/main" id="{291172E3-1BBC-4715-9C96-16BCE77B08D3}"/>
              </a:ext>
            </a:extLst>
          </p:cNvPr>
          <p:cNvSpPr/>
          <p:nvPr/>
        </p:nvSpPr>
        <p:spPr>
          <a:xfrm>
            <a:off x="4499992" y="6165304"/>
            <a:ext cx="288032" cy="216024"/>
          </a:xfrm>
          <a:prstGeom prst="rect">
            <a:avLst/>
          </a:prstGeom>
          <a:solidFill>
            <a:schemeClr val="bg1"/>
          </a:solidFill>
        </p:spPr>
        <p:txBody>
          <a:bodyPr wrap="none" rtlCol="0" anchor="ctr">
            <a:spAutoFit/>
          </a:bodyPr>
          <a:lstStyle/>
          <a:p>
            <a:pPr algn="ctr"/>
            <a:endParaRPr lang="de-DE" sz="1800" dirty="0">
              <a:latin typeface="+mj-lt"/>
            </a:endParaRPr>
          </a:p>
        </p:txBody>
      </p:sp>
      <p:sp>
        <p:nvSpPr>
          <p:cNvPr id="2" name="Rechteck 1">
            <a:extLst>
              <a:ext uri="{FF2B5EF4-FFF2-40B4-BE49-F238E27FC236}">
                <a16:creationId xmlns:a16="http://schemas.microsoft.com/office/drawing/2014/main" id="{D401B09B-7A5F-496B-B109-776675BC9076}"/>
              </a:ext>
            </a:extLst>
          </p:cNvPr>
          <p:cNvSpPr/>
          <p:nvPr/>
        </p:nvSpPr>
        <p:spPr>
          <a:xfrm>
            <a:off x="4103948" y="4293096"/>
            <a:ext cx="972108" cy="216024"/>
          </a:xfrm>
          <a:prstGeom prst="rect">
            <a:avLst/>
          </a:prstGeom>
          <a:solidFill>
            <a:schemeClr val="bg1"/>
          </a:solidFill>
        </p:spPr>
        <p:txBody>
          <a:bodyPr wrap="square" rtlCol="0" anchor="ctr">
            <a:spAutoFit/>
          </a:bodyPr>
          <a:lstStyle/>
          <a:p>
            <a:pPr algn="ctr"/>
            <a:endParaRPr lang="en-GB" sz="1800" dirty="0">
              <a:latin typeface="+mj-lt"/>
            </a:endParaRPr>
          </a:p>
        </p:txBody>
      </p:sp>
    </p:spTree>
    <p:extLst>
      <p:ext uri="{BB962C8B-B14F-4D97-AF65-F5344CB8AC3E}">
        <p14:creationId xmlns:p14="http://schemas.microsoft.com/office/powerpoint/2010/main" val="78250018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Important terms and basics</a:t>
            </a:r>
            <a:br>
              <a:rPr lang="en-GB" dirty="0"/>
            </a:br>
            <a:endParaRPr lang="en-GB" dirty="0"/>
          </a:p>
        </p:txBody>
      </p:sp>
      <p:sp>
        <p:nvSpPr>
          <p:cNvPr id="6" name="Inhaltsplatzhalter 5">
            <a:extLst>
              <a:ext uri="{FF2B5EF4-FFF2-40B4-BE49-F238E27FC236}">
                <a16:creationId xmlns:a16="http://schemas.microsoft.com/office/drawing/2014/main" id="{795E1DBD-A3AB-45C6-B2FA-531A22A59D9F}"/>
              </a:ext>
            </a:extLst>
          </p:cNvPr>
          <p:cNvSpPr>
            <a:spLocks noGrp="1"/>
          </p:cNvSpPr>
          <p:nvPr>
            <p:ph idx="1"/>
          </p:nvPr>
        </p:nvSpPr>
        <p:spPr>
          <a:xfrm>
            <a:off x="591542" y="1291483"/>
            <a:ext cx="8185025" cy="4895865"/>
          </a:xfrm>
        </p:spPr>
        <p:txBody>
          <a:bodyPr/>
          <a:lstStyle/>
          <a:p>
            <a:pPr marL="285750" indent="-285750">
              <a:spcAft>
                <a:spcPts val="300"/>
              </a:spcAft>
            </a:pPr>
            <a:r>
              <a:rPr lang="en-GB" dirty="0"/>
              <a:t>International standards provide an approach for setting up and operating management systems. Examples:</a:t>
            </a:r>
          </a:p>
          <a:p>
            <a:pPr marL="742950" lvl="1" indent="-285750">
              <a:spcAft>
                <a:spcPts val="300"/>
              </a:spcAft>
            </a:pPr>
            <a:r>
              <a:rPr lang="en-GB" dirty="0"/>
              <a:t>EN ISO 9001 defines the minimum requirements for a quality management systems (QM system).</a:t>
            </a:r>
          </a:p>
          <a:p>
            <a:pPr marL="742950" lvl="1" indent="-285750">
              <a:spcAft>
                <a:spcPts val="300"/>
              </a:spcAft>
            </a:pPr>
            <a:r>
              <a:rPr lang="en-GB" dirty="0"/>
              <a:t>ISO/IEC 20000 Part 1 defines the minimum requirements for a service management system.</a:t>
            </a:r>
          </a:p>
          <a:p>
            <a:pPr marL="742950" lvl="1" indent="-285750">
              <a:spcAft>
                <a:spcPts val="300"/>
              </a:spcAft>
            </a:pPr>
            <a:r>
              <a:rPr lang="en-GB" b="1" dirty="0"/>
              <a:t>ISO/IEC 27001 defines the minimum requirements for an information security management system</a:t>
            </a:r>
          </a:p>
          <a:p>
            <a:pPr marL="742950" lvl="1" indent="-285750">
              <a:spcAft>
                <a:spcPts val="300"/>
              </a:spcAft>
            </a:pPr>
            <a:r>
              <a:rPr lang="en-GB" dirty="0"/>
              <a:t>The international standard ISO 22000 is a global norm for a management system for food safety.</a:t>
            </a:r>
          </a:p>
          <a:p>
            <a:pPr marL="285750" indent="-285750">
              <a:spcAft>
                <a:spcPts val="300"/>
              </a:spcAft>
            </a:pPr>
            <a:r>
              <a:rPr lang="en-GB" dirty="0"/>
              <a:t>ISO/IEC JTC 1/ SC27 maintains an expert committee that is dedicated to maintaining an international management system standard for </a:t>
            </a:r>
            <a:r>
              <a:rPr lang="en-GB" b="1" dirty="0"/>
              <a:t>information security</a:t>
            </a:r>
            <a:r>
              <a:rPr lang="en-GB" dirty="0"/>
              <a:t>.</a:t>
            </a:r>
          </a:p>
          <a:p>
            <a:pPr marL="285750" indent="-285750">
              <a:spcAft>
                <a:spcPts val="300"/>
              </a:spcAft>
            </a:pPr>
            <a:r>
              <a:rPr lang="en-GB" dirty="0"/>
              <a:t>The international norm can be applied to all types and sizes of organization (e.g. commercial enterprises, authorities, non-profit organizations)</a:t>
            </a:r>
          </a:p>
        </p:txBody>
      </p:sp>
    </p:spTree>
    <p:extLst>
      <p:ext uri="{BB962C8B-B14F-4D97-AF65-F5344CB8AC3E}">
        <p14:creationId xmlns:p14="http://schemas.microsoft.com/office/powerpoint/2010/main" val="38354011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People Controls (A.6)</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The employment contractual agreements shall state the personnel’s and the organization’s responsibilities for information security.</a:t>
            </a:r>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r>
              <a:rPr lang="en-US" dirty="0"/>
              <a:t>Personnel of the organization and relevant interested parties shall receive appropriate information security awareness, education and training and regular updates of the organization's information security policy, topic-specific policies and procedures, as relevant for their job function.</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A.6.2 Terms and conditions of employment</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 6.3 Information security awareness, education and training</a:t>
            </a:r>
            <a:endParaRPr lang="de-DE" dirty="0"/>
          </a:p>
        </p:txBody>
      </p:sp>
    </p:spTree>
    <p:extLst>
      <p:ext uri="{BB962C8B-B14F-4D97-AF65-F5344CB8AC3E}">
        <p14:creationId xmlns:p14="http://schemas.microsoft.com/office/powerpoint/2010/main" val="40756364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People Controls (A.6)</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A disciplinary process shall be formalized and communicated to take actions against personnel and other relevant interested parties who have committed an information security policy violation.</a:t>
            </a:r>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sz="800" dirty="0"/>
          </a:p>
          <a:p>
            <a:pPr marL="20637" indent="0">
              <a:buNone/>
            </a:pPr>
            <a:r>
              <a:rPr lang="en-US" dirty="0"/>
              <a:t>Information security responsibilities and duties that remain valid after termination or change of employment shall be defined, enforced and communicated to relevant personnel and other interested parties.</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A.6.4 Disciplinary process</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A.6.5 Responsibilities after termination or change of employment</a:t>
            </a:r>
            <a:endParaRPr lang="de-DE" dirty="0"/>
          </a:p>
        </p:txBody>
      </p:sp>
    </p:spTree>
    <p:extLst>
      <p:ext uri="{BB962C8B-B14F-4D97-AF65-F5344CB8AC3E}">
        <p14:creationId xmlns:p14="http://schemas.microsoft.com/office/powerpoint/2010/main" val="19793285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People Controls (A.6)</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Security measures shall be implemented when personnel are working remotely to protect information accessed, processed or stored outside the organization’s premises.</a:t>
            </a:r>
          </a:p>
          <a:p>
            <a:pPr marL="20637" indent="0">
              <a:buNone/>
            </a:pPr>
            <a:endParaRPr lang="en-US" dirty="0"/>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sz="800" dirty="0"/>
          </a:p>
          <a:p>
            <a:pPr marL="20637" indent="0">
              <a:buNone/>
            </a:pPr>
            <a:r>
              <a:rPr lang="en-US" dirty="0"/>
              <a:t>The organization shall provide a mechanism for personnel to report observed or suspected information security events through appropriate channels in a timely manner.</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A.6.7 Remote working</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A.6.8 Information security event reporting</a:t>
            </a:r>
            <a:endParaRPr lang="de-DE" dirty="0"/>
          </a:p>
        </p:txBody>
      </p:sp>
    </p:spTree>
    <p:extLst>
      <p:ext uri="{BB962C8B-B14F-4D97-AF65-F5344CB8AC3E}">
        <p14:creationId xmlns:p14="http://schemas.microsoft.com/office/powerpoint/2010/main" val="4768666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6A7C1-B389-87C8-F8ED-EF0453239E3E}"/>
              </a:ext>
            </a:extLst>
          </p:cNvPr>
          <p:cNvSpPr>
            <a:spLocks noGrp="1"/>
          </p:cNvSpPr>
          <p:nvPr>
            <p:ph type="title"/>
          </p:nvPr>
        </p:nvSpPr>
        <p:spPr/>
        <p:txBody>
          <a:bodyPr/>
          <a:lstStyle/>
          <a:p>
            <a:r>
              <a:rPr lang="en-GB" dirty="0"/>
              <a:t>Information Security Controls (ISO/IEC 27001, Annex A)</a:t>
            </a:r>
            <a:endParaRPr lang="de-DE" dirty="0"/>
          </a:p>
        </p:txBody>
      </p:sp>
      <p:sp>
        <p:nvSpPr>
          <p:cNvPr id="3" name="Inhaltsplatzhalter 2">
            <a:extLst>
              <a:ext uri="{FF2B5EF4-FFF2-40B4-BE49-F238E27FC236}">
                <a16:creationId xmlns:a16="http://schemas.microsoft.com/office/drawing/2014/main" id="{8CF87B33-6E3E-1DCC-AD59-BBFD6C5FD8A0}"/>
              </a:ext>
            </a:extLst>
          </p:cNvPr>
          <p:cNvSpPr>
            <a:spLocks noGrp="1"/>
          </p:cNvSpPr>
          <p:nvPr>
            <p:ph idx="1"/>
          </p:nvPr>
        </p:nvSpPr>
        <p:spPr/>
        <p:txBody>
          <a:bodyPr/>
          <a:lstStyle/>
          <a:p>
            <a:r>
              <a:rPr lang="en-US" sz="1200" dirty="0"/>
              <a:t>A.7.1 Physical security perimeters</a:t>
            </a:r>
          </a:p>
          <a:p>
            <a:r>
              <a:rPr lang="en-US" sz="1200" dirty="0"/>
              <a:t>A.7.2 Physical entry</a:t>
            </a:r>
          </a:p>
          <a:p>
            <a:r>
              <a:rPr lang="en-US" sz="1200" dirty="0"/>
              <a:t>A.7.3 Securing offices, rooms and facilities</a:t>
            </a:r>
          </a:p>
          <a:p>
            <a:r>
              <a:rPr lang="en-US" sz="1200" dirty="0"/>
              <a:t>A.7.4 Physical security monitoring</a:t>
            </a:r>
          </a:p>
          <a:p>
            <a:r>
              <a:rPr lang="en-US" sz="1200" dirty="0"/>
              <a:t>A.7.5 Protecting against physical and environmental threats</a:t>
            </a:r>
          </a:p>
          <a:p>
            <a:r>
              <a:rPr lang="en-US" sz="1200" dirty="0"/>
              <a:t>A.7.6 Working in secure areas</a:t>
            </a:r>
          </a:p>
          <a:p>
            <a:r>
              <a:rPr lang="en-US" sz="1200" dirty="0"/>
              <a:t>A.7.7 Clear desk and clear screen</a:t>
            </a:r>
          </a:p>
          <a:p>
            <a:r>
              <a:rPr lang="en-US" sz="1200" dirty="0"/>
              <a:t>A.7.8 Equipment siting and protection</a:t>
            </a:r>
          </a:p>
          <a:p>
            <a:r>
              <a:rPr lang="en-US" sz="1200" dirty="0"/>
              <a:t>A.7.9 Security of assets off-premises</a:t>
            </a:r>
          </a:p>
          <a:p>
            <a:r>
              <a:rPr lang="en-US" sz="1200" dirty="0"/>
              <a:t>A.7.10 Storage media</a:t>
            </a:r>
          </a:p>
          <a:p>
            <a:r>
              <a:rPr lang="en-US" sz="1200" dirty="0"/>
              <a:t>A.7.11 Supporting utilities</a:t>
            </a:r>
          </a:p>
          <a:p>
            <a:r>
              <a:rPr lang="en-US" sz="1200" dirty="0"/>
              <a:t>A.7.12 Cabling security</a:t>
            </a:r>
          </a:p>
          <a:p>
            <a:r>
              <a:rPr lang="en-US" sz="1200" dirty="0"/>
              <a:t>A.7.13 Equipment maintenance</a:t>
            </a:r>
          </a:p>
          <a:p>
            <a:r>
              <a:rPr lang="en-US" sz="1200" dirty="0"/>
              <a:t>A.7.14 Secure disposal or re-use of equipment</a:t>
            </a:r>
          </a:p>
        </p:txBody>
      </p:sp>
      <p:sp>
        <p:nvSpPr>
          <p:cNvPr id="4" name="Textplatzhalter 3">
            <a:extLst>
              <a:ext uri="{FF2B5EF4-FFF2-40B4-BE49-F238E27FC236}">
                <a16:creationId xmlns:a16="http://schemas.microsoft.com/office/drawing/2014/main" id="{35C9713D-1D2C-2BBB-5594-A225CCCD46D6}"/>
              </a:ext>
            </a:extLst>
          </p:cNvPr>
          <p:cNvSpPr>
            <a:spLocks noGrp="1"/>
          </p:cNvSpPr>
          <p:nvPr>
            <p:ph type="body" sz="quarter" idx="10"/>
          </p:nvPr>
        </p:nvSpPr>
        <p:spPr/>
        <p:txBody>
          <a:bodyPr/>
          <a:lstStyle/>
          <a:p>
            <a:r>
              <a:rPr lang="de-DE" dirty="0"/>
              <a:t>A.7 </a:t>
            </a:r>
            <a:r>
              <a:rPr lang="de-DE" dirty="0" err="1"/>
              <a:t>Physical</a:t>
            </a:r>
            <a:r>
              <a:rPr lang="de-DE" dirty="0"/>
              <a:t> Controls</a:t>
            </a:r>
          </a:p>
        </p:txBody>
      </p:sp>
    </p:spTree>
    <p:extLst>
      <p:ext uri="{BB962C8B-B14F-4D97-AF65-F5344CB8AC3E}">
        <p14:creationId xmlns:p14="http://schemas.microsoft.com/office/powerpoint/2010/main" val="6000980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Physical Controls (A.7)</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Security perimeters shall be defined and used to protect areas that contain information and other associated assets.</a:t>
            </a:r>
          </a:p>
          <a:p>
            <a:pPr marL="20637" indent="0">
              <a:buNone/>
            </a:pPr>
            <a:endParaRPr lang="en-US" dirty="0"/>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en-US" sz="800" dirty="0"/>
          </a:p>
          <a:p>
            <a:pPr marL="20637" indent="0">
              <a:buNone/>
            </a:pPr>
            <a:r>
              <a:rPr lang="en-US" dirty="0"/>
              <a:t>Secure areas shall be protected by appropriate entry controls and access points.</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A.7.1 Physical security perimeter.</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A.7.2 Physical entry</a:t>
            </a:r>
            <a:endParaRPr lang="de-DE" dirty="0"/>
          </a:p>
        </p:txBody>
      </p:sp>
    </p:spTree>
    <p:extLst>
      <p:ext uri="{BB962C8B-B14F-4D97-AF65-F5344CB8AC3E}">
        <p14:creationId xmlns:p14="http://schemas.microsoft.com/office/powerpoint/2010/main" val="42857809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Physical Controls (A.7)</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Premises shall be continuously monitored for unauthorized physical access.</a:t>
            </a:r>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r>
              <a:rPr lang="en-US" dirty="0"/>
              <a:t>Protection against physical and environmental threats, such as natural disasters and other intentional or unintentional physical threats to infrastructure shall be designed and implemented.</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A.7.4 Physical security monitoring</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A.7.5 Protecting against physical and environmental threats</a:t>
            </a:r>
            <a:endParaRPr lang="de-DE" dirty="0"/>
          </a:p>
        </p:txBody>
      </p:sp>
    </p:spTree>
    <p:extLst>
      <p:ext uri="{BB962C8B-B14F-4D97-AF65-F5344CB8AC3E}">
        <p14:creationId xmlns:p14="http://schemas.microsoft.com/office/powerpoint/2010/main" val="1594576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Physical Controls (A.7)</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Clear desk rules for papers and removable storage media and clear screen rules for information processing facilities should be defined and appropriately enforced.</a:t>
            </a:r>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sz="800" dirty="0"/>
          </a:p>
          <a:p>
            <a:pPr marL="20637" indent="0">
              <a:buNone/>
            </a:pPr>
            <a:r>
              <a:rPr lang="en-US" dirty="0"/>
              <a:t>Storage media shall be managed through its life cycle of acquisition, use, transportation and disposal in accordance with the organization’s classification scheme and handling requirements.</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A.7.7 Clear desk and clear screen</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A.7.10 Storage media</a:t>
            </a:r>
            <a:endParaRPr lang="de-DE" dirty="0"/>
          </a:p>
        </p:txBody>
      </p:sp>
    </p:spTree>
    <p:extLst>
      <p:ext uri="{BB962C8B-B14F-4D97-AF65-F5344CB8AC3E}">
        <p14:creationId xmlns:p14="http://schemas.microsoft.com/office/powerpoint/2010/main" val="13137854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6A7C1-B389-87C8-F8ED-EF0453239E3E}"/>
              </a:ext>
            </a:extLst>
          </p:cNvPr>
          <p:cNvSpPr>
            <a:spLocks noGrp="1"/>
          </p:cNvSpPr>
          <p:nvPr>
            <p:ph type="title"/>
          </p:nvPr>
        </p:nvSpPr>
        <p:spPr/>
        <p:txBody>
          <a:bodyPr/>
          <a:lstStyle/>
          <a:p>
            <a:r>
              <a:rPr lang="en-GB" dirty="0"/>
              <a:t>Information Security Controls (ISO/IEC 27001, Annex A)</a:t>
            </a:r>
            <a:endParaRPr lang="de-DE" dirty="0"/>
          </a:p>
        </p:txBody>
      </p:sp>
      <p:sp>
        <p:nvSpPr>
          <p:cNvPr id="3" name="Inhaltsplatzhalter 2">
            <a:extLst>
              <a:ext uri="{FF2B5EF4-FFF2-40B4-BE49-F238E27FC236}">
                <a16:creationId xmlns:a16="http://schemas.microsoft.com/office/drawing/2014/main" id="{8CF87B33-6E3E-1DCC-AD59-BBFD6C5FD8A0}"/>
              </a:ext>
            </a:extLst>
          </p:cNvPr>
          <p:cNvSpPr>
            <a:spLocks noGrp="1"/>
          </p:cNvSpPr>
          <p:nvPr>
            <p:ph idx="1"/>
          </p:nvPr>
        </p:nvSpPr>
        <p:spPr/>
        <p:txBody>
          <a:bodyPr/>
          <a:lstStyle/>
          <a:p>
            <a:r>
              <a:rPr lang="en-US" sz="1200" dirty="0"/>
              <a:t>A.8.1 User endpoint devices</a:t>
            </a:r>
          </a:p>
          <a:p>
            <a:r>
              <a:rPr lang="en-US" sz="1200" dirty="0"/>
              <a:t>A.8.2 Privileged access rights</a:t>
            </a:r>
          </a:p>
          <a:p>
            <a:r>
              <a:rPr lang="en-US" sz="1200" dirty="0"/>
              <a:t>A.8.3 Information access restriction</a:t>
            </a:r>
          </a:p>
          <a:p>
            <a:r>
              <a:rPr lang="en-US" sz="1200" dirty="0"/>
              <a:t>A.8.4 Access to source code</a:t>
            </a:r>
          </a:p>
          <a:p>
            <a:r>
              <a:rPr lang="en-US" sz="1200" dirty="0"/>
              <a:t>A.8.5 Secure authentication</a:t>
            </a:r>
          </a:p>
          <a:p>
            <a:r>
              <a:rPr lang="en-US" sz="1200" dirty="0"/>
              <a:t>A.8.6 Capacity management</a:t>
            </a:r>
          </a:p>
          <a:p>
            <a:r>
              <a:rPr lang="en-US" sz="1200" dirty="0"/>
              <a:t>A.8.7 Protection against malware</a:t>
            </a:r>
          </a:p>
          <a:p>
            <a:r>
              <a:rPr lang="en-US" sz="1200" dirty="0"/>
              <a:t>A.8.8 Management of technical vulnerabilities</a:t>
            </a:r>
          </a:p>
          <a:p>
            <a:r>
              <a:rPr lang="en-US" sz="1200" dirty="0"/>
              <a:t>A.8.9 Configuration management</a:t>
            </a:r>
          </a:p>
          <a:p>
            <a:r>
              <a:rPr lang="en-US" sz="1200" dirty="0"/>
              <a:t>A.8.10 Information deletion</a:t>
            </a:r>
          </a:p>
          <a:p>
            <a:r>
              <a:rPr lang="en-US" sz="1200" dirty="0"/>
              <a:t>A.8.11 Data masking</a:t>
            </a:r>
          </a:p>
          <a:p>
            <a:r>
              <a:rPr lang="en-US" sz="1200" dirty="0"/>
              <a:t>A.8.12 Data leakage prevention</a:t>
            </a:r>
          </a:p>
          <a:p>
            <a:r>
              <a:rPr lang="en-US" sz="1200" dirty="0"/>
              <a:t>A.8.13 Information backup</a:t>
            </a:r>
          </a:p>
          <a:p>
            <a:r>
              <a:rPr lang="en-US" sz="1200" dirty="0"/>
              <a:t>A.8.14 Redundancy of information processing facilities</a:t>
            </a:r>
          </a:p>
          <a:p>
            <a:r>
              <a:rPr lang="en-US" sz="1200" dirty="0"/>
              <a:t>A.8.15 Logging</a:t>
            </a:r>
          </a:p>
          <a:p>
            <a:r>
              <a:rPr lang="en-US" sz="1200" dirty="0"/>
              <a:t>A.8.16 Monitoring activities</a:t>
            </a:r>
          </a:p>
          <a:p>
            <a:r>
              <a:rPr lang="en-US" sz="1200" dirty="0"/>
              <a:t>A.8.17 Clock synchronization</a:t>
            </a:r>
          </a:p>
          <a:p>
            <a:r>
              <a:rPr lang="en-US" sz="1200" dirty="0"/>
              <a:t>A.8.18 Use of privileged utility programs</a:t>
            </a:r>
          </a:p>
        </p:txBody>
      </p:sp>
      <p:sp>
        <p:nvSpPr>
          <p:cNvPr id="4" name="Textplatzhalter 3">
            <a:extLst>
              <a:ext uri="{FF2B5EF4-FFF2-40B4-BE49-F238E27FC236}">
                <a16:creationId xmlns:a16="http://schemas.microsoft.com/office/drawing/2014/main" id="{35C9713D-1D2C-2BBB-5594-A225CCCD46D6}"/>
              </a:ext>
            </a:extLst>
          </p:cNvPr>
          <p:cNvSpPr>
            <a:spLocks noGrp="1"/>
          </p:cNvSpPr>
          <p:nvPr>
            <p:ph type="body" sz="quarter" idx="10"/>
          </p:nvPr>
        </p:nvSpPr>
        <p:spPr/>
        <p:txBody>
          <a:bodyPr/>
          <a:lstStyle/>
          <a:p>
            <a:r>
              <a:rPr lang="de-DE" dirty="0"/>
              <a:t>A.8 Technological Controls</a:t>
            </a:r>
          </a:p>
        </p:txBody>
      </p:sp>
    </p:spTree>
    <p:extLst>
      <p:ext uri="{BB962C8B-B14F-4D97-AF65-F5344CB8AC3E}">
        <p14:creationId xmlns:p14="http://schemas.microsoft.com/office/powerpoint/2010/main" val="16676368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6A7C1-B389-87C8-F8ED-EF0453239E3E}"/>
              </a:ext>
            </a:extLst>
          </p:cNvPr>
          <p:cNvSpPr>
            <a:spLocks noGrp="1"/>
          </p:cNvSpPr>
          <p:nvPr>
            <p:ph type="title"/>
          </p:nvPr>
        </p:nvSpPr>
        <p:spPr/>
        <p:txBody>
          <a:bodyPr/>
          <a:lstStyle/>
          <a:p>
            <a:r>
              <a:rPr lang="en-GB" dirty="0"/>
              <a:t>Information Security Controls (ISO/IEC 27001, Annex A)</a:t>
            </a:r>
            <a:endParaRPr lang="de-DE" dirty="0"/>
          </a:p>
        </p:txBody>
      </p:sp>
      <p:sp>
        <p:nvSpPr>
          <p:cNvPr id="3" name="Inhaltsplatzhalter 2">
            <a:extLst>
              <a:ext uri="{FF2B5EF4-FFF2-40B4-BE49-F238E27FC236}">
                <a16:creationId xmlns:a16="http://schemas.microsoft.com/office/drawing/2014/main" id="{8CF87B33-6E3E-1DCC-AD59-BBFD6C5FD8A0}"/>
              </a:ext>
            </a:extLst>
          </p:cNvPr>
          <p:cNvSpPr>
            <a:spLocks noGrp="1"/>
          </p:cNvSpPr>
          <p:nvPr>
            <p:ph idx="1"/>
          </p:nvPr>
        </p:nvSpPr>
        <p:spPr/>
        <p:txBody>
          <a:bodyPr/>
          <a:lstStyle/>
          <a:p>
            <a:r>
              <a:rPr lang="en-US" sz="1200" dirty="0"/>
              <a:t>A.8.19 Installation of software on operational systems</a:t>
            </a:r>
          </a:p>
          <a:p>
            <a:r>
              <a:rPr lang="en-US" sz="1200" dirty="0"/>
              <a:t>A.8.20 Networks security</a:t>
            </a:r>
          </a:p>
          <a:p>
            <a:r>
              <a:rPr lang="en-US" sz="1200" dirty="0"/>
              <a:t>A.8.21 Security of network services</a:t>
            </a:r>
          </a:p>
          <a:p>
            <a:r>
              <a:rPr lang="en-US" sz="1200" dirty="0"/>
              <a:t>A.8.22 Segregation of networks</a:t>
            </a:r>
          </a:p>
          <a:p>
            <a:r>
              <a:rPr lang="en-US" sz="1200" dirty="0"/>
              <a:t>A.8.23 Web filtering</a:t>
            </a:r>
          </a:p>
          <a:p>
            <a:r>
              <a:rPr lang="en-US" sz="1200" dirty="0"/>
              <a:t>A.8.24 Use of cryptography</a:t>
            </a:r>
          </a:p>
          <a:p>
            <a:r>
              <a:rPr lang="en-US" sz="1200" dirty="0"/>
              <a:t>A.8.25 Secure development life cycle</a:t>
            </a:r>
          </a:p>
          <a:p>
            <a:r>
              <a:rPr lang="en-US" sz="1200" dirty="0"/>
              <a:t>A.8.26 Application security requirements</a:t>
            </a:r>
          </a:p>
          <a:p>
            <a:r>
              <a:rPr lang="en-US" sz="1200" dirty="0"/>
              <a:t>A.8.27 Secure system architecture and engineering principles</a:t>
            </a:r>
          </a:p>
          <a:p>
            <a:r>
              <a:rPr lang="en-US" sz="1200" dirty="0"/>
              <a:t>A.8.28 Secure coding</a:t>
            </a:r>
          </a:p>
          <a:p>
            <a:r>
              <a:rPr lang="en-US" sz="1200" dirty="0"/>
              <a:t>A.8.29 Security testing in development and acceptance</a:t>
            </a:r>
          </a:p>
          <a:p>
            <a:r>
              <a:rPr lang="en-US" sz="1200" dirty="0"/>
              <a:t>A.8.30 Outsourced development</a:t>
            </a:r>
          </a:p>
          <a:p>
            <a:r>
              <a:rPr lang="en-US" sz="1200" dirty="0"/>
              <a:t>A.8.31 Separation of development, test and production environments</a:t>
            </a:r>
          </a:p>
          <a:p>
            <a:r>
              <a:rPr lang="en-US" sz="1200" dirty="0"/>
              <a:t>A.8.32 Change management</a:t>
            </a:r>
          </a:p>
          <a:p>
            <a:r>
              <a:rPr lang="en-US" sz="1200" dirty="0"/>
              <a:t>A.8.33 Test information</a:t>
            </a:r>
          </a:p>
          <a:p>
            <a:r>
              <a:rPr lang="en-US" sz="1200" dirty="0"/>
              <a:t>A.8.34 Protection of information systems during audit testing</a:t>
            </a:r>
          </a:p>
        </p:txBody>
      </p:sp>
      <p:sp>
        <p:nvSpPr>
          <p:cNvPr id="4" name="Textplatzhalter 3">
            <a:extLst>
              <a:ext uri="{FF2B5EF4-FFF2-40B4-BE49-F238E27FC236}">
                <a16:creationId xmlns:a16="http://schemas.microsoft.com/office/drawing/2014/main" id="{35C9713D-1D2C-2BBB-5594-A225CCCD46D6}"/>
              </a:ext>
            </a:extLst>
          </p:cNvPr>
          <p:cNvSpPr>
            <a:spLocks noGrp="1"/>
          </p:cNvSpPr>
          <p:nvPr>
            <p:ph type="body" sz="quarter" idx="10"/>
          </p:nvPr>
        </p:nvSpPr>
        <p:spPr/>
        <p:txBody>
          <a:bodyPr/>
          <a:lstStyle/>
          <a:p>
            <a:r>
              <a:rPr lang="de-DE" dirty="0"/>
              <a:t>A.8 Technological Controls</a:t>
            </a:r>
          </a:p>
        </p:txBody>
      </p:sp>
    </p:spTree>
    <p:extLst>
      <p:ext uri="{BB962C8B-B14F-4D97-AF65-F5344CB8AC3E}">
        <p14:creationId xmlns:p14="http://schemas.microsoft.com/office/powerpoint/2010/main" val="13126885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Technological Controls (A.8)</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Information stored on, processed by or accessible via user endpoint devices shall be protected.</a:t>
            </a:r>
          </a:p>
          <a:p>
            <a:pPr marL="20637" indent="0">
              <a:buNone/>
            </a:pPr>
            <a:endParaRPr lang="en-US" dirty="0"/>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sz="800" dirty="0"/>
          </a:p>
          <a:p>
            <a:pPr marL="20637" indent="0">
              <a:buNone/>
            </a:pPr>
            <a:r>
              <a:rPr lang="en-US" dirty="0"/>
              <a:t>The allocation and use of privileged access rights shall be restricted and managed.</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A.8.1 User endpoint devices</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A.8.2 Privileged access rights</a:t>
            </a:r>
            <a:endParaRPr lang="de-DE" dirty="0"/>
          </a:p>
        </p:txBody>
      </p:sp>
    </p:spTree>
    <p:extLst>
      <p:ext uri="{BB962C8B-B14F-4D97-AF65-F5344CB8AC3E}">
        <p14:creationId xmlns:p14="http://schemas.microsoft.com/office/powerpoint/2010/main" val="3132442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Important terms and basics</a:t>
            </a:r>
          </a:p>
        </p:txBody>
      </p:sp>
      <p:sp>
        <p:nvSpPr>
          <p:cNvPr id="10" name="Abgerundetes Rechteck 30">
            <a:extLst>
              <a:ext uri="{FF2B5EF4-FFF2-40B4-BE49-F238E27FC236}">
                <a16:creationId xmlns:a16="http://schemas.microsoft.com/office/drawing/2014/main" id="{55608374-A613-4003-BF9C-516221B746EA}"/>
              </a:ext>
            </a:extLst>
          </p:cNvPr>
          <p:cNvSpPr/>
          <p:nvPr/>
        </p:nvSpPr>
        <p:spPr>
          <a:xfrm>
            <a:off x="755576" y="1314421"/>
            <a:ext cx="7704856" cy="1164262"/>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Set of interrelated or interacting  elements of an organization in order to establish policies (2.60), objectives (2.56) and processes (2.61) to achieve these objectives.</a:t>
            </a:r>
          </a:p>
        </p:txBody>
      </p:sp>
      <p:sp>
        <p:nvSpPr>
          <p:cNvPr id="11" name="Rechteck 10">
            <a:extLst>
              <a:ext uri="{FF2B5EF4-FFF2-40B4-BE49-F238E27FC236}">
                <a16:creationId xmlns:a16="http://schemas.microsoft.com/office/drawing/2014/main" id="{05C1C585-95A6-4157-9003-3632CD1F26D5}"/>
              </a:ext>
            </a:extLst>
          </p:cNvPr>
          <p:cNvSpPr/>
          <p:nvPr/>
        </p:nvSpPr>
        <p:spPr>
          <a:xfrm>
            <a:off x="971600" y="1130841"/>
            <a:ext cx="4248472" cy="353943"/>
          </a:xfrm>
          <a:prstGeom prst="rect">
            <a:avLst/>
          </a:prstGeom>
          <a:solidFill>
            <a:schemeClr val="bg1"/>
          </a:solidFill>
        </p:spPr>
        <p:txBody>
          <a:bodyPr wrap="square">
            <a:spAutoFit/>
          </a:bodyPr>
          <a:lstStyle/>
          <a:p>
            <a:r>
              <a:rPr lang="en-GB" b="1"/>
              <a:t>Management System – ISO 27000 - 2.46 </a:t>
            </a:r>
          </a:p>
        </p:txBody>
      </p:sp>
      <p:sp>
        <p:nvSpPr>
          <p:cNvPr id="6" name="Abgerundetes Rechteck 30">
            <a:extLst>
              <a:ext uri="{FF2B5EF4-FFF2-40B4-BE49-F238E27FC236}">
                <a16:creationId xmlns:a16="http://schemas.microsoft.com/office/drawing/2014/main" id="{C3E40E47-DCC4-4806-90AD-C58488F815E2}"/>
              </a:ext>
            </a:extLst>
          </p:cNvPr>
          <p:cNvSpPr/>
          <p:nvPr/>
        </p:nvSpPr>
        <p:spPr>
          <a:xfrm>
            <a:off x="755576" y="2854724"/>
            <a:ext cx="7704856" cy="790300"/>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Need or expectation that is stated, generally implied or obligatory </a:t>
            </a:r>
          </a:p>
        </p:txBody>
      </p:sp>
      <p:sp>
        <p:nvSpPr>
          <p:cNvPr id="7" name="Rechteck 6">
            <a:extLst>
              <a:ext uri="{FF2B5EF4-FFF2-40B4-BE49-F238E27FC236}">
                <a16:creationId xmlns:a16="http://schemas.microsoft.com/office/drawing/2014/main" id="{815A4F90-E2CF-4274-B421-E065C85A6003}"/>
              </a:ext>
            </a:extLst>
          </p:cNvPr>
          <p:cNvSpPr/>
          <p:nvPr/>
        </p:nvSpPr>
        <p:spPr>
          <a:xfrm>
            <a:off x="971600" y="2641925"/>
            <a:ext cx="3672408" cy="353943"/>
          </a:xfrm>
          <a:prstGeom prst="rect">
            <a:avLst/>
          </a:prstGeom>
          <a:solidFill>
            <a:schemeClr val="bg1"/>
          </a:solidFill>
        </p:spPr>
        <p:txBody>
          <a:bodyPr wrap="square">
            <a:spAutoFit/>
          </a:bodyPr>
          <a:lstStyle/>
          <a:p>
            <a:r>
              <a:rPr lang="en-GB" b="1"/>
              <a:t>Requirement – ISO 27000 - 2.63 </a:t>
            </a:r>
          </a:p>
        </p:txBody>
      </p:sp>
      <p:sp>
        <p:nvSpPr>
          <p:cNvPr id="13" name="Rechteck: abgerundete Ecken 12">
            <a:extLst>
              <a:ext uri="{FF2B5EF4-FFF2-40B4-BE49-F238E27FC236}">
                <a16:creationId xmlns:a16="http://schemas.microsoft.com/office/drawing/2014/main" id="{7FBE6A4E-F93E-4679-A0CB-69F5AE731CBD}"/>
              </a:ext>
            </a:extLst>
          </p:cNvPr>
          <p:cNvSpPr/>
          <p:nvPr/>
        </p:nvSpPr>
        <p:spPr>
          <a:xfrm>
            <a:off x="2100550" y="4001075"/>
            <a:ext cx="2264191" cy="408623"/>
          </a:xfrm>
          <a:prstGeom prst="roundRect">
            <a:avLst/>
          </a:prstGeom>
          <a:solidFill>
            <a:schemeClr val="bg1">
              <a:lumMod val="65000"/>
            </a:schemeClr>
          </a:solidFill>
          <a:ln>
            <a:noFill/>
          </a:ln>
        </p:spPr>
        <p:txBody>
          <a:bodyPr wrap="square" rtlCol="0" anchor="ctr">
            <a:spAutoFit/>
          </a:bodyPr>
          <a:lstStyle/>
          <a:p>
            <a:pPr algn="ctr"/>
            <a:r>
              <a:rPr lang="en-GB" sz="1800">
                <a:solidFill>
                  <a:schemeClr val="bg1"/>
                </a:solidFill>
                <a:latin typeface="+mj-lt"/>
              </a:rPr>
              <a:t>Legislator</a:t>
            </a:r>
          </a:p>
        </p:txBody>
      </p:sp>
      <p:sp>
        <p:nvSpPr>
          <p:cNvPr id="14" name="Rechteck: abgerundete Ecken 13">
            <a:extLst>
              <a:ext uri="{FF2B5EF4-FFF2-40B4-BE49-F238E27FC236}">
                <a16:creationId xmlns:a16="http://schemas.microsoft.com/office/drawing/2014/main" id="{A2F61275-F353-4099-AE2D-682A5A28D0AE}"/>
              </a:ext>
            </a:extLst>
          </p:cNvPr>
          <p:cNvSpPr/>
          <p:nvPr/>
        </p:nvSpPr>
        <p:spPr>
          <a:xfrm>
            <a:off x="1155681" y="5028739"/>
            <a:ext cx="2264191" cy="408623"/>
          </a:xfrm>
          <a:prstGeom prst="roundRect">
            <a:avLst/>
          </a:prstGeom>
          <a:solidFill>
            <a:srgbClr val="E57875"/>
          </a:solidFill>
          <a:ln>
            <a:noFill/>
          </a:ln>
        </p:spPr>
        <p:txBody>
          <a:bodyPr wrap="square" rtlCol="0" anchor="ctr">
            <a:spAutoFit/>
          </a:bodyPr>
          <a:lstStyle/>
          <a:p>
            <a:pPr algn="ctr"/>
            <a:r>
              <a:rPr lang="en-GB" sz="1800">
                <a:solidFill>
                  <a:schemeClr val="bg1"/>
                </a:solidFill>
                <a:latin typeface="+mj-lt"/>
              </a:rPr>
              <a:t>Management</a:t>
            </a:r>
          </a:p>
        </p:txBody>
      </p:sp>
      <p:sp>
        <p:nvSpPr>
          <p:cNvPr id="15" name="Rechteck: abgerundete Ecken 14">
            <a:extLst>
              <a:ext uri="{FF2B5EF4-FFF2-40B4-BE49-F238E27FC236}">
                <a16:creationId xmlns:a16="http://schemas.microsoft.com/office/drawing/2014/main" id="{FE964A6B-2EA8-4FC3-8F05-B08B34BA55A8}"/>
              </a:ext>
            </a:extLst>
          </p:cNvPr>
          <p:cNvSpPr/>
          <p:nvPr/>
        </p:nvSpPr>
        <p:spPr>
          <a:xfrm>
            <a:off x="5868144" y="5029967"/>
            <a:ext cx="2264191" cy="408623"/>
          </a:xfrm>
          <a:prstGeom prst="roundRect">
            <a:avLst/>
          </a:prstGeom>
          <a:solidFill>
            <a:srgbClr val="DFC421"/>
          </a:solidFill>
          <a:ln>
            <a:noFill/>
          </a:ln>
        </p:spPr>
        <p:txBody>
          <a:bodyPr wrap="square" rtlCol="0" anchor="ctr">
            <a:spAutoFit/>
          </a:bodyPr>
          <a:lstStyle/>
          <a:p>
            <a:pPr algn="ctr"/>
            <a:r>
              <a:rPr lang="en-GB" sz="1800">
                <a:solidFill>
                  <a:schemeClr val="bg1"/>
                </a:solidFill>
                <a:latin typeface="+mj-lt"/>
              </a:rPr>
              <a:t>Clients</a:t>
            </a:r>
          </a:p>
        </p:txBody>
      </p:sp>
      <p:cxnSp>
        <p:nvCxnSpPr>
          <p:cNvPr id="16" name="Gerade Verbindung mit Pfeil 15">
            <a:extLst>
              <a:ext uri="{FF2B5EF4-FFF2-40B4-BE49-F238E27FC236}">
                <a16:creationId xmlns:a16="http://schemas.microsoft.com/office/drawing/2014/main" id="{F795CEC9-6E5A-4334-8828-2CC9E5E10B25}"/>
              </a:ext>
            </a:extLst>
          </p:cNvPr>
          <p:cNvCxnSpPr>
            <a:cxnSpLocks/>
            <a:endCxn id="28" idx="1"/>
          </p:cNvCxnSpPr>
          <p:nvPr/>
        </p:nvCxnSpPr>
        <p:spPr bwMode="auto">
          <a:xfrm>
            <a:off x="3723655" y="4311366"/>
            <a:ext cx="417564" cy="408991"/>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cxnSp>
        <p:nvCxnSpPr>
          <p:cNvPr id="18" name="Gerade Verbindung mit Pfeil 17">
            <a:extLst>
              <a:ext uri="{FF2B5EF4-FFF2-40B4-BE49-F238E27FC236}">
                <a16:creationId xmlns:a16="http://schemas.microsoft.com/office/drawing/2014/main" id="{8DB7D9C6-EBFB-402E-BECC-29B365681CDD}"/>
              </a:ext>
            </a:extLst>
          </p:cNvPr>
          <p:cNvCxnSpPr>
            <a:cxnSpLocks/>
            <a:stCxn id="15" idx="1"/>
            <a:endCxn id="28" idx="6"/>
          </p:cNvCxnSpPr>
          <p:nvPr/>
        </p:nvCxnSpPr>
        <p:spPr bwMode="auto">
          <a:xfrm flipH="1" flipV="1">
            <a:off x="5378972" y="5233051"/>
            <a:ext cx="489172" cy="1228"/>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cxnSp>
        <p:nvCxnSpPr>
          <p:cNvPr id="20" name="Gerade Verbindung mit Pfeil 19">
            <a:extLst>
              <a:ext uri="{FF2B5EF4-FFF2-40B4-BE49-F238E27FC236}">
                <a16:creationId xmlns:a16="http://schemas.microsoft.com/office/drawing/2014/main" id="{54EFAD64-D276-4EFD-936D-060FB124B75E}"/>
              </a:ext>
            </a:extLst>
          </p:cNvPr>
          <p:cNvCxnSpPr>
            <a:cxnSpLocks/>
            <a:stCxn id="14" idx="3"/>
            <a:endCxn id="28" idx="2"/>
          </p:cNvCxnSpPr>
          <p:nvPr/>
        </p:nvCxnSpPr>
        <p:spPr bwMode="auto">
          <a:xfrm>
            <a:off x="3419872" y="5233051"/>
            <a:ext cx="508982" cy="0"/>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sp>
        <p:nvSpPr>
          <p:cNvPr id="38" name="Rechteck: abgerundete Ecken 37">
            <a:extLst>
              <a:ext uri="{FF2B5EF4-FFF2-40B4-BE49-F238E27FC236}">
                <a16:creationId xmlns:a16="http://schemas.microsoft.com/office/drawing/2014/main" id="{26EB2CB0-5587-4015-A11C-ECDB243BB136}"/>
              </a:ext>
            </a:extLst>
          </p:cNvPr>
          <p:cNvSpPr/>
          <p:nvPr/>
        </p:nvSpPr>
        <p:spPr>
          <a:xfrm>
            <a:off x="7491855" y="4234589"/>
            <a:ext cx="410400" cy="408623"/>
          </a:xfrm>
          <a:prstGeom prst="roundRect">
            <a:avLst/>
          </a:prstGeom>
          <a:solidFill>
            <a:srgbClr val="DFC421"/>
          </a:solidFill>
          <a:ln>
            <a:noFill/>
          </a:ln>
        </p:spPr>
        <p:txBody>
          <a:bodyPr wrap="square" rtlCol="0" anchor="ctr">
            <a:spAutoFit/>
          </a:bodyPr>
          <a:lstStyle/>
          <a:p>
            <a:pPr algn="ctr"/>
            <a:r>
              <a:rPr lang="en-GB" sz="1800">
                <a:solidFill>
                  <a:schemeClr val="bg1"/>
                </a:solidFill>
                <a:latin typeface="+mj-lt"/>
              </a:rPr>
              <a:t>C</a:t>
            </a:r>
          </a:p>
        </p:txBody>
      </p:sp>
      <p:sp>
        <p:nvSpPr>
          <p:cNvPr id="39" name="Rechteck: abgerundete Ecken 38">
            <a:extLst>
              <a:ext uri="{FF2B5EF4-FFF2-40B4-BE49-F238E27FC236}">
                <a16:creationId xmlns:a16="http://schemas.microsoft.com/office/drawing/2014/main" id="{9ED0F69A-CD50-411A-95BC-7E0D32890DAA}"/>
              </a:ext>
            </a:extLst>
          </p:cNvPr>
          <p:cNvSpPr/>
          <p:nvPr/>
        </p:nvSpPr>
        <p:spPr>
          <a:xfrm>
            <a:off x="6795040" y="4221536"/>
            <a:ext cx="410400" cy="408623"/>
          </a:xfrm>
          <a:prstGeom prst="roundRect">
            <a:avLst/>
          </a:prstGeom>
          <a:solidFill>
            <a:srgbClr val="E57875"/>
          </a:solidFill>
          <a:ln>
            <a:noFill/>
          </a:ln>
        </p:spPr>
        <p:txBody>
          <a:bodyPr wrap="square" rtlCol="0" anchor="ctr">
            <a:spAutoFit/>
          </a:bodyPr>
          <a:lstStyle/>
          <a:p>
            <a:pPr algn="ctr"/>
            <a:r>
              <a:rPr lang="en-GB" sz="1800">
                <a:solidFill>
                  <a:schemeClr val="bg1"/>
                </a:solidFill>
                <a:latin typeface="+mj-lt"/>
              </a:rPr>
              <a:t>M</a:t>
            </a:r>
          </a:p>
        </p:txBody>
      </p:sp>
      <p:sp>
        <p:nvSpPr>
          <p:cNvPr id="40" name="Rechteck: abgerundete Ecken 39">
            <a:extLst>
              <a:ext uri="{FF2B5EF4-FFF2-40B4-BE49-F238E27FC236}">
                <a16:creationId xmlns:a16="http://schemas.microsoft.com/office/drawing/2014/main" id="{18B94CDF-2400-490C-BD24-734EE8EECFA9}"/>
              </a:ext>
            </a:extLst>
          </p:cNvPr>
          <p:cNvSpPr/>
          <p:nvPr/>
        </p:nvSpPr>
        <p:spPr>
          <a:xfrm>
            <a:off x="6118800" y="4221088"/>
            <a:ext cx="410400" cy="408623"/>
          </a:xfrm>
          <a:prstGeom prst="roundRect">
            <a:avLst/>
          </a:prstGeom>
          <a:solidFill>
            <a:schemeClr val="bg1">
              <a:lumMod val="65000"/>
            </a:schemeClr>
          </a:solidFill>
          <a:ln>
            <a:noFill/>
          </a:ln>
        </p:spPr>
        <p:txBody>
          <a:bodyPr wrap="square" rtlCol="0" anchor="ctr">
            <a:spAutoFit/>
          </a:bodyPr>
          <a:lstStyle/>
          <a:p>
            <a:pPr algn="ctr"/>
            <a:r>
              <a:rPr lang="en-GB" sz="1800">
                <a:solidFill>
                  <a:schemeClr val="bg1"/>
                </a:solidFill>
                <a:latin typeface="+mj-lt"/>
              </a:rPr>
              <a:t>L</a:t>
            </a:r>
          </a:p>
        </p:txBody>
      </p:sp>
      <p:cxnSp>
        <p:nvCxnSpPr>
          <p:cNvPr id="6151" name="Gerade Verbindung mit Pfeil 6150">
            <a:extLst>
              <a:ext uri="{FF2B5EF4-FFF2-40B4-BE49-F238E27FC236}">
                <a16:creationId xmlns:a16="http://schemas.microsoft.com/office/drawing/2014/main" id="{3F1A4DDC-C0D3-4315-8F4D-9E108CE2991A}"/>
              </a:ext>
            </a:extLst>
          </p:cNvPr>
          <p:cNvCxnSpPr>
            <a:cxnSpLocks/>
          </p:cNvCxnSpPr>
          <p:nvPr/>
        </p:nvCxnSpPr>
        <p:spPr bwMode="auto">
          <a:xfrm>
            <a:off x="6324000" y="4607677"/>
            <a:ext cx="0" cy="408623"/>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cxnSp>
        <p:nvCxnSpPr>
          <p:cNvPr id="43" name="Gerade Verbindung mit Pfeil 42">
            <a:extLst>
              <a:ext uri="{FF2B5EF4-FFF2-40B4-BE49-F238E27FC236}">
                <a16:creationId xmlns:a16="http://schemas.microsoft.com/office/drawing/2014/main" id="{F4B3AD81-1838-4252-8251-977B66A24C53}"/>
              </a:ext>
            </a:extLst>
          </p:cNvPr>
          <p:cNvCxnSpPr>
            <a:cxnSpLocks/>
            <a:stCxn id="38" idx="2"/>
          </p:cNvCxnSpPr>
          <p:nvPr/>
        </p:nvCxnSpPr>
        <p:spPr bwMode="auto">
          <a:xfrm>
            <a:off x="7697055" y="4643212"/>
            <a:ext cx="0" cy="364558"/>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cxnSp>
        <p:nvCxnSpPr>
          <p:cNvPr id="46" name="Gerade Verbindung mit Pfeil 45">
            <a:extLst>
              <a:ext uri="{FF2B5EF4-FFF2-40B4-BE49-F238E27FC236}">
                <a16:creationId xmlns:a16="http://schemas.microsoft.com/office/drawing/2014/main" id="{7920DF2D-7170-4DF6-99FA-D43AB5E83163}"/>
              </a:ext>
            </a:extLst>
          </p:cNvPr>
          <p:cNvCxnSpPr>
            <a:cxnSpLocks/>
            <a:stCxn id="39" idx="2"/>
            <a:endCxn id="15" idx="0"/>
          </p:cNvCxnSpPr>
          <p:nvPr/>
        </p:nvCxnSpPr>
        <p:spPr bwMode="auto">
          <a:xfrm>
            <a:off x="7000240" y="4630159"/>
            <a:ext cx="0" cy="399808"/>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sp>
        <p:nvSpPr>
          <p:cNvPr id="49" name="Rechteck: abgerundete Ecken 48">
            <a:extLst>
              <a:ext uri="{FF2B5EF4-FFF2-40B4-BE49-F238E27FC236}">
                <a16:creationId xmlns:a16="http://schemas.microsoft.com/office/drawing/2014/main" id="{F8DE329E-ED71-478B-834A-82139648A78E}"/>
              </a:ext>
            </a:extLst>
          </p:cNvPr>
          <p:cNvSpPr/>
          <p:nvPr/>
        </p:nvSpPr>
        <p:spPr>
          <a:xfrm>
            <a:off x="2839062" y="5760423"/>
            <a:ext cx="410400" cy="408623"/>
          </a:xfrm>
          <a:prstGeom prst="roundRect">
            <a:avLst/>
          </a:prstGeom>
          <a:solidFill>
            <a:srgbClr val="DFC421"/>
          </a:solidFill>
          <a:ln>
            <a:noFill/>
          </a:ln>
        </p:spPr>
        <p:txBody>
          <a:bodyPr wrap="square" rtlCol="0" anchor="ctr">
            <a:spAutoFit/>
          </a:bodyPr>
          <a:lstStyle/>
          <a:p>
            <a:pPr algn="ctr"/>
            <a:r>
              <a:rPr lang="en-GB" sz="1800">
                <a:solidFill>
                  <a:schemeClr val="bg1"/>
                </a:solidFill>
                <a:latin typeface="+mj-lt"/>
              </a:rPr>
              <a:t>C</a:t>
            </a:r>
          </a:p>
        </p:txBody>
      </p:sp>
      <p:sp>
        <p:nvSpPr>
          <p:cNvPr id="50" name="Rechteck: abgerundete Ecken 49">
            <a:extLst>
              <a:ext uri="{FF2B5EF4-FFF2-40B4-BE49-F238E27FC236}">
                <a16:creationId xmlns:a16="http://schemas.microsoft.com/office/drawing/2014/main" id="{F5E5ADC3-A776-4C4E-9CA6-F40F54AD28C9}"/>
              </a:ext>
            </a:extLst>
          </p:cNvPr>
          <p:cNvSpPr/>
          <p:nvPr/>
        </p:nvSpPr>
        <p:spPr>
          <a:xfrm>
            <a:off x="2085522" y="5747370"/>
            <a:ext cx="410400" cy="408623"/>
          </a:xfrm>
          <a:prstGeom prst="roundRect">
            <a:avLst/>
          </a:prstGeom>
          <a:solidFill>
            <a:srgbClr val="E57875"/>
          </a:solidFill>
          <a:ln>
            <a:noFill/>
          </a:ln>
        </p:spPr>
        <p:txBody>
          <a:bodyPr wrap="square" rtlCol="0" anchor="ctr">
            <a:spAutoFit/>
          </a:bodyPr>
          <a:lstStyle/>
          <a:p>
            <a:pPr algn="ctr"/>
            <a:r>
              <a:rPr lang="en-GB" sz="1800">
                <a:solidFill>
                  <a:schemeClr val="bg1"/>
                </a:solidFill>
                <a:latin typeface="+mj-lt"/>
              </a:rPr>
              <a:t>M</a:t>
            </a:r>
          </a:p>
        </p:txBody>
      </p:sp>
      <p:sp>
        <p:nvSpPr>
          <p:cNvPr id="51" name="Rechteck: abgerundete Ecken 50">
            <a:extLst>
              <a:ext uri="{FF2B5EF4-FFF2-40B4-BE49-F238E27FC236}">
                <a16:creationId xmlns:a16="http://schemas.microsoft.com/office/drawing/2014/main" id="{35F102A4-99E3-4862-AC27-27811632D489}"/>
              </a:ext>
            </a:extLst>
          </p:cNvPr>
          <p:cNvSpPr/>
          <p:nvPr/>
        </p:nvSpPr>
        <p:spPr>
          <a:xfrm>
            <a:off x="1349944" y="5746922"/>
            <a:ext cx="410400" cy="408623"/>
          </a:xfrm>
          <a:prstGeom prst="roundRect">
            <a:avLst/>
          </a:prstGeom>
          <a:solidFill>
            <a:schemeClr val="bg1">
              <a:lumMod val="65000"/>
            </a:schemeClr>
          </a:solidFill>
          <a:ln>
            <a:noFill/>
          </a:ln>
        </p:spPr>
        <p:txBody>
          <a:bodyPr wrap="square" rtlCol="0" anchor="ctr">
            <a:spAutoFit/>
          </a:bodyPr>
          <a:lstStyle/>
          <a:p>
            <a:pPr algn="ctr"/>
            <a:r>
              <a:rPr lang="en-GB" sz="1800">
                <a:solidFill>
                  <a:schemeClr val="bg1"/>
                </a:solidFill>
                <a:latin typeface="+mj-lt"/>
              </a:rPr>
              <a:t>L</a:t>
            </a:r>
          </a:p>
        </p:txBody>
      </p:sp>
      <p:cxnSp>
        <p:nvCxnSpPr>
          <p:cNvPr id="52" name="Gerade Verbindung mit Pfeil 51">
            <a:extLst>
              <a:ext uri="{FF2B5EF4-FFF2-40B4-BE49-F238E27FC236}">
                <a16:creationId xmlns:a16="http://schemas.microsoft.com/office/drawing/2014/main" id="{A762D8D4-2603-40BA-8A84-D6AAB33549F7}"/>
              </a:ext>
            </a:extLst>
          </p:cNvPr>
          <p:cNvCxnSpPr>
            <a:cxnSpLocks/>
            <a:stCxn id="51" idx="0"/>
          </p:cNvCxnSpPr>
          <p:nvPr/>
        </p:nvCxnSpPr>
        <p:spPr bwMode="auto">
          <a:xfrm flipV="1">
            <a:off x="1555144" y="5444112"/>
            <a:ext cx="7879" cy="302810"/>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cxnSp>
        <p:nvCxnSpPr>
          <p:cNvPr id="53" name="Gerade Verbindung mit Pfeil 52">
            <a:extLst>
              <a:ext uri="{FF2B5EF4-FFF2-40B4-BE49-F238E27FC236}">
                <a16:creationId xmlns:a16="http://schemas.microsoft.com/office/drawing/2014/main" id="{C94C88FB-C702-4A57-AE71-1E752EEFF27B}"/>
              </a:ext>
            </a:extLst>
          </p:cNvPr>
          <p:cNvCxnSpPr>
            <a:cxnSpLocks/>
            <a:stCxn id="49" idx="0"/>
          </p:cNvCxnSpPr>
          <p:nvPr/>
        </p:nvCxnSpPr>
        <p:spPr bwMode="auto">
          <a:xfrm flipV="1">
            <a:off x="3044262" y="5430612"/>
            <a:ext cx="0" cy="329811"/>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cxnSp>
        <p:nvCxnSpPr>
          <p:cNvPr id="54" name="Gerade Verbindung mit Pfeil 53">
            <a:extLst>
              <a:ext uri="{FF2B5EF4-FFF2-40B4-BE49-F238E27FC236}">
                <a16:creationId xmlns:a16="http://schemas.microsoft.com/office/drawing/2014/main" id="{0F1A7535-3943-405F-AC5A-F069E5B6E5FE}"/>
              </a:ext>
            </a:extLst>
          </p:cNvPr>
          <p:cNvCxnSpPr>
            <a:cxnSpLocks/>
            <a:stCxn id="50" idx="0"/>
            <a:endCxn id="14" idx="2"/>
          </p:cNvCxnSpPr>
          <p:nvPr/>
        </p:nvCxnSpPr>
        <p:spPr bwMode="auto">
          <a:xfrm flipH="1" flipV="1">
            <a:off x="2287777" y="5437362"/>
            <a:ext cx="2945" cy="310008"/>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sp>
        <p:nvSpPr>
          <p:cNvPr id="28" name="Ellipse 27">
            <a:extLst>
              <a:ext uri="{FF2B5EF4-FFF2-40B4-BE49-F238E27FC236}">
                <a16:creationId xmlns:a16="http://schemas.microsoft.com/office/drawing/2014/main" id="{7F52C090-A450-440F-A3C6-930623798EA9}"/>
              </a:ext>
            </a:extLst>
          </p:cNvPr>
          <p:cNvSpPr/>
          <p:nvPr/>
        </p:nvSpPr>
        <p:spPr>
          <a:xfrm>
            <a:off x="3928854" y="4507992"/>
            <a:ext cx="1450118" cy="1450118"/>
          </a:xfrm>
          <a:prstGeom prst="ellipse">
            <a:avLst/>
          </a:prstGeom>
          <a:solidFill>
            <a:srgbClr val="4D79C7"/>
          </a:solidFill>
        </p:spPr>
        <p:txBody>
          <a:bodyPr wrap="square" rtlCol="0" anchor="ctr">
            <a:spAutoFit/>
          </a:bodyPr>
          <a:lstStyle/>
          <a:p>
            <a:pPr algn="ctr"/>
            <a:endParaRPr lang="de-DE" sz="1800">
              <a:latin typeface="+mj-lt"/>
            </a:endParaRPr>
          </a:p>
        </p:txBody>
      </p:sp>
      <p:sp>
        <p:nvSpPr>
          <p:cNvPr id="27" name="Ellipse 26">
            <a:extLst>
              <a:ext uri="{FF2B5EF4-FFF2-40B4-BE49-F238E27FC236}">
                <a16:creationId xmlns:a16="http://schemas.microsoft.com/office/drawing/2014/main" id="{F94F59F8-AFD7-4345-80E1-30B752C254F2}"/>
              </a:ext>
            </a:extLst>
          </p:cNvPr>
          <p:cNvSpPr/>
          <p:nvPr/>
        </p:nvSpPr>
        <p:spPr>
          <a:xfrm>
            <a:off x="4131258" y="4973375"/>
            <a:ext cx="1053129" cy="519351"/>
          </a:xfrm>
          <a:prstGeom prst="ellipse">
            <a:avLst/>
          </a:prstGeom>
          <a:solidFill>
            <a:srgbClr val="4D79C7"/>
          </a:solidFill>
        </p:spPr>
        <p:txBody>
          <a:bodyPr wrap="none" rtlCol="0" anchor="ctr">
            <a:spAutoFit/>
          </a:bodyPr>
          <a:lstStyle/>
          <a:p>
            <a:pPr algn="ctr"/>
            <a:r>
              <a:rPr lang="en-GB" sz="1800">
                <a:solidFill>
                  <a:schemeClr val="bg1"/>
                </a:solidFill>
                <a:latin typeface="+mj-lt"/>
              </a:rPr>
              <a:t>ISMS</a:t>
            </a:r>
          </a:p>
        </p:txBody>
      </p:sp>
      <p:sp>
        <p:nvSpPr>
          <p:cNvPr id="29" name="Rechteck 28">
            <a:extLst>
              <a:ext uri="{FF2B5EF4-FFF2-40B4-BE49-F238E27FC236}">
                <a16:creationId xmlns:a16="http://schemas.microsoft.com/office/drawing/2014/main" id="{9F588082-364C-445E-B583-5FBCD69B07B6}"/>
              </a:ext>
            </a:extLst>
          </p:cNvPr>
          <p:cNvSpPr/>
          <p:nvPr/>
        </p:nvSpPr>
        <p:spPr>
          <a:xfrm>
            <a:off x="4471747" y="6165304"/>
            <a:ext cx="316277" cy="219563"/>
          </a:xfrm>
          <a:prstGeom prst="rect">
            <a:avLst/>
          </a:prstGeom>
          <a:solidFill>
            <a:schemeClr val="bg1"/>
          </a:solidFill>
        </p:spPr>
        <p:txBody>
          <a:bodyPr wrap="none" rtlCol="0" anchor="ctr">
            <a:spAutoFit/>
          </a:bodyPr>
          <a:lstStyle/>
          <a:p>
            <a:pPr algn="ctr"/>
            <a:endParaRPr lang="de-DE" sz="1800">
              <a:latin typeface="+mj-lt"/>
            </a:endParaRPr>
          </a:p>
        </p:txBody>
      </p:sp>
    </p:spTree>
    <p:extLst>
      <p:ext uri="{BB962C8B-B14F-4D97-AF65-F5344CB8AC3E}">
        <p14:creationId xmlns:p14="http://schemas.microsoft.com/office/powerpoint/2010/main" val="35260173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Technological Controls (A.8)</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Read and write access to source code, development tools and software libraries shall be appropriately managed.</a:t>
            </a:r>
          </a:p>
          <a:p>
            <a:pPr marL="20637" indent="0">
              <a:buNone/>
            </a:pPr>
            <a:endParaRPr lang="en-US" dirty="0"/>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en-US" sz="800" dirty="0"/>
          </a:p>
          <a:p>
            <a:pPr marL="20637" indent="0">
              <a:buNone/>
            </a:pPr>
            <a:r>
              <a:rPr lang="en-US" dirty="0"/>
              <a:t>Secure authentication technologies and procedures shall be implemented based on information access restrictions and the topic-specific policy on access control.</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A.8.4 Access to source code</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A.8.5 Secure authentication</a:t>
            </a:r>
            <a:endParaRPr lang="de-DE" dirty="0"/>
          </a:p>
        </p:txBody>
      </p:sp>
    </p:spTree>
    <p:extLst>
      <p:ext uri="{BB962C8B-B14F-4D97-AF65-F5344CB8AC3E}">
        <p14:creationId xmlns:p14="http://schemas.microsoft.com/office/powerpoint/2010/main" val="3291766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Technological Controls (A.8)</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Protection against malware shall be implemented and supported by appropriate user awareness.</a:t>
            </a:r>
          </a:p>
          <a:p>
            <a:pPr marL="20637" indent="0">
              <a:buNone/>
            </a:pPr>
            <a:endParaRPr lang="en-US" dirty="0"/>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sz="800" dirty="0"/>
          </a:p>
          <a:p>
            <a:pPr marL="20637" indent="0">
              <a:buNone/>
            </a:pPr>
            <a:r>
              <a:rPr lang="en-US" dirty="0"/>
              <a:t>Information about technical vulnerabilities of information systems in use shall be obtained, the organization’s exposure to such vulnerabilities shall be evaluated and appropriate measures shall be taken.</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A.8.7 Protection against malware</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A.8.8 Management of technical vulnerabilities</a:t>
            </a:r>
            <a:endParaRPr lang="de-DE" dirty="0"/>
          </a:p>
        </p:txBody>
      </p:sp>
    </p:spTree>
    <p:extLst>
      <p:ext uri="{BB962C8B-B14F-4D97-AF65-F5344CB8AC3E}">
        <p14:creationId xmlns:p14="http://schemas.microsoft.com/office/powerpoint/2010/main" val="20253148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Technological Controls (A.8)</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Information stored in information systems, devices or in any other storage media shall be deleted when no longer required.</a:t>
            </a:r>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r>
              <a:rPr lang="en-US" dirty="0"/>
              <a:t>Backup copies of information, software and systems shall be maintained and regularly tested in accordance with the agreed topic-specific policy on backup.</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A.8.10 Information deletion</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A.8.13 Information backup</a:t>
            </a:r>
            <a:endParaRPr lang="de-DE" dirty="0"/>
          </a:p>
        </p:txBody>
      </p:sp>
    </p:spTree>
    <p:extLst>
      <p:ext uri="{BB962C8B-B14F-4D97-AF65-F5344CB8AC3E}">
        <p14:creationId xmlns:p14="http://schemas.microsoft.com/office/powerpoint/2010/main" val="14764563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Technological Controls (A.8)</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Information processing facilities shall be implemented with redundancy sufficient to meet availability requirements.</a:t>
            </a:r>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r>
              <a:rPr lang="en-US" dirty="0"/>
              <a:t>Networks, systems and applications shall be monitored for anomalous </a:t>
            </a:r>
            <a:r>
              <a:rPr lang="en-US" dirty="0" err="1"/>
              <a:t>behaviour</a:t>
            </a:r>
            <a:r>
              <a:rPr lang="en-US" dirty="0"/>
              <a:t> and appropriate actions taken to evaluate potential information security incidents.</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A.8.14 Redundancy of information processing facilities</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A.8.16 Monitoring activities</a:t>
            </a:r>
            <a:endParaRPr lang="de-DE" dirty="0"/>
          </a:p>
        </p:txBody>
      </p:sp>
    </p:spTree>
    <p:extLst>
      <p:ext uri="{BB962C8B-B14F-4D97-AF65-F5344CB8AC3E}">
        <p14:creationId xmlns:p14="http://schemas.microsoft.com/office/powerpoint/2010/main" val="11545764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Technological Controls (A.8)</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Procedures and measures shall be implemented to securely manage software installation on operational systems.</a:t>
            </a:r>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r>
              <a:rPr lang="en-US" dirty="0"/>
              <a:t>Networks and network devices shall be secured, managed and controlled to protect information in systems and applications.</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A.8.19 Installation of software on operational systems</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A.8.20 Networks security</a:t>
            </a:r>
            <a:endParaRPr lang="de-DE" dirty="0"/>
          </a:p>
        </p:txBody>
      </p:sp>
    </p:spTree>
    <p:extLst>
      <p:ext uri="{BB962C8B-B14F-4D97-AF65-F5344CB8AC3E}">
        <p14:creationId xmlns:p14="http://schemas.microsoft.com/office/powerpoint/2010/main" val="27558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Technological Controls (A.8)</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Rules for the effective use of cryptography, including cryptographic key management, shall be defined and implemented.</a:t>
            </a:r>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sz="800" dirty="0"/>
          </a:p>
          <a:p>
            <a:pPr marL="20637" indent="0">
              <a:buNone/>
            </a:pPr>
            <a:r>
              <a:rPr lang="en-US" dirty="0"/>
              <a:t>Rules for the secure development of software and systems shall be established and applied.</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A.8.24 Use of cryptography</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A.8.25 Secure development life cycle</a:t>
            </a:r>
            <a:endParaRPr lang="de-DE" dirty="0"/>
          </a:p>
        </p:txBody>
      </p:sp>
    </p:spTree>
    <p:extLst>
      <p:ext uri="{BB962C8B-B14F-4D97-AF65-F5344CB8AC3E}">
        <p14:creationId xmlns:p14="http://schemas.microsoft.com/office/powerpoint/2010/main" val="42144000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Technological Controls (A.8)</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Development, testing and production environments shall be separated and secured.</a:t>
            </a:r>
          </a:p>
          <a:p>
            <a:pPr marL="20637" indent="0">
              <a:buNone/>
            </a:pPr>
            <a:endParaRPr lang="en-US" dirty="0"/>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sz="800" dirty="0"/>
          </a:p>
          <a:p>
            <a:pPr marL="20637" indent="0">
              <a:buNone/>
            </a:pPr>
            <a:r>
              <a:rPr lang="en-US" dirty="0"/>
              <a:t>Changes to information processing facilities and information systems shall be subject to change management procedures.</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A.8.31 Separation of development, test and production environments</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A.8.32 Change management</a:t>
            </a:r>
            <a:endParaRPr lang="de-DE" dirty="0"/>
          </a:p>
        </p:txBody>
      </p:sp>
    </p:spTree>
    <p:extLst>
      <p:ext uri="{BB962C8B-B14F-4D97-AF65-F5344CB8AC3E}">
        <p14:creationId xmlns:p14="http://schemas.microsoft.com/office/powerpoint/2010/main" val="25122658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B7466-974E-417F-8543-F83801B66D57}"/>
              </a:ext>
            </a:extLst>
          </p:cNvPr>
          <p:cNvSpPr>
            <a:spLocks noGrp="1"/>
          </p:cNvSpPr>
          <p:nvPr>
            <p:ph type="title"/>
          </p:nvPr>
        </p:nvSpPr>
        <p:spPr/>
        <p:txBody>
          <a:bodyPr/>
          <a:lstStyle/>
          <a:p>
            <a:r>
              <a:rPr lang="en-GB"/>
              <a:t>Related standards and frameworks</a:t>
            </a:r>
          </a:p>
        </p:txBody>
      </p:sp>
      <p:sp>
        <p:nvSpPr>
          <p:cNvPr id="3" name="Textplatzhalter 2">
            <a:extLst>
              <a:ext uri="{FF2B5EF4-FFF2-40B4-BE49-F238E27FC236}">
                <a16:creationId xmlns:a16="http://schemas.microsoft.com/office/drawing/2014/main" id="{15E2AFE3-DEFD-4484-8E35-BD005BF1F641}"/>
              </a:ext>
            </a:extLst>
          </p:cNvPr>
          <p:cNvSpPr>
            <a:spLocks noGrp="1"/>
          </p:cNvSpPr>
          <p:nvPr>
            <p:ph type="body" sz="quarter" idx="10"/>
          </p:nvPr>
        </p:nvSpPr>
        <p:spPr>
          <a:xfrm>
            <a:off x="1340805" y="3068960"/>
            <a:ext cx="6528334" cy="2808312"/>
          </a:xfrm>
        </p:spPr>
        <p:txBody>
          <a:bodyPr/>
          <a:lstStyle/>
          <a:p>
            <a:r>
              <a:rPr lang="en-GB"/>
              <a:t>ISO 9000</a:t>
            </a:r>
          </a:p>
          <a:p>
            <a:r>
              <a:rPr lang="en-GB"/>
              <a:t>ISO 20000</a:t>
            </a:r>
          </a:p>
          <a:p>
            <a:r>
              <a:rPr lang="en-GB"/>
              <a:t>ITIL</a:t>
            </a:r>
          </a:p>
          <a:p>
            <a:r>
              <a:rPr lang="en-GB" err="1"/>
              <a:t>FitSM</a:t>
            </a:r>
            <a:endParaRPr lang="en-GB"/>
          </a:p>
          <a:p>
            <a:r>
              <a:rPr lang="en-GB"/>
              <a:t>IT-</a:t>
            </a:r>
            <a:r>
              <a:rPr lang="en-GB" err="1"/>
              <a:t>Grundschutz</a:t>
            </a:r>
            <a:r>
              <a:rPr lang="en-GB"/>
              <a:t> Catalogues</a:t>
            </a:r>
          </a:p>
          <a:p>
            <a:r>
              <a:rPr lang="en-GB"/>
              <a:t>ISIS12</a:t>
            </a:r>
          </a:p>
          <a:p>
            <a:r>
              <a:rPr lang="en-GB"/>
              <a:t>ISO/IEC 15408 (Common Criteria)</a:t>
            </a:r>
          </a:p>
          <a:p>
            <a:endParaRPr lang="de-DE"/>
          </a:p>
        </p:txBody>
      </p:sp>
    </p:spTree>
    <p:extLst>
      <p:ext uri="{BB962C8B-B14F-4D97-AF65-F5344CB8AC3E}">
        <p14:creationId xmlns:p14="http://schemas.microsoft.com/office/powerpoint/2010/main" val="40996880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Related standards and frameworks</a:t>
            </a:r>
            <a:br>
              <a:rPr lang="en-GB"/>
            </a:br>
            <a:endParaRPr lang="en-GB"/>
          </a:p>
        </p:txBody>
      </p:sp>
      <p:sp>
        <p:nvSpPr>
          <p:cNvPr id="4" name="Textplatzhalter 3">
            <a:extLst>
              <a:ext uri="{FF2B5EF4-FFF2-40B4-BE49-F238E27FC236}">
                <a16:creationId xmlns:a16="http://schemas.microsoft.com/office/drawing/2014/main" id="{8A382263-428A-4D6F-B1EC-526E196A338A}"/>
              </a:ext>
            </a:extLst>
          </p:cNvPr>
          <p:cNvSpPr>
            <a:spLocks noGrp="1"/>
          </p:cNvSpPr>
          <p:nvPr>
            <p:ph type="body" sz="quarter" idx="10"/>
          </p:nvPr>
        </p:nvSpPr>
        <p:spPr/>
        <p:txBody>
          <a:bodyPr/>
          <a:lstStyle/>
          <a:p>
            <a:r>
              <a:rPr lang="en-GB" sz="2000"/>
              <a:t>ISO 9000</a:t>
            </a:r>
          </a:p>
        </p:txBody>
      </p:sp>
      <p:sp>
        <p:nvSpPr>
          <p:cNvPr id="5" name="Rechteck 4">
            <a:extLst>
              <a:ext uri="{FF2B5EF4-FFF2-40B4-BE49-F238E27FC236}">
                <a16:creationId xmlns:a16="http://schemas.microsoft.com/office/drawing/2014/main" id="{ED4654C2-941F-4E7B-839C-78B35FEC4D59}"/>
              </a:ext>
            </a:extLst>
          </p:cNvPr>
          <p:cNvSpPr/>
          <p:nvPr/>
        </p:nvSpPr>
        <p:spPr>
          <a:xfrm>
            <a:off x="395536" y="1635765"/>
            <a:ext cx="6840760" cy="2585323"/>
          </a:xfrm>
          <a:prstGeom prst="rect">
            <a:avLst/>
          </a:prstGeom>
        </p:spPr>
        <p:txBody>
          <a:bodyPr wrap="square">
            <a:spAutoFit/>
          </a:bodyPr>
          <a:lstStyle/>
          <a:p>
            <a:r>
              <a:rPr lang="en-GB" sz="1800"/>
              <a:t>A quality management standard</a:t>
            </a:r>
          </a:p>
          <a:p>
            <a:pPr marL="742950" lvl="1" indent="-285750">
              <a:buFont typeface="Arial" panose="020B0604020202020204" pitchFamily="34" charset="0"/>
              <a:buChar char="•"/>
            </a:pPr>
            <a:r>
              <a:rPr lang="en-GB" sz="1800"/>
              <a:t>Describes which requirements a company’s management system needs to fulfil in order to comply in implementing quality management.</a:t>
            </a:r>
          </a:p>
          <a:p>
            <a:pPr marL="742950" lvl="1" indent="-285750">
              <a:buFont typeface="Arial" panose="020B0604020202020204" pitchFamily="34" charset="0"/>
              <a:buChar char="•"/>
            </a:pPr>
            <a:r>
              <a:rPr lang="en-GB" sz="1800"/>
              <a:t>Both informative for the implementation within the company and proof of certain standards for third parties.</a:t>
            </a:r>
          </a:p>
          <a:p>
            <a:pPr marL="742950" lvl="1" indent="-285750">
              <a:buFont typeface="Arial" panose="020B0604020202020204" pitchFamily="34" charset="0"/>
              <a:buChar char="•"/>
            </a:pPr>
            <a:r>
              <a:rPr lang="en-GB" sz="1800"/>
              <a:t>Proof is provided through a certification process with the subsequent issue of a temporary certificate by independent certifying bodies. </a:t>
            </a:r>
          </a:p>
        </p:txBody>
      </p:sp>
      <p:pic>
        <p:nvPicPr>
          <p:cNvPr id="6" name="Picture 5">
            <a:extLst>
              <a:ext uri="{FF2B5EF4-FFF2-40B4-BE49-F238E27FC236}">
                <a16:creationId xmlns:a16="http://schemas.microsoft.com/office/drawing/2014/main" id="{547E39B1-605C-6E4D-82D1-FB6E22DC4AA5}"/>
              </a:ext>
            </a:extLst>
          </p:cNvPr>
          <p:cNvPicPr>
            <a:picLocks noChangeAspect="1"/>
          </p:cNvPicPr>
          <p:nvPr/>
        </p:nvPicPr>
        <p:blipFill>
          <a:blip r:embed="rId3"/>
          <a:stretch>
            <a:fillRect/>
          </a:stretch>
        </p:blipFill>
        <p:spPr>
          <a:xfrm>
            <a:off x="7092280" y="1296244"/>
            <a:ext cx="1872208" cy="1872208"/>
          </a:xfrm>
          <a:prstGeom prst="rect">
            <a:avLst/>
          </a:prstGeom>
        </p:spPr>
      </p:pic>
      <p:sp>
        <p:nvSpPr>
          <p:cNvPr id="10" name="Rechteck 4">
            <a:extLst>
              <a:ext uri="{FF2B5EF4-FFF2-40B4-BE49-F238E27FC236}">
                <a16:creationId xmlns:a16="http://schemas.microsoft.com/office/drawing/2014/main" id="{B42DC1C8-4C46-5144-9B10-B4625FEF721F}"/>
              </a:ext>
            </a:extLst>
          </p:cNvPr>
          <p:cNvSpPr/>
          <p:nvPr/>
        </p:nvSpPr>
        <p:spPr>
          <a:xfrm>
            <a:off x="395535" y="4365104"/>
            <a:ext cx="8307179" cy="1754326"/>
          </a:xfrm>
          <a:prstGeom prst="rect">
            <a:avLst/>
          </a:prstGeom>
        </p:spPr>
        <p:txBody>
          <a:bodyPr wrap="square">
            <a:spAutoFit/>
          </a:bodyPr>
          <a:lstStyle/>
          <a:p>
            <a:r>
              <a:rPr lang="en-GB" sz="1800"/>
              <a:t>Several parts:</a:t>
            </a:r>
          </a:p>
          <a:p>
            <a:pPr marL="742950" lvl="1" indent="-285750">
              <a:buFont typeface="Arial" panose="020B0604020202020204" pitchFamily="34" charset="0"/>
              <a:buChar char="•"/>
            </a:pPr>
            <a:r>
              <a:rPr lang="en-GB" sz="1800"/>
              <a:t>ISO 9000: Overview and vocabulary</a:t>
            </a:r>
          </a:p>
          <a:p>
            <a:pPr marL="742950" lvl="1" indent="-285750">
              <a:buFont typeface="Arial" panose="020B0604020202020204" pitchFamily="34" charset="0"/>
              <a:buChar char="•"/>
            </a:pPr>
            <a:r>
              <a:rPr lang="en-GB" sz="1800"/>
              <a:t>ISO 9001 (normative): Requirements for quality management systems</a:t>
            </a:r>
          </a:p>
          <a:p>
            <a:pPr marL="742950" lvl="1" indent="-285750">
              <a:buFont typeface="Arial" panose="020B0604020202020204" pitchFamily="34" charset="0"/>
              <a:buChar char="•"/>
            </a:pPr>
            <a:r>
              <a:rPr lang="en-GB" sz="1800"/>
              <a:t>ISO 9004: Managing for the sustained success of an organisation</a:t>
            </a:r>
          </a:p>
          <a:p>
            <a:pPr marL="742950" lvl="1" indent="-285750">
              <a:buFont typeface="Arial" panose="020B0604020202020204" pitchFamily="34" charset="0"/>
              <a:buChar char="•"/>
            </a:pPr>
            <a:r>
              <a:rPr lang="en-GB" sz="1800"/>
              <a:t>ISO 19011: Guidelines for auditing management systems (see later)</a:t>
            </a:r>
          </a:p>
          <a:p>
            <a:endParaRPr lang="en-GB" sz="1800"/>
          </a:p>
        </p:txBody>
      </p:sp>
    </p:spTree>
    <p:extLst>
      <p:ext uri="{BB962C8B-B14F-4D97-AF65-F5344CB8AC3E}">
        <p14:creationId xmlns:p14="http://schemas.microsoft.com/office/powerpoint/2010/main" val="31391843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Related standards and frameworks</a:t>
            </a:r>
          </a:p>
        </p:txBody>
      </p:sp>
      <p:sp>
        <p:nvSpPr>
          <p:cNvPr id="3" name="Inhaltsplatzhalter 2">
            <a:extLst>
              <a:ext uri="{FF2B5EF4-FFF2-40B4-BE49-F238E27FC236}">
                <a16:creationId xmlns:a16="http://schemas.microsoft.com/office/drawing/2014/main" id="{F0CAC493-5424-4D78-95F9-6632B0BA572A}"/>
              </a:ext>
            </a:extLst>
          </p:cNvPr>
          <p:cNvSpPr>
            <a:spLocks noGrp="1"/>
          </p:cNvSpPr>
          <p:nvPr>
            <p:ph idx="1"/>
          </p:nvPr>
        </p:nvSpPr>
        <p:spPr/>
        <p:txBody>
          <a:bodyPr/>
          <a:lstStyle/>
          <a:p>
            <a:pPr marL="342900" indent="-342900">
              <a:buFont typeface="+mj-lt"/>
              <a:buAutoNum type="arabicPeriod"/>
            </a:pPr>
            <a:r>
              <a:rPr lang="en-GB" sz="1800"/>
              <a:t>Customer orientation</a:t>
            </a:r>
          </a:p>
          <a:p>
            <a:pPr marL="342900" indent="-342900">
              <a:buFont typeface="+mj-lt"/>
              <a:buAutoNum type="arabicPeriod"/>
            </a:pPr>
            <a:r>
              <a:rPr lang="en-GB" sz="1800"/>
              <a:t>Responsibilities of management</a:t>
            </a:r>
          </a:p>
          <a:p>
            <a:pPr marL="342900" indent="-342900">
              <a:buFont typeface="+mj-lt"/>
              <a:buAutoNum type="arabicPeriod"/>
            </a:pPr>
            <a:r>
              <a:rPr lang="en-GB" sz="1800"/>
              <a:t>Involvement of participating persons</a:t>
            </a:r>
          </a:p>
          <a:p>
            <a:pPr marL="342900" indent="-342900">
              <a:buFont typeface="+mj-lt"/>
              <a:buAutoNum type="arabicPeriod"/>
            </a:pPr>
            <a:r>
              <a:rPr lang="en-GB" sz="1800"/>
              <a:t>Process-orientated approach</a:t>
            </a:r>
          </a:p>
          <a:p>
            <a:pPr marL="342900" indent="-342900">
              <a:buFont typeface="+mj-lt"/>
              <a:buAutoNum type="arabicPeriod"/>
            </a:pPr>
            <a:r>
              <a:rPr lang="en-GB" sz="1800"/>
              <a:t>System-orientated management approach</a:t>
            </a:r>
          </a:p>
          <a:p>
            <a:pPr marL="342900" indent="-342900">
              <a:buFont typeface="+mj-lt"/>
              <a:buAutoNum type="arabicPeriod"/>
            </a:pPr>
            <a:r>
              <a:rPr lang="en-GB" sz="1800"/>
              <a:t>Continual improvement</a:t>
            </a:r>
          </a:p>
          <a:p>
            <a:pPr marL="342900" indent="-342900">
              <a:buFont typeface="+mj-lt"/>
              <a:buAutoNum type="arabicPeriod"/>
            </a:pPr>
            <a:r>
              <a:rPr lang="en-GB" sz="1800"/>
              <a:t>Factual decision-making process</a:t>
            </a:r>
          </a:p>
          <a:p>
            <a:pPr marL="342900" indent="-342900">
              <a:buFont typeface="+mj-lt"/>
              <a:buAutoNum type="arabicPeriod"/>
            </a:pPr>
            <a:r>
              <a:rPr lang="en-GB" sz="1800"/>
              <a:t>Supplier relationships for mutual benefit</a:t>
            </a:r>
          </a:p>
          <a:p>
            <a:pPr marL="20637" indent="0">
              <a:buNone/>
            </a:pPr>
            <a:endParaRPr lang="de-DE"/>
          </a:p>
        </p:txBody>
      </p:sp>
      <p:sp>
        <p:nvSpPr>
          <p:cNvPr id="4" name="Textplatzhalter 3">
            <a:extLst>
              <a:ext uri="{FF2B5EF4-FFF2-40B4-BE49-F238E27FC236}">
                <a16:creationId xmlns:a16="http://schemas.microsoft.com/office/drawing/2014/main" id="{E5364CEB-FC9C-4813-AA27-64A16FC1E07E}"/>
              </a:ext>
            </a:extLst>
          </p:cNvPr>
          <p:cNvSpPr>
            <a:spLocks noGrp="1"/>
          </p:cNvSpPr>
          <p:nvPr>
            <p:ph type="body" sz="quarter" idx="10"/>
          </p:nvPr>
        </p:nvSpPr>
        <p:spPr/>
        <p:txBody>
          <a:bodyPr/>
          <a:lstStyle/>
          <a:p>
            <a:r>
              <a:rPr lang="en-GB" sz="2000"/>
              <a:t>ISO 9000 – Quality Management Principles</a:t>
            </a:r>
          </a:p>
        </p:txBody>
      </p:sp>
    </p:spTree>
    <p:extLst>
      <p:ext uri="{BB962C8B-B14F-4D97-AF65-F5344CB8AC3E}">
        <p14:creationId xmlns:p14="http://schemas.microsoft.com/office/powerpoint/2010/main" val="92509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Important terms and basics</a:t>
            </a:r>
          </a:p>
        </p:txBody>
      </p:sp>
      <p:grpSp>
        <p:nvGrpSpPr>
          <p:cNvPr id="4" name="Gruppieren 3">
            <a:extLst>
              <a:ext uri="{FF2B5EF4-FFF2-40B4-BE49-F238E27FC236}">
                <a16:creationId xmlns:a16="http://schemas.microsoft.com/office/drawing/2014/main" id="{763A05CB-EC30-4510-B5F8-8C3EE3CDA1DB}"/>
              </a:ext>
            </a:extLst>
          </p:cNvPr>
          <p:cNvGrpSpPr/>
          <p:nvPr/>
        </p:nvGrpSpPr>
        <p:grpSpPr>
          <a:xfrm>
            <a:off x="755576" y="1052736"/>
            <a:ext cx="7704856" cy="1163747"/>
            <a:chOff x="755576" y="923633"/>
            <a:chExt cx="7704856" cy="1163747"/>
          </a:xfrm>
        </p:grpSpPr>
        <p:sp>
          <p:nvSpPr>
            <p:cNvPr id="23" name="Abgerundetes Rechteck 30">
              <a:extLst>
                <a:ext uri="{FF2B5EF4-FFF2-40B4-BE49-F238E27FC236}">
                  <a16:creationId xmlns:a16="http://schemas.microsoft.com/office/drawing/2014/main" id="{734F332E-5415-4C26-B395-4FED084CD443}"/>
                </a:ext>
              </a:extLst>
            </p:cNvPr>
            <p:cNvSpPr/>
            <p:nvPr/>
          </p:nvSpPr>
          <p:spPr>
            <a:xfrm>
              <a:off x="755576" y="1189096"/>
              <a:ext cx="7704856" cy="898284"/>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Person or groups of persons who have their own functions with responsibilities, authorizations or relationships to achieve their objectives (2.56)</a:t>
              </a:r>
            </a:p>
          </p:txBody>
        </p:sp>
        <p:sp>
          <p:nvSpPr>
            <p:cNvPr id="24" name="Rechteck 23">
              <a:extLst>
                <a:ext uri="{FF2B5EF4-FFF2-40B4-BE49-F238E27FC236}">
                  <a16:creationId xmlns:a16="http://schemas.microsoft.com/office/drawing/2014/main" id="{99549EC8-263F-49B4-A9BF-10D3E0F43447}"/>
                </a:ext>
              </a:extLst>
            </p:cNvPr>
            <p:cNvSpPr/>
            <p:nvPr/>
          </p:nvSpPr>
          <p:spPr>
            <a:xfrm>
              <a:off x="971600" y="923633"/>
              <a:ext cx="3456384" cy="353943"/>
            </a:xfrm>
            <a:prstGeom prst="rect">
              <a:avLst/>
            </a:prstGeom>
            <a:solidFill>
              <a:schemeClr val="bg1"/>
            </a:solidFill>
          </p:spPr>
          <p:txBody>
            <a:bodyPr wrap="square">
              <a:spAutoFit/>
            </a:bodyPr>
            <a:lstStyle/>
            <a:p>
              <a:r>
                <a:rPr lang="en-GB" b="1"/>
                <a:t>Organization – ISO 27000 - 2.57 </a:t>
              </a:r>
            </a:p>
          </p:txBody>
        </p:sp>
      </p:grpSp>
      <p:grpSp>
        <p:nvGrpSpPr>
          <p:cNvPr id="5" name="Gruppieren 4">
            <a:extLst>
              <a:ext uri="{FF2B5EF4-FFF2-40B4-BE49-F238E27FC236}">
                <a16:creationId xmlns:a16="http://schemas.microsoft.com/office/drawing/2014/main" id="{0CB2D016-F6C7-4E84-B15E-23A5F7518BD8}"/>
              </a:ext>
            </a:extLst>
          </p:cNvPr>
          <p:cNvGrpSpPr/>
          <p:nvPr/>
        </p:nvGrpSpPr>
        <p:grpSpPr>
          <a:xfrm>
            <a:off x="755576" y="2348880"/>
            <a:ext cx="7704856" cy="1066164"/>
            <a:chOff x="755576" y="2347161"/>
            <a:chExt cx="7704856" cy="1066164"/>
          </a:xfrm>
        </p:grpSpPr>
        <p:sp>
          <p:nvSpPr>
            <p:cNvPr id="25" name="Abgerundetes Rechteck 30">
              <a:extLst>
                <a:ext uri="{FF2B5EF4-FFF2-40B4-BE49-F238E27FC236}">
                  <a16:creationId xmlns:a16="http://schemas.microsoft.com/office/drawing/2014/main" id="{A78410CD-E0C1-4DA2-B4B0-B549DBB07D54}"/>
                </a:ext>
              </a:extLst>
            </p:cNvPr>
            <p:cNvSpPr/>
            <p:nvPr/>
          </p:nvSpPr>
          <p:spPr>
            <a:xfrm>
              <a:off x="755576" y="2530800"/>
              <a:ext cx="7704856" cy="882525"/>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Intentions or direction of an organization (2.57) as formally expressed by top management (2.84) .</a:t>
              </a:r>
            </a:p>
          </p:txBody>
        </p:sp>
        <p:sp>
          <p:nvSpPr>
            <p:cNvPr id="26" name="Rechteck 25">
              <a:extLst>
                <a:ext uri="{FF2B5EF4-FFF2-40B4-BE49-F238E27FC236}">
                  <a16:creationId xmlns:a16="http://schemas.microsoft.com/office/drawing/2014/main" id="{ADBEA4A5-AC3D-4EAE-899C-09BBC39D89BB}"/>
                </a:ext>
              </a:extLst>
            </p:cNvPr>
            <p:cNvSpPr/>
            <p:nvPr/>
          </p:nvSpPr>
          <p:spPr>
            <a:xfrm>
              <a:off x="971601" y="2347161"/>
              <a:ext cx="2900440" cy="353943"/>
            </a:xfrm>
            <a:prstGeom prst="rect">
              <a:avLst/>
            </a:prstGeom>
            <a:solidFill>
              <a:schemeClr val="bg1"/>
            </a:solidFill>
          </p:spPr>
          <p:txBody>
            <a:bodyPr wrap="square">
              <a:spAutoFit/>
            </a:bodyPr>
            <a:lstStyle/>
            <a:p>
              <a:r>
                <a:rPr lang="en-GB" b="1"/>
                <a:t>Policy – ISO 27000 - 2.60 </a:t>
              </a:r>
            </a:p>
          </p:txBody>
        </p:sp>
      </p:grpSp>
      <p:grpSp>
        <p:nvGrpSpPr>
          <p:cNvPr id="6" name="Gruppieren 5">
            <a:extLst>
              <a:ext uri="{FF2B5EF4-FFF2-40B4-BE49-F238E27FC236}">
                <a16:creationId xmlns:a16="http://schemas.microsoft.com/office/drawing/2014/main" id="{6136FE50-D86A-4550-974D-990B4A5653CD}"/>
              </a:ext>
            </a:extLst>
          </p:cNvPr>
          <p:cNvGrpSpPr/>
          <p:nvPr/>
        </p:nvGrpSpPr>
        <p:grpSpPr>
          <a:xfrm>
            <a:off x="755576" y="3574944"/>
            <a:ext cx="7704856" cy="1078192"/>
            <a:chOff x="755576" y="3537976"/>
            <a:chExt cx="7704856" cy="971144"/>
          </a:xfrm>
        </p:grpSpPr>
        <p:sp>
          <p:nvSpPr>
            <p:cNvPr id="27" name="Abgerundetes Rechteck 30">
              <a:extLst>
                <a:ext uri="{FF2B5EF4-FFF2-40B4-BE49-F238E27FC236}">
                  <a16:creationId xmlns:a16="http://schemas.microsoft.com/office/drawing/2014/main" id="{23BCD186-4CB9-4E1F-A0E3-4ECBD6A885B5}"/>
                </a:ext>
              </a:extLst>
            </p:cNvPr>
            <p:cNvSpPr/>
            <p:nvPr/>
          </p:nvSpPr>
          <p:spPr>
            <a:xfrm>
              <a:off x="755576" y="3712863"/>
              <a:ext cx="7704856" cy="796257"/>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Set of interrelated or interacting  activities that transforms inputs to outputs.</a:t>
              </a:r>
            </a:p>
          </p:txBody>
        </p:sp>
        <p:sp>
          <p:nvSpPr>
            <p:cNvPr id="28" name="Rechteck 27">
              <a:extLst>
                <a:ext uri="{FF2B5EF4-FFF2-40B4-BE49-F238E27FC236}">
                  <a16:creationId xmlns:a16="http://schemas.microsoft.com/office/drawing/2014/main" id="{1159A0B9-D5BE-4355-9B32-07AB5C0525A2}"/>
                </a:ext>
              </a:extLst>
            </p:cNvPr>
            <p:cNvSpPr/>
            <p:nvPr/>
          </p:nvSpPr>
          <p:spPr>
            <a:xfrm>
              <a:off x="971601" y="3537976"/>
              <a:ext cx="3076374" cy="353943"/>
            </a:xfrm>
            <a:prstGeom prst="rect">
              <a:avLst/>
            </a:prstGeom>
            <a:solidFill>
              <a:schemeClr val="bg1"/>
            </a:solidFill>
          </p:spPr>
          <p:txBody>
            <a:bodyPr wrap="square">
              <a:spAutoFit/>
            </a:bodyPr>
            <a:lstStyle/>
            <a:p>
              <a:r>
                <a:rPr lang="en-GB" b="1"/>
                <a:t>Process – ISO 27000 - 2.61 </a:t>
              </a:r>
            </a:p>
          </p:txBody>
        </p:sp>
      </p:grpSp>
      <p:grpSp>
        <p:nvGrpSpPr>
          <p:cNvPr id="7" name="Gruppieren 6">
            <a:extLst>
              <a:ext uri="{FF2B5EF4-FFF2-40B4-BE49-F238E27FC236}">
                <a16:creationId xmlns:a16="http://schemas.microsoft.com/office/drawing/2014/main" id="{90983496-7493-45C9-9404-B6AF3A98F711}"/>
              </a:ext>
            </a:extLst>
          </p:cNvPr>
          <p:cNvGrpSpPr/>
          <p:nvPr/>
        </p:nvGrpSpPr>
        <p:grpSpPr>
          <a:xfrm>
            <a:off x="755576" y="4834122"/>
            <a:ext cx="7704856" cy="1115159"/>
            <a:chOff x="755576" y="4701791"/>
            <a:chExt cx="7704856" cy="971143"/>
          </a:xfrm>
        </p:grpSpPr>
        <p:sp>
          <p:nvSpPr>
            <p:cNvPr id="16" name="Abgerundetes Rechteck 30">
              <a:extLst>
                <a:ext uri="{FF2B5EF4-FFF2-40B4-BE49-F238E27FC236}">
                  <a16:creationId xmlns:a16="http://schemas.microsoft.com/office/drawing/2014/main" id="{7CE138F7-5C1D-45E9-8585-4928B219999C}"/>
                </a:ext>
              </a:extLst>
            </p:cNvPr>
            <p:cNvSpPr/>
            <p:nvPr/>
          </p:nvSpPr>
          <p:spPr>
            <a:xfrm>
              <a:off x="755576" y="4876677"/>
              <a:ext cx="7704856" cy="796257"/>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Person or group of people who directs and controls an organization (2.57) at the highest level</a:t>
              </a:r>
            </a:p>
          </p:txBody>
        </p:sp>
        <p:sp>
          <p:nvSpPr>
            <p:cNvPr id="17" name="Rechteck 16">
              <a:extLst>
                <a:ext uri="{FF2B5EF4-FFF2-40B4-BE49-F238E27FC236}">
                  <a16:creationId xmlns:a16="http://schemas.microsoft.com/office/drawing/2014/main" id="{01F9965D-BE20-4189-8ABD-C8A13191714A}"/>
                </a:ext>
              </a:extLst>
            </p:cNvPr>
            <p:cNvSpPr/>
            <p:nvPr/>
          </p:nvSpPr>
          <p:spPr>
            <a:xfrm>
              <a:off x="971602" y="4701791"/>
              <a:ext cx="3960438" cy="308233"/>
            </a:xfrm>
            <a:prstGeom prst="rect">
              <a:avLst/>
            </a:prstGeom>
            <a:solidFill>
              <a:schemeClr val="bg1"/>
            </a:solidFill>
          </p:spPr>
          <p:txBody>
            <a:bodyPr wrap="square">
              <a:spAutoFit/>
            </a:bodyPr>
            <a:lstStyle/>
            <a:p>
              <a:r>
                <a:rPr lang="en-GB" b="1"/>
                <a:t>Top Management – ISO 27000 - 2.84 </a:t>
              </a:r>
            </a:p>
          </p:txBody>
        </p:sp>
      </p:grpSp>
    </p:spTree>
    <p:extLst>
      <p:ext uri="{BB962C8B-B14F-4D97-AF65-F5344CB8AC3E}">
        <p14:creationId xmlns:p14="http://schemas.microsoft.com/office/powerpoint/2010/main" val="11929960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Related standards and frameworks</a:t>
            </a:r>
          </a:p>
        </p:txBody>
      </p:sp>
      <p:sp>
        <p:nvSpPr>
          <p:cNvPr id="8" name="Textplatzhalter 7">
            <a:extLst>
              <a:ext uri="{FF2B5EF4-FFF2-40B4-BE49-F238E27FC236}">
                <a16:creationId xmlns:a16="http://schemas.microsoft.com/office/drawing/2014/main" id="{FA6EE8C9-4BF2-4A6F-8F65-1F2A64F11A7D}"/>
              </a:ext>
            </a:extLst>
          </p:cNvPr>
          <p:cNvSpPr>
            <a:spLocks noGrp="1"/>
          </p:cNvSpPr>
          <p:nvPr>
            <p:ph type="body" sz="quarter" idx="10"/>
          </p:nvPr>
        </p:nvSpPr>
        <p:spPr/>
        <p:txBody>
          <a:bodyPr/>
          <a:lstStyle/>
          <a:p>
            <a:r>
              <a:rPr lang="en-GB"/>
              <a:t>ISO 20000</a:t>
            </a:r>
          </a:p>
        </p:txBody>
      </p:sp>
      <p:sp>
        <p:nvSpPr>
          <p:cNvPr id="5" name="Rechteck 4">
            <a:extLst>
              <a:ext uri="{FF2B5EF4-FFF2-40B4-BE49-F238E27FC236}">
                <a16:creationId xmlns:a16="http://schemas.microsoft.com/office/drawing/2014/main" id="{ED4654C2-941F-4E7B-839C-78B35FEC4D59}"/>
              </a:ext>
            </a:extLst>
          </p:cNvPr>
          <p:cNvSpPr/>
          <p:nvPr/>
        </p:nvSpPr>
        <p:spPr>
          <a:xfrm>
            <a:off x="664518" y="1700808"/>
            <a:ext cx="4771578" cy="1138773"/>
          </a:xfrm>
          <a:prstGeom prst="rect">
            <a:avLst/>
          </a:prstGeom>
        </p:spPr>
        <p:txBody>
          <a:bodyPr wrap="square">
            <a:spAutoFit/>
          </a:bodyPr>
          <a:lstStyle/>
          <a:p>
            <a:r>
              <a:rPr lang="en-GB"/>
              <a:t>ISO/IEC 20000 is an internationally recognised standard for IT Service Management (ITSM). The following requirements and processes are defined within ISO/IEC 20000: </a:t>
            </a:r>
          </a:p>
        </p:txBody>
      </p:sp>
      <p:sp>
        <p:nvSpPr>
          <p:cNvPr id="3" name="Rechteck 2">
            <a:extLst>
              <a:ext uri="{FF2B5EF4-FFF2-40B4-BE49-F238E27FC236}">
                <a16:creationId xmlns:a16="http://schemas.microsoft.com/office/drawing/2014/main" id="{47F5B360-C6B9-4E7F-B7F5-3914ECF8F0C7}"/>
              </a:ext>
            </a:extLst>
          </p:cNvPr>
          <p:cNvSpPr/>
          <p:nvPr/>
        </p:nvSpPr>
        <p:spPr>
          <a:xfrm>
            <a:off x="664518" y="3501008"/>
            <a:ext cx="7704856" cy="1923604"/>
          </a:xfrm>
          <a:prstGeom prst="rect">
            <a:avLst/>
          </a:prstGeom>
        </p:spPr>
        <p:txBody>
          <a:bodyPr wrap="square">
            <a:spAutoFit/>
          </a:bodyPr>
          <a:lstStyle/>
          <a:p>
            <a:r>
              <a:rPr lang="en-GB"/>
              <a:t>Several parts:</a:t>
            </a:r>
          </a:p>
          <a:p>
            <a:pPr marL="742950" lvl="1" indent="-285750">
              <a:buFont typeface="Arial" panose="020B0604020202020204" pitchFamily="34" charset="0"/>
              <a:buChar char="•"/>
            </a:pPr>
            <a:r>
              <a:rPr lang="en-GB"/>
              <a:t>ISO/IEC 20000-1 (normative): Requirements</a:t>
            </a:r>
          </a:p>
          <a:p>
            <a:pPr marL="742950" lvl="1" indent="-285750">
              <a:buFont typeface="Arial" panose="020B0604020202020204" pitchFamily="34" charset="0"/>
              <a:buChar char="•"/>
            </a:pPr>
            <a:r>
              <a:rPr lang="en-GB"/>
              <a:t>ISO/IEC 20000-2: Guidance on the application of service management systems</a:t>
            </a:r>
          </a:p>
          <a:p>
            <a:pPr marL="742950" lvl="1" indent="-285750">
              <a:buFont typeface="Arial" panose="020B0604020202020204" pitchFamily="34" charset="0"/>
              <a:buChar char="•"/>
            </a:pPr>
            <a:r>
              <a:rPr lang="en-GB"/>
              <a:t>ISO/IEC 20000-3: Guidance on scope definition and applicability</a:t>
            </a:r>
          </a:p>
          <a:p>
            <a:pPr marL="742950" lvl="1" indent="-285750">
              <a:buFont typeface="Arial" panose="020B0604020202020204" pitchFamily="34" charset="0"/>
              <a:buChar char="•"/>
            </a:pPr>
            <a:r>
              <a:rPr lang="en-GB"/>
              <a:t>ISO/IEC 20000-4: Process reference model</a:t>
            </a:r>
          </a:p>
          <a:p>
            <a:pPr marL="742950" lvl="1" indent="-285750">
              <a:buFont typeface="Arial" panose="020B0604020202020204" pitchFamily="34" charset="0"/>
              <a:buChar char="•"/>
            </a:pPr>
            <a:r>
              <a:rPr lang="en-GB"/>
              <a:t>ISO/IEC 20000-5: Exemplar implementation plan</a:t>
            </a:r>
          </a:p>
        </p:txBody>
      </p:sp>
      <p:sp>
        <p:nvSpPr>
          <p:cNvPr id="6" name="Rechteck 5">
            <a:extLst>
              <a:ext uri="{FF2B5EF4-FFF2-40B4-BE49-F238E27FC236}">
                <a16:creationId xmlns:a16="http://schemas.microsoft.com/office/drawing/2014/main" id="{D5AD7DCC-DD26-4D80-B932-8FF130D9489C}"/>
              </a:ext>
            </a:extLst>
          </p:cNvPr>
          <p:cNvSpPr/>
          <p:nvPr/>
        </p:nvSpPr>
        <p:spPr>
          <a:xfrm>
            <a:off x="6067112" y="2632521"/>
            <a:ext cx="2791866" cy="492443"/>
          </a:xfrm>
          <a:prstGeom prst="rect">
            <a:avLst/>
          </a:prstGeom>
        </p:spPr>
        <p:txBody>
          <a:bodyPr wrap="square">
            <a:spAutoFit/>
          </a:bodyPr>
          <a:lstStyle/>
          <a:p>
            <a:r>
              <a:rPr lang="en-GB" sz="1500" b="1"/>
              <a:t>ISO/IEC 20000</a:t>
            </a:r>
          </a:p>
          <a:p>
            <a:r>
              <a:rPr lang="en-GB" sz="1100"/>
              <a:t>www.iso.org/standard/51986.html</a:t>
            </a:r>
          </a:p>
        </p:txBody>
      </p:sp>
      <p:pic>
        <p:nvPicPr>
          <p:cNvPr id="10" name="Grafik 9">
            <a:extLst>
              <a:ext uri="{FF2B5EF4-FFF2-40B4-BE49-F238E27FC236}">
                <a16:creationId xmlns:a16="http://schemas.microsoft.com/office/drawing/2014/main" id="{88461019-9FF3-48B0-8F1D-DCA6188E4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440" y="1309376"/>
            <a:ext cx="1292880" cy="1242627"/>
          </a:xfrm>
          <a:prstGeom prst="rect">
            <a:avLst/>
          </a:prstGeom>
        </p:spPr>
      </p:pic>
    </p:spTree>
    <p:extLst>
      <p:ext uri="{BB962C8B-B14F-4D97-AF65-F5344CB8AC3E}">
        <p14:creationId xmlns:p14="http://schemas.microsoft.com/office/powerpoint/2010/main" val="31683685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Related standards and frameworks</a:t>
            </a:r>
          </a:p>
        </p:txBody>
      </p:sp>
      <p:sp>
        <p:nvSpPr>
          <p:cNvPr id="5" name="Textplatzhalter 4">
            <a:extLst>
              <a:ext uri="{FF2B5EF4-FFF2-40B4-BE49-F238E27FC236}">
                <a16:creationId xmlns:a16="http://schemas.microsoft.com/office/drawing/2014/main" id="{334DCD19-32C0-4776-88CD-3CC674E45236}"/>
              </a:ext>
            </a:extLst>
          </p:cNvPr>
          <p:cNvSpPr>
            <a:spLocks noGrp="1"/>
          </p:cNvSpPr>
          <p:nvPr>
            <p:ph type="body" sz="quarter" idx="10"/>
          </p:nvPr>
        </p:nvSpPr>
        <p:spPr/>
        <p:txBody>
          <a:bodyPr/>
          <a:lstStyle/>
          <a:p>
            <a:r>
              <a:rPr lang="en-GB"/>
              <a:t>ISO 20000 – Structure and Process</a:t>
            </a:r>
          </a:p>
        </p:txBody>
      </p:sp>
      <p:grpSp>
        <p:nvGrpSpPr>
          <p:cNvPr id="7" name="Gruppieren 4">
            <a:extLst>
              <a:ext uri="{FF2B5EF4-FFF2-40B4-BE49-F238E27FC236}">
                <a16:creationId xmlns:a16="http://schemas.microsoft.com/office/drawing/2014/main" id="{84767425-4C7A-974D-8D50-A08B3BAA9C53}"/>
              </a:ext>
            </a:extLst>
          </p:cNvPr>
          <p:cNvGrpSpPr/>
          <p:nvPr/>
        </p:nvGrpSpPr>
        <p:grpSpPr>
          <a:xfrm>
            <a:off x="226952" y="1525099"/>
            <a:ext cx="8653584" cy="4856229"/>
            <a:chOff x="720725" y="1654175"/>
            <a:chExt cx="11469688" cy="7543800"/>
          </a:xfrm>
        </p:grpSpPr>
        <p:sp>
          <p:nvSpPr>
            <p:cNvPr id="8" name="AutoShape 4">
              <a:extLst>
                <a:ext uri="{FF2B5EF4-FFF2-40B4-BE49-F238E27FC236}">
                  <a16:creationId xmlns:a16="http://schemas.microsoft.com/office/drawing/2014/main" id="{91EE1D22-3C03-8C4A-8830-5E8113A669A7}"/>
                </a:ext>
              </a:extLst>
            </p:cNvPr>
            <p:cNvSpPr>
              <a:spLocks/>
            </p:cNvSpPr>
            <p:nvPr/>
          </p:nvSpPr>
          <p:spPr bwMode="auto">
            <a:xfrm>
              <a:off x="741363" y="4892675"/>
              <a:ext cx="11449050" cy="2232025"/>
            </a:xfrm>
            <a:custGeom>
              <a:avLst/>
              <a:gdLst>
                <a:gd name="T0" fmla="*/ 0 w 21600"/>
                <a:gd name="T1" fmla="*/ 0 h 21600"/>
                <a:gd name="T2" fmla="*/ 21600 w 21600"/>
                <a:gd name="T3" fmla="*/ 21600 h 21600"/>
              </a:gdLst>
              <a:ahLst/>
              <a:cxnLst/>
              <a:rect l="T0" t="T1" r="T2" b="T3"/>
              <a:pathLst>
                <a:path w="21600" h="21600">
                  <a:moveTo>
                    <a:pt x="0" y="21600"/>
                  </a:moveTo>
                  <a:lnTo>
                    <a:pt x="21600" y="21600"/>
                  </a:lnTo>
                  <a:lnTo>
                    <a:pt x="21600" y="0"/>
                  </a:lnTo>
                  <a:lnTo>
                    <a:pt x="0" y="0"/>
                  </a:lnTo>
                  <a:lnTo>
                    <a:pt x="0" y="21600"/>
                  </a:lnTo>
                  <a:close/>
                  <a:moveTo>
                    <a:pt x="0" y="21600"/>
                  </a:moveTo>
                </a:path>
              </a:pathLst>
            </a:custGeom>
            <a:solidFill>
              <a:srgbClr val="E27878"/>
            </a:solidFill>
            <a:ln w="12700">
              <a:solidFill>
                <a:schemeClr val="tx1"/>
              </a:solidFill>
              <a:miter lim="800000"/>
              <a:headEnd/>
              <a:tailEnd/>
            </a:ln>
          </p:spPr>
          <p:txBody>
            <a:bodyPr lIns="0" tIns="0" rIns="0" bIns="0"/>
            <a:lstStyle/>
            <a:p>
              <a:endParaRPr lang="de-DE" sz="900">
                <a:cs typeface="Arial" pitchFamily="34" charset="0"/>
              </a:endParaRPr>
            </a:p>
          </p:txBody>
        </p:sp>
        <p:sp>
          <p:nvSpPr>
            <p:cNvPr id="9" name="AutoShape 5">
              <a:extLst>
                <a:ext uri="{FF2B5EF4-FFF2-40B4-BE49-F238E27FC236}">
                  <a16:creationId xmlns:a16="http://schemas.microsoft.com/office/drawing/2014/main" id="{07BEC045-ACC6-954A-A1BE-05223804949B}"/>
                </a:ext>
              </a:extLst>
            </p:cNvPr>
            <p:cNvSpPr>
              <a:spLocks/>
            </p:cNvSpPr>
            <p:nvPr/>
          </p:nvSpPr>
          <p:spPr bwMode="auto">
            <a:xfrm>
              <a:off x="6431373" y="7126288"/>
              <a:ext cx="5759040" cy="2071687"/>
            </a:xfrm>
            <a:custGeom>
              <a:avLst/>
              <a:gdLst>
                <a:gd name="T0" fmla="*/ 0 w 21600"/>
                <a:gd name="T1" fmla="*/ 0 h 21600"/>
                <a:gd name="T2" fmla="*/ 21600 w 21600"/>
                <a:gd name="T3" fmla="*/ 21600 h 21600"/>
              </a:gdLst>
              <a:ahLst/>
              <a:cxnLst/>
              <a:rect l="T0" t="T1" r="T2" b="T3"/>
              <a:pathLst>
                <a:path w="21600" h="21600">
                  <a:moveTo>
                    <a:pt x="0" y="21600"/>
                  </a:moveTo>
                  <a:lnTo>
                    <a:pt x="21600" y="21600"/>
                  </a:lnTo>
                  <a:lnTo>
                    <a:pt x="21600" y="0"/>
                  </a:lnTo>
                  <a:lnTo>
                    <a:pt x="0" y="0"/>
                  </a:lnTo>
                  <a:lnTo>
                    <a:pt x="0" y="21600"/>
                  </a:lnTo>
                  <a:close/>
                  <a:moveTo>
                    <a:pt x="0" y="21600"/>
                  </a:moveTo>
                </a:path>
              </a:pathLst>
            </a:custGeom>
            <a:solidFill>
              <a:srgbClr val="E27878"/>
            </a:solidFill>
            <a:ln w="12700">
              <a:solidFill>
                <a:schemeClr val="tx1"/>
              </a:solidFill>
              <a:miter lim="800000"/>
              <a:headEnd/>
              <a:tailEnd/>
            </a:ln>
          </p:spPr>
          <p:txBody>
            <a:bodyPr lIns="0" tIns="0" rIns="0" bIns="0"/>
            <a:lstStyle/>
            <a:p>
              <a:endParaRPr lang="de-DE" sz="900">
                <a:cs typeface="Arial" pitchFamily="34" charset="0"/>
              </a:endParaRPr>
            </a:p>
          </p:txBody>
        </p:sp>
        <p:sp>
          <p:nvSpPr>
            <p:cNvPr id="10" name="AutoShape 7">
              <a:extLst>
                <a:ext uri="{FF2B5EF4-FFF2-40B4-BE49-F238E27FC236}">
                  <a16:creationId xmlns:a16="http://schemas.microsoft.com/office/drawing/2014/main" id="{D9EC2F1E-683B-4F47-9552-CEC1DF32AE57}"/>
                </a:ext>
              </a:extLst>
            </p:cNvPr>
            <p:cNvSpPr>
              <a:spLocks/>
            </p:cNvSpPr>
            <p:nvPr/>
          </p:nvSpPr>
          <p:spPr bwMode="auto">
            <a:xfrm>
              <a:off x="738187" y="7124700"/>
              <a:ext cx="5693185" cy="2071688"/>
            </a:xfrm>
            <a:custGeom>
              <a:avLst/>
              <a:gdLst>
                <a:gd name="T0" fmla="*/ 0 w 21600"/>
                <a:gd name="T1" fmla="*/ 0 h 21600"/>
                <a:gd name="T2" fmla="*/ 21600 w 21600"/>
                <a:gd name="T3" fmla="*/ 21600 h 21600"/>
              </a:gdLst>
              <a:ahLst/>
              <a:cxnLst/>
              <a:rect l="T0" t="T1" r="T2" b="T3"/>
              <a:pathLst>
                <a:path w="21600" h="21600">
                  <a:moveTo>
                    <a:pt x="0" y="21600"/>
                  </a:moveTo>
                  <a:lnTo>
                    <a:pt x="21600" y="21600"/>
                  </a:lnTo>
                  <a:lnTo>
                    <a:pt x="21600" y="0"/>
                  </a:lnTo>
                  <a:lnTo>
                    <a:pt x="0" y="0"/>
                  </a:lnTo>
                  <a:lnTo>
                    <a:pt x="0" y="21600"/>
                  </a:lnTo>
                  <a:close/>
                  <a:moveTo>
                    <a:pt x="0" y="21600"/>
                  </a:moveTo>
                </a:path>
              </a:pathLst>
            </a:custGeom>
            <a:solidFill>
              <a:srgbClr val="E27878"/>
            </a:solidFill>
            <a:ln w="12700">
              <a:solidFill>
                <a:schemeClr val="tx1"/>
              </a:solidFill>
              <a:miter lim="800000"/>
              <a:headEnd/>
              <a:tailEnd/>
            </a:ln>
          </p:spPr>
          <p:txBody>
            <a:bodyPr lIns="0" tIns="0" rIns="0" bIns="0"/>
            <a:lstStyle/>
            <a:p>
              <a:endParaRPr lang="de-DE" sz="900">
                <a:cs typeface="Arial" pitchFamily="34" charset="0"/>
              </a:endParaRPr>
            </a:p>
          </p:txBody>
        </p:sp>
        <p:sp>
          <p:nvSpPr>
            <p:cNvPr id="11" name="Rectangle 9">
              <a:extLst>
                <a:ext uri="{FF2B5EF4-FFF2-40B4-BE49-F238E27FC236}">
                  <a16:creationId xmlns:a16="http://schemas.microsoft.com/office/drawing/2014/main" id="{47842E4F-6B88-7E47-81AE-E4E3F7BA368F}"/>
                </a:ext>
              </a:extLst>
            </p:cNvPr>
            <p:cNvSpPr>
              <a:spLocks/>
            </p:cNvSpPr>
            <p:nvPr/>
          </p:nvSpPr>
          <p:spPr bwMode="auto">
            <a:xfrm>
              <a:off x="7399277" y="8347170"/>
              <a:ext cx="4708584" cy="693257"/>
            </a:xfrm>
            <a:prstGeom prst="rect">
              <a:avLst/>
            </a:prstGeom>
            <a:noFill/>
            <a:ln w="12700">
              <a:noFill/>
              <a:miter lim="800000"/>
              <a:headEnd/>
              <a:tailEnd/>
            </a:ln>
          </p:spPr>
          <p:txBody>
            <a:bodyPr wrap="square" lIns="38100" tIns="38100" rIns="105255" bIns="38100">
              <a:spAutoFit/>
            </a:bodyPr>
            <a:lstStyle/>
            <a:p>
              <a:pPr marL="28575" algn="r"/>
              <a:r>
                <a:rPr lang="en-US" sz="1200">
                  <a:latin typeface="Arial" pitchFamily="34" charset="0"/>
                  <a:cs typeface="Arial" pitchFamily="34" charset="0"/>
                  <a:sym typeface="Arial" pitchFamily="34" charset="0"/>
                </a:rPr>
                <a:t>Business relationship management</a:t>
              </a:r>
            </a:p>
            <a:p>
              <a:pPr marL="28575" algn="r"/>
              <a:r>
                <a:rPr lang="en-US" sz="1200">
                  <a:latin typeface="Arial" pitchFamily="34" charset="0"/>
                  <a:cs typeface="Arial" pitchFamily="34" charset="0"/>
                  <a:sym typeface="Arial" pitchFamily="34" charset="0"/>
                </a:rPr>
                <a:t>Supplier management</a:t>
              </a:r>
            </a:p>
          </p:txBody>
        </p:sp>
        <p:sp>
          <p:nvSpPr>
            <p:cNvPr id="12" name="Rectangle 10">
              <a:extLst>
                <a:ext uri="{FF2B5EF4-FFF2-40B4-BE49-F238E27FC236}">
                  <a16:creationId xmlns:a16="http://schemas.microsoft.com/office/drawing/2014/main" id="{F3C11FEA-E88A-9A45-8B4B-7E5F6749CC9B}"/>
                </a:ext>
              </a:extLst>
            </p:cNvPr>
            <p:cNvSpPr>
              <a:spLocks/>
            </p:cNvSpPr>
            <p:nvPr/>
          </p:nvSpPr>
          <p:spPr bwMode="auto">
            <a:xfrm>
              <a:off x="9523658" y="6256422"/>
              <a:ext cx="2577857" cy="693257"/>
            </a:xfrm>
            <a:prstGeom prst="rect">
              <a:avLst/>
            </a:prstGeom>
            <a:noFill/>
            <a:ln w="12700">
              <a:noFill/>
              <a:miter lim="800000"/>
              <a:headEnd/>
              <a:tailEnd/>
            </a:ln>
          </p:spPr>
          <p:txBody>
            <a:bodyPr wrap="none" lIns="38100" tIns="38100" rIns="105255" bIns="38100">
              <a:spAutoFit/>
            </a:bodyPr>
            <a:lstStyle/>
            <a:p>
              <a:pPr marL="28575" algn="r"/>
              <a:r>
                <a:rPr lang="en-US" sz="1200">
                  <a:latin typeface="Arial" pitchFamily="34" charset="0"/>
                  <a:cs typeface="Arial" pitchFamily="34" charset="0"/>
                  <a:sym typeface="Arial" pitchFamily="34" charset="0"/>
                </a:rPr>
                <a:t>Budgeting and accounting</a:t>
              </a:r>
            </a:p>
            <a:p>
              <a:pPr marL="28575" algn="r"/>
              <a:r>
                <a:rPr lang="en-US" sz="1200">
                  <a:latin typeface="Arial" pitchFamily="34" charset="0"/>
                  <a:cs typeface="Arial" pitchFamily="34" charset="0"/>
                  <a:sym typeface="Arial" pitchFamily="34" charset="0"/>
                </a:rPr>
                <a:t>for services</a:t>
              </a:r>
            </a:p>
          </p:txBody>
        </p:sp>
        <p:sp>
          <p:nvSpPr>
            <p:cNvPr id="13" name="Rectangle 11">
              <a:extLst>
                <a:ext uri="{FF2B5EF4-FFF2-40B4-BE49-F238E27FC236}">
                  <a16:creationId xmlns:a16="http://schemas.microsoft.com/office/drawing/2014/main" id="{D351683C-D5CE-304B-9915-97DA18A47F2D}"/>
                </a:ext>
              </a:extLst>
            </p:cNvPr>
            <p:cNvSpPr>
              <a:spLocks/>
            </p:cNvSpPr>
            <p:nvPr/>
          </p:nvSpPr>
          <p:spPr bwMode="auto">
            <a:xfrm>
              <a:off x="7994650" y="5624596"/>
              <a:ext cx="4103688" cy="406392"/>
            </a:xfrm>
            <a:prstGeom prst="rect">
              <a:avLst/>
            </a:prstGeom>
            <a:noFill/>
            <a:ln w="12700">
              <a:noFill/>
              <a:miter lim="800000"/>
              <a:headEnd/>
              <a:tailEnd/>
            </a:ln>
          </p:spPr>
          <p:txBody>
            <a:bodyPr lIns="38100" tIns="38100" rIns="105255" bIns="38100">
              <a:spAutoFit/>
            </a:bodyPr>
            <a:lstStyle/>
            <a:p>
              <a:pPr marL="28575" algn="r"/>
              <a:r>
                <a:rPr lang="en-US" sz="1200">
                  <a:latin typeface="Arial" pitchFamily="34" charset="0"/>
                  <a:cs typeface="Arial" pitchFamily="34" charset="0"/>
                  <a:sym typeface="Arial" pitchFamily="34" charset="0"/>
                </a:rPr>
                <a:t>Information security management</a:t>
              </a:r>
            </a:p>
          </p:txBody>
        </p:sp>
        <p:sp>
          <p:nvSpPr>
            <p:cNvPr id="14" name="Rectangle 12">
              <a:extLst>
                <a:ext uri="{FF2B5EF4-FFF2-40B4-BE49-F238E27FC236}">
                  <a16:creationId xmlns:a16="http://schemas.microsoft.com/office/drawing/2014/main" id="{539D1BCD-648C-C048-937A-00CB8BE80DA5}"/>
                </a:ext>
              </a:extLst>
            </p:cNvPr>
            <p:cNvSpPr>
              <a:spLocks/>
            </p:cNvSpPr>
            <p:nvPr/>
          </p:nvSpPr>
          <p:spPr bwMode="auto">
            <a:xfrm>
              <a:off x="4249738" y="5362575"/>
              <a:ext cx="4356100" cy="393700"/>
            </a:xfrm>
            <a:prstGeom prst="rect">
              <a:avLst/>
            </a:prstGeom>
            <a:noFill/>
            <a:ln w="12700">
              <a:noFill/>
              <a:miter lim="800000"/>
              <a:headEnd/>
              <a:tailEnd/>
            </a:ln>
          </p:spPr>
          <p:txBody>
            <a:bodyPr lIns="38100" tIns="38100" rIns="105255" bIns="38100"/>
            <a:lstStyle/>
            <a:p>
              <a:pPr marL="28575" algn="ctr"/>
              <a:r>
                <a:rPr lang="en-US" sz="1200">
                  <a:latin typeface="Arial" pitchFamily="34" charset="0"/>
                  <a:cs typeface="Arial" pitchFamily="34" charset="0"/>
                  <a:sym typeface="Arial" pitchFamily="34" charset="0"/>
                </a:rPr>
                <a:t>Service level management</a:t>
              </a:r>
            </a:p>
          </p:txBody>
        </p:sp>
        <p:sp>
          <p:nvSpPr>
            <p:cNvPr id="15" name="Rectangle 13">
              <a:extLst>
                <a:ext uri="{FF2B5EF4-FFF2-40B4-BE49-F238E27FC236}">
                  <a16:creationId xmlns:a16="http://schemas.microsoft.com/office/drawing/2014/main" id="{BC9492A2-FD29-6745-94CC-F65088A4C112}"/>
                </a:ext>
              </a:extLst>
            </p:cNvPr>
            <p:cNvSpPr>
              <a:spLocks/>
            </p:cNvSpPr>
            <p:nvPr/>
          </p:nvSpPr>
          <p:spPr bwMode="auto">
            <a:xfrm>
              <a:off x="5499054" y="5735638"/>
              <a:ext cx="1766237" cy="406392"/>
            </a:xfrm>
            <a:prstGeom prst="rect">
              <a:avLst/>
            </a:prstGeom>
            <a:noFill/>
            <a:ln w="12700">
              <a:noFill/>
              <a:miter lim="800000"/>
              <a:headEnd/>
              <a:tailEnd/>
            </a:ln>
          </p:spPr>
          <p:txBody>
            <a:bodyPr wrap="none" lIns="38100" tIns="38100" rIns="105255" bIns="38100">
              <a:spAutoFit/>
            </a:bodyPr>
            <a:lstStyle/>
            <a:p>
              <a:pPr marL="28575" algn="ctr"/>
              <a:r>
                <a:rPr lang="en-US" sz="1200">
                  <a:latin typeface="Arial" pitchFamily="34" charset="0"/>
                  <a:cs typeface="Arial" pitchFamily="34" charset="0"/>
                  <a:sym typeface="Arial" pitchFamily="34" charset="0"/>
                </a:rPr>
                <a:t>Service reporting</a:t>
              </a:r>
            </a:p>
          </p:txBody>
        </p:sp>
        <p:sp>
          <p:nvSpPr>
            <p:cNvPr id="16" name="Rectangle 14">
              <a:extLst>
                <a:ext uri="{FF2B5EF4-FFF2-40B4-BE49-F238E27FC236}">
                  <a16:creationId xmlns:a16="http://schemas.microsoft.com/office/drawing/2014/main" id="{7AE8034B-19A2-C447-810C-751E7DE2C465}"/>
                </a:ext>
              </a:extLst>
            </p:cNvPr>
            <p:cNvSpPr>
              <a:spLocks/>
            </p:cNvSpPr>
            <p:nvPr/>
          </p:nvSpPr>
          <p:spPr bwMode="auto">
            <a:xfrm>
              <a:off x="817563" y="5624596"/>
              <a:ext cx="2263408" cy="406392"/>
            </a:xfrm>
            <a:prstGeom prst="rect">
              <a:avLst/>
            </a:prstGeom>
            <a:noFill/>
            <a:ln w="12700">
              <a:noFill/>
              <a:miter lim="800000"/>
              <a:headEnd/>
              <a:tailEnd/>
            </a:ln>
          </p:spPr>
          <p:txBody>
            <a:bodyPr wrap="none" lIns="38100" tIns="38100" rIns="105255" bIns="38100">
              <a:spAutoFit/>
            </a:bodyPr>
            <a:lstStyle/>
            <a:p>
              <a:pPr marL="28575"/>
              <a:r>
                <a:rPr lang="en-US" sz="1200">
                  <a:latin typeface="Arial" pitchFamily="34" charset="0"/>
                  <a:cs typeface="Arial" pitchFamily="34" charset="0"/>
                  <a:sym typeface="Arial" pitchFamily="34" charset="0"/>
                </a:rPr>
                <a:t>Capacity management</a:t>
              </a:r>
            </a:p>
          </p:txBody>
        </p:sp>
        <p:sp>
          <p:nvSpPr>
            <p:cNvPr id="17" name="Rectangle 15">
              <a:extLst>
                <a:ext uri="{FF2B5EF4-FFF2-40B4-BE49-F238E27FC236}">
                  <a16:creationId xmlns:a16="http://schemas.microsoft.com/office/drawing/2014/main" id="{D3B38B49-E8DB-3B4E-A1DB-7DF7C12B109E}"/>
                </a:ext>
              </a:extLst>
            </p:cNvPr>
            <p:cNvSpPr>
              <a:spLocks/>
            </p:cNvSpPr>
            <p:nvPr/>
          </p:nvSpPr>
          <p:spPr bwMode="auto">
            <a:xfrm>
              <a:off x="808037" y="6256422"/>
              <a:ext cx="2407886" cy="693257"/>
            </a:xfrm>
            <a:prstGeom prst="rect">
              <a:avLst/>
            </a:prstGeom>
            <a:noFill/>
            <a:ln w="12700">
              <a:noFill/>
              <a:miter lim="800000"/>
              <a:headEnd/>
              <a:tailEnd/>
            </a:ln>
          </p:spPr>
          <p:txBody>
            <a:bodyPr wrap="none" lIns="38100" tIns="38100" rIns="105255" bIns="38100">
              <a:spAutoFit/>
            </a:bodyPr>
            <a:lstStyle/>
            <a:p>
              <a:pPr marL="28575"/>
              <a:r>
                <a:rPr lang="en-US" sz="1200">
                  <a:latin typeface="Arial" pitchFamily="34" charset="0"/>
                  <a:cs typeface="Arial" pitchFamily="34" charset="0"/>
                  <a:sym typeface="Arial" pitchFamily="34" charset="0"/>
                </a:rPr>
                <a:t>Service continuity and</a:t>
              </a:r>
            </a:p>
            <a:p>
              <a:pPr marL="28575"/>
              <a:r>
                <a:rPr lang="en-US" sz="1200">
                  <a:latin typeface="Arial" pitchFamily="34" charset="0"/>
                  <a:cs typeface="Arial" pitchFamily="34" charset="0"/>
                  <a:sym typeface="Arial" pitchFamily="34" charset="0"/>
                </a:rPr>
                <a:t>availability management</a:t>
              </a:r>
            </a:p>
          </p:txBody>
        </p:sp>
        <p:sp>
          <p:nvSpPr>
            <p:cNvPr id="18" name="Rectangle 16">
              <a:extLst>
                <a:ext uri="{FF2B5EF4-FFF2-40B4-BE49-F238E27FC236}">
                  <a16:creationId xmlns:a16="http://schemas.microsoft.com/office/drawing/2014/main" id="{02C76DE9-10F4-D740-B403-7B894F1DAA48}"/>
                </a:ext>
              </a:extLst>
            </p:cNvPr>
            <p:cNvSpPr>
              <a:spLocks/>
            </p:cNvSpPr>
            <p:nvPr/>
          </p:nvSpPr>
          <p:spPr bwMode="auto">
            <a:xfrm>
              <a:off x="817517" y="8347170"/>
              <a:ext cx="6028625" cy="776285"/>
            </a:xfrm>
            <a:prstGeom prst="rect">
              <a:avLst/>
            </a:prstGeom>
            <a:noFill/>
            <a:ln w="12700">
              <a:noFill/>
              <a:miter lim="800000"/>
              <a:headEnd/>
              <a:tailEnd/>
            </a:ln>
          </p:spPr>
          <p:txBody>
            <a:bodyPr lIns="38100" tIns="38100" rIns="105255" bIns="38100"/>
            <a:lstStyle/>
            <a:p>
              <a:pPr marL="28575"/>
              <a:r>
                <a:rPr lang="en-US" sz="1200">
                  <a:latin typeface="Arial" pitchFamily="34" charset="0"/>
                  <a:cs typeface="Arial" pitchFamily="34" charset="0"/>
                  <a:sym typeface="Arial" pitchFamily="34" charset="0"/>
                </a:rPr>
                <a:t>Incident and service request management</a:t>
              </a:r>
            </a:p>
            <a:p>
              <a:pPr marL="28575"/>
              <a:r>
                <a:rPr lang="en-US" sz="1200">
                  <a:latin typeface="Arial" pitchFamily="34" charset="0"/>
                  <a:cs typeface="Arial" pitchFamily="34" charset="0"/>
                  <a:sym typeface="Arial" pitchFamily="34" charset="0"/>
                </a:rPr>
                <a:t>Problem management</a:t>
              </a:r>
            </a:p>
          </p:txBody>
        </p:sp>
        <p:sp>
          <p:nvSpPr>
            <p:cNvPr id="19" name="Oval 17">
              <a:extLst>
                <a:ext uri="{FF2B5EF4-FFF2-40B4-BE49-F238E27FC236}">
                  <a16:creationId xmlns:a16="http://schemas.microsoft.com/office/drawing/2014/main" id="{C8907034-65A6-8F48-BBDD-0A241426A7A3}"/>
                </a:ext>
              </a:extLst>
            </p:cNvPr>
            <p:cNvSpPr>
              <a:spLocks/>
            </p:cNvSpPr>
            <p:nvPr/>
          </p:nvSpPr>
          <p:spPr bwMode="auto">
            <a:xfrm>
              <a:off x="3914816" y="6188074"/>
              <a:ext cx="5033110" cy="2272536"/>
            </a:xfrm>
            <a:prstGeom prst="ellipse">
              <a:avLst/>
            </a:prstGeom>
            <a:solidFill>
              <a:srgbClr val="E27878"/>
            </a:solidFill>
            <a:ln w="12700">
              <a:solidFill>
                <a:schemeClr val="tx1"/>
              </a:solidFill>
              <a:round/>
              <a:headEnd/>
              <a:tailEnd/>
            </a:ln>
          </p:spPr>
          <p:txBody>
            <a:bodyPr lIns="0" tIns="0" rIns="0" bIns="0"/>
            <a:lstStyle/>
            <a:p>
              <a:endParaRPr lang="de-DE" sz="900">
                <a:cs typeface="Arial" pitchFamily="34" charset="0"/>
              </a:endParaRPr>
            </a:p>
          </p:txBody>
        </p:sp>
        <p:sp>
          <p:nvSpPr>
            <p:cNvPr id="20" name="Rectangle 18">
              <a:extLst>
                <a:ext uri="{FF2B5EF4-FFF2-40B4-BE49-F238E27FC236}">
                  <a16:creationId xmlns:a16="http://schemas.microsoft.com/office/drawing/2014/main" id="{F475F956-75DC-CB4E-8423-40A403A5CB4E}"/>
                </a:ext>
              </a:extLst>
            </p:cNvPr>
            <p:cNvSpPr>
              <a:spLocks/>
            </p:cNvSpPr>
            <p:nvPr/>
          </p:nvSpPr>
          <p:spPr bwMode="auto">
            <a:xfrm>
              <a:off x="4545724" y="6929163"/>
              <a:ext cx="3718802" cy="980123"/>
            </a:xfrm>
            <a:prstGeom prst="rect">
              <a:avLst/>
            </a:prstGeom>
            <a:noFill/>
            <a:ln w="12700">
              <a:noFill/>
              <a:miter lim="800000"/>
              <a:headEnd/>
              <a:tailEnd/>
            </a:ln>
          </p:spPr>
          <p:txBody>
            <a:bodyPr wrap="none" lIns="38100" tIns="38100" rIns="105255" bIns="38100">
              <a:spAutoFit/>
            </a:bodyPr>
            <a:lstStyle/>
            <a:p>
              <a:pPr marL="28575" algn="ctr"/>
              <a:r>
                <a:rPr lang="en-US" sz="1200">
                  <a:latin typeface="Arial" pitchFamily="34" charset="0"/>
                  <a:cs typeface="Arial" pitchFamily="34" charset="0"/>
                  <a:sym typeface="Arial" pitchFamily="34" charset="0"/>
                </a:rPr>
                <a:t>Configuration management</a:t>
              </a:r>
            </a:p>
            <a:p>
              <a:pPr marL="28575" algn="ctr"/>
              <a:r>
                <a:rPr lang="en-US" sz="1200">
                  <a:latin typeface="Arial" pitchFamily="34" charset="0"/>
                  <a:cs typeface="Arial" pitchFamily="34" charset="0"/>
                  <a:sym typeface="Arial" pitchFamily="34" charset="0"/>
                </a:rPr>
                <a:t>Change management</a:t>
              </a:r>
            </a:p>
            <a:p>
              <a:pPr marL="28575" algn="ctr"/>
              <a:r>
                <a:rPr lang="en-US" sz="1200">
                  <a:latin typeface="Arial" pitchFamily="34" charset="0"/>
                  <a:cs typeface="Arial" pitchFamily="34" charset="0"/>
                  <a:sym typeface="Arial" pitchFamily="34" charset="0"/>
                </a:rPr>
                <a:t>Release and deployment management</a:t>
              </a:r>
            </a:p>
          </p:txBody>
        </p:sp>
        <p:sp>
          <p:nvSpPr>
            <p:cNvPr id="21" name="Rectangle 19">
              <a:extLst>
                <a:ext uri="{FF2B5EF4-FFF2-40B4-BE49-F238E27FC236}">
                  <a16:creationId xmlns:a16="http://schemas.microsoft.com/office/drawing/2014/main" id="{CAEEB640-67AB-5141-9F71-7B97BAA46EB7}"/>
                </a:ext>
              </a:extLst>
            </p:cNvPr>
            <p:cNvSpPr>
              <a:spLocks/>
            </p:cNvSpPr>
            <p:nvPr/>
          </p:nvSpPr>
          <p:spPr bwMode="auto">
            <a:xfrm>
              <a:off x="4319588" y="6438900"/>
              <a:ext cx="4406900" cy="469900"/>
            </a:xfrm>
            <a:prstGeom prst="rect">
              <a:avLst/>
            </a:prstGeom>
            <a:noFill/>
            <a:ln w="12700">
              <a:noFill/>
              <a:miter lim="800000"/>
              <a:headEnd/>
              <a:tailEnd/>
            </a:ln>
          </p:spPr>
          <p:txBody>
            <a:bodyPr lIns="38100" tIns="38100" rIns="105255" bIns="38100"/>
            <a:lstStyle/>
            <a:p>
              <a:pPr marL="28575" algn="ctr"/>
              <a:r>
                <a:rPr lang="en-US" sz="1600" b="1">
                  <a:latin typeface="Arial" pitchFamily="34" charset="0"/>
                  <a:cs typeface="Arial" pitchFamily="34" charset="0"/>
                  <a:sym typeface="Arial" pitchFamily="34" charset="0"/>
                </a:rPr>
                <a:t>[9] Control processes</a:t>
              </a:r>
            </a:p>
          </p:txBody>
        </p:sp>
        <p:sp>
          <p:nvSpPr>
            <p:cNvPr id="22" name="Rectangle 21">
              <a:extLst>
                <a:ext uri="{FF2B5EF4-FFF2-40B4-BE49-F238E27FC236}">
                  <a16:creationId xmlns:a16="http://schemas.microsoft.com/office/drawing/2014/main" id="{5B88FBB4-87E9-A347-9D8D-85B65B6A7711}"/>
                </a:ext>
              </a:extLst>
            </p:cNvPr>
            <p:cNvSpPr>
              <a:spLocks/>
            </p:cNvSpPr>
            <p:nvPr/>
          </p:nvSpPr>
          <p:spPr bwMode="auto">
            <a:xfrm>
              <a:off x="769122" y="7196627"/>
              <a:ext cx="4610098" cy="469899"/>
            </a:xfrm>
            <a:prstGeom prst="rect">
              <a:avLst/>
            </a:prstGeom>
            <a:noFill/>
            <a:ln w="12700">
              <a:noFill/>
              <a:miter lim="800000"/>
              <a:headEnd/>
              <a:tailEnd/>
            </a:ln>
          </p:spPr>
          <p:txBody>
            <a:bodyPr lIns="38100" tIns="38100" rIns="105255" bIns="38100"/>
            <a:lstStyle/>
            <a:p>
              <a:pPr marL="28575"/>
              <a:r>
                <a:rPr lang="en-US" sz="1600" b="1">
                  <a:latin typeface="Arial" pitchFamily="34" charset="0"/>
                  <a:cs typeface="Arial" pitchFamily="34" charset="0"/>
                  <a:sym typeface="Arial" pitchFamily="34" charset="0"/>
                </a:rPr>
                <a:t>[8] Resolution</a:t>
              </a:r>
            </a:p>
            <a:p>
              <a:pPr marL="28575"/>
              <a:r>
                <a:rPr lang="en-US" sz="1600" b="1">
                  <a:latin typeface="Arial" pitchFamily="34" charset="0"/>
                  <a:cs typeface="Arial" pitchFamily="34" charset="0"/>
                  <a:sym typeface="Arial" pitchFamily="34" charset="0"/>
                </a:rPr>
                <a:t>processes</a:t>
              </a:r>
            </a:p>
          </p:txBody>
        </p:sp>
        <p:sp>
          <p:nvSpPr>
            <p:cNvPr id="23" name="Rectangle 22">
              <a:extLst>
                <a:ext uri="{FF2B5EF4-FFF2-40B4-BE49-F238E27FC236}">
                  <a16:creationId xmlns:a16="http://schemas.microsoft.com/office/drawing/2014/main" id="{6E972CE5-D247-C44C-A4B1-2DAC8A2E31F1}"/>
                </a:ext>
              </a:extLst>
            </p:cNvPr>
            <p:cNvSpPr>
              <a:spLocks/>
            </p:cNvSpPr>
            <p:nvPr/>
          </p:nvSpPr>
          <p:spPr bwMode="auto">
            <a:xfrm>
              <a:off x="9145588" y="7185025"/>
              <a:ext cx="2959100" cy="876300"/>
            </a:xfrm>
            <a:prstGeom prst="rect">
              <a:avLst/>
            </a:prstGeom>
            <a:noFill/>
            <a:ln w="12700">
              <a:noFill/>
              <a:miter lim="800000"/>
              <a:headEnd/>
              <a:tailEnd/>
            </a:ln>
          </p:spPr>
          <p:txBody>
            <a:bodyPr lIns="38100" tIns="38100" rIns="105255" bIns="38100"/>
            <a:lstStyle/>
            <a:p>
              <a:pPr marL="28575" algn="r"/>
              <a:r>
                <a:rPr lang="en-US" sz="1600" b="1">
                  <a:latin typeface="Arial" pitchFamily="34" charset="0"/>
                  <a:cs typeface="Arial" pitchFamily="34" charset="0"/>
                  <a:sym typeface="Arial" pitchFamily="34" charset="0"/>
                </a:rPr>
                <a:t>[7] Relationship processes</a:t>
              </a:r>
            </a:p>
          </p:txBody>
        </p:sp>
        <p:sp>
          <p:nvSpPr>
            <p:cNvPr id="24" name="Rectangle 23">
              <a:extLst>
                <a:ext uri="{FF2B5EF4-FFF2-40B4-BE49-F238E27FC236}">
                  <a16:creationId xmlns:a16="http://schemas.microsoft.com/office/drawing/2014/main" id="{A5B65550-A3EC-7A42-843A-75C9F97E578F}"/>
                </a:ext>
              </a:extLst>
            </p:cNvPr>
            <p:cNvSpPr>
              <a:spLocks/>
            </p:cNvSpPr>
            <p:nvPr/>
          </p:nvSpPr>
          <p:spPr bwMode="auto">
            <a:xfrm>
              <a:off x="720725" y="4854575"/>
              <a:ext cx="11468100" cy="469900"/>
            </a:xfrm>
            <a:prstGeom prst="rect">
              <a:avLst/>
            </a:prstGeom>
            <a:noFill/>
            <a:ln w="12700">
              <a:noFill/>
              <a:miter lim="800000"/>
              <a:headEnd/>
              <a:tailEnd/>
            </a:ln>
          </p:spPr>
          <p:txBody>
            <a:bodyPr lIns="38100" tIns="38100" rIns="105255" bIns="38100"/>
            <a:lstStyle/>
            <a:p>
              <a:pPr marL="28575" algn="ctr"/>
              <a:r>
                <a:rPr lang="en-US" sz="1600" b="1">
                  <a:latin typeface="Arial" pitchFamily="34" charset="0"/>
                  <a:cs typeface="Arial" pitchFamily="34" charset="0"/>
                  <a:sym typeface="Arial" pitchFamily="34" charset="0"/>
                </a:rPr>
                <a:t>[6] Service delivery processes</a:t>
              </a:r>
            </a:p>
          </p:txBody>
        </p:sp>
        <p:sp>
          <p:nvSpPr>
            <p:cNvPr id="25" name="Rectangle 6">
              <a:extLst>
                <a:ext uri="{FF2B5EF4-FFF2-40B4-BE49-F238E27FC236}">
                  <a16:creationId xmlns:a16="http://schemas.microsoft.com/office/drawing/2014/main" id="{B6069212-9DC4-3F48-800D-CD6B1E9D5032}"/>
                </a:ext>
              </a:extLst>
            </p:cNvPr>
            <p:cNvSpPr>
              <a:spLocks/>
            </p:cNvSpPr>
            <p:nvPr/>
          </p:nvSpPr>
          <p:spPr bwMode="auto">
            <a:xfrm>
              <a:off x="741363" y="3299065"/>
              <a:ext cx="11449050" cy="828426"/>
            </a:xfrm>
            <a:prstGeom prst="rect">
              <a:avLst/>
            </a:prstGeom>
            <a:solidFill>
              <a:srgbClr val="DFC421"/>
            </a:solidFill>
            <a:ln w="12700">
              <a:solidFill>
                <a:schemeClr val="tx1"/>
              </a:solidFill>
              <a:miter lim="800000"/>
              <a:headEnd/>
              <a:tailEnd/>
            </a:ln>
          </p:spPr>
          <p:txBody>
            <a:bodyPr lIns="0" tIns="0" rIns="0" bIns="0" anchor="ctr"/>
            <a:lstStyle/>
            <a:p>
              <a:pPr marL="66675"/>
              <a:r>
                <a:rPr lang="en-US" sz="1600" b="1">
                  <a:latin typeface="Arial" pitchFamily="34" charset="0"/>
                  <a:cs typeface="Arial" pitchFamily="34" charset="0"/>
                  <a:sym typeface="Arial" pitchFamily="34" charset="0"/>
                </a:rPr>
                <a:t>[4] Service management system general requirements</a:t>
              </a:r>
            </a:p>
          </p:txBody>
        </p:sp>
        <p:sp>
          <p:nvSpPr>
            <p:cNvPr id="26" name="Rectangle 8">
              <a:extLst>
                <a:ext uri="{FF2B5EF4-FFF2-40B4-BE49-F238E27FC236}">
                  <a16:creationId xmlns:a16="http://schemas.microsoft.com/office/drawing/2014/main" id="{35E38865-F1D9-D54E-A747-325314CD4F95}"/>
                </a:ext>
              </a:extLst>
            </p:cNvPr>
            <p:cNvSpPr>
              <a:spLocks/>
            </p:cNvSpPr>
            <p:nvPr/>
          </p:nvSpPr>
          <p:spPr bwMode="auto">
            <a:xfrm>
              <a:off x="741363" y="4127491"/>
              <a:ext cx="11449050" cy="765183"/>
            </a:xfrm>
            <a:prstGeom prst="rect">
              <a:avLst/>
            </a:prstGeom>
            <a:solidFill>
              <a:schemeClr val="accent1"/>
            </a:solidFill>
            <a:ln w="12700">
              <a:solidFill>
                <a:schemeClr val="tx1"/>
              </a:solidFill>
              <a:miter lim="800000"/>
              <a:headEnd/>
              <a:tailEnd/>
            </a:ln>
          </p:spPr>
          <p:txBody>
            <a:bodyPr lIns="0" tIns="0" rIns="0" bIns="0" anchor="ctr"/>
            <a:lstStyle/>
            <a:p>
              <a:pPr marL="66675"/>
              <a:r>
                <a:rPr lang="en-US" sz="1600" b="1">
                  <a:latin typeface="Arial" pitchFamily="34" charset="0"/>
                  <a:cs typeface="Arial" pitchFamily="34" charset="0"/>
                  <a:sym typeface="Arial" pitchFamily="34" charset="0"/>
                </a:rPr>
                <a:t>[5] Design and transition of new or changed services</a:t>
              </a:r>
            </a:p>
          </p:txBody>
        </p:sp>
        <p:sp>
          <p:nvSpPr>
            <p:cNvPr id="27" name="Rectangle 32">
              <a:extLst>
                <a:ext uri="{FF2B5EF4-FFF2-40B4-BE49-F238E27FC236}">
                  <a16:creationId xmlns:a16="http://schemas.microsoft.com/office/drawing/2014/main" id="{31E15720-CCED-1747-B53E-FB3DD282B80E}"/>
                </a:ext>
              </a:extLst>
            </p:cNvPr>
            <p:cNvSpPr>
              <a:spLocks/>
            </p:cNvSpPr>
            <p:nvPr/>
          </p:nvSpPr>
          <p:spPr bwMode="auto">
            <a:xfrm>
              <a:off x="741363" y="1654175"/>
              <a:ext cx="11449050" cy="539750"/>
            </a:xfrm>
            <a:prstGeom prst="rect">
              <a:avLst/>
            </a:prstGeom>
            <a:solidFill>
              <a:srgbClr val="97999B"/>
            </a:solidFill>
            <a:ln w="12700">
              <a:solidFill>
                <a:schemeClr val="tx1"/>
              </a:solidFill>
              <a:miter lim="800000"/>
              <a:headEnd/>
              <a:tailEnd/>
            </a:ln>
          </p:spPr>
          <p:txBody>
            <a:bodyPr lIns="0" tIns="0" rIns="0" bIns="0" anchor="ctr"/>
            <a:lstStyle/>
            <a:p>
              <a:pPr marL="66675"/>
              <a:r>
                <a:rPr lang="en-US" sz="1600" b="1">
                  <a:latin typeface="Arial" pitchFamily="34" charset="0"/>
                  <a:cs typeface="Arial" pitchFamily="34" charset="0"/>
                  <a:sym typeface="Arial" pitchFamily="34" charset="0"/>
                </a:rPr>
                <a:t>[1] Scope</a:t>
              </a:r>
            </a:p>
          </p:txBody>
        </p:sp>
        <p:sp>
          <p:nvSpPr>
            <p:cNvPr id="28" name="Rectangle 33">
              <a:extLst>
                <a:ext uri="{FF2B5EF4-FFF2-40B4-BE49-F238E27FC236}">
                  <a16:creationId xmlns:a16="http://schemas.microsoft.com/office/drawing/2014/main" id="{1601A7A2-C379-0745-B39A-BD2975045140}"/>
                </a:ext>
              </a:extLst>
            </p:cNvPr>
            <p:cNvSpPr>
              <a:spLocks/>
            </p:cNvSpPr>
            <p:nvPr/>
          </p:nvSpPr>
          <p:spPr bwMode="auto">
            <a:xfrm>
              <a:off x="741363" y="2193925"/>
              <a:ext cx="11449050" cy="539750"/>
            </a:xfrm>
            <a:prstGeom prst="rect">
              <a:avLst/>
            </a:prstGeom>
            <a:solidFill>
              <a:srgbClr val="97999B"/>
            </a:solidFill>
            <a:ln w="12700">
              <a:solidFill>
                <a:schemeClr val="tx1"/>
              </a:solidFill>
              <a:miter lim="800000"/>
              <a:headEnd/>
              <a:tailEnd/>
            </a:ln>
          </p:spPr>
          <p:txBody>
            <a:bodyPr lIns="0" tIns="0" rIns="0" bIns="0" anchor="ctr"/>
            <a:lstStyle/>
            <a:p>
              <a:pPr marL="66675"/>
              <a:r>
                <a:rPr lang="en-US" sz="1600" b="1">
                  <a:latin typeface="Arial" pitchFamily="34" charset="0"/>
                  <a:cs typeface="Arial" pitchFamily="34" charset="0"/>
                  <a:sym typeface="Arial" pitchFamily="34" charset="0"/>
                </a:rPr>
                <a:t>[2] Normative references</a:t>
              </a:r>
            </a:p>
          </p:txBody>
        </p:sp>
        <p:sp>
          <p:nvSpPr>
            <p:cNvPr id="29" name="Rectangle 33">
              <a:extLst>
                <a:ext uri="{FF2B5EF4-FFF2-40B4-BE49-F238E27FC236}">
                  <a16:creationId xmlns:a16="http://schemas.microsoft.com/office/drawing/2014/main" id="{16415E19-ADDB-2443-9582-277CFCA7FEA1}"/>
                </a:ext>
              </a:extLst>
            </p:cNvPr>
            <p:cNvSpPr>
              <a:spLocks/>
            </p:cNvSpPr>
            <p:nvPr/>
          </p:nvSpPr>
          <p:spPr bwMode="auto">
            <a:xfrm>
              <a:off x="741361" y="2750800"/>
              <a:ext cx="11449050" cy="539749"/>
            </a:xfrm>
            <a:prstGeom prst="rect">
              <a:avLst/>
            </a:prstGeom>
            <a:solidFill>
              <a:srgbClr val="97999B"/>
            </a:solidFill>
            <a:ln w="12700">
              <a:solidFill>
                <a:schemeClr val="tx1"/>
              </a:solidFill>
              <a:miter lim="800000"/>
              <a:headEnd/>
              <a:tailEnd/>
            </a:ln>
          </p:spPr>
          <p:txBody>
            <a:bodyPr lIns="0" tIns="0" rIns="0" bIns="0" anchor="ctr"/>
            <a:lstStyle/>
            <a:p>
              <a:pPr marL="66675"/>
              <a:r>
                <a:rPr lang="en-US" sz="1600" b="1">
                  <a:latin typeface="Arial" pitchFamily="34" charset="0"/>
                  <a:cs typeface="Arial" pitchFamily="34" charset="0"/>
                  <a:sym typeface="Arial" pitchFamily="34" charset="0"/>
                </a:rPr>
                <a:t>[3] Terms and definitions</a:t>
              </a:r>
            </a:p>
          </p:txBody>
        </p:sp>
      </p:grpSp>
    </p:spTree>
    <p:extLst>
      <p:ext uri="{BB962C8B-B14F-4D97-AF65-F5344CB8AC3E}">
        <p14:creationId xmlns:p14="http://schemas.microsoft.com/office/powerpoint/2010/main" val="9456185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Related standards and frameworks</a:t>
            </a:r>
          </a:p>
        </p:txBody>
      </p:sp>
      <p:sp>
        <p:nvSpPr>
          <p:cNvPr id="8" name="Textplatzhalter 7">
            <a:extLst>
              <a:ext uri="{FF2B5EF4-FFF2-40B4-BE49-F238E27FC236}">
                <a16:creationId xmlns:a16="http://schemas.microsoft.com/office/drawing/2014/main" id="{FA6EE8C9-4BF2-4A6F-8F65-1F2A64F11A7D}"/>
              </a:ext>
            </a:extLst>
          </p:cNvPr>
          <p:cNvSpPr>
            <a:spLocks noGrp="1"/>
          </p:cNvSpPr>
          <p:nvPr>
            <p:ph type="body" sz="quarter" idx="10"/>
          </p:nvPr>
        </p:nvSpPr>
        <p:spPr/>
        <p:txBody>
          <a:bodyPr/>
          <a:lstStyle/>
          <a:p>
            <a:r>
              <a:rPr lang="en-GB"/>
              <a:t>ITIL</a:t>
            </a:r>
          </a:p>
        </p:txBody>
      </p:sp>
      <p:sp>
        <p:nvSpPr>
          <p:cNvPr id="5" name="Rechteck 4">
            <a:extLst>
              <a:ext uri="{FF2B5EF4-FFF2-40B4-BE49-F238E27FC236}">
                <a16:creationId xmlns:a16="http://schemas.microsoft.com/office/drawing/2014/main" id="{ED4654C2-941F-4E7B-839C-78B35FEC4D59}"/>
              </a:ext>
            </a:extLst>
          </p:cNvPr>
          <p:cNvSpPr/>
          <p:nvPr/>
        </p:nvSpPr>
        <p:spPr>
          <a:xfrm>
            <a:off x="664518" y="1700808"/>
            <a:ext cx="4771578" cy="615553"/>
          </a:xfrm>
          <a:prstGeom prst="rect">
            <a:avLst/>
          </a:prstGeom>
        </p:spPr>
        <p:txBody>
          <a:bodyPr wrap="square">
            <a:spAutoFit/>
          </a:bodyPr>
          <a:lstStyle/>
          <a:p>
            <a:r>
              <a:rPr lang="en-GB"/>
              <a:t>Collection of books; good practices for ITSM; service lifecycle-based approach</a:t>
            </a:r>
          </a:p>
        </p:txBody>
      </p:sp>
      <p:sp>
        <p:nvSpPr>
          <p:cNvPr id="3" name="Rechteck 2">
            <a:extLst>
              <a:ext uri="{FF2B5EF4-FFF2-40B4-BE49-F238E27FC236}">
                <a16:creationId xmlns:a16="http://schemas.microsoft.com/office/drawing/2014/main" id="{47F5B360-C6B9-4E7F-B7F5-3914ECF8F0C7}"/>
              </a:ext>
            </a:extLst>
          </p:cNvPr>
          <p:cNvSpPr/>
          <p:nvPr/>
        </p:nvSpPr>
        <p:spPr>
          <a:xfrm>
            <a:off x="664518" y="3501008"/>
            <a:ext cx="7704856" cy="1923604"/>
          </a:xfrm>
          <a:prstGeom prst="rect">
            <a:avLst/>
          </a:prstGeom>
        </p:spPr>
        <p:txBody>
          <a:bodyPr wrap="square">
            <a:spAutoFit/>
          </a:bodyPr>
          <a:lstStyle/>
          <a:p>
            <a:r>
              <a:rPr lang="en-US"/>
              <a:t>5 lifecycle phases (for each stage: one identically named core publication):</a:t>
            </a:r>
          </a:p>
          <a:p>
            <a:pPr marL="742950" lvl="1" indent="-285750">
              <a:buFont typeface="Arial" panose="020B0604020202020204" pitchFamily="34" charset="0"/>
              <a:buChar char="•"/>
            </a:pPr>
            <a:r>
              <a:rPr lang="en-US"/>
              <a:t>Service strategy</a:t>
            </a:r>
          </a:p>
          <a:p>
            <a:pPr marL="742950" lvl="1" indent="-285750">
              <a:buFont typeface="Arial" panose="020B0604020202020204" pitchFamily="34" charset="0"/>
              <a:buChar char="•"/>
            </a:pPr>
            <a:r>
              <a:rPr lang="en-US"/>
              <a:t>Service design</a:t>
            </a:r>
          </a:p>
          <a:p>
            <a:pPr marL="742950" lvl="1" indent="-285750">
              <a:buFont typeface="Arial" panose="020B0604020202020204" pitchFamily="34" charset="0"/>
              <a:buChar char="•"/>
            </a:pPr>
            <a:r>
              <a:rPr lang="en-US"/>
              <a:t>Service transition</a:t>
            </a:r>
          </a:p>
          <a:p>
            <a:pPr marL="742950" lvl="1" indent="-285750">
              <a:buFont typeface="Arial" panose="020B0604020202020204" pitchFamily="34" charset="0"/>
              <a:buChar char="•"/>
            </a:pPr>
            <a:r>
              <a:rPr lang="en-US"/>
              <a:t>Service operation</a:t>
            </a:r>
          </a:p>
          <a:p>
            <a:pPr marL="742950" lvl="1" indent="-285750">
              <a:buFont typeface="Arial" panose="020B0604020202020204" pitchFamily="34" charset="0"/>
              <a:buChar char="•"/>
            </a:pPr>
            <a:r>
              <a:rPr lang="en-US"/>
              <a:t>Continual service improvement</a:t>
            </a:r>
          </a:p>
          <a:p>
            <a:r>
              <a:rPr lang="en-US"/>
              <a:t>Process model consisting of 26 ITSM processes</a:t>
            </a:r>
          </a:p>
        </p:txBody>
      </p:sp>
    </p:spTree>
    <p:extLst>
      <p:ext uri="{BB962C8B-B14F-4D97-AF65-F5344CB8AC3E}">
        <p14:creationId xmlns:p14="http://schemas.microsoft.com/office/powerpoint/2010/main" val="2254924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Related standards and frameworks</a:t>
            </a:r>
          </a:p>
        </p:txBody>
      </p:sp>
      <p:sp>
        <p:nvSpPr>
          <p:cNvPr id="5" name="Textplatzhalter 4">
            <a:extLst>
              <a:ext uri="{FF2B5EF4-FFF2-40B4-BE49-F238E27FC236}">
                <a16:creationId xmlns:a16="http://schemas.microsoft.com/office/drawing/2014/main" id="{8CCDDEDA-2B3E-4464-B7CB-AF9461C06AB4}"/>
              </a:ext>
            </a:extLst>
          </p:cNvPr>
          <p:cNvSpPr>
            <a:spLocks noGrp="1"/>
          </p:cNvSpPr>
          <p:nvPr>
            <p:ph type="body" sz="quarter" idx="10"/>
          </p:nvPr>
        </p:nvSpPr>
        <p:spPr/>
        <p:txBody>
          <a:bodyPr/>
          <a:lstStyle/>
          <a:p>
            <a:r>
              <a:rPr lang="en-GB"/>
              <a:t>FitSM - lightweight IT Service Management (ITSM).</a:t>
            </a:r>
          </a:p>
        </p:txBody>
      </p:sp>
      <p:sp>
        <p:nvSpPr>
          <p:cNvPr id="4" name="Rechteck 3">
            <a:extLst>
              <a:ext uri="{FF2B5EF4-FFF2-40B4-BE49-F238E27FC236}">
                <a16:creationId xmlns:a16="http://schemas.microsoft.com/office/drawing/2014/main" id="{4391273B-F341-4A2F-833A-4265551391FA}"/>
              </a:ext>
            </a:extLst>
          </p:cNvPr>
          <p:cNvSpPr/>
          <p:nvPr/>
        </p:nvSpPr>
        <p:spPr>
          <a:xfrm>
            <a:off x="678633" y="1628800"/>
            <a:ext cx="7727830" cy="4216539"/>
          </a:xfrm>
          <a:prstGeom prst="rect">
            <a:avLst/>
          </a:prstGeom>
        </p:spPr>
        <p:txBody>
          <a:bodyPr wrap="square">
            <a:spAutoFit/>
          </a:bodyPr>
          <a:lstStyle/>
          <a:p>
            <a:pPr>
              <a:spcAft>
                <a:spcPts val="0"/>
              </a:spcAft>
            </a:pPr>
            <a:r>
              <a:rPr lang="en-GB" err="1"/>
              <a:t>FitSM</a:t>
            </a:r>
            <a:r>
              <a:rPr lang="en-GB"/>
              <a:t> describes itself as a standard, </a:t>
            </a:r>
          </a:p>
          <a:p>
            <a:pPr>
              <a:spcAft>
                <a:spcPts val="0"/>
              </a:spcAft>
            </a:pPr>
            <a:r>
              <a:rPr lang="en-GB"/>
              <a:t>but is not published or managed by an </a:t>
            </a:r>
          </a:p>
          <a:p>
            <a:pPr>
              <a:spcAft>
                <a:spcPts val="0"/>
              </a:spcAft>
            </a:pPr>
            <a:r>
              <a:rPr lang="en-GB"/>
              <a:t>established standard organisation such</a:t>
            </a:r>
          </a:p>
          <a:p>
            <a:pPr>
              <a:spcAft>
                <a:spcPts val="0"/>
              </a:spcAft>
            </a:pPr>
            <a:r>
              <a:rPr lang="en-GB"/>
              <a:t>as ISO. However, </a:t>
            </a:r>
            <a:r>
              <a:rPr lang="en-GB" err="1"/>
              <a:t>FitSM</a:t>
            </a:r>
            <a:r>
              <a:rPr lang="en-GB"/>
              <a:t> is similar in</a:t>
            </a:r>
          </a:p>
          <a:p>
            <a:pPr>
              <a:spcAft>
                <a:spcPts val="0"/>
              </a:spcAft>
            </a:pPr>
            <a:r>
              <a:rPr lang="en-GB"/>
              <a:t>structure and content to ISO and ISO/IEC </a:t>
            </a:r>
          </a:p>
          <a:p>
            <a:pPr>
              <a:spcAft>
                <a:spcPts val="0"/>
              </a:spcAft>
            </a:pPr>
            <a:r>
              <a:rPr lang="en-GB"/>
              <a:t>standards in the field of management systems.</a:t>
            </a:r>
          </a:p>
          <a:p>
            <a:pPr>
              <a:spcAft>
                <a:spcPts val="1800"/>
              </a:spcAft>
            </a:pPr>
            <a:endParaRPr lang="en-GB"/>
          </a:p>
          <a:p>
            <a:pPr>
              <a:spcAft>
                <a:spcPts val="1800"/>
              </a:spcAft>
            </a:pPr>
            <a:r>
              <a:rPr lang="en-GB"/>
              <a:t>The standards documents are structured in numbered parts, e.g. FitSM-1 contains requirements for an effective service management systems (just like ISO 9001 within the ISO 9000 family of standards contains requirements for quality management).</a:t>
            </a:r>
          </a:p>
          <a:p>
            <a:pPr>
              <a:spcAft>
                <a:spcPts val="1800"/>
              </a:spcAft>
            </a:pPr>
            <a:r>
              <a:rPr lang="en-GB"/>
              <a:t>All parts of </a:t>
            </a:r>
            <a:r>
              <a:rPr lang="en-GB" err="1"/>
              <a:t>FitSM</a:t>
            </a:r>
            <a:r>
              <a:rPr lang="en-GB"/>
              <a:t> are published under creative commons licences. Translations into other languages (German and Spanish) are currently in progress.</a:t>
            </a:r>
          </a:p>
        </p:txBody>
      </p:sp>
      <p:pic>
        <p:nvPicPr>
          <p:cNvPr id="8" name="Grafik 7">
            <a:extLst>
              <a:ext uri="{FF2B5EF4-FFF2-40B4-BE49-F238E27FC236}">
                <a16:creationId xmlns:a16="http://schemas.microsoft.com/office/drawing/2014/main" id="{E8443ECA-4B31-41D6-A1C1-AFB87D9DF7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3971" y="1628800"/>
            <a:ext cx="3779912" cy="989077"/>
          </a:xfrm>
          <a:prstGeom prst="rect">
            <a:avLst/>
          </a:prstGeom>
        </p:spPr>
      </p:pic>
      <p:sp>
        <p:nvSpPr>
          <p:cNvPr id="9" name="Rechteck 8">
            <a:extLst>
              <a:ext uri="{FF2B5EF4-FFF2-40B4-BE49-F238E27FC236}">
                <a16:creationId xmlns:a16="http://schemas.microsoft.com/office/drawing/2014/main" id="{A6D34701-4109-466E-A2CC-B97BD05BFC2D}"/>
              </a:ext>
            </a:extLst>
          </p:cNvPr>
          <p:cNvSpPr/>
          <p:nvPr/>
        </p:nvSpPr>
        <p:spPr>
          <a:xfrm>
            <a:off x="6039344" y="2921883"/>
            <a:ext cx="1452642" cy="261610"/>
          </a:xfrm>
          <a:prstGeom prst="rect">
            <a:avLst/>
          </a:prstGeom>
          <a:solidFill>
            <a:schemeClr val="bg1"/>
          </a:solidFill>
        </p:spPr>
        <p:txBody>
          <a:bodyPr wrap="none">
            <a:spAutoFit/>
          </a:bodyPr>
          <a:lstStyle/>
          <a:p>
            <a:r>
              <a:rPr lang="en-GB" sz="1100">
                <a:solidFill>
                  <a:srgbClr val="4D79C7"/>
                </a:solidFill>
              </a:rPr>
              <a:t>www.fitsm.itemo.org</a:t>
            </a:r>
          </a:p>
        </p:txBody>
      </p:sp>
    </p:spTree>
    <p:extLst>
      <p:ext uri="{BB962C8B-B14F-4D97-AF65-F5344CB8AC3E}">
        <p14:creationId xmlns:p14="http://schemas.microsoft.com/office/powerpoint/2010/main" val="34796314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Related standards and frameworks</a:t>
            </a:r>
          </a:p>
        </p:txBody>
      </p:sp>
      <p:sp>
        <p:nvSpPr>
          <p:cNvPr id="5" name="Textplatzhalter 4">
            <a:extLst>
              <a:ext uri="{FF2B5EF4-FFF2-40B4-BE49-F238E27FC236}">
                <a16:creationId xmlns:a16="http://schemas.microsoft.com/office/drawing/2014/main" id="{47C1C55D-6B7B-4233-A294-6FB7156954E0}"/>
              </a:ext>
            </a:extLst>
          </p:cNvPr>
          <p:cNvSpPr>
            <a:spLocks noGrp="1"/>
          </p:cNvSpPr>
          <p:nvPr>
            <p:ph type="body" sz="quarter" idx="10"/>
          </p:nvPr>
        </p:nvSpPr>
        <p:spPr>
          <a:xfrm>
            <a:off x="676626" y="908720"/>
            <a:ext cx="7072361" cy="500081"/>
          </a:xfrm>
        </p:spPr>
        <p:txBody>
          <a:bodyPr/>
          <a:lstStyle/>
          <a:p>
            <a:r>
              <a:rPr lang="en-GB" err="1"/>
              <a:t>FitSM</a:t>
            </a:r>
            <a:r>
              <a:rPr lang="en-GB"/>
              <a:t> – Standards Family</a:t>
            </a:r>
          </a:p>
        </p:txBody>
      </p:sp>
      <p:grpSp>
        <p:nvGrpSpPr>
          <p:cNvPr id="18" name="Group 17">
            <a:extLst>
              <a:ext uri="{FF2B5EF4-FFF2-40B4-BE49-F238E27FC236}">
                <a16:creationId xmlns:a16="http://schemas.microsoft.com/office/drawing/2014/main" id="{58E8B980-41AE-0940-B6EC-AA9A0AC533FF}"/>
              </a:ext>
            </a:extLst>
          </p:cNvPr>
          <p:cNvGrpSpPr/>
          <p:nvPr/>
        </p:nvGrpSpPr>
        <p:grpSpPr>
          <a:xfrm>
            <a:off x="1654931" y="1412776"/>
            <a:ext cx="6135665" cy="5055835"/>
            <a:chOff x="1662681" y="2142829"/>
            <a:chExt cx="5519460" cy="4548077"/>
          </a:xfrm>
        </p:grpSpPr>
        <p:sp>
          <p:nvSpPr>
            <p:cNvPr id="19" name="Legende mit Pfeil nach oben 40">
              <a:extLst>
                <a:ext uri="{FF2B5EF4-FFF2-40B4-BE49-F238E27FC236}">
                  <a16:creationId xmlns:a16="http://schemas.microsoft.com/office/drawing/2014/main" id="{72BBDD1B-ACEC-2041-9303-B5CAE08C7AA3}"/>
                </a:ext>
              </a:extLst>
            </p:cNvPr>
            <p:cNvSpPr/>
            <p:nvPr/>
          </p:nvSpPr>
          <p:spPr>
            <a:xfrm>
              <a:off x="1676017" y="4914634"/>
              <a:ext cx="5506124" cy="1776272"/>
            </a:xfrm>
            <a:prstGeom prst="upArrowCallout">
              <a:avLst>
                <a:gd name="adj1" fmla="val 30626"/>
                <a:gd name="adj2" fmla="val 25000"/>
                <a:gd name="adj3" fmla="val 18308"/>
                <a:gd name="adj4" fmla="val 7634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1350"/>
            </a:p>
          </p:txBody>
        </p:sp>
        <p:sp>
          <p:nvSpPr>
            <p:cNvPr id="20" name="Rechteck 38">
              <a:extLst>
                <a:ext uri="{FF2B5EF4-FFF2-40B4-BE49-F238E27FC236}">
                  <a16:creationId xmlns:a16="http://schemas.microsoft.com/office/drawing/2014/main" id="{4274E280-4C31-6C4C-857A-B625579F3964}"/>
                </a:ext>
              </a:extLst>
            </p:cNvPr>
            <p:cNvSpPr/>
            <p:nvPr/>
          </p:nvSpPr>
          <p:spPr>
            <a:xfrm>
              <a:off x="1662681" y="2142829"/>
              <a:ext cx="5519460" cy="26945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1350"/>
            </a:p>
          </p:txBody>
        </p:sp>
        <p:sp>
          <p:nvSpPr>
            <p:cNvPr id="21" name="Rechteck 16">
              <a:extLst>
                <a:ext uri="{FF2B5EF4-FFF2-40B4-BE49-F238E27FC236}">
                  <a16:creationId xmlns:a16="http://schemas.microsoft.com/office/drawing/2014/main" id="{0280489F-CD4C-0244-B032-C97695D660BC}"/>
                </a:ext>
              </a:extLst>
            </p:cNvPr>
            <p:cNvSpPr/>
            <p:nvPr/>
          </p:nvSpPr>
          <p:spPr>
            <a:xfrm>
              <a:off x="3379341" y="3247029"/>
              <a:ext cx="2160000" cy="540000"/>
            </a:xfrm>
            <a:prstGeom prst="rect">
              <a:avLst/>
            </a:prstGeom>
            <a:solidFill>
              <a:srgbClr val="124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FFFFFF"/>
                  </a:solidFill>
                  <a:latin typeface="Helvetica Neue"/>
                  <a:cs typeface="Helvetica Neue"/>
                </a:rPr>
                <a:t>FitSM-1</a:t>
              </a:r>
            </a:p>
            <a:p>
              <a:pPr algn="ctr"/>
              <a:r>
                <a:rPr lang="en-GB" sz="1200">
                  <a:solidFill>
                    <a:srgbClr val="FFFFFF"/>
                  </a:solidFill>
                  <a:latin typeface="Helvetica Neue"/>
                  <a:cs typeface="Helvetica Neue"/>
                </a:rPr>
                <a:t>Requirements</a:t>
              </a:r>
            </a:p>
          </p:txBody>
        </p:sp>
        <p:sp>
          <p:nvSpPr>
            <p:cNvPr id="22" name="Rechteck 17">
              <a:extLst>
                <a:ext uri="{FF2B5EF4-FFF2-40B4-BE49-F238E27FC236}">
                  <a16:creationId xmlns:a16="http://schemas.microsoft.com/office/drawing/2014/main" id="{1985789C-8F98-3341-AB1A-29CE91CFEB6A}"/>
                </a:ext>
              </a:extLst>
            </p:cNvPr>
            <p:cNvSpPr/>
            <p:nvPr/>
          </p:nvSpPr>
          <p:spPr>
            <a:xfrm>
              <a:off x="2015730" y="4124427"/>
              <a:ext cx="2160000" cy="540000"/>
            </a:xfrm>
            <a:prstGeom prst="rect">
              <a:avLst/>
            </a:prstGeom>
            <a:solidFill>
              <a:srgbClr val="124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FFFFFF"/>
                  </a:solidFill>
                  <a:latin typeface="Helvetica Neue"/>
                  <a:cs typeface="Helvetica Neue"/>
                </a:rPr>
                <a:t>FitSM-2</a:t>
              </a:r>
            </a:p>
            <a:p>
              <a:pPr algn="ctr"/>
              <a:r>
                <a:rPr lang="en-GB" sz="1200">
                  <a:solidFill>
                    <a:srgbClr val="FFFFFF"/>
                  </a:solidFill>
                  <a:latin typeface="Helvetica Neue"/>
                  <a:cs typeface="Helvetica Neue"/>
                </a:rPr>
                <a:t>Objectives and activities</a:t>
              </a:r>
            </a:p>
          </p:txBody>
        </p:sp>
        <p:sp>
          <p:nvSpPr>
            <p:cNvPr id="23" name="Rechteck 18">
              <a:extLst>
                <a:ext uri="{FF2B5EF4-FFF2-40B4-BE49-F238E27FC236}">
                  <a16:creationId xmlns:a16="http://schemas.microsoft.com/office/drawing/2014/main" id="{320F32C2-9648-F146-930D-785A9C03AF72}"/>
                </a:ext>
              </a:extLst>
            </p:cNvPr>
            <p:cNvSpPr/>
            <p:nvPr/>
          </p:nvSpPr>
          <p:spPr>
            <a:xfrm>
              <a:off x="4749296" y="4124427"/>
              <a:ext cx="2160000" cy="540000"/>
            </a:xfrm>
            <a:prstGeom prst="rect">
              <a:avLst/>
            </a:prstGeom>
            <a:solidFill>
              <a:srgbClr val="124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FFFFFF"/>
                  </a:solidFill>
                  <a:latin typeface="Helvetica Neue"/>
                  <a:cs typeface="Helvetica Neue"/>
                </a:rPr>
                <a:t>FitSM-3</a:t>
              </a:r>
            </a:p>
            <a:p>
              <a:pPr algn="ctr"/>
              <a:r>
                <a:rPr lang="en-GB" sz="1200">
                  <a:solidFill>
                    <a:srgbClr val="FFFFFF"/>
                  </a:solidFill>
                  <a:latin typeface="Helvetica Neue"/>
                  <a:cs typeface="Helvetica Neue"/>
                </a:rPr>
                <a:t>Role model</a:t>
              </a:r>
            </a:p>
          </p:txBody>
        </p:sp>
        <p:sp>
          <p:nvSpPr>
            <p:cNvPr id="24" name="Rechteck 19">
              <a:extLst>
                <a:ext uri="{FF2B5EF4-FFF2-40B4-BE49-F238E27FC236}">
                  <a16:creationId xmlns:a16="http://schemas.microsoft.com/office/drawing/2014/main" id="{677B9D63-8056-0C44-8FD3-7E076E17987B}"/>
                </a:ext>
              </a:extLst>
            </p:cNvPr>
            <p:cNvSpPr/>
            <p:nvPr/>
          </p:nvSpPr>
          <p:spPr>
            <a:xfrm>
              <a:off x="3649343" y="5700256"/>
              <a:ext cx="1620000" cy="810000"/>
            </a:xfrm>
            <a:prstGeom prst="rect">
              <a:avLst/>
            </a:prstGeom>
            <a:solidFill>
              <a:srgbClr val="105AA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a:solidFill>
                    <a:srgbClr val="FFFFFF"/>
                  </a:solidFill>
                  <a:latin typeface="Helvetica Neue"/>
                  <a:cs typeface="Helvetica Neue"/>
                </a:rPr>
                <a:t>FitSM-5</a:t>
              </a:r>
            </a:p>
            <a:p>
              <a:pPr algn="ctr"/>
              <a:r>
                <a:rPr lang="en-GB" sz="1200">
                  <a:solidFill>
                    <a:srgbClr val="FFFFFF"/>
                  </a:solidFill>
                  <a:latin typeface="Helvetica Neue"/>
                  <a:cs typeface="Helvetica Neue"/>
                </a:rPr>
                <a:t>Selected implementation guides</a:t>
              </a:r>
            </a:p>
          </p:txBody>
        </p:sp>
        <p:cxnSp>
          <p:nvCxnSpPr>
            <p:cNvPr id="25" name="Gewinkelte Verbindung 20">
              <a:extLst>
                <a:ext uri="{FF2B5EF4-FFF2-40B4-BE49-F238E27FC236}">
                  <a16:creationId xmlns:a16="http://schemas.microsoft.com/office/drawing/2014/main" id="{7594D510-ECA3-B74D-8DDC-4C22AC624EAE}"/>
                </a:ext>
              </a:extLst>
            </p:cNvPr>
            <p:cNvCxnSpPr>
              <a:stCxn id="22" idx="0"/>
              <a:endCxn id="21" idx="2"/>
            </p:cNvCxnSpPr>
            <p:nvPr/>
          </p:nvCxnSpPr>
          <p:spPr>
            <a:xfrm rot="5400000" flipH="1" flipV="1">
              <a:off x="3608837" y="3273923"/>
              <a:ext cx="337398" cy="136361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Gewinkelte Verbindung 21">
              <a:extLst>
                <a:ext uri="{FF2B5EF4-FFF2-40B4-BE49-F238E27FC236}">
                  <a16:creationId xmlns:a16="http://schemas.microsoft.com/office/drawing/2014/main" id="{88BA93C0-B7A5-DC4D-A944-0338558C1D0C}"/>
                </a:ext>
              </a:extLst>
            </p:cNvPr>
            <p:cNvCxnSpPr>
              <a:stCxn id="23" idx="0"/>
              <a:endCxn id="21" idx="2"/>
            </p:cNvCxnSpPr>
            <p:nvPr/>
          </p:nvCxnSpPr>
          <p:spPr>
            <a:xfrm rot="16200000" flipV="1">
              <a:off x="4975620" y="3270751"/>
              <a:ext cx="337398" cy="1369955"/>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hteck 23">
              <a:extLst>
                <a:ext uri="{FF2B5EF4-FFF2-40B4-BE49-F238E27FC236}">
                  <a16:creationId xmlns:a16="http://schemas.microsoft.com/office/drawing/2014/main" id="{FA4CD46D-60C1-AF4A-91E1-E2CD455083EC}"/>
                </a:ext>
              </a:extLst>
            </p:cNvPr>
            <p:cNvSpPr/>
            <p:nvPr/>
          </p:nvSpPr>
          <p:spPr>
            <a:xfrm>
              <a:off x="3379342" y="2369630"/>
              <a:ext cx="2160000" cy="540000"/>
            </a:xfrm>
            <a:prstGeom prst="rect">
              <a:avLst/>
            </a:prstGeom>
            <a:solidFill>
              <a:srgbClr val="124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FFFFFF"/>
                  </a:solidFill>
                  <a:latin typeface="Helvetica Neue"/>
                  <a:cs typeface="Helvetica Neue"/>
                </a:rPr>
                <a:t>FitSM-0</a:t>
              </a:r>
            </a:p>
            <a:p>
              <a:pPr algn="ctr"/>
              <a:r>
                <a:rPr lang="en-GB" sz="1200">
                  <a:solidFill>
                    <a:srgbClr val="FFFFFF"/>
                  </a:solidFill>
                  <a:latin typeface="Helvetica Neue"/>
                  <a:cs typeface="Helvetica Neue"/>
                </a:rPr>
                <a:t>Overview &amp; vocabulary</a:t>
              </a:r>
            </a:p>
          </p:txBody>
        </p:sp>
        <p:sp>
          <p:nvSpPr>
            <p:cNvPr id="28" name="Rechteck 24">
              <a:extLst>
                <a:ext uri="{FF2B5EF4-FFF2-40B4-BE49-F238E27FC236}">
                  <a16:creationId xmlns:a16="http://schemas.microsoft.com/office/drawing/2014/main" id="{815B8112-AA26-3A4D-90F4-B8D665987847}"/>
                </a:ext>
              </a:extLst>
            </p:cNvPr>
            <p:cNvSpPr/>
            <p:nvPr/>
          </p:nvSpPr>
          <p:spPr>
            <a:xfrm>
              <a:off x="1784693" y="5697018"/>
              <a:ext cx="1620000" cy="810000"/>
            </a:xfrm>
            <a:prstGeom prst="rect">
              <a:avLst/>
            </a:prstGeom>
            <a:solidFill>
              <a:srgbClr val="105AA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a:solidFill>
                    <a:srgbClr val="FFFFFF"/>
                  </a:solidFill>
                  <a:latin typeface="Helvetica Neue"/>
                  <a:cs typeface="Helvetica Neue"/>
                </a:rPr>
                <a:t>FitSM-4</a:t>
              </a:r>
            </a:p>
            <a:p>
              <a:pPr algn="ctr"/>
              <a:r>
                <a:rPr lang="en-GB" sz="1200">
                  <a:solidFill>
                    <a:srgbClr val="FFFFFF"/>
                  </a:solidFill>
                  <a:latin typeface="Helvetica Neue"/>
                  <a:cs typeface="Helvetica Neue"/>
                </a:rPr>
                <a:t>Selected templates and samples</a:t>
              </a:r>
            </a:p>
          </p:txBody>
        </p:sp>
        <p:sp>
          <p:nvSpPr>
            <p:cNvPr id="29" name="Rechteck 26">
              <a:extLst>
                <a:ext uri="{FF2B5EF4-FFF2-40B4-BE49-F238E27FC236}">
                  <a16:creationId xmlns:a16="http://schemas.microsoft.com/office/drawing/2014/main" id="{3AFEC41B-0568-E74A-9BF2-3FADE31A3859}"/>
                </a:ext>
              </a:extLst>
            </p:cNvPr>
            <p:cNvSpPr/>
            <p:nvPr/>
          </p:nvSpPr>
          <p:spPr>
            <a:xfrm>
              <a:off x="5476199" y="5700256"/>
              <a:ext cx="1620000" cy="810000"/>
            </a:xfrm>
            <a:prstGeom prst="rect">
              <a:avLst/>
            </a:prstGeom>
            <a:solidFill>
              <a:srgbClr val="105AA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a:solidFill>
                    <a:srgbClr val="FFFFFF"/>
                  </a:solidFill>
                  <a:latin typeface="Helvetica Neue"/>
                  <a:cs typeface="Helvetica Neue"/>
                </a:rPr>
                <a:t>FitSM-6</a:t>
              </a:r>
            </a:p>
            <a:p>
              <a:pPr algn="ctr"/>
              <a:r>
                <a:rPr lang="en-GB" sz="1200">
                  <a:solidFill>
                    <a:srgbClr val="FFFFFF"/>
                  </a:solidFill>
                  <a:latin typeface="Helvetica Neue"/>
                  <a:cs typeface="Helvetica Neue"/>
                </a:rPr>
                <a:t>Maturity and capability assessment scheme</a:t>
              </a:r>
            </a:p>
          </p:txBody>
        </p:sp>
        <p:cxnSp>
          <p:nvCxnSpPr>
            <p:cNvPr id="30" name="Gewinkelte Verbindung 28">
              <a:extLst>
                <a:ext uri="{FF2B5EF4-FFF2-40B4-BE49-F238E27FC236}">
                  <a16:creationId xmlns:a16="http://schemas.microsoft.com/office/drawing/2014/main" id="{7BB21C60-1595-DE4A-98D8-DD45DB7217D4}"/>
                </a:ext>
              </a:extLst>
            </p:cNvPr>
            <p:cNvCxnSpPr>
              <a:stCxn id="27" idx="2"/>
              <a:endCxn id="21" idx="0"/>
            </p:cNvCxnSpPr>
            <p:nvPr/>
          </p:nvCxnSpPr>
          <p:spPr>
            <a:xfrm rot="5400000">
              <a:off x="4290644" y="3078330"/>
              <a:ext cx="337399" cy="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feld 35">
              <a:extLst>
                <a:ext uri="{FF2B5EF4-FFF2-40B4-BE49-F238E27FC236}">
                  <a16:creationId xmlns:a16="http://schemas.microsoft.com/office/drawing/2014/main" id="{6D4CBEF7-E182-1541-A1F8-70FAA1D492CF}"/>
                </a:ext>
              </a:extLst>
            </p:cNvPr>
            <p:cNvSpPr txBox="1"/>
            <p:nvPr/>
          </p:nvSpPr>
          <p:spPr>
            <a:xfrm>
              <a:off x="1676016" y="5354605"/>
              <a:ext cx="1858201" cy="300082"/>
            </a:xfrm>
            <a:prstGeom prst="rect">
              <a:avLst/>
            </a:prstGeom>
            <a:noFill/>
          </p:spPr>
          <p:txBody>
            <a:bodyPr wrap="none" rtlCol="0">
              <a:spAutoFit/>
            </a:bodyPr>
            <a:lstStyle/>
            <a:p>
              <a:r>
                <a:rPr lang="de-DE" sz="1350" b="1" i="1">
                  <a:solidFill>
                    <a:srgbClr val="12447E"/>
                  </a:solidFill>
                  <a:latin typeface="Helvetica Neue"/>
                  <a:cs typeface="Helvetica Neue"/>
                </a:rPr>
                <a:t>Implementation </a:t>
              </a:r>
              <a:r>
                <a:rPr lang="de-DE" sz="1350" b="1" i="1" err="1">
                  <a:solidFill>
                    <a:srgbClr val="12447E"/>
                  </a:solidFill>
                  <a:latin typeface="Helvetica Neue"/>
                  <a:cs typeface="Helvetica Neue"/>
                </a:rPr>
                <a:t>aids</a:t>
              </a:r>
              <a:endParaRPr lang="de-DE" sz="1350" b="1" i="1">
                <a:solidFill>
                  <a:srgbClr val="12447E"/>
                </a:solidFill>
                <a:latin typeface="Helvetica Neue"/>
                <a:cs typeface="Helvetica Neue"/>
              </a:endParaRPr>
            </a:p>
          </p:txBody>
        </p:sp>
        <p:sp>
          <p:nvSpPr>
            <p:cNvPr id="32" name="Textfeld 37">
              <a:extLst>
                <a:ext uri="{FF2B5EF4-FFF2-40B4-BE49-F238E27FC236}">
                  <a16:creationId xmlns:a16="http://schemas.microsoft.com/office/drawing/2014/main" id="{6C4D262B-EC3C-4547-9F5D-07667C0B801C}"/>
                </a:ext>
              </a:extLst>
            </p:cNvPr>
            <p:cNvSpPr txBox="1"/>
            <p:nvPr/>
          </p:nvSpPr>
          <p:spPr>
            <a:xfrm>
              <a:off x="1676016" y="2156535"/>
              <a:ext cx="1377300" cy="300082"/>
            </a:xfrm>
            <a:prstGeom prst="rect">
              <a:avLst/>
            </a:prstGeom>
            <a:noFill/>
          </p:spPr>
          <p:txBody>
            <a:bodyPr wrap="none" rtlCol="0">
              <a:spAutoFit/>
            </a:bodyPr>
            <a:lstStyle/>
            <a:p>
              <a:r>
                <a:rPr lang="de-DE" sz="1350" b="1" i="1">
                  <a:solidFill>
                    <a:srgbClr val="12447E"/>
                  </a:solidFill>
                  <a:latin typeface="Helvetica Neue"/>
                  <a:cs typeface="Helvetica Neue"/>
                </a:rPr>
                <a:t>Core Standard</a:t>
              </a:r>
            </a:p>
          </p:txBody>
        </p:sp>
      </p:grpSp>
      <p:sp>
        <p:nvSpPr>
          <p:cNvPr id="33" name="Textfeld 28">
            <a:extLst>
              <a:ext uri="{FF2B5EF4-FFF2-40B4-BE49-F238E27FC236}">
                <a16:creationId xmlns:a16="http://schemas.microsoft.com/office/drawing/2014/main" id="{3C94586A-C1C0-F343-8E73-9FD2B56C63E5}"/>
              </a:ext>
            </a:extLst>
          </p:cNvPr>
          <p:cNvSpPr txBox="1"/>
          <p:nvPr/>
        </p:nvSpPr>
        <p:spPr>
          <a:xfrm rot="16200000">
            <a:off x="-339896" y="2357902"/>
            <a:ext cx="1337226" cy="461665"/>
          </a:xfrm>
          <a:prstGeom prst="rect">
            <a:avLst/>
          </a:prstGeom>
          <a:noFill/>
        </p:spPr>
        <p:txBody>
          <a:bodyPr wrap="none" rtlCol="0">
            <a:spAutoFit/>
          </a:bodyPr>
          <a:lstStyle/>
          <a:p>
            <a:pPr algn="ctr"/>
            <a:r>
              <a:rPr lang="en-GB" sz="2400">
                <a:latin typeface="Arial Narrow" panose="020B0606020202030204" pitchFamily="34" charset="0"/>
                <a:cs typeface="Arial" pitchFamily="34" charset="0"/>
              </a:rPr>
              <a:t>Normative</a:t>
            </a:r>
          </a:p>
        </p:txBody>
      </p:sp>
      <p:sp>
        <p:nvSpPr>
          <p:cNvPr id="34" name="Textfeld 28">
            <a:extLst>
              <a:ext uri="{FF2B5EF4-FFF2-40B4-BE49-F238E27FC236}">
                <a16:creationId xmlns:a16="http://schemas.microsoft.com/office/drawing/2014/main" id="{6BEB438A-4086-064C-A939-241425B81E27}"/>
              </a:ext>
            </a:extLst>
          </p:cNvPr>
          <p:cNvSpPr txBox="1"/>
          <p:nvPr/>
        </p:nvSpPr>
        <p:spPr>
          <a:xfrm rot="16200000">
            <a:off x="-443377" y="4590156"/>
            <a:ext cx="1648208" cy="461665"/>
          </a:xfrm>
          <a:prstGeom prst="rect">
            <a:avLst/>
          </a:prstGeom>
          <a:noFill/>
        </p:spPr>
        <p:txBody>
          <a:bodyPr wrap="none" rtlCol="0">
            <a:spAutoFit/>
          </a:bodyPr>
          <a:lstStyle/>
          <a:p>
            <a:pPr algn="ctr"/>
            <a:r>
              <a:rPr lang="en-GB" sz="2400">
                <a:latin typeface="Arial Narrow" panose="020B0606020202030204" pitchFamily="34" charset="0"/>
                <a:cs typeface="Arial" pitchFamily="34" charset="0"/>
              </a:rPr>
              <a:t>Informational</a:t>
            </a:r>
          </a:p>
        </p:txBody>
      </p:sp>
      <p:pic>
        <p:nvPicPr>
          <p:cNvPr id="35" name="Inhaltsplatzhalter 4">
            <a:extLst>
              <a:ext uri="{FF2B5EF4-FFF2-40B4-BE49-F238E27FC236}">
                <a16:creationId xmlns:a16="http://schemas.microsoft.com/office/drawing/2014/main" id="{96E2DFE7-3DB8-F14B-9C35-8155E10784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9024" y="4114886"/>
            <a:ext cx="1131829" cy="396000"/>
          </a:xfrm>
          <a:prstGeom prst="rect">
            <a:avLst/>
          </a:prstGeom>
        </p:spPr>
      </p:pic>
      <p:pic>
        <p:nvPicPr>
          <p:cNvPr id="36" name="Inhaltsplatzhalter 4">
            <a:extLst>
              <a:ext uri="{FF2B5EF4-FFF2-40B4-BE49-F238E27FC236}">
                <a16:creationId xmlns:a16="http://schemas.microsoft.com/office/drawing/2014/main" id="{4ED80072-27CA-444D-BDC2-E95B0AD133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4436" y="4117059"/>
            <a:ext cx="1131829" cy="396000"/>
          </a:xfrm>
          <a:prstGeom prst="rect">
            <a:avLst/>
          </a:prstGeom>
        </p:spPr>
      </p:pic>
      <p:pic>
        <p:nvPicPr>
          <p:cNvPr id="37" name="Inhaltsplatzhalter 4">
            <a:extLst>
              <a:ext uri="{FF2B5EF4-FFF2-40B4-BE49-F238E27FC236}">
                <a16:creationId xmlns:a16="http://schemas.microsoft.com/office/drawing/2014/main" id="{10CC1BD3-3415-694A-BD9A-6BAF7958D9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0405" y="6037939"/>
            <a:ext cx="1131829" cy="396000"/>
          </a:xfrm>
          <a:prstGeom prst="rect">
            <a:avLst/>
          </a:prstGeom>
        </p:spPr>
      </p:pic>
      <p:pic>
        <p:nvPicPr>
          <p:cNvPr id="38" name="Inhaltsplatzhalter 4">
            <a:extLst>
              <a:ext uri="{FF2B5EF4-FFF2-40B4-BE49-F238E27FC236}">
                <a16:creationId xmlns:a16="http://schemas.microsoft.com/office/drawing/2014/main" id="{6D6278DE-024A-784A-8DD3-008F73819F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5701" y="6037939"/>
            <a:ext cx="1131829" cy="396000"/>
          </a:xfrm>
          <a:prstGeom prst="rect">
            <a:avLst/>
          </a:prstGeom>
        </p:spPr>
      </p:pic>
      <p:pic>
        <p:nvPicPr>
          <p:cNvPr id="39" name="Grafik 5">
            <a:extLst>
              <a:ext uri="{FF2B5EF4-FFF2-40B4-BE49-F238E27FC236}">
                <a16:creationId xmlns:a16="http://schemas.microsoft.com/office/drawing/2014/main" id="{3EA33F8D-36B5-0B43-BF6D-768705B685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62800" y="2931525"/>
            <a:ext cx="1131829" cy="396000"/>
          </a:xfrm>
          <a:prstGeom prst="rect">
            <a:avLst/>
          </a:prstGeom>
        </p:spPr>
      </p:pic>
      <p:pic>
        <p:nvPicPr>
          <p:cNvPr id="40" name="Grafik 5">
            <a:extLst>
              <a:ext uri="{FF2B5EF4-FFF2-40B4-BE49-F238E27FC236}">
                <a16:creationId xmlns:a16="http://schemas.microsoft.com/office/drawing/2014/main" id="{02358601-2CAA-FF4F-A872-653FB34EC2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0998" y="6019705"/>
            <a:ext cx="1131829" cy="396000"/>
          </a:xfrm>
          <a:prstGeom prst="rect">
            <a:avLst/>
          </a:prstGeom>
        </p:spPr>
      </p:pic>
      <p:pic>
        <p:nvPicPr>
          <p:cNvPr id="43" name="Inhaltsplatzhalter 4">
            <a:extLst>
              <a:ext uri="{FF2B5EF4-FFF2-40B4-BE49-F238E27FC236}">
                <a16:creationId xmlns:a16="http://schemas.microsoft.com/office/drawing/2014/main" id="{727602F9-6F50-F447-9018-A9B7EC4D82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4248" y="1466898"/>
            <a:ext cx="1131829" cy="396000"/>
          </a:xfrm>
          <a:prstGeom prst="rect">
            <a:avLst/>
          </a:prstGeom>
        </p:spPr>
      </p:pic>
      <p:cxnSp>
        <p:nvCxnSpPr>
          <p:cNvPr id="44" name="Straight Connector 43">
            <a:extLst>
              <a:ext uri="{FF2B5EF4-FFF2-40B4-BE49-F238E27FC236}">
                <a16:creationId xmlns:a16="http://schemas.microsoft.com/office/drawing/2014/main" id="{32A59ABD-3F9D-8045-B9F7-57FED91BFB21}"/>
              </a:ext>
            </a:extLst>
          </p:cNvPr>
          <p:cNvCxnSpPr/>
          <p:nvPr/>
        </p:nvCxnSpPr>
        <p:spPr>
          <a:xfrm flipV="1">
            <a:off x="0" y="3595420"/>
            <a:ext cx="9074258" cy="1"/>
          </a:xfrm>
          <a:prstGeom prst="line">
            <a:avLst/>
          </a:prstGeom>
          <a:ln>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4101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Related standards and frameworks</a:t>
            </a:r>
          </a:p>
        </p:txBody>
      </p:sp>
      <p:sp>
        <p:nvSpPr>
          <p:cNvPr id="5" name="Textplatzhalter 4">
            <a:extLst>
              <a:ext uri="{FF2B5EF4-FFF2-40B4-BE49-F238E27FC236}">
                <a16:creationId xmlns:a16="http://schemas.microsoft.com/office/drawing/2014/main" id="{47C1C55D-6B7B-4233-A294-6FB7156954E0}"/>
              </a:ext>
            </a:extLst>
          </p:cNvPr>
          <p:cNvSpPr>
            <a:spLocks noGrp="1"/>
          </p:cNvSpPr>
          <p:nvPr>
            <p:ph type="body" sz="quarter" idx="10"/>
          </p:nvPr>
        </p:nvSpPr>
        <p:spPr>
          <a:xfrm>
            <a:off x="676626" y="1052736"/>
            <a:ext cx="7072361" cy="500081"/>
          </a:xfrm>
        </p:spPr>
        <p:txBody>
          <a:bodyPr/>
          <a:lstStyle/>
          <a:p>
            <a:r>
              <a:rPr lang="en-GB" err="1"/>
              <a:t>FitSM</a:t>
            </a:r>
            <a:r>
              <a:rPr lang="en-GB"/>
              <a:t> – Process Model</a:t>
            </a:r>
          </a:p>
        </p:txBody>
      </p:sp>
      <p:sp>
        <p:nvSpPr>
          <p:cNvPr id="42" name="Rechteck 7">
            <a:extLst>
              <a:ext uri="{FF2B5EF4-FFF2-40B4-BE49-F238E27FC236}">
                <a16:creationId xmlns:a16="http://schemas.microsoft.com/office/drawing/2014/main" id="{28FEDF04-A342-0F46-B523-3724867C5208}"/>
              </a:ext>
            </a:extLst>
          </p:cNvPr>
          <p:cNvSpPr/>
          <p:nvPr/>
        </p:nvSpPr>
        <p:spPr>
          <a:xfrm>
            <a:off x="2149321" y="1605821"/>
            <a:ext cx="4057994" cy="256893"/>
          </a:xfrm>
          <a:prstGeom prst="rect">
            <a:avLst/>
          </a:prstGeom>
          <a:solidFill>
            <a:srgbClr val="4D79C7"/>
          </a:solidFill>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200" b="1"/>
              <a:t>Service Level Management</a:t>
            </a:r>
          </a:p>
        </p:txBody>
      </p:sp>
      <p:sp>
        <p:nvSpPr>
          <p:cNvPr id="45" name="Rechteck 8">
            <a:extLst>
              <a:ext uri="{FF2B5EF4-FFF2-40B4-BE49-F238E27FC236}">
                <a16:creationId xmlns:a16="http://schemas.microsoft.com/office/drawing/2014/main" id="{9059E056-2F03-4246-96F8-991D8EED52D2}"/>
              </a:ext>
            </a:extLst>
          </p:cNvPr>
          <p:cNvSpPr/>
          <p:nvPr/>
        </p:nvSpPr>
        <p:spPr>
          <a:xfrm>
            <a:off x="2149321" y="1993748"/>
            <a:ext cx="4057994" cy="256893"/>
          </a:xfrm>
          <a:prstGeom prst="rect">
            <a:avLst/>
          </a:prstGeom>
          <a:solidFill>
            <a:srgbClr val="4D79C7"/>
          </a:solidFill>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200" b="1"/>
              <a:t>Service Reporting</a:t>
            </a:r>
          </a:p>
        </p:txBody>
      </p:sp>
      <p:sp>
        <p:nvSpPr>
          <p:cNvPr id="46" name="Rechteck 9">
            <a:extLst>
              <a:ext uri="{FF2B5EF4-FFF2-40B4-BE49-F238E27FC236}">
                <a16:creationId xmlns:a16="http://schemas.microsoft.com/office/drawing/2014/main" id="{3A1DFEB6-BADD-4743-9333-242639461266}"/>
              </a:ext>
            </a:extLst>
          </p:cNvPr>
          <p:cNvSpPr/>
          <p:nvPr/>
        </p:nvSpPr>
        <p:spPr>
          <a:xfrm>
            <a:off x="2149321" y="2769602"/>
            <a:ext cx="4057994" cy="256893"/>
          </a:xfrm>
          <a:prstGeom prst="rect">
            <a:avLst/>
          </a:prstGeom>
          <a:solidFill>
            <a:srgbClr val="4D79C7"/>
          </a:solidFill>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200" b="1"/>
              <a:t>Capacity Management</a:t>
            </a:r>
          </a:p>
        </p:txBody>
      </p:sp>
      <p:sp>
        <p:nvSpPr>
          <p:cNvPr id="47" name="Rechteck 10">
            <a:extLst>
              <a:ext uri="{FF2B5EF4-FFF2-40B4-BE49-F238E27FC236}">
                <a16:creationId xmlns:a16="http://schemas.microsoft.com/office/drawing/2014/main" id="{35F3FAF9-DCA1-EB45-8D86-BD650E8895AB}"/>
              </a:ext>
            </a:extLst>
          </p:cNvPr>
          <p:cNvSpPr/>
          <p:nvPr/>
        </p:nvSpPr>
        <p:spPr>
          <a:xfrm>
            <a:off x="2149321" y="3143703"/>
            <a:ext cx="4057994" cy="256893"/>
          </a:xfrm>
          <a:prstGeom prst="rect">
            <a:avLst/>
          </a:prstGeom>
          <a:solidFill>
            <a:srgbClr val="4D79C7"/>
          </a:solidFill>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200" b="1"/>
              <a:t>Information Security Management</a:t>
            </a:r>
          </a:p>
        </p:txBody>
      </p:sp>
      <p:sp>
        <p:nvSpPr>
          <p:cNvPr id="48" name="Rechteck 11">
            <a:extLst>
              <a:ext uri="{FF2B5EF4-FFF2-40B4-BE49-F238E27FC236}">
                <a16:creationId xmlns:a16="http://schemas.microsoft.com/office/drawing/2014/main" id="{4E73AEDE-1977-7143-A238-5DA7654DC42F}"/>
              </a:ext>
            </a:extLst>
          </p:cNvPr>
          <p:cNvSpPr/>
          <p:nvPr/>
        </p:nvSpPr>
        <p:spPr>
          <a:xfrm>
            <a:off x="2149321" y="3517804"/>
            <a:ext cx="4057994" cy="256893"/>
          </a:xfrm>
          <a:prstGeom prst="rect">
            <a:avLst/>
          </a:prstGeom>
          <a:solidFill>
            <a:srgbClr val="4D79C7"/>
          </a:solidFill>
          <a:ln/>
        </p:spPr>
        <p:style>
          <a:lnRef idx="3">
            <a:schemeClr val="lt1"/>
          </a:lnRef>
          <a:fillRef idx="1">
            <a:schemeClr val="accent1"/>
          </a:fillRef>
          <a:effectRef idx="1">
            <a:schemeClr val="accent1"/>
          </a:effectRef>
          <a:fontRef idx="minor">
            <a:schemeClr val="lt1"/>
          </a:fontRef>
        </p:style>
        <p:txBody>
          <a:bodyPr numCol="1" rtlCol="0" anchor="ctr"/>
          <a:lstStyle/>
          <a:p>
            <a:pPr algn="ctr"/>
            <a:r>
              <a:rPr lang="en-GB" sz="1200" b="1"/>
              <a:t>Customer Relationship Mgmt.</a:t>
            </a:r>
          </a:p>
        </p:txBody>
      </p:sp>
      <p:sp>
        <p:nvSpPr>
          <p:cNvPr id="49" name="Rechteck 12">
            <a:extLst>
              <a:ext uri="{FF2B5EF4-FFF2-40B4-BE49-F238E27FC236}">
                <a16:creationId xmlns:a16="http://schemas.microsoft.com/office/drawing/2014/main" id="{95B9A2E2-57EC-DA49-853A-1F1E7B6C4C7B}"/>
              </a:ext>
            </a:extLst>
          </p:cNvPr>
          <p:cNvSpPr/>
          <p:nvPr/>
        </p:nvSpPr>
        <p:spPr>
          <a:xfrm>
            <a:off x="2149321" y="3891905"/>
            <a:ext cx="4057994" cy="256893"/>
          </a:xfrm>
          <a:prstGeom prst="rect">
            <a:avLst/>
          </a:prstGeom>
          <a:solidFill>
            <a:srgbClr val="4D79C7"/>
          </a:solidFill>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200" b="1"/>
              <a:t>Supplier Relationship Management</a:t>
            </a:r>
          </a:p>
        </p:txBody>
      </p:sp>
      <p:sp>
        <p:nvSpPr>
          <p:cNvPr id="50" name="Rechteck 13">
            <a:extLst>
              <a:ext uri="{FF2B5EF4-FFF2-40B4-BE49-F238E27FC236}">
                <a16:creationId xmlns:a16="http://schemas.microsoft.com/office/drawing/2014/main" id="{8E3412B1-2A29-924C-9ADF-3D66AAF6EB35}"/>
              </a:ext>
            </a:extLst>
          </p:cNvPr>
          <p:cNvSpPr/>
          <p:nvPr/>
        </p:nvSpPr>
        <p:spPr>
          <a:xfrm>
            <a:off x="2149321" y="4266006"/>
            <a:ext cx="4057994" cy="256893"/>
          </a:xfrm>
          <a:prstGeom prst="rect">
            <a:avLst/>
          </a:prstGeom>
          <a:solidFill>
            <a:srgbClr val="4D79C7"/>
          </a:solidFill>
          <a:ln/>
        </p:spPr>
        <p:style>
          <a:lnRef idx="3">
            <a:schemeClr val="lt1"/>
          </a:lnRef>
          <a:fillRef idx="1">
            <a:schemeClr val="accent1"/>
          </a:fillRef>
          <a:effectRef idx="1">
            <a:schemeClr val="accent1"/>
          </a:effectRef>
          <a:fontRef idx="minor">
            <a:schemeClr val="lt1"/>
          </a:fontRef>
        </p:style>
        <p:txBody>
          <a:bodyPr numCol="1" rtlCol="0" anchor="ctr"/>
          <a:lstStyle/>
          <a:p>
            <a:pPr algn="ctr"/>
            <a:r>
              <a:rPr lang="en-GB" sz="1200" b="1"/>
              <a:t>Incident and Service Request Mgmt.	</a:t>
            </a:r>
          </a:p>
        </p:txBody>
      </p:sp>
      <p:sp>
        <p:nvSpPr>
          <p:cNvPr id="51" name="Rechteck 14">
            <a:extLst>
              <a:ext uri="{FF2B5EF4-FFF2-40B4-BE49-F238E27FC236}">
                <a16:creationId xmlns:a16="http://schemas.microsoft.com/office/drawing/2014/main" id="{38C68371-7054-2D46-83C2-6A1CE8C9A0CD}"/>
              </a:ext>
            </a:extLst>
          </p:cNvPr>
          <p:cNvSpPr/>
          <p:nvPr/>
        </p:nvSpPr>
        <p:spPr>
          <a:xfrm>
            <a:off x="2149321" y="4643128"/>
            <a:ext cx="4057994" cy="256893"/>
          </a:xfrm>
          <a:prstGeom prst="rect">
            <a:avLst/>
          </a:prstGeom>
          <a:solidFill>
            <a:srgbClr val="4D79C7"/>
          </a:solidFill>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200" b="1"/>
              <a:t>Problem Management</a:t>
            </a:r>
          </a:p>
        </p:txBody>
      </p:sp>
      <p:sp>
        <p:nvSpPr>
          <p:cNvPr id="52" name="Rechteck 15">
            <a:extLst>
              <a:ext uri="{FF2B5EF4-FFF2-40B4-BE49-F238E27FC236}">
                <a16:creationId xmlns:a16="http://schemas.microsoft.com/office/drawing/2014/main" id="{AF86C55C-2E14-234C-B3ED-92959E1B8AEF}"/>
              </a:ext>
            </a:extLst>
          </p:cNvPr>
          <p:cNvSpPr/>
          <p:nvPr/>
        </p:nvSpPr>
        <p:spPr>
          <a:xfrm>
            <a:off x="2149321" y="5017229"/>
            <a:ext cx="4057994" cy="256893"/>
          </a:xfrm>
          <a:prstGeom prst="rect">
            <a:avLst/>
          </a:prstGeom>
          <a:solidFill>
            <a:srgbClr val="4D79C7"/>
          </a:solidFill>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200" b="1"/>
              <a:t>Configuration Management</a:t>
            </a:r>
          </a:p>
        </p:txBody>
      </p:sp>
      <p:sp>
        <p:nvSpPr>
          <p:cNvPr id="53" name="Rechteck 16">
            <a:extLst>
              <a:ext uri="{FF2B5EF4-FFF2-40B4-BE49-F238E27FC236}">
                <a16:creationId xmlns:a16="http://schemas.microsoft.com/office/drawing/2014/main" id="{EE91BACE-B5BF-A34A-BE63-18296051B428}"/>
              </a:ext>
            </a:extLst>
          </p:cNvPr>
          <p:cNvSpPr/>
          <p:nvPr/>
        </p:nvSpPr>
        <p:spPr>
          <a:xfrm>
            <a:off x="2149321" y="5384616"/>
            <a:ext cx="4057994" cy="256893"/>
          </a:xfrm>
          <a:prstGeom prst="rect">
            <a:avLst/>
          </a:prstGeom>
          <a:solidFill>
            <a:srgbClr val="4D79C7"/>
          </a:solidFill>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200" b="1"/>
              <a:t>Change Management</a:t>
            </a:r>
          </a:p>
        </p:txBody>
      </p:sp>
      <p:sp>
        <p:nvSpPr>
          <p:cNvPr id="54" name="Rechteck 17">
            <a:extLst>
              <a:ext uri="{FF2B5EF4-FFF2-40B4-BE49-F238E27FC236}">
                <a16:creationId xmlns:a16="http://schemas.microsoft.com/office/drawing/2014/main" id="{140F7CC4-77D0-3546-99CE-E567C8564F74}"/>
              </a:ext>
            </a:extLst>
          </p:cNvPr>
          <p:cNvSpPr/>
          <p:nvPr/>
        </p:nvSpPr>
        <p:spPr>
          <a:xfrm>
            <a:off x="2149321" y="5758717"/>
            <a:ext cx="4057994" cy="256893"/>
          </a:xfrm>
          <a:prstGeom prst="rect">
            <a:avLst/>
          </a:prstGeom>
          <a:solidFill>
            <a:srgbClr val="4D79C7"/>
          </a:solidFill>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200" b="1"/>
              <a:t>Release and Deployment  Mgmt.</a:t>
            </a:r>
          </a:p>
        </p:txBody>
      </p:sp>
      <p:sp>
        <p:nvSpPr>
          <p:cNvPr id="55" name="Rechteck 18">
            <a:extLst>
              <a:ext uri="{FF2B5EF4-FFF2-40B4-BE49-F238E27FC236}">
                <a16:creationId xmlns:a16="http://schemas.microsoft.com/office/drawing/2014/main" id="{DCBB938C-776D-604B-9E3B-8D329AE2C803}"/>
              </a:ext>
            </a:extLst>
          </p:cNvPr>
          <p:cNvSpPr/>
          <p:nvPr/>
        </p:nvSpPr>
        <p:spPr>
          <a:xfrm>
            <a:off x="2149321" y="6131045"/>
            <a:ext cx="4057994" cy="256893"/>
          </a:xfrm>
          <a:prstGeom prst="rect">
            <a:avLst/>
          </a:prstGeom>
          <a:solidFill>
            <a:srgbClr val="4D79C7"/>
          </a:solidFill>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200" b="1"/>
              <a:t>Continual Service Improvement</a:t>
            </a:r>
          </a:p>
        </p:txBody>
      </p:sp>
      <p:sp>
        <p:nvSpPr>
          <p:cNvPr id="56" name="Rechteck 19">
            <a:extLst>
              <a:ext uri="{FF2B5EF4-FFF2-40B4-BE49-F238E27FC236}">
                <a16:creationId xmlns:a16="http://schemas.microsoft.com/office/drawing/2014/main" id="{A2891304-5599-854B-9B9B-3ED87EE18E32}"/>
              </a:ext>
            </a:extLst>
          </p:cNvPr>
          <p:cNvSpPr/>
          <p:nvPr/>
        </p:nvSpPr>
        <p:spPr>
          <a:xfrm>
            <a:off x="2149321" y="2381675"/>
            <a:ext cx="4057994" cy="256893"/>
          </a:xfrm>
          <a:prstGeom prst="rect">
            <a:avLst/>
          </a:prstGeom>
          <a:solidFill>
            <a:srgbClr val="4D79C7"/>
          </a:solidFill>
          <a:ln/>
        </p:spPr>
        <p:style>
          <a:lnRef idx="3">
            <a:schemeClr val="lt1"/>
          </a:lnRef>
          <a:fillRef idx="1">
            <a:schemeClr val="accent1"/>
          </a:fillRef>
          <a:effectRef idx="1">
            <a:schemeClr val="accent1"/>
          </a:effectRef>
          <a:fontRef idx="minor">
            <a:schemeClr val="lt1"/>
          </a:fontRef>
        </p:style>
        <p:txBody>
          <a:bodyPr numCol="1" rtlCol="0" anchor="ctr"/>
          <a:lstStyle/>
          <a:p>
            <a:pPr lvl="0" algn="ctr"/>
            <a:r>
              <a:rPr lang="en-GB" sz="1200" b="1"/>
              <a:t>Service Availability and Continuity Management</a:t>
            </a:r>
          </a:p>
        </p:txBody>
      </p:sp>
      <p:sp>
        <p:nvSpPr>
          <p:cNvPr id="57" name="TextBox 56">
            <a:extLst>
              <a:ext uri="{FF2B5EF4-FFF2-40B4-BE49-F238E27FC236}">
                <a16:creationId xmlns:a16="http://schemas.microsoft.com/office/drawing/2014/main" id="{EB918563-1B5C-9843-8B38-0A7400F41A0C}"/>
              </a:ext>
            </a:extLst>
          </p:cNvPr>
          <p:cNvSpPr txBox="1"/>
          <p:nvPr/>
        </p:nvSpPr>
        <p:spPr>
          <a:xfrm>
            <a:off x="6732240" y="3031264"/>
            <a:ext cx="1835321" cy="523220"/>
          </a:xfrm>
          <a:prstGeom prst="rect">
            <a:avLst/>
          </a:prstGeom>
          <a:noFill/>
        </p:spPr>
        <p:txBody>
          <a:bodyPr wrap="square" rtlCol="0">
            <a:spAutoFit/>
          </a:bodyPr>
          <a:lstStyle/>
          <a:p>
            <a:pPr algn="ctr"/>
            <a:r>
              <a:rPr lang="en-US" sz="1400"/>
              <a:t>Scaled down version of ISO/IEC 27000</a:t>
            </a:r>
          </a:p>
        </p:txBody>
      </p:sp>
      <p:sp>
        <p:nvSpPr>
          <p:cNvPr id="60" name="Right Brace 59">
            <a:extLst>
              <a:ext uri="{FF2B5EF4-FFF2-40B4-BE49-F238E27FC236}">
                <a16:creationId xmlns:a16="http://schemas.microsoft.com/office/drawing/2014/main" id="{25EE4C90-2762-2940-8295-D94700A8397A}"/>
              </a:ext>
            </a:extLst>
          </p:cNvPr>
          <p:cNvSpPr/>
          <p:nvPr/>
        </p:nvSpPr>
        <p:spPr>
          <a:xfrm>
            <a:off x="6368442" y="3064208"/>
            <a:ext cx="363798" cy="489209"/>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TextBox 62">
            <a:extLst>
              <a:ext uri="{FF2B5EF4-FFF2-40B4-BE49-F238E27FC236}">
                <a16:creationId xmlns:a16="http://schemas.microsoft.com/office/drawing/2014/main" id="{D83E648A-5175-A746-9400-AE0F6A7CFE53}"/>
              </a:ext>
            </a:extLst>
          </p:cNvPr>
          <p:cNvSpPr txBox="1"/>
          <p:nvPr/>
        </p:nvSpPr>
        <p:spPr>
          <a:xfrm>
            <a:off x="4098475" y="7020108"/>
            <a:ext cx="184666" cy="369332"/>
          </a:xfrm>
          <a:prstGeom prst="rect">
            <a:avLst/>
          </a:prstGeom>
          <a:noFill/>
        </p:spPr>
        <p:txBody>
          <a:bodyPr wrap="none" rtlCol="0">
            <a:spAutoFit/>
          </a:bodyPr>
          <a:lstStyle/>
          <a:p>
            <a:endParaRPr lang="en-US"/>
          </a:p>
        </p:txBody>
      </p:sp>
      <p:sp>
        <p:nvSpPr>
          <p:cNvPr id="64" name="TextBox 63">
            <a:extLst>
              <a:ext uri="{FF2B5EF4-FFF2-40B4-BE49-F238E27FC236}">
                <a16:creationId xmlns:a16="http://schemas.microsoft.com/office/drawing/2014/main" id="{A5A5BEF9-1662-2E40-8CC0-41FF83B8F218}"/>
              </a:ext>
            </a:extLst>
          </p:cNvPr>
          <p:cNvSpPr txBox="1"/>
          <p:nvPr/>
        </p:nvSpPr>
        <p:spPr>
          <a:xfrm>
            <a:off x="1045882" y="557708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99714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Related standards and frameworks</a:t>
            </a:r>
          </a:p>
        </p:txBody>
      </p:sp>
      <p:sp>
        <p:nvSpPr>
          <p:cNvPr id="5" name="Textplatzhalter 4">
            <a:extLst>
              <a:ext uri="{FF2B5EF4-FFF2-40B4-BE49-F238E27FC236}">
                <a16:creationId xmlns:a16="http://schemas.microsoft.com/office/drawing/2014/main" id="{5937D0AD-9E9D-47F9-981D-19D161F41B17}"/>
              </a:ext>
            </a:extLst>
          </p:cNvPr>
          <p:cNvSpPr>
            <a:spLocks noGrp="1"/>
          </p:cNvSpPr>
          <p:nvPr>
            <p:ph type="body" sz="quarter" idx="10"/>
          </p:nvPr>
        </p:nvSpPr>
        <p:spPr/>
        <p:txBody>
          <a:bodyPr/>
          <a:lstStyle/>
          <a:p>
            <a:r>
              <a:rPr lang="en-GB"/>
              <a:t>IT-Grundschutz Catalogues</a:t>
            </a:r>
          </a:p>
        </p:txBody>
      </p:sp>
      <p:sp>
        <p:nvSpPr>
          <p:cNvPr id="4" name="Rechteck 3">
            <a:extLst>
              <a:ext uri="{FF2B5EF4-FFF2-40B4-BE49-F238E27FC236}">
                <a16:creationId xmlns:a16="http://schemas.microsoft.com/office/drawing/2014/main" id="{4391273B-F341-4A2F-833A-4265551391FA}"/>
              </a:ext>
            </a:extLst>
          </p:cNvPr>
          <p:cNvSpPr/>
          <p:nvPr/>
        </p:nvSpPr>
        <p:spPr>
          <a:xfrm>
            <a:off x="654993" y="1700808"/>
            <a:ext cx="7517407" cy="3754874"/>
          </a:xfrm>
          <a:prstGeom prst="rect">
            <a:avLst/>
          </a:prstGeom>
        </p:spPr>
        <p:txBody>
          <a:bodyPr wrap="square">
            <a:spAutoFit/>
          </a:bodyPr>
          <a:lstStyle/>
          <a:p>
            <a:r>
              <a:rPr lang="en-GB"/>
              <a:t>			The IT-</a:t>
            </a:r>
            <a:r>
              <a:rPr lang="en-GB" err="1"/>
              <a:t>Grundschutz</a:t>
            </a:r>
            <a:r>
              <a:rPr lang="en-GB"/>
              <a:t> Catalogues (before 2005: </a:t>
            </a:r>
            <a:br>
              <a:rPr lang="en-GB"/>
            </a:br>
            <a:r>
              <a:rPr lang="en-GB"/>
              <a:t>			IT-</a:t>
            </a:r>
            <a:r>
              <a:rPr lang="en-GB" err="1"/>
              <a:t>Grundschutz</a:t>
            </a:r>
            <a:r>
              <a:rPr lang="en-GB"/>
              <a:t> Manual) are a collection </a:t>
            </a:r>
            <a:br>
              <a:rPr lang="en-GB"/>
            </a:br>
            <a:r>
              <a:rPr lang="en-GB"/>
              <a:t>			of documents from the German Federal Office</a:t>
            </a:r>
          </a:p>
          <a:p>
            <a:r>
              <a:rPr lang="en-GB"/>
              <a:t>			for Information Security (BSI) that are used for 				recognising and taking measures to combat security weaknesses in IT environments (IT network). </a:t>
            </a:r>
          </a:p>
          <a:p>
            <a:endParaRPr lang="de-DE"/>
          </a:p>
          <a:p>
            <a:r>
              <a:rPr lang="en-GB"/>
              <a:t>The collection amounts to over 4,800 pages including the introduction and catalogues (15 additions from 2016) and is used by companies and authorities as a foundation for achieving certification according to IT-</a:t>
            </a:r>
            <a:r>
              <a:rPr lang="en-GB" err="1"/>
              <a:t>Grundschutz</a:t>
            </a:r>
            <a:r>
              <a:rPr lang="en-GB"/>
              <a:t>. </a:t>
            </a:r>
          </a:p>
          <a:p>
            <a:endParaRPr lang="de-DE"/>
          </a:p>
          <a:p>
            <a:r>
              <a:rPr lang="en-GB"/>
              <a:t>Through this certification, the company demonstrates that it has undertaken suitable measures to secure its IT systems against IT security threats.</a:t>
            </a:r>
          </a:p>
        </p:txBody>
      </p:sp>
      <p:pic>
        <p:nvPicPr>
          <p:cNvPr id="1026" name="Picture 2" descr="-">
            <a:extLst>
              <a:ext uri="{FF2B5EF4-FFF2-40B4-BE49-F238E27FC236}">
                <a16:creationId xmlns:a16="http://schemas.microsoft.com/office/drawing/2014/main" id="{AACB5F4B-0E28-4B55-856C-971C82C88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72816"/>
            <a:ext cx="2554167"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563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Related standards and frameworks</a:t>
            </a:r>
          </a:p>
        </p:txBody>
      </p:sp>
      <p:sp>
        <p:nvSpPr>
          <p:cNvPr id="5" name="Textplatzhalter 4">
            <a:extLst>
              <a:ext uri="{FF2B5EF4-FFF2-40B4-BE49-F238E27FC236}">
                <a16:creationId xmlns:a16="http://schemas.microsoft.com/office/drawing/2014/main" id="{19F674F3-5B59-4B34-95A2-52FBAC945919}"/>
              </a:ext>
            </a:extLst>
          </p:cNvPr>
          <p:cNvSpPr>
            <a:spLocks noGrp="1"/>
          </p:cNvSpPr>
          <p:nvPr>
            <p:ph type="body" sz="quarter" idx="10"/>
          </p:nvPr>
        </p:nvSpPr>
        <p:spPr/>
        <p:txBody>
          <a:bodyPr/>
          <a:lstStyle/>
          <a:p>
            <a:r>
              <a:rPr lang="en-GB"/>
              <a:t>ISIS12 </a:t>
            </a:r>
          </a:p>
        </p:txBody>
      </p:sp>
      <p:sp>
        <p:nvSpPr>
          <p:cNvPr id="4" name="Rechteck 3">
            <a:extLst>
              <a:ext uri="{FF2B5EF4-FFF2-40B4-BE49-F238E27FC236}">
                <a16:creationId xmlns:a16="http://schemas.microsoft.com/office/drawing/2014/main" id="{4391273B-F341-4A2F-833A-4265551391FA}"/>
              </a:ext>
            </a:extLst>
          </p:cNvPr>
          <p:cNvSpPr/>
          <p:nvPr/>
        </p:nvSpPr>
        <p:spPr>
          <a:xfrm>
            <a:off x="667241" y="1601068"/>
            <a:ext cx="7238639" cy="3693319"/>
          </a:xfrm>
          <a:prstGeom prst="rect">
            <a:avLst/>
          </a:prstGeom>
        </p:spPr>
        <p:txBody>
          <a:bodyPr wrap="square">
            <a:spAutoFit/>
          </a:bodyPr>
          <a:lstStyle/>
          <a:p>
            <a:pPr>
              <a:spcAft>
                <a:spcPts val="0"/>
              </a:spcAft>
            </a:pPr>
            <a:r>
              <a:rPr lang="en-GB"/>
              <a:t>			ISIS12 (translated as information security</a:t>
            </a:r>
          </a:p>
          <a:p>
            <a:pPr>
              <a:spcAft>
                <a:spcPts val="0"/>
              </a:spcAft>
            </a:pPr>
            <a:r>
              <a:rPr lang="en-GB"/>
              <a:t>			management system in 12 steps) is a model</a:t>
            </a:r>
          </a:p>
          <a:p>
            <a:pPr>
              <a:spcAft>
                <a:spcPts val="0"/>
              </a:spcAft>
            </a:pPr>
            <a:r>
              <a:rPr lang="en-GB"/>
              <a:t>			for introducing a information security</a:t>
            </a:r>
          </a:p>
          <a:p>
            <a:pPr>
              <a:spcAft>
                <a:spcPts val="0"/>
              </a:spcAft>
            </a:pPr>
            <a:r>
              <a:rPr lang="en-GB"/>
              <a:t>			management system (ISMS) </a:t>
            </a:r>
          </a:p>
          <a:p>
            <a:pPr>
              <a:spcAft>
                <a:spcPts val="1200"/>
              </a:spcAft>
            </a:pPr>
            <a:endParaRPr lang="en-GB"/>
          </a:p>
          <a:p>
            <a:pPr>
              <a:spcAft>
                <a:spcPts val="1200"/>
              </a:spcAft>
            </a:pPr>
            <a:r>
              <a:rPr lang="en-GB"/>
              <a:t>It contains a subset of requirements of the IT-</a:t>
            </a:r>
            <a:r>
              <a:rPr lang="en-GB" err="1"/>
              <a:t>Grundschutz</a:t>
            </a:r>
            <a:r>
              <a:rPr lang="en-GB"/>
              <a:t> Catalogues and the ISO/IEC 27001 and intends to make it easier for medium-sized companies to systematically establish information security. </a:t>
            </a:r>
          </a:p>
          <a:p>
            <a:pPr>
              <a:spcAft>
                <a:spcPts val="1200"/>
              </a:spcAft>
            </a:pPr>
            <a:endParaRPr lang="en-GB"/>
          </a:p>
          <a:p>
            <a:pPr>
              <a:spcAft>
                <a:spcPts val="1200"/>
              </a:spcAft>
            </a:pPr>
            <a:r>
              <a:rPr lang="en-GB"/>
              <a:t>ISIS12 forms an independent certifiable entry level in an ISMS and is compatible with IT </a:t>
            </a:r>
            <a:r>
              <a:rPr lang="en-GB" err="1"/>
              <a:t>Grundschutz</a:t>
            </a:r>
            <a:r>
              <a:rPr lang="en-GB"/>
              <a:t> and ISO/IEC 27001, thus maintaining the possibility of a later “upgrade”. </a:t>
            </a:r>
          </a:p>
        </p:txBody>
      </p:sp>
      <p:pic>
        <p:nvPicPr>
          <p:cNvPr id="6" name="Grafik 5">
            <a:extLst>
              <a:ext uri="{FF2B5EF4-FFF2-40B4-BE49-F238E27FC236}">
                <a16:creationId xmlns:a16="http://schemas.microsoft.com/office/drawing/2014/main" id="{D28F80C9-7C44-4847-90F2-58A9181770F0}"/>
              </a:ext>
            </a:extLst>
          </p:cNvPr>
          <p:cNvPicPr>
            <a:picLocks noChangeAspect="1"/>
          </p:cNvPicPr>
          <p:nvPr/>
        </p:nvPicPr>
        <p:blipFill>
          <a:blip r:embed="rId3"/>
          <a:stretch>
            <a:fillRect/>
          </a:stretch>
        </p:blipFill>
        <p:spPr>
          <a:xfrm>
            <a:off x="5868144" y="5132732"/>
            <a:ext cx="2818259" cy="960564"/>
          </a:xfrm>
          <a:prstGeom prst="rect">
            <a:avLst/>
          </a:prstGeom>
        </p:spPr>
      </p:pic>
      <p:pic>
        <p:nvPicPr>
          <p:cNvPr id="10" name="Grafik 9">
            <a:extLst>
              <a:ext uri="{FF2B5EF4-FFF2-40B4-BE49-F238E27FC236}">
                <a16:creationId xmlns:a16="http://schemas.microsoft.com/office/drawing/2014/main" id="{EAD6AE01-16C3-4E3F-B0F6-C88335286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320" y="1772817"/>
            <a:ext cx="2476053" cy="792088"/>
          </a:xfrm>
          <a:prstGeom prst="rect">
            <a:avLst/>
          </a:prstGeom>
        </p:spPr>
      </p:pic>
    </p:spTree>
    <p:extLst>
      <p:ext uri="{BB962C8B-B14F-4D97-AF65-F5344CB8AC3E}">
        <p14:creationId xmlns:p14="http://schemas.microsoft.com/office/powerpoint/2010/main" val="40727603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Related standards and frameworks</a:t>
            </a:r>
          </a:p>
        </p:txBody>
      </p:sp>
      <p:sp>
        <p:nvSpPr>
          <p:cNvPr id="6" name="Textplatzhalter 5">
            <a:extLst>
              <a:ext uri="{FF2B5EF4-FFF2-40B4-BE49-F238E27FC236}">
                <a16:creationId xmlns:a16="http://schemas.microsoft.com/office/drawing/2014/main" id="{BFCC26F5-25A3-49A2-B009-A943D112CED6}"/>
              </a:ext>
            </a:extLst>
          </p:cNvPr>
          <p:cNvSpPr>
            <a:spLocks noGrp="1"/>
          </p:cNvSpPr>
          <p:nvPr>
            <p:ph type="body" sz="quarter" idx="10"/>
          </p:nvPr>
        </p:nvSpPr>
        <p:spPr/>
        <p:txBody>
          <a:bodyPr/>
          <a:lstStyle/>
          <a:p>
            <a:r>
              <a:rPr lang="en-GB"/>
              <a:t>ISIS12 </a:t>
            </a:r>
          </a:p>
        </p:txBody>
      </p:sp>
      <p:sp>
        <p:nvSpPr>
          <p:cNvPr id="4" name="Rechteck 3">
            <a:extLst>
              <a:ext uri="{FF2B5EF4-FFF2-40B4-BE49-F238E27FC236}">
                <a16:creationId xmlns:a16="http://schemas.microsoft.com/office/drawing/2014/main" id="{4391273B-F341-4A2F-833A-4265551391FA}"/>
              </a:ext>
            </a:extLst>
          </p:cNvPr>
          <p:cNvSpPr/>
          <p:nvPr/>
        </p:nvSpPr>
        <p:spPr>
          <a:xfrm>
            <a:off x="654993" y="1601068"/>
            <a:ext cx="7727830" cy="4255011"/>
          </a:xfrm>
          <a:prstGeom prst="rect">
            <a:avLst/>
          </a:prstGeom>
        </p:spPr>
        <p:txBody>
          <a:bodyPr wrap="square">
            <a:spAutoFit/>
          </a:bodyPr>
          <a:lstStyle/>
          <a:p>
            <a:pPr>
              <a:spcAft>
                <a:spcPts val="600"/>
              </a:spcAft>
            </a:pPr>
            <a:r>
              <a:rPr lang="en-GB"/>
              <a:t>The introduction of an ISMS according to ISIS12 takes place in 12 steps:</a:t>
            </a:r>
            <a:br>
              <a:rPr lang="en-GB"/>
            </a:br>
            <a:r>
              <a:rPr lang="en-GB"/>
              <a:t> </a:t>
            </a:r>
          </a:p>
          <a:p>
            <a:pPr marL="342900" indent="-342900">
              <a:spcAft>
                <a:spcPts val="300"/>
              </a:spcAft>
              <a:buAutoNum type="arabicParenR"/>
            </a:pPr>
            <a:r>
              <a:rPr lang="en-GB"/>
              <a:t>Create a guideline</a:t>
            </a:r>
          </a:p>
          <a:p>
            <a:pPr marL="342900" indent="-342900">
              <a:spcAft>
                <a:spcPts val="300"/>
              </a:spcAft>
              <a:buAutoNum type="arabicParenR"/>
            </a:pPr>
            <a:r>
              <a:rPr lang="en-GB"/>
              <a:t>Make employees more sensitive about it </a:t>
            </a:r>
          </a:p>
          <a:p>
            <a:pPr marL="342900" indent="-342900">
              <a:spcAft>
                <a:spcPts val="300"/>
              </a:spcAft>
              <a:buAutoNum type="arabicParenR"/>
            </a:pPr>
            <a:r>
              <a:rPr lang="en-GB"/>
              <a:t>Set up an information security team </a:t>
            </a:r>
          </a:p>
          <a:p>
            <a:pPr marL="342900" indent="-342900">
              <a:spcAft>
                <a:spcPts val="300"/>
              </a:spcAft>
              <a:buAutoNum type="arabicParenR"/>
            </a:pPr>
            <a:r>
              <a:rPr lang="en-GB"/>
              <a:t>Define the structure of IT documentation  </a:t>
            </a:r>
          </a:p>
          <a:p>
            <a:pPr marL="342900" indent="-342900">
              <a:spcAft>
                <a:spcPts val="300"/>
              </a:spcAft>
              <a:buAutoNum type="arabicParenR"/>
            </a:pPr>
            <a:r>
              <a:rPr lang="en-GB"/>
              <a:t>Introduce an IT service management process </a:t>
            </a:r>
          </a:p>
          <a:p>
            <a:pPr marL="342900" indent="-342900">
              <a:spcAft>
                <a:spcPts val="300"/>
              </a:spcAft>
              <a:buAutoNum type="arabicParenR"/>
            </a:pPr>
            <a:r>
              <a:rPr lang="en-GB"/>
              <a:t>Identify critical applications </a:t>
            </a:r>
          </a:p>
          <a:p>
            <a:pPr marL="342900" indent="-342900">
              <a:spcAft>
                <a:spcPts val="300"/>
              </a:spcAft>
              <a:buAutoNum type="arabicParenR"/>
            </a:pPr>
            <a:r>
              <a:rPr lang="en-GB"/>
              <a:t>Analyse IT structure </a:t>
            </a:r>
          </a:p>
          <a:p>
            <a:pPr marL="342900" indent="-342900">
              <a:spcAft>
                <a:spcPts val="300"/>
              </a:spcAft>
              <a:buAutoNum type="arabicParenR"/>
            </a:pPr>
            <a:r>
              <a:rPr lang="en-GB"/>
              <a:t>Modelling of security measures </a:t>
            </a:r>
          </a:p>
          <a:p>
            <a:pPr marL="342900" indent="-342900">
              <a:spcAft>
                <a:spcPts val="300"/>
              </a:spcAft>
              <a:buAutoNum type="arabicParenR"/>
            </a:pPr>
            <a:r>
              <a:rPr lang="en-GB"/>
              <a:t>Target-actual comparison </a:t>
            </a:r>
          </a:p>
          <a:p>
            <a:pPr marL="342900" indent="-342900">
              <a:spcAft>
                <a:spcPts val="300"/>
              </a:spcAft>
              <a:buAutoNum type="arabicParenR"/>
            </a:pPr>
            <a:r>
              <a:rPr lang="en-GB"/>
              <a:t>Plan the implementation </a:t>
            </a:r>
          </a:p>
          <a:p>
            <a:pPr marL="342900" indent="-342900">
              <a:spcAft>
                <a:spcPts val="300"/>
              </a:spcAft>
              <a:buAutoNum type="arabicParenR"/>
            </a:pPr>
            <a:r>
              <a:rPr lang="en-GB"/>
              <a:t>Implement </a:t>
            </a:r>
          </a:p>
          <a:p>
            <a:pPr marL="342900" indent="-342900">
              <a:spcAft>
                <a:spcPts val="300"/>
              </a:spcAft>
              <a:buAutoNum type="arabicParenR"/>
            </a:pPr>
            <a:r>
              <a:rPr lang="en-GB"/>
              <a:t>Revision</a:t>
            </a:r>
          </a:p>
        </p:txBody>
      </p:sp>
      <p:sp>
        <p:nvSpPr>
          <p:cNvPr id="5" name="Rechteck 4">
            <a:extLst>
              <a:ext uri="{FF2B5EF4-FFF2-40B4-BE49-F238E27FC236}">
                <a16:creationId xmlns:a16="http://schemas.microsoft.com/office/drawing/2014/main" id="{36AF80CD-F149-4F2D-9EF9-A7417D344019}"/>
              </a:ext>
            </a:extLst>
          </p:cNvPr>
          <p:cNvSpPr/>
          <p:nvPr/>
        </p:nvSpPr>
        <p:spPr>
          <a:xfrm>
            <a:off x="4860032" y="4797152"/>
            <a:ext cx="3816424" cy="615553"/>
          </a:xfrm>
          <a:prstGeom prst="rect">
            <a:avLst/>
          </a:prstGeom>
          <a:solidFill>
            <a:schemeClr val="accent3">
              <a:lumMod val="85000"/>
            </a:schemeClr>
          </a:solidFill>
        </p:spPr>
        <p:txBody>
          <a:bodyPr wrap="square">
            <a:spAutoFit/>
          </a:bodyPr>
          <a:lstStyle/>
          <a:p>
            <a:pPr>
              <a:spcAft>
                <a:spcPts val="300"/>
              </a:spcAft>
            </a:pPr>
            <a:r>
              <a:rPr lang="en-GB"/>
              <a:t>The steps are time-dependently iterative so that a PDCA cycle occurs.</a:t>
            </a:r>
          </a:p>
        </p:txBody>
      </p:sp>
    </p:spTree>
    <p:extLst>
      <p:ext uri="{BB962C8B-B14F-4D97-AF65-F5344CB8AC3E}">
        <p14:creationId xmlns:p14="http://schemas.microsoft.com/office/powerpoint/2010/main" val="38405576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Related standards and frameworks</a:t>
            </a:r>
          </a:p>
        </p:txBody>
      </p:sp>
      <p:sp>
        <p:nvSpPr>
          <p:cNvPr id="5" name="Textplatzhalter 4">
            <a:extLst>
              <a:ext uri="{FF2B5EF4-FFF2-40B4-BE49-F238E27FC236}">
                <a16:creationId xmlns:a16="http://schemas.microsoft.com/office/drawing/2014/main" id="{0735FEEE-FA01-4449-8A33-7EC15A1C075F}"/>
              </a:ext>
            </a:extLst>
          </p:cNvPr>
          <p:cNvSpPr>
            <a:spLocks noGrp="1"/>
          </p:cNvSpPr>
          <p:nvPr>
            <p:ph type="body" sz="quarter" idx="10"/>
          </p:nvPr>
        </p:nvSpPr>
        <p:spPr/>
        <p:txBody>
          <a:bodyPr/>
          <a:lstStyle/>
          <a:p>
            <a:r>
              <a:rPr lang="en-GB"/>
              <a:t>ISO/IEC 15408 (Common Criteria) </a:t>
            </a:r>
          </a:p>
        </p:txBody>
      </p:sp>
      <p:sp>
        <p:nvSpPr>
          <p:cNvPr id="4" name="Rechteck 3">
            <a:extLst>
              <a:ext uri="{FF2B5EF4-FFF2-40B4-BE49-F238E27FC236}">
                <a16:creationId xmlns:a16="http://schemas.microsoft.com/office/drawing/2014/main" id="{4391273B-F341-4A2F-833A-4265551391FA}"/>
              </a:ext>
            </a:extLst>
          </p:cNvPr>
          <p:cNvSpPr/>
          <p:nvPr/>
        </p:nvSpPr>
        <p:spPr>
          <a:xfrm>
            <a:off x="680687" y="1601068"/>
            <a:ext cx="7727830" cy="4478149"/>
          </a:xfrm>
          <a:prstGeom prst="rect">
            <a:avLst/>
          </a:prstGeom>
        </p:spPr>
        <p:txBody>
          <a:bodyPr wrap="square">
            <a:spAutoFit/>
          </a:bodyPr>
          <a:lstStyle/>
          <a:p>
            <a:pPr>
              <a:spcAft>
                <a:spcPts val="600"/>
              </a:spcAft>
            </a:pPr>
            <a:r>
              <a:rPr lang="en-GB"/>
              <a:t>The Common Criteria for Information Technology Security Evaluation is an international standard for testing and evaluating the security functionality of IT products.</a:t>
            </a:r>
          </a:p>
          <a:p>
            <a:pPr>
              <a:spcAft>
                <a:spcPts val="600"/>
              </a:spcAft>
            </a:pPr>
            <a:endParaRPr lang="en-GB"/>
          </a:p>
          <a:p>
            <a:pPr>
              <a:spcAft>
                <a:spcPts val="600"/>
              </a:spcAft>
            </a:pPr>
            <a:r>
              <a:rPr lang="en-GB"/>
              <a:t>Through the adoption the standard ISO/IEC 15408 on 1 December 1999, the Common Criteria is a general, globally recognised standard. The Common Criteria distinguish between the functionality (range of functions) of the system being considered and assurance (quality). </a:t>
            </a:r>
          </a:p>
          <a:p>
            <a:pPr>
              <a:spcAft>
                <a:spcPts val="600"/>
              </a:spcAft>
            </a:pPr>
            <a:endParaRPr lang="en-GB"/>
          </a:p>
          <a:p>
            <a:pPr>
              <a:spcAft>
                <a:spcPts val="600"/>
              </a:spcAft>
            </a:pPr>
            <a:r>
              <a:rPr lang="en-GB"/>
              <a:t>The difference made between the functionality of a system on the one hand and assurance that forms from a test in this functionality is one of the essential paradigms of the Common Criteria. </a:t>
            </a:r>
          </a:p>
          <a:p>
            <a:pPr>
              <a:spcAft>
                <a:spcPts val="600"/>
              </a:spcAft>
            </a:pPr>
            <a:endParaRPr lang="en-GB"/>
          </a:p>
          <a:p>
            <a:pPr>
              <a:spcAft>
                <a:spcPts val="600"/>
              </a:spcAft>
            </a:pPr>
            <a:r>
              <a:rPr lang="en-GB"/>
              <a:t>This assurance is taken into consideration according to the effectiveness of the methods used and the correctness of the implementation.</a:t>
            </a:r>
          </a:p>
        </p:txBody>
      </p:sp>
    </p:spTree>
    <p:extLst>
      <p:ext uri="{BB962C8B-B14F-4D97-AF65-F5344CB8AC3E}">
        <p14:creationId xmlns:p14="http://schemas.microsoft.com/office/powerpoint/2010/main" val="3875175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Important terms and basics</a:t>
            </a:r>
          </a:p>
        </p:txBody>
      </p:sp>
      <p:sp>
        <p:nvSpPr>
          <p:cNvPr id="10" name="Abgerundetes Rechteck 30">
            <a:extLst>
              <a:ext uri="{FF2B5EF4-FFF2-40B4-BE49-F238E27FC236}">
                <a16:creationId xmlns:a16="http://schemas.microsoft.com/office/drawing/2014/main" id="{55608374-A613-4003-BF9C-516221B746EA}"/>
              </a:ext>
            </a:extLst>
          </p:cNvPr>
          <p:cNvSpPr/>
          <p:nvPr/>
        </p:nvSpPr>
        <p:spPr>
          <a:xfrm>
            <a:off x="755576" y="1313879"/>
            <a:ext cx="7704856" cy="591938"/>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Result to be achieved</a:t>
            </a:r>
          </a:p>
        </p:txBody>
      </p:sp>
      <p:sp>
        <p:nvSpPr>
          <p:cNvPr id="11" name="Rechteck 10">
            <a:extLst>
              <a:ext uri="{FF2B5EF4-FFF2-40B4-BE49-F238E27FC236}">
                <a16:creationId xmlns:a16="http://schemas.microsoft.com/office/drawing/2014/main" id="{05C1C585-95A6-4157-9003-3632CD1F26D5}"/>
              </a:ext>
            </a:extLst>
          </p:cNvPr>
          <p:cNvSpPr/>
          <p:nvPr/>
        </p:nvSpPr>
        <p:spPr>
          <a:xfrm>
            <a:off x="971600" y="1124744"/>
            <a:ext cx="3312368" cy="353943"/>
          </a:xfrm>
          <a:prstGeom prst="rect">
            <a:avLst/>
          </a:prstGeom>
          <a:solidFill>
            <a:schemeClr val="bg1"/>
          </a:solidFill>
        </p:spPr>
        <p:txBody>
          <a:bodyPr wrap="square">
            <a:spAutoFit/>
          </a:bodyPr>
          <a:lstStyle/>
          <a:p>
            <a:r>
              <a:rPr lang="en-GB" b="1"/>
              <a:t>Objective – ISO 27000 - 2.56 </a:t>
            </a:r>
          </a:p>
        </p:txBody>
      </p:sp>
      <p:sp>
        <p:nvSpPr>
          <p:cNvPr id="3" name="Rechteck 2">
            <a:extLst>
              <a:ext uri="{FF2B5EF4-FFF2-40B4-BE49-F238E27FC236}">
                <a16:creationId xmlns:a16="http://schemas.microsoft.com/office/drawing/2014/main" id="{479A68C5-03FB-4F26-9BC9-2AF576533F52}"/>
              </a:ext>
            </a:extLst>
          </p:cNvPr>
          <p:cNvSpPr/>
          <p:nvPr/>
        </p:nvSpPr>
        <p:spPr>
          <a:xfrm>
            <a:off x="665280" y="2227545"/>
            <a:ext cx="7867160" cy="3093154"/>
          </a:xfrm>
          <a:prstGeom prst="rect">
            <a:avLst/>
          </a:prstGeom>
        </p:spPr>
        <p:txBody>
          <a:bodyPr wrap="square">
            <a:spAutoFit/>
          </a:bodyPr>
          <a:lstStyle/>
          <a:p>
            <a:pPr marL="342900" indent="-342900">
              <a:spcBef>
                <a:spcPts val="0"/>
              </a:spcBef>
              <a:spcAft>
                <a:spcPts val="1000"/>
              </a:spcAft>
              <a:buFont typeface="+mj-lt"/>
              <a:buAutoNum type="arabicPeriod"/>
            </a:pPr>
            <a:r>
              <a:rPr lang="en-GB" dirty="0"/>
              <a:t>An objective can be strategic, tactical, or operational.</a:t>
            </a:r>
          </a:p>
          <a:p>
            <a:pPr marL="342900" indent="-342900">
              <a:spcBef>
                <a:spcPts val="0"/>
              </a:spcBef>
              <a:spcAft>
                <a:spcPts val="1000"/>
              </a:spcAft>
              <a:buFont typeface="+mj-lt"/>
              <a:buAutoNum type="arabicPeriod"/>
            </a:pPr>
            <a:r>
              <a:rPr lang="en-GB" dirty="0"/>
              <a:t>Objectives can relate to different disciplines (such as financial, health and safety, and environmental goals) and can apply at different levels (such as strategic, organization-wide, project, product and process (2.61).</a:t>
            </a:r>
          </a:p>
          <a:p>
            <a:pPr marL="342900" indent="-342900">
              <a:spcBef>
                <a:spcPts val="0"/>
              </a:spcBef>
              <a:spcAft>
                <a:spcPts val="1000"/>
              </a:spcAft>
              <a:buFont typeface="+mj-lt"/>
              <a:buAutoNum type="arabicPeriod"/>
            </a:pPr>
            <a:r>
              <a:rPr lang="en-GB" dirty="0"/>
              <a:t>An objective can be expressed in other ways, e.g., as an intended outcome, a purpose, an operational criterion, an information security objective or by the use of other words with similar meaning.</a:t>
            </a:r>
          </a:p>
          <a:p>
            <a:pPr marL="342900" indent="-342900">
              <a:spcBef>
                <a:spcPts val="0"/>
              </a:spcBef>
              <a:spcAft>
                <a:spcPts val="1000"/>
              </a:spcAft>
              <a:buFont typeface="+mj-lt"/>
              <a:buAutoNum type="arabicPeriod"/>
            </a:pPr>
            <a:r>
              <a:rPr lang="en-GB" b="1" dirty="0"/>
              <a:t>In the context of information security management systems, information security objectives are set by the organization, consistent with the information security policy, to achieve specific results.</a:t>
            </a:r>
          </a:p>
        </p:txBody>
      </p:sp>
    </p:spTree>
    <p:extLst>
      <p:ext uri="{BB962C8B-B14F-4D97-AF65-F5344CB8AC3E}">
        <p14:creationId xmlns:p14="http://schemas.microsoft.com/office/powerpoint/2010/main" val="167018410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B7466-974E-417F-8543-F83801B66D57}"/>
              </a:ext>
            </a:extLst>
          </p:cNvPr>
          <p:cNvSpPr>
            <a:spLocks noGrp="1"/>
          </p:cNvSpPr>
          <p:nvPr>
            <p:ph type="title"/>
          </p:nvPr>
        </p:nvSpPr>
        <p:spPr/>
        <p:txBody>
          <a:bodyPr/>
          <a:lstStyle/>
          <a:p>
            <a:r>
              <a:rPr lang="en-GB"/>
              <a:t>ISMS Certification</a:t>
            </a:r>
          </a:p>
        </p:txBody>
      </p:sp>
    </p:spTree>
    <p:extLst>
      <p:ext uri="{BB962C8B-B14F-4D97-AF65-F5344CB8AC3E}">
        <p14:creationId xmlns:p14="http://schemas.microsoft.com/office/powerpoint/2010/main" val="155520782"/>
      </p:ext>
    </p:extLst>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Organisations</a:t>
            </a:r>
          </a:p>
        </p:txBody>
      </p:sp>
      <p:sp>
        <p:nvSpPr>
          <p:cNvPr id="63" name="TextBox 62">
            <a:extLst>
              <a:ext uri="{FF2B5EF4-FFF2-40B4-BE49-F238E27FC236}">
                <a16:creationId xmlns:a16="http://schemas.microsoft.com/office/drawing/2014/main" id="{D83E648A-5175-A746-9400-AE0F6A7CFE53}"/>
              </a:ext>
            </a:extLst>
          </p:cNvPr>
          <p:cNvSpPr txBox="1"/>
          <p:nvPr/>
        </p:nvSpPr>
        <p:spPr>
          <a:xfrm>
            <a:off x="4098475" y="7020108"/>
            <a:ext cx="184666" cy="369332"/>
          </a:xfrm>
          <a:prstGeom prst="rect">
            <a:avLst/>
          </a:prstGeom>
          <a:noFill/>
        </p:spPr>
        <p:txBody>
          <a:bodyPr wrap="none" rtlCol="0">
            <a:spAutoFit/>
          </a:bodyPr>
          <a:lstStyle/>
          <a:p>
            <a:endParaRPr lang="en-US"/>
          </a:p>
        </p:txBody>
      </p:sp>
      <p:sp>
        <p:nvSpPr>
          <p:cNvPr id="23" name="Inhaltsplatzhalter 2">
            <a:extLst>
              <a:ext uri="{FF2B5EF4-FFF2-40B4-BE49-F238E27FC236}">
                <a16:creationId xmlns:a16="http://schemas.microsoft.com/office/drawing/2014/main" id="{EA32455F-E0FD-6A44-8383-4ADF170438EB}"/>
              </a:ext>
            </a:extLst>
          </p:cNvPr>
          <p:cNvSpPr>
            <a:spLocks noGrp="1"/>
          </p:cNvSpPr>
          <p:nvPr>
            <p:ph idx="1"/>
          </p:nvPr>
        </p:nvSpPr>
        <p:spPr>
          <a:xfrm>
            <a:off x="457200" y="1340768"/>
            <a:ext cx="8229600" cy="4981849"/>
          </a:xfrm>
          <a:prstGeom prst="rect">
            <a:avLst/>
          </a:prstGeom>
        </p:spPr>
        <p:txBody>
          <a:bodyPr>
            <a:normAutofit/>
          </a:bodyPr>
          <a:lstStyle/>
          <a:p>
            <a:pPr>
              <a:buFontTx/>
              <a:buNone/>
            </a:pPr>
            <a:r>
              <a:rPr lang="en-US" b="1">
                <a:ea typeface="ＭＳ Ｐゴシック"/>
                <a:cs typeface="ＭＳ Ｐゴシック"/>
              </a:rPr>
              <a:t>Organizations in the certification context:</a:t>
            </a:r>
          </a:p>
          <a:p>
            <a:r>
              <a:rPr lang="en-US">
                <a:ea typeface="ＭＳ Ｐゴシック"/>
                <a:cs typeface="ＭＳ Ｐゴシック"/>
              </a:rPr>
              <a:t>Certification</a:t>
            </a:r>
            <a:r>
              <a:rPr lang="de-DE">
                <a:ea typeface="ＭＳ Ｐゴシック"/>
                <a:cs typeface="ＭＳ Ｐゴシック"/>
              </a:rPr>
              <a:t> </a:t>
            </a:r>
            <a:r>
              <a:rPr lang="en-US">
                <a:ea typeface="ＭＳ Ｐゴシック"/>
                <a:cs typeface="ＭＳ Ｐゴシック"/>
              </a:rPr>
              <a:t>body (CB)</a:t>
            </a:r>
          </a:p>
          <a:p>
            <a:pPr lvl="1"/>
            <a:r>
              <a:rPr lang="en-US">
                <a:ea typeface="ＭＳ Ｐゴシック"/>
              </a:rPr>
              <a:t>Conducts the certification audit against requirements of standard</a:t>
            </a:r>
          </a:p>
          <a:p>
            <a:pPr lvl="1"/>
            <a:r>
              <a:rPr lang="en-US">
                <a:ea typeface="ＭＳ Ｐゴシック"/>
                <a:cs typeface="ＭＳ Ｐゴシック"/>
              </a:rPr>
              <a:t>Issues the certificate after a successful audit</a:t>
            </a:r>
          </a:p>
          <a:p>
            <a:pPr lvl="1"/>
            <a:r>
              <a:rPr lang="en-US">
                <a:ea typeface="ＭＳ Ｐゴシック"/>
              </a:rPr>
              <a:t>Is accredited by the national accreditation body</a:t>
            </a:r>
          </a:p>
          <a:p>
            <a:r>
              <a:rPr lang="en-US">
                <a:ea typeface="ＭＳ Ｐゴシック"/>
                <a:cs typeface="ＭＳ Ｐゴシック"/>
              </a:rPr>
              <a:t>Accreditation body</a:t>
            </a:r>
          </a:p>
          <a:p>
            <a:pPr lvl="1"/>
            <a:r>
              <a:rPr lang="en-US">
                <a:ea typeface="ＭＳ Ｐゴシック"/>
              </a:rPr>
              <a:t>Accredits certification bodies following defined criteria</a:t>
            </a:r>
          </a:p>
          <a:p>
            <a:pPr lvl="1"/>
            <a:r>
              <a:rPr lang="en-US">
                <a:ea typeface="ＭＳ Ｐゴシック"/>
                <a:cs typeface="ＭＳ Ｐゴシック"/>
              </a:rPr>
              <a:t>Ensures that certification bodies are competent to conduct certification bodies properly</a:t>
            </a:r>
          </a:p>
          <a:p>
            <a:pPr lvl="1"/>
            <a:r>
              <a:rPr lang="en-US">
                <a:ea typeface="ＭＳ Ｐゴシック"/>
              </a:rPr>
              <a:t>Is supervised by an international forum</a:t>
            </a:r>
          </a:p>
          <a:p>
            <a:r>
              <a:rPr lang="en-US">
                <a:ea typeface="ＭＳ Ｐゴシック"/>
                <a:cs typeface="ＭＳ Ｐゴシック"/>
              </a:rPr>
              <a:t>International accreditation forum (IAF)</a:t>
            </a:r>
          </a:p>
          <a:p>
            <a:pPr lvl="1"/>
            <a:r>
              <a:rPr lang="en-US">
                <a:ea typeface="ＭＳ Ｐゴシック"/>
                <a:cs typeface="ＭＳ Ｐゴシック"/>
              </a:rPr>
              <a:t>International association of all national accreditation bodies</a:t>
            </a:r>
          </a:p>
          <a:p>
            <a:pPr lvl="1"/>
            <a:r>
              <a:rPr lang="en-US">
                <a:ea typeface="ＭＳ Ｐゴシック"/>
              </a:rPr>
              <a:t>Mutual control on a regular basis</a:t>
            </a:r>
            <a:endParaRPr lang="de-DE">
              <a:ea typeface="ＭＳ Ｐゴシック"/>
            </a:endParaRPr>
          </a:p>
        </p:txBody>
      </p:sp>
    </p:spTree>
    <p:extLst>
      <p:ext uri="{BB962C8B-B14F-4D97-AF65-F5344CB8AC3E}">
        <p14:creationId xmlns:p14="http://schemas.microsoft.com/office/powerpoint/2010/main" val="18171361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Hierarchy of organisations</a:t>
            </a:r>
          </a:p>
        </p:txBody>
      </p:sp>
      <p:sp>
        <p:nvSpPr>
          <p:cNvPr id="63" name="TextBox 62">
            <a:extLst>
              <a:ext uri="{FF2B5EF4-FFF2-40B4-BE49-F238E27FC236}">
                <a16:creationId xmlns:a16="http://schemas.microsoft.com/office/drawing/2014/main" id="{D83E648A-5175-A746-9400-AE0F6A7CFE53}"/>
              </a:ext>
            </a:extLst>
          </p:cNvPr>
          <p:cNvSpPr txBox="1"/>
          <p:nvPr/>
        </p:nvSpPr>
        <p:spPr>
          <a:xfrm>
            <a:off x="4098475" y="7020108"/>
            <a:ext cx="184666" cy="369332"/>
          </a:xfrm>
          <a:prstGeom prst="rect">
            <a:avLst/>
          </a:prstGeom>
          <a:noFill/>
        </p:spPr>
        <p:txBody>
          <a:bodyPr wrap="none" rtlCol="0">
            <a:spAutoFit/>
          </a:bodyPr>
          <a:lstStyle/>
          <a:p>
            <a:endParaRPr lang="en-US"/>
          </a:p>
        </p:txBody>
      </p:sp>
      <p:sp>
        <p:nvSpPr>
          <p:cNvPr id="7" name="Inhaltsplatzhalter 2">
            <a:extLst>
              <a:ext uri="{FF2B5EF4-FFF2-40B4-BE49-F238E27FC236}">
                <a16:creationId xmlns:a16="http://schemas.microsoft.com/office/drawing/2014/main" id="{589C4718-70F1-4647-8C91-5CF427230452}"/>
              </a:ext>
            </a:extLst>
          </p:cNvPr>
          <p:cNvSpPr>
            <a:spLocks noGrp="1"/>
          </p:cNvSpPr>
          <p:nvPr>
            <p:ph idx="1"/>
          </p:nvPr>
        </p:nvSpPr>
        <p:spPr>
          <a:xfrm>
            <a:off x="457200" y="1124744"/>
            <a:ext cx="8229600" cy="4626019"/>
          </a:xfrm>
          <a:prstGeom prst="rect">
            <a:avLst/>
          </a:prstGeom>
        </p:spPr>
        <p:txBody>
          <a:bodyPr/>
          <a:lstStyle/>
          <a:p>
            <a:pPr>
              <a:buFontTx/>
              <a:buNone/>
            </a:pPr>
            <a:r>
              <a:rPr lang="en-US" b="1">
                <a:ea typeface="ＭＳ Ｐゴシック"/>
                <a:cs typeface="ＭＳ Ｐゴシック"/>
              </a:rPr>
              <a:t>Relationships between IAF, accreditation bodies and certification bodies:</a:t>
            </a:r>
          </a:p>
        </p:txBody>
      </p:sp>
      <p:graphicFrame>
        <p:nvGraphicFramePr>
          <p:cNvPr id="8" name="Diagramm 3">
            <a:extLst>
              <a:ext uri="{FF2B5EF4-FFF2-40B4-BE49-F238E27FC236}">
                <a16:creationId xmlns:a16="http://schemas.microsoft.com/office/drawing/2014/main" id="{6C7A4548-6EAF-FD41-8B2B-1F7C9A7FAA36}"/>
              </a:ext>
            </a:extLst>
          </p:cNvPr>
          <p:cNvGraphicFramePr/>
          <p:nvPr>
            <p:extLst>
              <p:ext uri="{D42A27DB-BD31-4B8C-83A1-F6EECF244321}">
                <p14:modId xmlns:p14="http://schemas.microsoft.com/office/powerpoint/2010/main" val="3945182920"/>
              </p:ext>
            </p:extLst>
          </p:nvPr>
        </p:nvGraphicFramePr>
        <p:xfrm>
          <a:off x="1055911" y="1902779"/>
          <a:ext cx="6931718" cy="2863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4">
            <a:extLst>
              <a:ext uri="{FF2B5EF4-FFF2-40B4-BE49-F238E27FC236}">
                <a16:creationId xmlns:a16="http://schemas.microsoft.com/office/drawing/2014/main" id="{7C029695-3A99-DA46-97EE-B15C2DA2BFFD}"/>
              </a:ext>
            </a:extLst>
          </p:cNvPr>
          <p:cNvSpPr txBox="1"/>
          <p:nvPr/>
        </p:nvSpPr>
        <p:spPr>
          <a:xfrm>
            <a:off x="1055936" y="4883069"/>
            <a:ext cx="4118174" cy="895917"/>
          </a:xfrm>
          <a:prstGeom prst="rect">
            <a:avLst/>
          </a:prstGeom>
          <a:noFill/>
        </p:spPr>
        <p:txBody>
          <a:bodyPr wrap="none" lIns="64291" tIns="32146" rIns="64291" bIns="32146">
            <a:spAutoFit/>
          </a:bodyPr>
          <a:lstStyle/>
          <a:p>
            <a:pPr>
              <a:defRPr/>
            </a:pPr>
            <a:r>
              <a:rPr lang="en-US" b="1">
                <a:latin typeface="+mn-lt"/>
              </a:rPr>
              <a:t>Abbreviations:</a:t>
            </a:r>
          </a:p>
          <a:p>
            <a:pPr>
              <a:defRPr/>
            </a:pPr>
            <a:r>
              <a:rPr lang="en-US">
                <a:latin typeface="+mn-lt"/>
              </a:rPr>
              <a:t>IAF: International Accreditation Forum</a:t>
            </a:r>
          </a:p>
          <a:p>
            <a:pPr>
              <a:defRPr/>
            </a:pPr>
            <a:r>
              <a:rPr lang="en-US" err="1">
                <a:latin typeface="Arial" charset="0"/>
              </a:rPr>
              <a:t>DAkkS</a:t>
            </a:r>
            <a:r>
              <a:rPr lang="en-US">
                <a:latin typeface="Arial" charset="0"/>
              </a:rPr>
              <a:t>: Deutsche </a:t>
            </a:r>
            <a:r>
              <a:rPr lang="de-DE">
                <a:latin typeface="Arial" charset="0"/>
              </a:rPr>
              <a:t>Akkreditierungsstelle</a:t>
            </a:r>
            <a:endParaRPr lang="de-DE">
              <a:latin typeface="+mn-lt"/>
            </a:endParaRPr>
          </a:p>
        </p:txBody>
      </p:sp>
      <p:pic>
        <p:nvPicPr>
          <p:cNvPr id="10" name="Picture 2">
            <a:extLst>
              <a:ext uri="{FF2B5EF4-FFF2-40B4-BE49-F238E27FC236}">
                <a16:creationId xmlns:a16="http://schemas.microsoft.com/office/drawing/2014/main" id="{1DE293E5-119C-744F-84A7-EF479851E2F0}"/>
              </a:ext>
            </a:extLst>
          </p:cNvPr>
          <p:cNvPicPr>
            <a:picLocks noChangeAspect="1" noChangeArrowheads="1"/>
          </p:cNvPicPr>
          <p:nvPr/>
        </p:nvPicPr>
        <p:blipFill>
          <a:blip r:embed="rId8" cstate="print"/>
          <a:srcRect/>
          <a:stretch>
            <a:fillRect/>
          </a:stretch>
        </p:blipFill>
        <p:spPr bwMode="auto">
          <a:xfrm>
            <a:off x="4572001" y="3108294"/>
            <a:ext cx="229939" cy="152921"/>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82631132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Steps to prepare for the certification</a:t>
            </a:r>
          </a:p>
        </p:txBody>
      </p:sp>
      <p:sp>
        <p:nvSpPr>
          <p:cNvPr id="63" name="TextBox 62">
            <a:extLst>
              <a:ext uri="{FF2B5EF4-FFF2-40B4-BE49-F238E27FC236}">
                <a16:creationId xmlns:a16="http://schemas.microsoft.com/office/drawing/2014/main" id="{D83E648A-5175-A746-9400-AE0F6A7CFE53}"/>
              </a:ext>
            </a:extLst>
          </p:cNvPr>
          <p:cNvSpPr txBox="1"/>
          <p:nvPr/>
        </p:nvSpPr>
        <p:spPr>
          <a:xfrm>
            <a:off x="4098475" y="7020108"/>
            <a:ext cx="184666" cy="369332"/>
          </a:xfrm>
          <a:prstGeom prst="rect">
            <a:avLst/>
          </a:prstGeom>
          <a:noFill/>
        </p:spPr>
        <p:txBody>
          <a:bodyPr wrap="none" rtlCol="0">
            <a:spAutoFit/>
          </a:bodyPr>
          <a:lstStyle/>
          <a:p>
            <a:endParaRPr lang="en-US"/>
          </a:p>
        </p:txBody>
      </p:sp>
      <p:sp>
        <p:nvSpPr>
          <p:cNvPr id="8" name="Inhaltsplatzhalter 4">
            <a:extLst>
              <a:ext uri="{FF2B5EF4-FFF2-40B4-BE49-F238E27FC236}">
                <a16:creationId xmlns:a16="http://schemas.microsoft.com/office/drawing/2014/main" id="{C656EE30-2264-DE4A-9354-7EDCFAF4C949}"/>
              </a:ext>
            </a:extLst>
          </p:cNvPr>
          <p:cNvSpPr>
            <a:spLocks noGrp="1"/>
          </p:cNvSpPr>
          <p:nvPr>
            <p:ph idx="1"/>
          </p:nvPr>
        </p:nvSpPr>
        <p:spPr>
          <a:xfrm>
            <a:off x="457200" y="1196752"/>
            <a:ext cx="8229600" cy="467553"/>
          </a:xfrm>
          <a:prstGeom prst="rect">
            <a:avLst/>
          </a:prstGeom>
        </p:spPr>
        <p:txBody>
          <a:bodyPr/>
          <a:lstStyle/>
          <a:p>
            <a:pPr>
              <a:buFontTx/>
              <a:buNone/>
            </a:pPr>
            <a:r>
              <a:rPr lang="en-US" b="1">
                <a:ea typeface="ＭＳ Ｐゴシック"/>
                <a:cs typeface="ＭＳ Ｐゴシック"/>
              </a:rPr>
              <a:t>Typical steps to prepare for the certification:</a:t>
            </a:r>
          </a:p>
        </p:txBody>
      </p:sp>
      <p:graphicFrame>
        <p:nvGraphicFramePr>
          <p:cNvPr id="9" name="Diagramm 6">
            <a:extLst>
              <a:ext uri="{FF2B5EF4-FFF2-40B4-BE49-F238E27FC236}">
                <a16:creationId xmlns:a16="http://schemas.microsoft.com/office/drawing/2014/main" id="{9E22223F-0264-7045-B1F4-5112637BEDF6}"/>
              </a:ext>
            </a:extLst>
          </p:cNvPr>
          <p:cNvGraphicFramePr/>
          <p:nvPr>
            <p:extLst>
              <p:ext uri="{D42A27DB-BD31-4B8C-83A1-F6EECF244321}">
                <p14:modId xmlns:p14="http://schemas.microsoft.com/office/powerpoint/2010/main" val="2645591268"/>
              </p:ext>
            </p:extLst>
          </p:nvPr>
        </p:nvGraphicFramePr>
        <p:xfrm>
          <a:off x="754532" y="1844824"/>
          <a:ext cx="7584706" cy="3917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40970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Certification audit</a:t>
            </a:r>
          </a:p>
        </p:txBody>
      </p:sp>
      <p:sp>
        <p:nvSpPr>
          <p:cNvPr id="63" name="TextBox 62">
            <a:extLst>
              <a:ext uri="{FF2B5EF4-FFF2-40B4-BE49-F238E27FC236}">
                <a16:creationId xmlns:a16="http://schemas.microsoft.com/office/drawing/2014/main" id="{D83E648A-5175-A746-9400-AE0F6A7CFE53}"/>
              </a:ext>
            </a:extLst>
          </p:cNvPr>
          <p:cNvSpPr txBox="1"/>
          <p:nvPr/>
        </p:nvSpPr>
        <p:spPr>
          <a:xfrm>
            <a:off x="4098475" y="7020108"/>
            <a:ext cx="184666" cy="369332"/>
          </a:xfrm>
          <a:prstGeom prst="rect">
            <a:avLst/>
          </a:prstGeom>
          <a:noFill/>
        </p:spPr>
        <p:txBody>
          <a:bodyPr wrap="none" rtlCol="0">
            <a:spAutoFit/>
          </a:bodyPr>
          <a:lstStyle/>
          <a:p>
            <a:endParaRPr lang="en-US"/>
          </a:p>
        </p:txBody>
      </p:sp>
      <p:sp>
        <p:nvSpPr>
          <p:cNvPr id="7" name="Rectangle 3">
            <a:extLst>
              <a:ext uri="{FF2B5EF4-FFF2-40B4-BE49-F238E27FC236}">
                <a16:creationId xmlns:a16="http://schemas.microsoft.com/office/drawing/2014/main" id="{0733EFBC-6DAA-924D-AFD6-63655A07EB00}"/>
              </a:ext>
            </a:extLst>
          </p:cNvPr>
          <p:cNvSpPr>
            <a:spLocks noGrp="1" noChangeArrowheads="1"/>
          </p:cNvSpPr>
          <p:nvPr>
            <p:ph idx="1"/>
          </p:nvPr>
        </p:nvSpPr>
        <p:spPr>
          <a:xfrm>
            <a:off x="457200" y="1268760"/>
            <a:ext cx="8229600" cy="4626019"/>
          </a:xfrm>
          <a:prstGeom prst="rect">
            <a:avLst/>
          </a:prstGeom>
        </p:spPr>
        <p:txBody>
          <a:bodyPr>
            <a:normAutofit/>
          </a:bodyPr>
          <a:lstStyle/>
          <a:p>
            <a:pPr eaLnBrk="1" hangingPunct="1">
              <a:buFontTx/>
              <a:buNone/>
            </a:pPr>
            <a:r>
              <a:rPr lang="en-US" sz="1800" b="1">
                <a:ea typeface="ＭＳ Ｐゴシック"/>
                <a:cs typeface="ＭＳ Ｐゴシック"/>
              </a:rPr>
              <a:t>Typical phases of a certification audit:</a:t>
            </a:r>
          </a:p>
          <a:p>
            <a:pPr eaLnBrk="1" hangingPunct="1"/>
            <a:r>
              <a:rPr lang="en-US" sz="1800">
                <a:ea typeface="ＭＳ Ｐゴシック"/>
                <a:cs typeface="ＭＳ Ｐゴシック"/>
              </a:rPr>
              <a:t>Certification audit usually consists of:</a:t>
            </a:r>
          </a:p>
          <a:p>
            <a:pPr lvl="1" eaLnBrk="1" hangingPunct="1"/>
            <a:r>
              <a:rPr lang="en-US" sz="1600">
                <a:ea typeface="ＭＳ Ｐゴシック"/>
              </a:rPr>
              <a:t>Document review</a:t>
            </a:r>
          </a:p>
          <a:p>
            <a:pPr lvl="1" eaLnBrk="1" hangingPunct="1"/>
            <a:r>
              <a:rPr lang="en-US" sz="1600">
                <a:ea typeface="ＭＳ Ｐゴシック"/>
              </a:rPr>
              <a:t>On-site audit activities</a:t>
            </a:r>
          </a:p>
          <a:p>
            <a:pPr lvl="1" eaLnBrk="1" hangingPunct="1"/>
            <a:r>
              <a:rPr lang="en-US" sz="1600">
                <a:ea typeface="ＭＳ Ｐゴシック"/>
              </a:rPr>
              <a:t>Distribution of the audit report</a:t>
            </a:r>
          </a:p>
          <a:p>
            <a:pPr eaLnBrk="1" hangingPunct="1"/>
            <a:r>
              <a:rPr lang="en-US" sz="1800">
                <a:ea typeface="ＭＳ Ｐゴシック"/>
                <a:cs typeface="ＭＳ Ｐゴシック"/>
              </a:rPr>
              <a:t>Certificate valid for three years:</a:t>
            </a:r>
          </a:p>
          <a:p>
            <a:pPr lvl="1" eaLnBrk="1" hangingPunct="1"/>
            <a:r>
              <a:rPr lang="en-US" sz="1600">
                <a:ea typeface="ＭＳ Ｐゴシック"/>
              </a:rPr>
              <a:t>Annual surveillance audits</a:t>
            </a:r>
          </a:p>
          <a:p>
            <a:pPr lvl="1" eaLnBrk="1" hangingPunct="1"/>
            <a:r>
              <a:rPr lang="en-US" sz="1600">
                <a:ea typeface="ＭＳ Ｐゴシック"/>
              </a:rPr>
              <a:t>Full recertification required after three years</a:t>
            </a:r>
          </a:p>
        </p:txBody>
      </p:sp>
      <p:sp>
        <p:nvSpPr>
          <p:cNvPr id="8" name="Rechteck 3">
            <a:extLst>
              <a:ext uri="{FF2B5EF4-FFF2-40B4-BE49-F238E27FC236}">
                <a16:creationId xmlns:a16="http://schemas.microsoft.com/office/drawing/2014/main" id="{47BBAC40-7203-5249-965C-94D890A15371}"/>
              </a:ext>
            </a:extLst>
          </p:cNvPr>
          <p:cNvSpPr/>
          <p:nvPr/>
        </p:nvSpPr>
        <p:spPr>
          <a:xfrm>
            <a:off x="467544" y="4835798"/>
            <a:ext cx="8036719" cy="753442"/>
          </a:xfrm>
          <a:prstGeom prst="rect">
            <a:avLst/>
          </a:prstGeom>
          <a:solidFill>
            <a:schemeClr val="bg1">
              <a:lumMod val="85000"/>
            </a:schemeClr>
          </a:solidFill>
          <a:ln>
            <a:solidFill>
              <a:schemeClr val="bg1">
                <a:lumMod val="50000"/>
              </a:schemeClr>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7354" tIns="23677" rIns="47354" bIns="23677" anchor="ctr"/>
          <a:lstStyle/>
          <a:p>
            <a:pPr algn="ctr">
              <a:defRPr/>
            </a:pPr>
            <a:r>
              <a:rPr lang="en-US" b="1">
                <a:solidFill>
                  <a:schemeClr val="tx1"/>
                </a:solidFill>
              </a:rPr>
              <a:t>Note: </a:t>
            </a:r>
            <a:r>
              <a:rPr lang="en-US">
                <a:solidFill>
                  <a:schemeClr val="tx1"/>
                </a:solidFill>
              </a:rPr>
              <a:t>The organization has to be a legal entity or belong to an organization which is a legal entity.</a:t>
            </a:r>
          </a:p>
        </p:txBody>
      </p:sp>
    </p:spTree>
    <p:extLst>
      <p:ext uri="{BB962C8B-B14F-4D97-AF65-F5344CB8AC3E}">
        <p14:creationId xmlns:p14="http://schemas.microsoft.com/office/powerpoint/2010/main" val="3283972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8E46F5FA-5C5C-43B1-A703-BC9386F368CC}"/>
              </a:ext>
            </a:extLst>
          </p:cNvPr>
          <p:cNvSpPr/>
          <p:nvPr/>
        </p:nvSpPr>
        <p:spPr>
          <a:xfrm>
            <a:off x="4516728" y="6126768"/>
            <a:ext cx="199288" cy="254560"/>
          </a:xfrm>
          <a:prstGeom prst="rect">
            <a:avLst/>
          </a:prstGeom>
          <a:solidFill>
            <a:schemeClr val="bg1"/>
          </a:solidFill>
          <a:ln>
            <a:solidFill>
              <a:schemeClr val="bg1"/>
            </a:solidFill>
          </a:ln>
        </p:spPr>
        <p:txBody>
          <a:bodyPr wrap="none" rtlCol="0" anchor="ctr">
            <a:spAutoFit/>
          </a:bodyPr>
          <a:lstStyle/>
          <a:p>
            <a:pPr algn="ctr"/>
            <a:endParaRPr lang="de-DE" sz="1800">
              <a:latin typeface="+mj-lt"/>
            </a:endParaRPr>
          </a:p>
        </p:txBody>
      </p:sp>
      <p:sp>
        <p:nvSpPr>
          <p:cNvPr id="2" name="Titel 1"/>
          <p:cNvSpPr>
            <a:spLocks noGrp="1"/>
          </p:cNvSpPr>
          <p:nvPr>
            <p:ph type="title"/>
          </p:nvPr>
        </p:nvSpPr>
        <p:spPr/>
        <p:txBody>
          <a:bodyPr/>
          <a:lstStyle/>
          <a:p>
            <a:r>
              <a:rPr lang="en-GB"/>
              <a:t>Important terms and basics</a:t>
            </a:r>
          </a:p>
        </p:txBody>
      </p:sp>
      <p:sp>
        <p:nvSpPr>
          <p:cNvPr id="7" name="Rechteck 6"/>
          <p:cNvSpPr/>
          <p:nvPr/>
        </p:nvSpPr>
        <p:spPr>
          <a:xfrm>
            <a:off x="683569" y="2780928"/>
            <a:ext cx="7920879" cy="1261884"/>
          </a:xfrm>
          <a:prstGeom prst="rect">
            <a:avLst/>
          </a:prstGeom>
          <a:solidFill>
            <a:schemeClr val="bg1"/>
          </a:solidFill>
        </p:spPr>
        <p:txBody>
          <a:bodyPr wrap="square">
            <a:spAutoFit/>
          </a:bodyPr>
          <a:lstStyle/>
          <a:p>
            <a:r>
              <a:rPr lang="en-GB"/>
              <a:t>Parameters influencing the setting-up and operation of an </a:t>
            </a:r>
            <a:r>
              <a:rPr lang="en-GB" b="1"/>
              <a:t>ISMS </a:t>
            </a:r>
            <a:r>
              <a:rPr lang="en-GB"/>
              <a:t>for an organisation</a:t>
            </a:r>
          </a:p>
          <a:p>
            <a:endParaRPr lang="de-DE" sz="1000"/>
          </a:p>
          <a:p>
            <a:pPr marL="285750" indent="-285750" eaLnBrk="0" hangingPunct="0">
              <a:spcAft>
                <a:spcPts val="300"/>
              </a:spcAft>
              <a:buClr>
                <a:srgbClr val="4D79C7"/>
              </a:buClr>
              <a:buFont typeface="Wingdings" panose="05000000000000000000" pitchFamily="2" charset="2"/>
              <a:buChar char="§"/>
            </a:pPr>
            <a:r>
              <a:rPr lang="en-GB"/>
              <a:t>Needs and Objectives</a:t>
            </a:r>
          </a:p>
          <a:p>
            <a:pPr marL="285750" indent="-285750" eaLnBrk="0" hangingPunct="0">
              <a:spcAft>
                <a:spcPts val="300"/>
              </a:spcAft>
              <a:buClr>
                <a:srgbClr val="4D79C7"/>
              </a:buClr>
              <a:buFont typeface="Wingdings" panose="05000000000000000000" pitchFamily="2" charset="2"/>
              <a:buChar char="§"/>
            </a:pPr>
            <a:r>
              <a:rPr lang="en-GB"/>
              <a:t>Security Requirements</a:t>
            </a:r>
          </a:p>
          <a:p>
            <a:endParaRPr lang="de-DE" sz="1000"/>
          </a:p>
        </p:txBody>
      </p:sp>
      <p:sp>
        <p:nvSpPr>
          <p:cNvPr id="4" name="Rechteck: abgerundete Ecken 3">
            <a:extLst>
              <a:ext uri="{FF2B5EF4-FFF2-40B4-BE49-F238E27FC236}">
                <a16:creationId xmlns:a16="http://schemas.microsoft.com/office/drawing/2014/main" id="{FA6AAADC-E8EB-4056-83D8-7844DD294C38}"/>
              </a:ext>
            </a:extLst>
          </p:cNvPr>
          <p:cNvSpPr/>
          <p:nvPr/>
        </p:nvSpPr>
        <p:spPr>
          <a:xfrm>
            <a:off x="2195738" y="4488709"/>
            <a:ext cx="979632" cy="340519"/>
          </a:xfrm>
          <a:prstGeom prst="roundRect">
            <a:avLst/>
          </a:prstGeom>
          <a:solidFill>
            <a:schemeClr val="bg1">
              <a:lumMod val="50000"/>
            </a:schemeClr>
          </a:solidFill>
          <a:ln>
            <a:noFill/>
          </a:ln>
        </p:spPr>
        <p:txBody>
          <a:bodyPr wrap="square" rtlCol="0" anchor="ctr">
            <a:spAutoFit/>
          </a:bodyPr>
          <a:lstStyle/>
          <a:p>
            <a:pPr algn="ctr"/>
            <a:r>
              <a:rPr lang="en-GB" sz="1400">
                <a:solidFill>
                  <a:schemeClr val="bg1"/>
                </a:solidFill>
                <a:latin typeface="+mj-lt"/>
              </a:rPr>
              <a:t>TARGET</a:t>
            </a:r>
          </a:p>
        </p:txBody>
      </p:sp>
      <p:sp>
        <p:nvSpPr>
          <p:cNvPr id="6" name="Rechteck: abgerundete Ecken 5">
            <a:extLst>
              <a:ext uri="{FF2B5EF4-FFF2-40B4-BE49-F238E27FC236}">
                <a16:creationId xmlns:a16="http://schemas.microsoft.com/office/drawing/2014/main" id="{6F0ED2D5-49E7-481C-A0CE-39F25AD606F6}"/>
              </a:ext>
            </a:extLst>
          </p:cNvPr>
          <p:cNvSpPr/>
          <p:nvPr/>
        </p:nvSpPr>
        <p:spPr>
          <a:xfrm>
            <a:off x="2195737" y="5478499"/>
            <a:ext cx="953364" cy="340519"/>
          </a:xfrm>
          <a:prstGeom prst="roundRect">
            <a:avLst/>
          </a:prstGeom>
          <a:solidFill>
            <a:schemeClr val="bg1">
              <a:lumMod val="50000"/>
            </a:schemeClr>
          </a:solidFill>
          <a:ln>
            <a:noFill/>
          </a:ln>
        </p:spPr>
        <p:txBody>
          <a:bodyPr wrap="square" rtlCol="0" anchor="ctr">
            <a:spAutoFit/>
          </a:bodyPr>
          <a:lstStyle/>
          <a:p>
            <a:pPr algn="ctr"/>
            <a:r>
              <a:rPr lang="en-GB" sz="1400">
                <a:solidFill>
                  <a:schemeClr val="bg1"/>
                </a:solidFill>
                <a:latin typeface="+mj-lt"/>
              </a:rPr>
              <a:t>ACTUAL</a:t>
            </a:r>
          </a:p>
        </p:txBody>
      </p:sp>
      <p:sp>
        <p:nvSpPr>
          <p:cNvPr id="8" name="Rechteck: abgerundete Ecken 7">
            <a:extLst>
              <a:ext uri="{FF2B5EF4-FFF2-40B4-BE49-F238E27FC236}">
                <a16:creationId xmlns:a16="http://schemas.microsoft.com/office/drawing/2014/main" id="{27864C6E-58B0-4EE1-A6EA-489FC39F3FBA}"/>
              </a:ext>
            </a:extLst>
          </p:cNvPr>
          <p:cNvSpPr/>
          <p:nvPr/>
        </p:nvSpPr>
        <p:spPr>
          <a:xfrm>
            <a:off x="3563887" y="4820726"/>
            <a:ext cx="645941" cy="360000"/>
          </a:xfrm>
          <a:prstGeom prst="roundRect">
            <a:avLst/>
          </a:prstGeom>
          <a:solidFill>
            <a:srgbClr val="E57875"/>
          </a:solidFill>
          <a:ln>
            <a:solidFill>
              <a:srgbClr val="E57875"/>
            </a:solidFill>
          </a:ln>
        </p:spPr>
        <p:txBody>
          <a:bodyPr wrap="square" rtlCol="0" anchor="ctr">
            <a:spAutoFit/>
          </a:bodyPr>
          <a:lstStyle/>
          <a:p>
            <a:pPr algn="ctr"/>
            <a:endParaRPr lang="de-DE" sz="1800">
              <a:solidFill>
                <a:srgbClr val="97999B"/>
              </a:solidFill>
              <a:latin typeface="+mj-lt"/>
            </a:endParaRPr>
          </a:p>
        </p:txBody>
      </p:sp>
      <p:sp>
        <p:nvSpPr>
          <p:cNvPr id="14" name="Rechteck: abgerundete Ecken 13">
            <a:extLst>
              <a:ext uri="{FF2B5EF4-FFF2-40B4-BE49-F238E27FC236}">
                <a16:creationId xmlns:a16="http://schemas.microsoft.com/office/drawing/2014/main" id="{193E110E-4B8B-43B3-9730-B7F2295335EB}"/>
              </a:ext>
            </a:extLst>
          </p:cNvPr>
          <p:cNvSpPr/>
          <p:nvPr/>
        </p:nvSpPr>
        <p:spPr>
          <a:xfrm>
            <a:off x="4861081" y="4820727"/>
            <a:ext cx="1723962" cy="360000"/>
          </a:xfrm>
          <a:prstGeom prst="roundRect">
            <a:avLst/>
          </a:prstGeom>
          <a:solidFill>
            <a:schemeClr val="bg1">
              <a:lumMod val="50000"/>
            </a:schemeClr>
          </a:solidFill>
          <a:ln>
            <a:noFill/>
          </a:ln>
        </p:spPr>
        <p:txBody>
          <a:bodyPr wrap="square" rtlCol="0" anchor="ctr">
            <a:spAutoFit/>
          </a:bodyPr>
          <a:lstStyle/>
          <a:p>
            <a:pPr algn="ctr"/>
            <a:r>
              <a:rPr lang="en-GB" sz="1800">
                <a:solidFill>
                  <a:schemeClr val="bg1"/>
                </a:solidFill>
                <a:latin typeface="+mj-lt"/>
              </a:rPr>
              <a:t>Control</a:t>
            </a:r>
          </a:p>
        </p:txBody>
      </p:sp>
      <p:sp>
        <p:nvSpPr>
          <p:cNvPr id="15" name="Rechteck: abgerundete Ecken 14">
            <a:extLst>
              <a:ext uri="{FF2B5EF4-FFF2-40B4-BE49-F238E27FC236}">
                <a16:creationId xmlns:a16="http://schemas.microsoft.com/office/drawing/2014/main" id="{1D208071-EE91-4FEF-8305-28614423FDB2}"/>
              </a:ext>
            </a:extLst>
          </p:cNvPr>
          <p:cNvSpPr/>
          <p:nvPr/>
        </p:nvSpPr>
        <p:spPr>
          <a:xfrm>
            <a:off x="4861080" y="5468759"/>
            <a:ext cx="1723963" cy="360000"/>
          </a:xfrm>
          <a:prstGeom prst="roundRect">
            <a:avLst/>
          </a:prstGeom>
          <a:solidFill>
            <a:schemeClr val="bg1">
              <a:lumMod val="50000"/>
            </a:schemeClr>
          </a:solidFill>
          <a:ln>
            <a:noFill/>
          </a:ln>
        </p:spPr>
        <p:txBody>
          <a:bodyPr wrap="square" rtlCol="0" anchor="ctr">
            <a:spAutoFit/>
          </a:bodyPr>
          <a:lstStyle/>
          <a:p>
            <a:pPr algn="ctr"/>
            <a:r>
              <a:rPr lang="en-GB" sz="1800">
                <a:solidFill>
                  <a:schemeClr val="bg1"/>
                </a:solidFill>
                <a:latin typeface="+mj-lt"/>
              </a:rPr>
              <a:t>Object</a:t>
            </a:r>
          </a:p>
        </p:txBody>
      </p:sp>
      <p:cxnSp>
        <p:nvCxnSpPr>
          <p:cNvPr id="17" name="Gerade Verbindung mit Pfeil 16">
            <a:extLst>
              <a:ext uri="{FF2B5EF4-FFF2-40B4-BE49-F238E27FC236}">
                <a16:creationId xmlns:a16="http://schemas.microsoft.com/office/drawing/2014/main" id="{DB970693-431B-4020-818B-D2318A421061}"/>
              </a:ext>
            </a:extLst>
          </p:cNvPr>
          <p:cNvCxnSpPr>
            <a:cxnSpLocks/>
            <a:stCxn id="8" idx="3"/>
            <a:endCxn id="14" idx="1"/>
          </p:cNvCxnSpPr>
          <p:nvPr/>
        </p:nvCxnSpPr>
        <p:spPr bwMode="auto">
          <a:xfrm>
            <a:off x="4209828" y="5000726"/>
            <a:ext cx="651253" cy="1"/>
          </a:xfrm>
          <a:prstGeom prst="straightConnector1">
            <a:avLst/>
          </a:prstGeom>
          <a:solidFill>
            <a:schemeClr val="accent1"/>
          </a:solidFill>
          <a:ln w="22225" cap="flat" cmpd="sng" algn="ctr">
            <a:solidFill>
              <a:schemeClr val="bg1">
                <a:lumMod val="50000"/>
              </a:schemeClr>
            </a:solidFill>
            <a:prstDash val="solid"/>
            <a:round/>
            <a:headEnd type="none" w="med" len="med"/>
            <a:tailEnd type="triangle"/>
          </a:ln>
          <a:effectLst/>
        </p:spPr>
      </p:cxnSp>
      <p:cxnSp>
        <p:nvCxnSpPr>
          <p:cNvPr id="29" name="Verbinder: gewinkelt 28">
            <a:extLst>
              <a:ext uri="{FF2B5EF4-FFF2-40B4-BE49-F238E27FC236}">
                <a16:creationId xmlns:a16="http://schemas.microsoft.com/office/drawing/2014/main" id="{C0804963-5E5E-4DDE-ABAB-43515E7A5F64}"/>
              </a:ext>
            </a:extLst>
          </p:cNvPr>
          <p:cNvCxnSpPr>
            <a:cxnSpLocks/>
            <a:endCxn id="8" idx="1"/>
          </p:cNvCxnSpPr>
          <p:nvPr/>
        </p:nvCxnSpPr>
        <p:spPr bwMode="auto">
          <a:xfrm>
            <a:off x="2740780" y="4807212"/>
            <a:ext cx="823107" cy="193514"/>
          </a:xfrm>
          <a:prstGeom prst="bentConnector3">
            <a:avLst>
              <a:gd name="adj1" fmla="val -145"/>
            </a:avLst>
          </a:prstGeom>
          <a:solidFill>
            <a:schemeClr val="accent1"/>
          </a:solidFill>
          <a:ln w="22225" cap="flat" cmpd="sng" algn="ctr">
            <a:solidFill>
              <a:schemeClr val="bg1">
                <a:lumMod val="50000"/>
              </a:schemeClr>
            </a:solidFill>
            <a:prstDash val="solid"/>
            <a:round/>
            <a:headEnd type="none" w="med" len="med"/>
            <a:tailEnd type="triangle"/>
          </a:ln>
          <a:effectLst/>
        </p:spPr>
      </p:cxnSp>
      <p:cxnSp>
        <p:nvCxnSpPr>
          <p:cNvPr id="31" name="Verbinder: gewinkelt 30">
            <a:extLst>
              <a:ext uri="{FF2B5EF4-FFF2-40B4-BE49-F238E27FC236}">
                <a16:creationId xmlns:a16="http://schemas.microsoft.com/office/drawing/2014/main" id="{AE720FA3-F0A4-4819-BCF1-CA59DE1912BF}"/>
              </a:ext>
            </a:extLst>
          </p:cNvPr>
          <p:cNvCxnSpPr>
            <a:cxnSpLocks/>
            <a:stCxn id="6" idx="0"/>
            <a:endCxn id="8" idx="1"/>
          </p:cNvCxnSpPr>
          <p:nvPr/>
        </p:nvCxnSpPr>
        <p:spPr bwMode="auto">
          <a:xfrm rot="5400000" flipH="1" flipV="1">
            <a:off x="2879267" y="4793879"/>
            <a:ext cx="477773" cy="891468"/>
          </a:xfrm>
          <a:prstGeom prst="bentConnector2">
            <a:avLst/>
          </a:prstGeom>
          <a:solidFill>
            <a:schemeClr val="accent1"/>
          </a:solidFill>
          <a:ln w="22225" cap="flat" cmpd="sng" algn="ctr">
            <a:solidFill>
              <a:schemeClr val="bg1">
                <a:lumMod val="50000"/>
              </a:schemeClr>
            </a:solidFill>
            <a:prstDash val="solid"/>
            <a:round/>
            <a:headEnd type="none" w="med" len="med"/>
            <a:tailEnd type="triangle"/>
          </a:ln>
          <a:effectLst/>
        </p:spPr>
      </p:cxnSp>
      <p:sp>
        <p:nvSpPr>
          <p:cNvPr id="40" name="Rechteck: abgerundete Ecken 39">
            <a:extLst>
              <a:ext uri="{FF2B5EF4-FFF2-40B4-BE49-F238E27FC236}">
                <a16:creationId xmlns:a16="http://schemas.microsoft.com/office/drawing/2014/main" id="{192B98D6-EDAE-4A2B-B546-C149F50FA3BF}"/>
              </a:ext>
            </a:extLst>
          </p:cNvPr>
          <p:cNvSpPr/>
          <p:nvPr/>
        </p:nvSpPr>
        <p:spPr>
          <a:xfrm>
            <a:off x="1674943" y="4186845"/>
            <a:ext cx="5561353" cy="1944000"/>
          </a:xfrm>
          <a:prstGeom prst="roundRect">
            <a:avLst>
              <a:gd name="adj" fmla="val 49900"/>
            </a:avLst>
          </a:prstGeom>
          <a:ln w="12700">
            <a:solidFill>
              <a:srgbClr val="E57875"/>
            </a:solidFill>
          </a:ln>
        </p:spPr>
        <p:txBody>
          <a:bodyPr wrap="square" rtlCol="0" anchor="ctr">
            <a:spAutoFit/>
          </a:bodyPr>
          <a:lstStyle/>
          <a:p>
            <a:pPr algn="ctr"/>
            <a:endParaRPr lang="de-DE" sz="1800">
              <a:latin typeface="+mj-lt"/>
            </a:endParaRPr>
          </a:p>
        </p:txBody>
      </p:sp>
      <p:sp>
        <p:nvSpPr>
          <p:cNvPr id="38" name="Textfeld 37">
            <a:extLst>
              <a:ext uri="{FF2B5EF4-FFF2-40B4-BE49-F238E27FC236}">
                <a16:creationId xmlns:a16="http://schemas.microsoft.com/office/drawing/2014/main" id="{8F6D3071-3A65-47FF-92AB-877EFAF6E523}"/>
              </a:ext>
            </a:extLst>
          </p:cNvPr>
          <p:cNvSpPr txBox="1"/>
          <p:nvPr/>
        </p:nvSpPr>
        <p:spPr>
          <a:xfrm>
            <a:off x="3607757" y="4005064"/>
            <a:ext cx="1817942" cy="369332"/>
          </a:xfrm>
          <a:prstGeom prst="rect">
            <a:avLst/>
          </a:prstGeom>
          <a:solidFill>
            <a:schemeClr val="bg1"/>
          </a:solidFill>
          <a:ln>
            <a:noFill/>
          </a:ln>
        </p:spPr>
        <p:txBody>
          <a:bodyPr wrap="square" rtlCol="0">
            <a:spAutoFit/>
          </a:bodyPr>
          <a:lstStyle/>
          <a:p>
            <a:pPr marL="342900" indent="-342900" eaLnBrk="0" hangingPunct="0">
              <a:spcBef>
                <a:spcPct val="20000"/>
              </a:spcBef>
            </a:pPr>
            <a:r>
              <a:rPr lang="en-GB" sz="1800">
                <a:solidFill>
                  <a:srgbClr val="E57875"/>
                </a:solidFill>
                <a:latin typeface="+mn-lt"/>
              </a:rPr>
              <a:t>Control Cycle</a:t>
            </a:r>
          </a:p>
        </p:txBody>
      </p:sp>
      <p:sp>
        <p:nvSpPr>
          <p:cNvPr id="54" name="Abgerundetes Rechteck 30">
            <a:extLst>
              <a:ext uri="{FF2B5EF4-FFF2-40B4-BE49-F238E27FC236}">
                <a16:creationId xmlns:a16="http://schemas.microsoft.com/office/drawing/2014/main" id="{65E1D4E9-D0EC-4F78-BA6E-A42A2AA4C15C}"/>
              </a:ext>
            </a:extLst>
          </p:cNvPr>
          <p:cNvSpPr/>
          <p:nvPr/>
        </p:nvSpPr>
        <p:spPr>
          <a:xfrm>
            <a:off x="755576" y="1299631"/>
            <a:ext cx="7704855" cy="545193"/>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Recurring activity to enhance performance (2.59)</a:t>
            </a:r>
          </a:p>
        </p:txBody>
      </p:sp>
      <p:sp>
        <p:nvSpPr>
          <p:cNvPr id="55" name="Rechteck 54">
            <a:extLst>
              <a:ext uri="{FF2B5EF4-FFF2-40B4-BE49-F238E27FC236}">
                <a16:creationId xmlns:a16="http://schemas.microsoft.com/office/drawing/2014/main" id="{455625A6-19DA-4BB4-AD2C-457DF69FDBBE}"/>
              </a:ext>
            </a:extLst>
          </p:cNvPr>
          <p:cNvSpPr/>
          <p:nvPr/>
        </p:nvSpPr>
        <p:spPr>
          <a:xfrm>
            <a:off x="971601" y="1124745"/>
            <a:ext cx="4751461" cy="353943"/>
          </a:xfrm>
          <a:prstGeom prst="rect">
            <a:avLst/>
          </a:prstGeom>
          <a:solidFill>
            <a:schemeClr val="bg1"/>
          </a:solidFill>
        </p:spPr>
        <p:txBody>
          <a:bodyPr wrap="square">
            <a:spAutoFit/>
          </a:bodyPr>
          <a:lstStyle/>
          <a:p>
            <a:r>
              <a:rPr lang="en-GB" b="1"/>
              <a:t>Continual Improvement – ISO 27000 - 2.15</a:t>
            </a:r>
          </a:p>
        </p:txBody>
      </p:sp>
      <p:sp>
        <p:nvSpPr>
          <p:cNvPr id="56" name="Abgerundetes Rechteck 30">
            <a:extLst>
              <a:ext uri="{FF2B5EF4-FFF2-40B4-BE49-F238E27FC236}">
                <a16:creationId xmlns:a16="http://schemas.microsoft.com/office/drawing/2014/main" id="{0A82B2CA-5FEA-4113-A180-6A01A49779AC}"/>
              </a:ext>
            </a:extLst>
          </p:cNvPr>
          <p:cNvSpPr/>
          <p:nvPr/>
        </p:nvSpPr>
        <p:spPr>
          <a:xfrm>
            <a:off x="755579" y="2091485"/>
            <a:ext cx="7704855" cy="515914"/>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Measurable result</a:t>
            </a:r>
          </a:p>
        </p:txBody>
      </p:sp>
      <p:sp>
        <p:nvSpPr>
          <p:cNvPr id="57" name="Rechteck 56">
            <a:extLst>
              <a:ext uri="{FF2B5EF4-FFF2-40B4-BE49-F238E27FC236}">
                <a16:creationId xmlns:a16="http://schemas.microsoft.com/office/drawing/2014/main" id="{E2A169DF-EC2D-47AB-94E6-73740F2B72C6}"/>
              </a:ext>
            </a:extLst>
          </p:cNvPr>
          <p:cNvSpPr/>
          <p:nvPr/>
        </p:nvSpPr>
        <p:spPr>
          <a:xfrm>
            <a:off x="971604" y="1916597"/>
            <a:ext cx="3672403" cy="353943"/>
          </a:xfrm>
          <a:prstGeom prst="rect">
            <a:avLst/>
          </a:prstGeom>
          <a:solidFill>
            <a:schemeClr val="bg1"/>
          </a:solidFill>
        </p:spPr>
        <p:txBody>
          <a:bodyPr wrap="square">
            <a:spAutoFit/>
          </a:bodyPr>
          <a:lstStyle/>
          <a:p>
            <a:r>
              <a:rPr lang="en-GB" b="1"/>
              <a:t>Performance – ISO 27000 - 2.59</a:t>
            </a:r>
          </a:p>
        </p:txBody>
      </p:sp>
      <p:sp>
        <p:nvSpPr>
          <p:cNvPr id="58" name="Rechteck 57">
            <a:extLst>
              <a:ext uri="{FF2B5EF4-FFF2-40B4-BE49-F238E27FC236}">
                <a16:creationId xmlns:a16="http://schemas.microsoft.com/office/drawing/2014/main" id="{A215CF3A-9316-4806-B927-96D969925AB0}"/>
              </a:ext>
            </a:extLst>
          </p:cNvPr>
          <p:cNvSpPr/>
          <p:nvPr/>
        </p:nvSpPr>
        <p:spPr>
          <a:xfrm>
            <a:off x="3650895" y="3473916"/>
            <a:ext cx="4737529" cy="654025"/>
          </a:xfrm>
          <a:prstGeom prst="rect">
            <a:avLst/>
          </a:prstGeom>
        </p:spPr>
        <p:txBody>
          <a:bodyPr wrap="square">
            <a:spAutoFit/>
          </a:bodyPr>
          <a:lstStyle/>
          <a:p>
            <a:pPr marL="742950" lvl="1" indent="-285750" eaLnBrk="0" hangingPunct="0">
              <a:spcAft>
                <a:spcPts val="300"/>
              </a:spcAft>
              <a:buClr>
                <a:srgbClr val="4D79C7"/>
              </a:buClr>
              <a:buFont typeface="Wingdings" panose="05000000000000000000" pitchFamily="2" charset="2"/>
              <a:buChar char="§"/>
            </a:pPr>
            <a:r>
              <a:rPr lang="en-GB"/>
              <a:t>Organizational Processes</a:t>
            </a:r>
          </a:p>
          <a:p>
            <a:pPr marL="742950" lvl="1" indent="-285750" eaLnBrk="0" hangingPunct="0">
              <a:spcAft>
                <a:spcPts val="300"/>
              </a:spcAft>
              <a:buClr>
                <a:srgbClr val="4D79C7"/>
              </a:buClr>
              <a:buFont typeface="Wingdings" panose="05000000000000000000" pitchFamily="2" charset="2"/>
              <a:buChar char="§"/>
            </a:pPr>
            <a:r>
              <a:rPr lang="en-GB"/>
              <a:t>Size and Structure</a:t>
            </a:r>
          </a:p>
        </p:txBody>
      </p:sp>
      <p:sp>
        <p:nvSpPr>
          <p:cNvPr id="61" name="Rechtwinkliges Dreieck 60">
            <a:extLst>
              <a:ext uri="{FF2B5EF4-FFF2-40B4-BE49-F238E27FC236}">
                <a16:creationId xmlns:a16="http://schemas.microsoft.com/office/drawing/2014/main" id="{E0C4778C-0280-4F66-847A-53D50245516F}"/>
              </a:ext>
            </a:extLst>
          </p:cNvPr>
          <p:cNvSpPr/>
          <p:nvPr/>
        </p:nvSpPr>
        <p:spPr>
          <a:xfrm rot="13500000">
            <a:off x="5928644" y="4097653"/>
            <a:ext cx="180000" cy="180000"/>
          </a:xfrm>
          <a:prstGeom prst="rtTriangle">
            <a:avLst/>
          </a:prstGeom>
          <a:solidFill>
            <a:schemeClr val="bg1"/>
          </a:solidFill>
          <a:ln w="12700">
            <a:solidFill>
              <a:srgbClr val="E57875"/>
            </a:solidFill>
          </a:ln>
        </p:spPr>
        <p:txBody>
          <a:bodyPr wrap="square" rtlCol="0" anchor="ctr">
            <a:spAutoFit/>
          </a:bodyPr>
          <a:lstStyle/>
          <a:p>
            <a:pPr algn="ctr"/>
            <a:endParaRPr lang="de-DE" sz="1800">
              <a:latin typeface="+mj-lt"/>
            </a:endParaRPr>
          </a:p>
        </p:txBody>
      </p:sp>
      <p:sp>
        <p:nvSpPr>
          <p:cNvPr id="62" name="Rechtwinkliges Dreieck 61">
            <a:extLst>
              <a:ext uri="{FF2B5EF4-FFF2-40B4-BE49-F238E27FC236}">
                <a16:creationId xmlns:a16="http://schemas.microsoft.com/office/drawing/2014/main" id="{1A086230-5053-48BA-B0EE-E8149B3FB28D}"/>
              </a:ext>
            </a:extLst>
          </p:cNvPr>
          <p:cNvSpPr/>
          <p:nvPr/>
        </p:nvSpPr>
        <p:spPr>
          <a:xfrm rot="2700000">
            <a:off x="4426728" y="6043567"/>
            <a:ext cx="180000" cy="180000"/>
          </a:xfrm>
          <a:prstGeom prst="rtTriangle">
            <a:avLst/>
          </a:prstGeom>
          <a:solidFill>
            <a:schemeClr val="bg1"/>
          </a:solidFill>
          <a:ln w="12700">
            <a:solidFill>
              <a:srgbClr val="E57875"/>
            </a:solidFill>
          </a:ln>
        </p:spPr>
        <p:txBody>
          <a:bodyPr wrap="square" rtlCol="0" anchor="ctr">
            <a:spAutoFit/>
          </a:bodyPr>
          <a:lstStyle/>
          <a:p>
            <a:pPr algn="ctr"/>
            <a:endParaRPr lang="de-DE" sz="1800">
              <a:latin typeface="+mj-lt"/>
            </a:endParaRPr>
          </a:p>
        </p:txBody>
      </p:sp>
      <p:sp>
        <p:nvSpPr>
          <p:cNvPr id="64" name="Rechtwinkliges Dreieck 63">
            <a:extLst>
              <a:ext uri="{FF2B5EF4-FFF2-40B4-BE49-F238E27FC236}">
                <a16:creationId xmlns:a16="http://schemas.microsoft.com/office/drawing/2014/main" id="{1A6A9659-D3E6-40EF-A7C4-DBE9E25D85B0}"/>
              </a:ext>
            </a:extLst>
          </p:cNvPr>
          <p:cNvSpPr/>
          <p:nvPr/>
        </p:nvSpPr>
        <p:spPr>
          <a:xfrm rot="13500000">
            <a:off x="2679356" y="4090062"/>
            <a:ext cx="180000" cy="180000"/>
          </a:xfrm>
          <a:prstGeom prst="rtTriangle">
            <a:avLst/>
          </a:prstGeom>
          <a:solidFill>
            <a:schemeClr val="bg1"/>
          </a:solidFill>
          <a:ln w="12700">
            <a:solidFill>
              <a:srgbClr val="E57875"/>
            </a:solidFill>
          </a:ln>
        </p:spPr>
        <p:txBody>
          <a:bodyPr wrap="square" rtlCol="0" anchor="ctr">
            <a:spAutoFit/>
          </a:bodyPr>
          <a:lstStyle/>
          <a:p>
            <a:pPr algn="ctr"/>
            <a:endParaRPr lang="de-DE" sz="1800">
              <a:latin typeface="+mj-lt"/>
            </a:endParaRPr>
          </a:p>
        </p:txBody>
      </p:sp>
      <p:sp>
        <p:nvSpPr>
          <p:cNvPr id="65" name="Rechtwinkliges Dreieck 64">
            <a:extLst>
              <a:ext uri="{FF2B5EF4-FFF2-40B4-BE49-F238E27FC236}">
                <a16:creationId xmlns:a16="http://schemas.microsoft.com/office/drawing/2014/main" id="{0646892F-C71D-424E-823C-D510D1C96A36}"/>
              </a:ext>
            </a:extLst>
          </p:cNvPr>
          <p:cNvSpPr/>
          <p:nvPr/>
        </p:nvSpPr>
        <p:spPr>
          <a:xfrm rot="8100000">
            <a:off x="1594298" y="5064434"/>
            <a:ext cx="180000" cy="180000"/>
          </a:xfrm>
          <a:prstGeom prst="rtTriangle">
            <a:avLst/>
          </a:prstGeom>
          <a:solidFill>
            <a:schemeClr val="bg1"/>
          </a:solidFill>
          <a:ln w="12700">
            <a:solidFill>
              <a:srgbClr val="E57875"/>
            </a:solidFill>
          </a:ln>
        </p:spPr>
        <p:txBody>
          <a:bodyPr wrap="square" rtlCol="0" anchor="ctr">
            <a:spAutoFit/>
          </a:bodyPr>
          <a:lstStyle/>
          <a:p>
            <a:pPr algn="ctr"/>
            <a:endParaRPr lang="de-DE" sz="1800">
              <a:latin typeface="+mj-lt"/>
            </a:endParaRPr>
          </a:p>
        </p:txBody>
      </p:sp>
      <p:sp>
        <p:nvSpPr>
          <p:cNvPr id="66" name="Rechtwinkliges Dreieck 65">
            <a:extLst>
              <a:ext uri="{FF2B5EF4-FFF2-40B4-BE49-F238E27FC236}">
                <a16:creationId xmlns:a16="http://schemas.microsoft.com/office/drawing/2014/main" id="{C325C4F8-FA79-4DC1-B527-3E05E5747D31}"/>
              </a:ext>
            </a:extLst>
          </p:cNvPr>
          <p:cNvSpPr/>
          <p:nvPr/>
        </p:nvSpPr>
        <p:spPr>
          <a:xfrm rot="18941167">
            <a:off x="7158165" y="5065618"/>
            <a:ext cx="180000" cy="180000"/>
          </a:xfrm>
          <a:prstGeom prst="rtTriangle">
            <a:avLst/>
          </a:prstGeom>
          <a:solidFill>
            <a:schemeClr val="bg1"/>
          </a:solidFill>
          <a:ln w="12700">
            <a:solidFill>
              <a:srgbClr val="E57875"/>
            </a:solidFill>
          </a:ln>
        </p:spPr>
        <p:txBody>
          <a:bodyPr wrap="square" rtlCol="0" anchor="ctr">
            <a:spAutoFit/>
          </a:bodyPr>
          <a:lstStyle/>
          <a:p>
            <a:pPr algn="ctr"/>
            <a:endParaRPr lang="de-DE" sz="1800">
              <a:latin typeface="+mj-lt"/>
            </a:endParaRPr>
          </a:p>
        </p:txBody>
      </p:sp>
      <p:cxnSp>
        <p:nvCxnSpPr>
          <p:cNvPr id="24" name="Gerader Verbinder 23">
            <a:extLst>
              <a:ext uri="{FF2B5EF4-FFF2-40B4-BE49-F238E27FC236}">
                <a16:creationId xmlns:a16="http://schemas.microsoft.com/office/drawing/2014/main" id="{14CE0A51-CBBE-4CFE-8958-8C954CF461F4}"/>
              </a:ext>
            </a:extLst>
          </p:cNvPr>
          <p:cNvCxnSpPr>
            <a:cxnSpLocks/>
          </p:cNvCxnSpPr>
          <p:nvPr/>
        </p:nvCxnSpPr>
        <p:spPr bwMode="auto">
          <a:xfrm>
            <a:off x="3758209" y="4951896"/>
            <a:ext cx="281766"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44" name="Gerader Verbinder 43">
            <a:extLst>
              <a:ext uri="{FF2B5EF4-FFF2-40B4-BE49-F238E27FC236}">
                <a16:creationId xmlns:a16="http://schemas.microsoft.com/office/drawing/2014/main" id="{1A612AD1-2ECD-4145-A246-ABCC7F2E2CB4}"/>
              </a:ext>
            </a:extLst>
          </p:cNvPr>
          <p:cNvCxnSpPr>
            <a:cxnSpLocks/>
          </p:cNvCxnSpPr>
          <p:nvPr/>
        </p:nvCxnSpPr>
        <p:spPr bwMode="auto">
          <a:xfrm>
            <a:off x="3758209" y="5046098"/>
            <a:ext cx="281766"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45" name="Gerader Verbinder 44">
            <a:extLst>
              <a:ext uri="{FF2B5EF4-FFF2-40B4-BE49-F238E27FC236}">
                <a16:creationId xmlns:a16="http://schemas.microsoft.com/office/drawing/2014/main" id="{4B30B09A-CEC2-4943-8034-63A631E664F2}"/>
              </a:ext>
            </a:extLst>
          </p:cNvPr>
          <p:cNvCxnSpPr>
            <a:cxnSpLocks/>
          </p:cNvCxnSpPr>
          <p:nvPr/>
        </p:nvCxnSpPr>
        <p:spPr bwMode="auto">
          <a:xfrm flipV="1">
            <a:off x="3821339" y="4874961"/>
            <a:ext cx="147923" cy="236672"/>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41" name="Gerader Verbinder 40">
            <a:extLst>
              <a:ext uri="{FF2B5EF4-FFF2-40B4-BE49-F238E27FC236}">
                <a16:creationId xmlns:a16="http://schemas.microsoft.com/office/drawing/2014/main" id="{47F98ED1-C0F9-4752-913E-85427BE3C3F8}"/>
              </a:ext>
            </a:extLst>
          </p:cNvPr>
          <p:cNvCxnSpPr>
            <a:stCxn id="14" idx="2"/>
            <a:endCxn id="15" idx="0"/>
          </p:cNvCxnSpPr>
          <p:nvPr/>
        </p:nvCxnSpPr>
        <p:spPr bwMode="auto">
          <a:xfrm>
            <a:off x="5723062" y="5180727"/>
            <a:ext cx="0" cy="288032"/>
          </a:xfrm>
          <a:prstGeom prst="line">
            <a:avLst/>
          </a:prstGeom>
          <a:solidFill>
            <a:schemeClr val="accent1"/>
          </a:solidFill>
          <a:ln w="22225" cap="flat" cmpd="sng" algn="ctr">
            <a:solidFill>
              <a:schemeClr val="bg1">
                <a:lumMod val="50000"/>
              </a:schemeClr>
            </a:solidFill>
            <a:prstDash val="solid"/>
            <a:round/>
            <a:headEnd type="none" w="med" len="med"/>
            <a:tailEnd type="triangle" w="med" len="med"/>
          </a:ln>
          <a:effectLst/>
        </p:spPr>
      </p:cxnSp>
      <p:cxnSp>
        <p:nvCxnSpPr>
          <p:cNvPr id="43" name="Gerade Verbindung mit Pfeil 42">
            <a:extLst>
              <a:ext uri="{FF2B5EF4-FFF2-40B4-BE49-F238E27FC236}">
                <a16:creationId xmlns:a16="http://schemas.microsoft.com/office/drawing/2014/main" id="{AE936B25-04A1-4D1F-85E1-5FDA77862323}"/>
              </a:ext>
            </a:extLst>
          </p:cNvPr>
          <p:cNvCxnSpPr>
            <a:cxnSpLocks/>
            <a:stCxn id="15" idx="1"/>
            <a:endCxn id="6" idx="3"/>
          </p:cNvCxnSpPr>
          <p:nvPr/>
        </p:nvCxnSpPr>
        <p:spPr bwMode="auto">
          <a:xfrm flipH="1">
            <a:off x="3149101" y="5648759"/>
            <a:ext cx="1711979" cy="0"/>
          </a:xfrm>
          <a:prstGeom prst="straightConnector1">
            <a:avLst/>
          </a:prstGeom>
          <a:solidFill>
            <a:schemeClr val="accent1"/>
          </a:solidFill>
          <a:ln w="22225" cap="flat" cmpd="sng" algn="ctr">
            <a:solidFill>
              <a:schemeClr val="bg1">
                <a:lumMod val="50000"/>
              </a:schemeClr>
            </a:solidFill>
            <a:prstDash val="solid"/>
            <a:round/>
            <a:headEnd type="none" w="med" len="med"/>
            <a:tailEnd type="triangle"/>
          </a:ln>
          <a:effectLst/>
        </p:spPr>
      </p:cxnSp>
    </p:spTree>
    <p:extLst>
      <p:ext uri="{BB962C8B-B14F-4D97-AF65-F5344CB8AC3E}">
        <p14:creationId xmlns:p14="http://schemas.microsoft.com/office/powerpoint/2010/main" val="2145024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Important terms and basics</a:t>
            </a:r>
          </a:p>
        </p:txBody>
      </p:sp>
      <p:sp>
        <p:nvSpPr>
          <p:cNvPr id="5" name="Abgerundetes Rechteck 30">
            <a:extLst>
              <a:ext uri="{FF2B5EF4-FFF2-40B4-BE49-F238E27FC236}">
                <a16:creationId xmlns:a16="http://schemas.microsoft.com/office/drawing/2014/main" id="{E95CA41B-077A-48EA-9267-87999EFDCF36}"/>
              </a:ext>
            </a:extLst>
          </p:cNvPr>
          <p:cNvSpPr/>
          <p:nvPr/>
        </p:nvSpPr>
        <p:spPr>
          <a:xfrm>
            <a:off x="755576" y="1299632"/>
            <a:ext cx="7704856" cy="589392"/>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Occurrence or change of a particular set of circumstances</a:t>
            </a:r>
          </a:p>
        </p:txBody>
      </p:sp>
      <p:sp>
        <p:nvSpPr>
          <p:cNvPr id="6" name="Rechteck 5">
            <a:extLst>
              <a:ext uri="{FF2B5EF4-FFF2-40B4-BE49-F238E27FC236}">
                <a16:creationId xmlns:a16="http://schemas.microsoft.com/office/drawing/2014/main" id="{76A03DB3-1D96-407C-9DAC-99E6FAD646B5}"/>
              </a:ext>
            </a:extLst>
          </p:cNvPr>
          <p:cNvSpPr/>
          <p:nvPr/>
        </p:nvSpPr>
        <p:spPr>
          <a:xfrm>
            <a:off x="1115616" y="1124744"/>
            <a:ext cx="3044855" cy="353943"/>
          </a:xfrm>
          <a:prstGeom prst="rect">
            <a:avLst/>
          </a:prstGeom>
          <a:solidFill>
            <a:schemeClr val="bg1"/>
          </a:solidFill>
        </p:spPr>
        <p:txBody>
          <a:bodyPr wrap="square">
            <a:spAutoFit/>
          </a:bodyPr>
          <a:lstStyle/>
          <a:p>
            <a:r>
              <a:rPr lang="en-GB" b="1" dirty="0"/>
              <a:t>Event – ISO 27000 - 2.25 </a:t>
            </a:r>
          </a:p>
        </p:txBody>
      </p:sp>
      <p:sp>
        <p:nvSpPr>
          <p:cNvPr id="12" name="Abgerundetes Rechteck 30">
            <a:extLst>
              <a:ext uri="{FF2B5EF4-FFF2-40B4-BE49-F238E27FC236}">
                <a16:creationId xmlns:a16="http://schemas.microsoft.com/office/drawing/2014/main" id="{A7F0E428-078C-4EB9-9410-E7A6B3BE7FB8}"/>
              </a:ext>
            </a:extLst>
          </p:cNvPr>
          <p:cNvSpPr/>
          <p:nvPr/>
        </p:nvSpPr>
        <p:spPr>
          <a:xfrm>
            <a:off x="755576" y="3973410"/>
            <a:ext cx="7704856" cy="1335111"/>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Single or a series of unwanted or unexpected information security events (2.35) or a series of such events that have a significant probability of compromising business operations and</a:t>
            </a:r>
          </a:p>
          <a:p>
            <a:r>
              <a:rPr lang="en-GB">
                <a:solidFill>
                  <a:schemeClr val="tx1"/>
                </a:solidFill>
              </a:rPr>
              <a:t>threatening information security (2.33)</a:t>
            </a:r>
          </a:p>
        </p:txBody>
      </p:sp>
      <p:sp>
        <p:nvSpPr>
          <p:cNvPr id="13" name="Rechteck 12">
            <a:extLst>
              <a:ext uri="{FF2B5EF4-FFF2-40B4-BE49-F238E27FC236}">
                <a16:creationId xmlns:a16="http://schemas.microsoft.com/office/drawing/2014/main" id="{CA421640-35DD-44E3-8BCC-E888F4869BCA}"/>
              </a:ext>
            </a:extLst>
          </p:cNvPr>
          <p:cNvSpPr/>
          <p:nvPr/>
        </p:nvSpPr>
        <p:spPr>
          <a:xfrm>
            <a:off x="1115616" y="3798523"/>
            <a:ext cx="5386336" cy="353943"/>
          </a:xfrm>
          <a:prstGeom prst="rect">
            <a:avLst/>
          </a:prstGeom>
          <a:solidFill>
            <a:schemeClr val="bg1"/>
          </a:solidFill>
        </p:spPr>
        <p:txBody>
          <a:bodyPr wrap="square">
            <a:spAutoFit/>
          </a:bodyPr>
          <a:lstStyle/>
          <a:p>
            <a:r>
              <a:rPr lang="en-GB" b="1" dirty="0"/>
              <a:t>Information security incident – ISO 27000 - 2.36 </a:t>
            </a:r>
          </a:p>
        </p:txBody>
      </p:sp>
      <p:sp>
        <p:nvSpPr>
          <p:cNvPr id="14" name="Abgerundetes Rechteck 30">
            <a:extLst>
              <a:ext uri="{FF2B5EF4-FFF2-40B4-BE49-F238E27FC236}">
                <a16:creationId xmlns:a16="http://schemas.microsoft.com/office/drawing/2014/main" id="{FA3A8B56-4AAD-488E-A29C-CEE123737B8C}"/>
              </a:ext>
            </a:extLst>
          </p:cNvPr>
          <p:cNvSpPr/>
          <p:nvPr/>
        </p:nvSpPr>
        <p:spPr>
          <a:xfrm>
            <a:off x="769840" y="2267965"/>
            <a:ext cx="7704856" cy="1333817"/>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Identified occurrence of a system, service or network state indicating a possible breach of information security  policy or failure of controls, or a previously unknown situation that may be security relevant </a:t>
            </a:r>
          </a:p>
        </p:txBody>
      </p:sp>
      <p:sp>
        <p:nvSpPr>
          <p:cNvPr id="15" name="Rechteck 14">
            <a:extLst>
              <a:ext uri="{FF2B5EF4-FFF2-40B4-BE49-F238E27FC236}">
                <a16:creationId xmlns:a16="http://schemas.microsoft.com/office/drawing/2014/main" id="{0329EA7F-B6F6-463C-9B78-45AB9EE3C471}"/>
              </a:ext>
            </a:extLst>
          </p:cNvPr>
          <p:cNvSpPr/>
          <p:nvPr/>
        </p:nvSpPr>
        <p:spPr>
          <a:xfrm>
            <a:off x="1129880" y="2093078"/>
            <a:ext cx="5386336" cy="353943"/>
          </a:xfrm>
          <a:prstGeom prst="rect">
            <a:avLst/>
          </a:prstGeom>
          <a:solidFill>
            <a:schemeClr val="bg1"/>
          </a:solidFill>
        </p:spPr>
        <p:txBody>
          <a:bodyPr wrap="square">
            <a:spAutoFit/>
          </a:bodyPr>
          <a:lstStyle/>
          <a:p>
            <a:r>
              <a:rPr lang="en-GB" b="1" dirty="0"/>
              <a:t>information security event – ISO 27000 - 2.35 </a:t>
            </a:r>
          </a:p>
        </p:txBody>
      </p:sp>
    </p:spTree>
    <p:extLst>
      <p:ext uri="{BB962C8B-B14F-4D97-AF65-F5344CB8AC3E}">
        <p14:creationId xmlns:p14="http://schemas.microsoft.com/office/powerpoint/2010/main" val="2013248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Important terms and basics</a:t>
            </a:r>
          </a:p>
        </p:txBody>
      </p:sp>
      <p:sp>
        <p:nvSpPr>
          <p:cNvPr id="16" name="Abgerundetes Rechteck 30">
            <a:extLst>
              <a:ext uri="{FF2B5EF4-FFF2-40B4-BE49-F238E27FC236}">
                <a16:creationId xmlns:a16="http://schemas.microsoft.com/office/drawing/2014/main" id="{5C9CC9B9-6ADD-42A1-996B-C5ED318ABD97}"/>
              </a:ext>
            </a:extLst>
          </p:cNvPr>
          <p:cNvSpPr/>
          <p:nvPr/>
        </p:nvSpPr>
        <p:spPr>
          <a:xfrm>
            <a:off x="758897" y="2652524"/>
            <a:ext cx="7704856" cy="1090409"/>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person or organization (2.57) that can affect, be affected by, or perceive themselves to be affected by a decision or activity</a:t>
            </a:r>
          </a:p>
        </p:txBody>
      </p:sp>
      <p:sp>
        <p:nvSpPr>
          <p:cNvPr id="17" name="Rechteck 16">
            <a:extLst>
              <a:ext uri="{FF2B5EF4-FFF2-40B4-BE49-F238E27FC236}">
                <a16:creationId xmlns:a16="http://schemas.microsoft.com/office/drawing/2014/main" id="{0B556DD9-3F89-4CF9-A5F7-85ED1F91FF15}"/>
              </a:ext>
            </a:extLst>
          </p:cNvPr>
          <p:cNvSpPr/>
          <p:nvPr/>
        </p:nvSpPr>
        <p:spPr>
          <a:xfrm>
            <a:off x="1046928" y="2477637"/>
            <a:ext cx="4173144" cy="353943"/>
          </a:xfrm>
          <a:prstGeom prst="rect">
            <a:avLst/>
          </a:prstGeom>
          <a:solidFill>
            <a:schemeClr val="bg1"/>
          </a:solidFill>
        </p:spPr>
        <p:txBody>
          <a:bodyPr wrap="square">
            <a:spAutoFit/>
          </a:bodyPr>
          <a:lstStyle/>
          <a:p>
            <a:r>
              <a:rPr lang="en-GB" b="1"/>
              <a:t>Interested party – ISO 27000 - 2.41 </a:t>
            </a:r>
          </a:p>
        </p:txBody>
      </p:sp>
      <p:sp>
        <p:nvSpPr>
          <p:cNvPr id="3" name="Textfeld 2">
            <a:extLst>
              <a:ext uri="{FF2B5EF4-FFF2-40B4-BE49-F238E27FC236}">
                <a16:creationId xmlns:a16="http://schemas.microsoft.com/office/drawing/2014/main" id="{4B0E2015-9881-4CE0-962B-3B01A84D5E03}"/>
              </a:ext>
            </a:extLst>
          </p:cNvPr>
          <p:cNvSpPr txBox="1"/>
          <p:nvPr/>
        </p:nvSpPr>
        <p:spPr>
          <a:xfrm>
            <a:off x="758897" y="3917820"/>
            <a:ext cx="7704856" cy="353943"/>
          </a:xfrm>
          <a:prstGeom prst="rect">
            <a:avLst/>
          </a:prstGeom>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tabLst/>
            </a:pPr>
            <a:r>
              <a:rPr lang="en-GB" b="1">
                <a:latin typeface="+mn-lt"/>
              </a:rPr>
              <a:t>Typical stakeholders</a:t>
            </a:r>
          </a:p>
        </p:txBody>
      </p:sp>
      <p:sp>
        <p:nvSpPr>
          <p:cNvPr id="4" name="Rechteck 3">
            <a:extLst>
              <a:ext uri="{FF2B5EF4-FFF2-40B4-BE49-F238E27FC236}">
                <a16:creationId xmlns:a16="http://schemas.microsoft.com/office/drawing/2014/main" id="{4C364804-52BB-4B2A-B496-36BDFE9CEAB9}"/>
              </a:ext>
            </a:extLst>
          </p:cNvPr>
          <p:cNvSpPr/>
          <p:nvPr/>
        </p:nvSpPr>
        <p:spPr>
          <a:xfrm>
            <a:off x="3850331" y="4326619"/>
            <a:ext cx="3359969" cy="1661993"/>
          </a:xfrm>
          <a:prstGeom prst="rect">
            <a:avLst/>
          </a:prstGeom>
        </p:spPr>
        <p:txBody>
          <a:bodyPr wrap="square">
            <a:spAutoFit/>
          </a:bodyPr>
          <a:lstStyle/>
          <a:p>
            <a:pPr marL="342900" indent="-342900" eaLnBrk="0" hangingPunct="0">
              <a:spcBef>
                <a:spcPts val="0"/>
              </a:spcBef>
              <a:buClr>
                <a:srgbClr val="4D79C7"/>
              </a:buClr>
              <a:buFont typeface="Wingdings" panose="05000000000000000000" pitchFamily="2" charset="2"/>
              <a:buChar char="§"/>
            </a:pPr>
            <a:r>
              <a:rPr lang="en-GB"/>
              <a:t>suppliers</a:t>
            </a:r>
          </a:p>
          <a:p>
            <a:pPr marL="800100" lvl="1" indent="-342900" eaLnBrk="0" hangingPunct="0">
              <a:spcBef>
                <a:spcPts val="0"/>
              </a:spcBef>
              <a:buClr>
                <a:schemeClr val="bg1">
                  <a:lumMod val="65000"/>
                </a:schemeClr>
              </a:buClr>
              <a:buFont typeface="Wingdings" panose="05000000000000000000" pitchFamily="2" charset="2"/>
              <a:buChar char="§"/>
            </a:pPr>
            <a:r>
              <a:rPr lang="en-GB"/>
              <a:t>management</a:t>
            </a:r>
          </a:p>
          <a:p>
            <a:pPr marL="800100" lvl="1" indent="-342900" eaLnBrk="0" hangingPunct="0">
              <a:spcBef>
                <a:spcPts val="0"/>
              </a:spcBef>
              <a:buClr>
                <a:schemeClr val="bg1">
                  <a:lumMod val="65000"/>
                </a:schemeClr>
              </a:buClr>
              <a:buFont typeface="Wingdings" panose="05000000000000000000" pitchFamily="2" charset="2"/>
              <a:buChar char="§"/>
            </a:pPr>
            <a:r>
              <a:rPr lang="en-GB"/>
              <a:t>employees</a:t>
            </a:r>
          </a:p>
          <a:p>
            <a:pPr marL="800100" lvl="1" indent="-342900" eaLnBrk="0" hangingPunct="0">
              <a:spcBef>
                <a:spcPts val="0"/>
              </a:spcBef>
              <a:buClr>
                <a:schemeClr val="bg1">
                  <a:lumMod val="65000"/>
                </a:schemeClr>
              </a:buClr>
              <a:buFont typeface="Wingdings" panose="05000000000000000000" pitchFamily="2" charset="2"/>
              <a:buChar char="§"/>
            </a:pPr>
            <a:r>
              <a:rPr lang="en-GB"/>
              <a:t>clients</a:t>
            </a:r>
          </a:p>
          <a:p>
            <a:pPr marL="342900" indent="-342900" eaLnBrk="0" hangingPunct="0">
              <a:spcBef>
                <a:spcPts val="0"/>
              </a:spcBef>
              <a:buClr>
                <a:srgbClr val="4D79C7"/>
              </a:buClr>
              <a:buFont typeface="Wingdings" panose="05000000000000000000" pitchFamily="2" charset="2"/>
              <a:buChar char="§"/>
            </a:pPr>
            <a:r>
              <a:rPr lang="en-GB"/>
              <a:t>consultants</a:t>
            </a:r>
          </a:p>
          <a:p>
            <a:pPr marL="342900" indent="-342900" eaLnBrk="0" hangingPunct="0">
              <a:spcBef>
                <a:spcPts val="0"/>
              </a:spcBef>
              <a:buClr>
                <a:srgbClr val="4D79C7"/>
              </a:buClr>
              <a:buFont typeface="Wingdings" panose="05000000000000000000" pitchFamily="2" charset="2"/>
              <a:buChar char="§"/>
            </a:pPr>
            <a:r>
              <a:rPr lang="en-GB"/>
              <a:t>legislator</a:t>
            </a:r>
          </a:p>
        </p:txBody>
      </p:sp>
      <p:sp>
        <p:nvSpPr>
          <p:cNvPr id="7" name="Abgerundetes Rechteck 30">
            <a:extLst>
              <a:ext uri="{FF2B5EF4-FFF2-40B4-BE49-F238E27FC236}">
                <a16:creationId xmlns:a16="http://schemas.microsoft.com/office/drawing/2014/main" id="{00DE1A8D-C51D-4034-BF2B-F1B322C0C53A}"/>
              </a:ext>
            </a:extLst>
          </p:cNvPr>
          <p:cNvSpPr/>
          <p:nvPr/>
        </p:nvSpPr>
        <p:spPr>
          <a:xfrm>
            <a:off x="755576" y="1284372"/>
            <a:ext cx="7704856" cy="1125825"/>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person or organization that can affect, be affected by, or perceive themselves to be affected by a decision or activity</a:t>
            </a:r>
          </a:p>
        </p:txBody>
      </p:sp>
      <p:sp>
        <p:nvSpPr>
          <p:cNvPr id="8" name="Rechteck 7">
            <a:extLst>
              <a:ext uri="{FF2B5EF4-FFF2-40B4-BE49-F238E27FC236}">
                <a16:creationId xmlns:a16="http://schemas.microsoft.com/office/drawing/2014/main" id="{62C935AC-697F-43A4-9184-A6827355C23D}"/>
              </a:ext>
            </a:extLst>
          </p:cNvPr>
          <p:cNvSpPr/>
          <p:nvPr/>
        </p:nvSpPr>
        <p:spPr>
          <a:xfrm>
            <a:off x="1043608" y="1109485"/>
            <a:ext cx="3744416" cy="353943"/>
          </a:xfrm>
          <a:prstGeom prst="rect">
            <a:avLst/>
          </a:prstGeom>
          <a:solidFill>
            <a:schemeClr val="bg1"/>
          </a:solidFill>
        </p:spPr>
        <p:txBody>
          <a:bodyPr wrap="square">
            <a:spAutoFit/>
          </a:bodyPr>
          <a:lstStyle/>
          <a:p>
            <a:r>
              <a:rPr lang="en-GB" b="1"/>
              <a:t>Stakeholder – ISO 27000 - 2.82 </a:t>
            </a:r>
          </a:p>
        </p:txBody>
      </p:sp>
      <p:sp>
        <p:nvSpPr>
          <p:cNvPr id="9" name="Textfeld 8">
            <a:extLst>
              <a:ext uri="{FF2B5EF4-FFF2-40B4-BE49-F238E27FC236}">
                <a16:creationId xmlns:a16="http://schemas.microsoft.com/office/drawing/2014/main" id="{F0692921-C775-4AAE-9C5C-9A616A37B9A0}"/>
              </a:ext>
            </a:extLst>
          </p:cNvPr>
          <p:cNvSpPr txBox="1"/>
          <p:nvPr/>
        </p:nvSpPr>
        <p:spPr>
          <a:xfrm>
            <a:off x="1098781" y="4339203"/>
            <a:ext cx="5516828" cy="1975926"/>
          </a:xfrm>
          <a:prstGeom prst="rect">
            <a:avLst/>
          </a:prstGeom>
        </p:spPr>
        <p:txBody>
          <a:bodyPr wrap="square" rtlCol="0">
            <a:spAutoFit/>
          </a:bodyPr>
          <a:lstStyle/>
          <a:p>
            <a:pPr marL="285750" marR="0" indent="-285750" defTabSz="914400" eaLnBrk="0" latinLnBrk="0" hangingPunct="0">
              <a:spcBef>
                <a:spcPts val="0"/>
              </a:spcBef>
              <a:spcAft>
                <a:spcPts val="0"/>
              </a:spcAft>
              <a:buClr>
                <a:srgbClr val="4D79C7"/>
              </a:buClr>
              <a:buSzTx/>
              <a:buFont typeface="Wingdings" panose="05000000000000000000" pitchFamily="2" charset="2"/>
              <a:buChar char="§"/>
              <a:tabLst/>
            </a:pPr>
            <a:r>
              <a:rPr lang="en-GB"/>
              <a:t>employees</a:t>
            </a:r>
          </a:p>
          <a:p>
            <a:pPr marL="285750" marR="0" indent="-285750" defTabSz="914400" eaLnBrk="0" latinLnBrk="0" hangingPunct="0">
              <a:spcBef>
                <a:spcPts val="0"/>
              </a:spcBef>
              <a:spcAft>
                <a:spcPts val="0"/>
              </a:spcAft>
              <a:buClr>
                <a:srgbClr val="4D79C7"/>
              </a:buClr>
              <a:buSzTx/>
              <a:buFont typeface="Wingdings" panose="05000000000000000000" pitchFamily="2" charset="2"/>
              <a:buChar char="§"/>
              <a:tabLst/>
            </a:pPr>
            <a:r>
              <a:rPr lang="en-GB"/>
              <a:t>management</a:t>
            </a:r>
          </a:p>
          <a:p>
            <a:pPr marL="285750" marR="0" indent="-285750" defTabSz="914400" eaLnBrk="0" latinLnBrk="0" hangingPunct="0">
              <a:spcBef>
                <a:spcPts val="0"/>
              </a:spcBef>
              <a:spcAft>
                <a:spcPts val="0"/>
              </a:spcAft>
              <a:buClr>
                <a:srgbClr val="4D79C7"/>
              </a:buClr>
              <a:buSzTx/>
              <a:buFont typeface="Wingdings" panose="05000000000000000000" pitchFamily="2" charset="2"/>
              <a:buChar char="§"/>
              <a:tabLst/>
            </a:pPr>
            <a:r>
              <a:rPr lang="en-GB"/>
              <a:t>clients</a:t>
            </a:r>
          </a:p>
          <a:p>
            <a:pPr marL="800100" lvl="1" indent="-342900" eaLnBrk="0" hangingPunct="0">
              <a:spcBef>
                <a:spcPts val="0"/>
              </a:spcBef>
              <a:spcAft>
                <a:spcPts val="0"/>
              </a:spcAft>
              <a:buClr>
                <a:schemeClr val="bg1">
                  <a:lumMod val="65000"/>
                </a:schemeClr>
              </a:buClr>
              <a:buFont typeface="Wingdings" panose="05000000000000000000" pitchFamily="2" charset="2"/>
              <a:buChar char="§"/>
            </a:pPr>
            <a:r>
              <a:rPr lang="en-GB">
                <a:latin typeface="+mn-lt"/>
              </a:rPr>
              <a:t>management</a:t>
            </a:r>
          </a:p>
          <a:p>
            <a:pPr marL="800100" lvl="1" indent="-342900" eaLnBrk="0" hangingPunct="0">
              <a:spcBef>
                <a:spcPts val="0"/>
              </a:spcBef>
              <a:spcAft>
                <a:spcPts val="0"/>
              </a:spcAft>
              <a:buClr>
                <a:schemeClr val="bg1">
                  <a:lumMod val="65000"/>
                </a:schemeClr>
              </a:buClr>
              <a:buFont typeface="Wingdings" panose="05000000000000000000" pitchFamily="2" charset="2"/>
              <a:buChar char="§"/>
            </a:pPr>
            <a:r>
              <a:rPr kumimoji="0" lang="en-GB" i="0" u="none" strike="noStrike" cap="none" normalizeH="0" baseline="0" noProof="0">
                <a:ln>
                  <a:noFill/>
                </a:ln>
                <a:uLnTx/>
                <a:uFillTx/>
                <a:latin typeface="+mn-lt"/>
              </a:rPr>
              <a:t>employees</a:t>
            </a:r>
          </a:p>
          <a:p>
            <a:pPr marL="800100" lvl="1" indent="-342900" eaLnBrk="0" hangingPunct="0">
              <a:spcBef>
                <a:spcPts val="0"/>
              </a:spcBef>
              <a:spcAft>
                <a:spcPts val="0"/>
              </a:spcAft>
              <a:buClr>
                <a:schemeClr val="bg1">
                  <a:lumMod val="65000"/>
                </a:schemeClr>
              </a:buClr>
              <a:buFont typeface="Wingdings" panose="05000000000000000000" pitchFamily="2" charset="2"/>
              <a:buChar char="§"/>
            </a:pPr>
            <a:r>
              <a:rPr lang="en-GB">
                <a:latin typeface="+mn-lt"/>
              </a:rPr>
              <a:t>clients</a:t>
            </a: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endParaRPr kumimoji="0" lang="de-DE" b="1" i="0" u="none" strike="noStrike" kern="0" cap="none" spc="0" normalizeH="0" baseline="0" noProof="0">
              <a:ln>
                <a:noFill/>
              </a:ln>
              <a:effectLst/>
              <a:uLnTx/>
              <a:uFillTx/>
              <a:latin typeface="+mn-lt"/>
            </a:endParaRPr>
          </a:p>
        </p:txBody>
      </p:sp>
    </p:spTree>
    <p:extLst>
      <p:ext uri="{BB962C8B-B14F-4D97-AF65-F5344CB8AC3E}">
        <p14:creationId xmlns:p14="http://schemas.microsoft.com/office/powerpoint/2010/main" val="1304955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Important terms and basics</a:t>
            </a:r>
          </a:p>
        </p:txBody>
      </p:sp>
      <p:sp>
        <p:nvSpPr>
          <p:cNvPr id="21" name="Abgerundetes Rechteck 30">
            <a:extLst>
              <a:ext uri="{FF2B5EF4-FFF2-40B4-BE49-F238E27FC236}">
                <a16:creationId xmlns:a16="http://schemas.microsoft.com/office/drawing/2014/main" id="{32F8124D-F6D0-4C08-9AC7-D5DE613D80E3}"/>
              </a:ext>
            </a:extLst>
          </p:cNvPr>
          <p:cNvSpPr/>
          <p:nvPr/>
        </p:nvSpPr>
        <p:spPr>
          <a:xfrm>
            <a:off x="755576" y="1281344"/>
            <a:ext cx="7704856" cy="1139544"/>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any information processing system, service or infrastructure, or the physical location housing it</a:t>
            </a:r>
          </a:p>
        </p:txBody>
      </p:sp>
      <p:sp>
        <p:nvSpPr>
          <p:cNvPr id="22" name="Rechteck 21">
            <a:extLst>
              <a:ext uri="{FF2B5EF4-FFF2-40B4-BE49-F238E27FC236}">
                <a16:creationId xmlns:a16="http://schemas.microsoft.com/office/drawing/2014/main" id="{7A349DD2-97FE-48B9-93AD-65767BC67BA1}"/>
              </a:ext>
            </a:extLst>
          </p:cNvPr>
          <p:cNvSpPr/>
          <p:nvPr/>
        </p:nvSpPr>
        <p:spPr>
          <a:xfrm>
            <a:off x="1043608" y="1106457"/>
            <a:ext cx="5544616" cy="353943"/>
          </a:xfrm>
          <a:prstGeom prst="rect">
            <a:avLst/>
          </a:prstGeom>
          <a:solidFill>
            <a:schemeClr val="bg1"/>
          </a:solidFill>
        </p:spPr>
        <p:txBody>
          <a:bodyPr wrap="square">
            <a:spAutoFit/>
          </a:bodyPr>
          <a:lstStyle/>
          <a:p>
            <a:r>
              <a:rPr lang="en-GB" b="1"/>
              <a:t>Information processing facilities – ISO 27000 - 2.32 </a:t>
            </a:r>
          </a:p>
        </p:txBody>
      </p:sp>
      <p:sp>
        <p:nvSpPr>
          <p:cNvPr id="8" name="Abgerundetes Rechteck 30">
            <a:extLst>
              <a:ext uri="{FF2B5EF4-FFF2-40B4-BE49-F238E27FC236}">
                <a16:creationId xmlns:a16="http://schemas.microsoft.com/office/drawing/2014/main" id="{ED5F8639-427C-4E19-8DAD-363751AE2AB4}"/>
              </a:ext>
            </a:extLst>
          </p:cNvPr>
          <p:cNvSpPr/>
          <p:nvPr/>
        </p:nvSpPr>
        <p:spPr>
          <a:xfrm>
            <a:off x="755576" y="2739792"/>
            <a:ext cx="7704856" cy="922744"/>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structured activities undertaken by an organization (2.57) to implement an ISMS</a:t>
            </a:r>
          </a:p>
        </p:txBody>
      </p:sp>
      <p:sp>
        <p:nvSpPr>
          <p:cNvPr id="9" name="Rechteck 8">
            <a:extLst>
              <a:ext uri="{FF2B5EF4-FFF2-40B4-BE49-F238E27FC236}">
                <a16:creationId xmlns:a16="http://schemas.microsoft.com/office/drawing/2014/main" id="{15DB4FA7-C4E1-4E79-9AB3-40F45AFD07ED}"/>
              </a:ext>
            </a:extLst>
          </p:cNvPr>
          <p:cNvSpPr/>
          <p:nvPr/>
        </p:nvSpPr>
        <p:spPr>
          <a:xfrm>
            <a:off x="1043608" y="2564904"/>
            <a:ext cx="3456384" cy="353943"/>
          </a:xfrm>
          <a:prstGeom prst="rect">
            <a:avLst/>
          </a:prstGeom>
          <a:solidFill>
            <a:schemeClr val="bg1"/>
          </a:solidFill>
        </p:spPr>
        <p:txBody>
          <a:bodyPr wrap="square">
            <a:spAutoFit/>
          </a:bodyPr>
          <a:lstStyle/>
          <a:p>
            <a:r>
              <a:rPr lang="en-GB" b="1"/>
              <a:t>ISMS Project – ISO 27000 - 2.43 </a:t>
            </a:r>
          </a:p>
        </p:txBody>
      </p:sp>
    </p:spTree>
    <p:extLst>
      <p:ext uri="{BB962C8B-B14F-4D97-AF65-F5344CB8AC3E}">
        <p14:creationId xmlns:p14="http://schemas.microsoft.com/office/powerpoint/2010/main" val="1677805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76A7C-CA0F-42D5-9D73-ED920B3E6891}"/>
              </a:ext>
            </a:extLst>
          </p:cNvPr>
          <p:cNvSpPr>
            <a:spLocks noGrp="1"/>
          </p:cNvSpPr>
          <p:nvPr>
            <p:ph type="title"/>
          </p:nvPr>
        </p:nvSpPr>
        <p:spPr/>
        <p:txBody>
          <a:bodyPr/>
          <a:lstStyle/>
          <a:p>
            <a:r>
              <a:rPr lang="en-GB"/>
              <a:t>Information Security Management System (ISMS)</a:t>
            </a:r>
          </a:p>
        </p:txBody>
      </p:sp>
      <p:sp>
        <p:nvSpPr>
          <p:cNvPr id="3" name="Textplatzhalter 2">
            <a:extLst>
              <a:ext uri="{FF2B5EF4-FFF2-40B4-BE49-F238E27FC236}">
                <a16:creationId xmlns:a16="http://schemas.microsoft.com/office/drawing/2014/main" id="{5495B028-505D-44B9-9288-B4FDA9D6AA07}"/>
              </a:ext>
            </a:extLst>
          </p:cNvPr>
          <p:cNvSpPr>
            <a:spLocks noGrp="1"/>
          </p:cNvSpPr>
          <p:nvPr>
            <p:ph type="body" sz="quarter" idx="10"/>
          </p:nvPr>
        </p:nvSpPr>
        <p:spPr>
          <a:xfrm>
            <a:off x="1340804" y="3068960"/>
            <a:ext cx="6687579" cy="2736304"/>
          </a:xfrm>
        </p:spPr>
        <p:txBody>
          <a:bodyPr/>
          <a:lstStyle/>
          <a:p>
            <a:pPr marL="269875" lvl="1" indent="-249238">
              <a:buClr>
                <a:srgbClr val="4D79C7"/>
              </a:buClr>
            </a:pPr>
            <a:r>
              <a:rPr lang="en-GB" sz="2000" dirty="0">
                <a:ea typeface="ＭＳ Ｐゴシック"/>
                <a:cs typeface="ＭＳ Ｐゴシック"/>
              </a:rPr>
              <a:t>ISO 27000 – Extract from chapter 2 (Terms)</a:t>
            </a:r>
          </a:p>
          <a:p>
            <a:pPr marL="269875" lvl="1" indent="-249238">
              <a:buClr>
                <a:srgbClr val="4D79C7"/>
              </a:buClr>
            </a:pPr>
            <a:r>
              <a:rPr lang="en-GB" sz="2000" dirty="0">
                <a:ea typeface="ＭＳ Ｐゴシック"/>
                <a:cs typeface="ＭＳ Ｐゴシック"/>
              </a:rPr>
              <a:t>ISO 27000 – Extract from chapter 3</a:t>
            </a:r>
          </a:p>
          <a:p>
            <a:pPr marL="269875" lvl="1" indent="-249238">
              <a:buClr>
                <a:srgbClr val="4D79C7"/>
              </a:buClr>
            </a:pPr>
            <a:r>
              <a:rPr lang="en-GB" sz="2000" dirty="0">
                <a:ea typeface="ＭＳ Ｐゴシック"/>
                <a:cs typeface="ＭＳ Ｐゴシック"/>
              </a:rPr>
              <a:t>3.2 What is an ISMS?</a:t>
            </a:r>
          </a:p>
          <a:p>
            <a:pPr marL="269875" lvl="1" indent="-249238">
              <a:buClr>
                <a:srgbClr val="4D79C7"/>
              </a:buClr>
            </a:pPr>
            <a:r>
              <a:rPr lang="en-GB" sz="2000" dirty="0">
                <a:ea typeface="ＭＳ Ｐゴシック"/>
                <a:cs typeface="ＭＳ Ｐゴシック"/>
              </a:rPr>
              <a:t>3.4 Why is an ISMS important?</a:t>
            </a:r>
          </a:p>
          <a:p>
            <a:pPr marL="269875" lvl="1" indent="-249238">
              <a:buClr>
                <a:srgbClr val="4D79C7"/>
              </a:buClr>
            </a:pPr>
            <a:r>
              <a:rPr lang="en-GB" sz="2000" dirty="0">
                <a:ea typeface="ＭＳ Ｐゴシック"/>
                <a:cs typeface="ＭＳ Ｐゴシック"/>
              </a:rPr>
              <a:t>3.5 Adoption, monitoring, maintenance and improvement of an ISMS</a:t>
            </a:r>
          </a:p>
          <a:p>
            <a:pPr marL="269875" lvl="1" indent="-249238">
              <a:buClr>
                <a:srgbClr val="4D79C7"/>
              </a:buClr>
            </a:pPr>
            <a:r>
              <a:rPr lang="en-GB" sz="2000" dirty="0">
                <a:ea typeface="ＭＳ Ｐゴシック"/>
                <a:cs typeface="ＭＳ Ｐゴシック"/>
              </a:rPr>
              <a:t>3.7 Use of the ISMS family of standards</a:t>
            </a:r>
          </a:p>
          <a:p>
            <a:endParaRPr lang="de-DE" dirty="0"/>
          </a:p>
        </p:txBody>
      </p:sp>
    </p:spTree>
    <p:extLst>
      <p:ext uri="{BB962C8B-B14F-4D97-AF65-F5344CB8AC3E}">
        <p14:creationId xmlns:p14="http://schemas.microsoft.com/office/powerpoint/2010/main" val="369624527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Overview</a:t>
            </a:r>
          </a:p>
        </p:txBody>
      </p:sp>
      <p:sp>
        <p:nvSpPr>
          <p:cNvPr id="3" name="Inhaltsplatzhalter 2"/>
          <p:cNvSpPr>
            <a:spLocks noGrp="1"/>
          </p:cNvSpPr>
          <p:nvPr>
            <p:ph idx="1"/>
          </p:nvPr>
        </p:nvSpPr>
        <p:spPr/>
        <p:txBody>
          <a:bodyPr/>
          <a:lstStyle/>
          <a:p>
            <a:pPr marL="20637" indent="0">
              <a:buNone/>
            </a:pPr>
            <a:r>
              <a:rPr lang="en-GB"/>
              <a:t> </a:t>
            </a:r>
          </a:p>
        </p:txBody>
      </p:sp>
      <p:sp>
        <p:nvSpPr>
          <p:cNvPr id="4" name="Abgerundetes Rechteck 30">
            <a:extLst>
              <a:ext uri="{FF2B5EF4-FFF2-40B4-BE49-F238E27FC236}">
                <a16:creationId xmlns:a16="http://schemas.microsoft.com/office/drawing/2014/main" id="{AFADA4F8-4260-D392-DAC4-C95F6E970FEF}"/>
              </a:ext>
            </a:extLst>
          </p:cNvPr>
          <p:cNvSpPr/>
          <p:nvPr/>
        </p:nvSpPr>
        <p:spPr>
          <a:xfrm>
            <a:off x="679598" y="1203037"/>
            <a:ext cx="3892402" cy="4530220"/>
          </a:xfrm>
          <a:prstGeom prst="roundRect">
            <a:avLst>
              <a:gd name="adj" fmla="val 2558"/>
            </a:avLst>
          </a:prstGeom>
          <a:solidFill>
            <a:schemeClr val="bg1"/>
          </a:soli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9388"/>
            <a:r>
              <a:rPr lang="en-GB" sz="1200" dirty="0">
                <a:solidFill>
                  <a:schemeClr val="bg1">
                    <a:lumMod val="50000"/>
                  </a:schemeClr>
                </a:solidFill>
              </a:rPr>
              <a:t>1      Scope</a:t>
            </a:r>
          </a:p>
          <a:p>
            <a:pPr marL="179388"/>
            <a:r>
              <a:rPr lang="en-GB" sz="1200" b="1" dirty="0">
                <a:solidFill>
                  <a:srgbClr val="FF8200"/>
                </a:solidFill>
              </a:rPr>
              <a:t>2      Terms and definitions</a:t>
            </a:r>
          </a:p>
          <a:p>
            <a:pPr marL="179388"/>
            <a:r>
              <a:rPr lang="en-GB" sz="1200" b="1" dirty="0">
                <a:solidFill>
                  <a:srgbClr val="FF8200"/>
                </a:solidFill>
              </a:rPr>
              <a:t>3      Management systems for IS</a:t>
            </a:r>
          </a:p>
          <a:p>
            <a:pPr marL="179388"/>
            <a:r>
              <a:rPr lang="en-GB" sz="1200" dirty="0">
                <a:solidFill>
                  <a:schemeClr val="bg1">
                    <a:lumMod val="50000"/>
                  </a:schemeClr>
                </a:solidFill>
              </a:rPr>
              <a:t>3.1</a:t>
            </a:r>
            <a:r>
              <a:rPr lang="en-GB" sz="1200" dirty="0">
                <a:solidFill>
                  <a:schemeClr val="tx1"/>
                </a:solidFill>
              </a:rPr>
              <a:t> 	</a:t>
            </a:r>
            <a:r>
              <a:rPr lang="en-GB" sz="1200" dirty="0">
                <a:solidFill>
                  <a:schemeClr val="bg1">
                    <a:lumMod val="50000"/>
                  </a:schemeClr>
                </a:solidFill>
              </a:rPr>
              <a:t>Introduction</a:t>
            </a:r>
          </a:p>
          <a:p>
            <a:pPr marL="179388"/>
            <a:r>
              <a:rPr lang="en-GB" sz="1200" b="1" dirty="0">
                <a:solidFill>
                  <a:srgbClr val="FF8200"/>
                </a:solidFill>
              </a:rPr>
              <a:t>3.2 	What is an ISMS?</a:t>
            </a:r>
          </a:p>
          <a:p>
            <a:pPr marL="179388"/>
            <a:r>
              <a:rPr lang="en-GB" sz="1200" dirty="0">
                <a:solidFill>
                  <a:schemeClr val="bg1">
                    <a:lumMod val="50000"/>
                  </a:schemeClr>
                </a:solidFill>
              </a:rPr>
              <a:t>3.3</a:t>
            </a:r>
            <a:r>
              <a:rPr lang="en-GB" sz="1200" dirty="0">
                <a:solidFill>
                  <a:schemeClr val="tx1"/>
                </a:solidFill>
              </a:rPr>
              <a:t> 	</a:t>
            </a:r>
            <a:r>
              <a:rPr lang="en-GB" sz="1200" dirty="0">
                <a:solidFill>
                  <a:schemeClr val="bg1">
                    <a:lumMod val="50000"/>
                  </a:schemeClr>
                </a:solidFill>
              </a:rPr>
              <a:t>Process-orientated approach</a:t>
            </a:r>
          </a:p>
          <a:p>
            <a:pPr marL="179388"/>
            <a:r>
              <a:rPr lang="en-GB" sz="1200" b="1" dirty="0">
                <a:solidFill>
                  <a:srgbClr val="FF8200"/>
                </a:solidFill>
              </a:rPr>
              <a:t>3.4 	Why an ISMS is important</a:t>
            </a:r>
          </a:p>
          <a:p>
            <a:pPr marL="179388"/>
            <a:r>
              <a:rPr lang="en-GB" sz="1200" b="1" dirty="0">
                <a:solidFill>
                  <a:srgbClr val="FF8200"/>
                </a:solidFill>
              </a:rPr>
              <a:t>3.5 	Adoption, monitoring, maintenance 	and improvement of an ISMS</a:t>
            </a:r>
          </a:p>
          <a:p>
            <a:pPr marL="179388"/>
            <a:r>
              <a:rPr lang="en-GB" sz="1200" dirty="0">
                <a:solidFill>
                  <a:schemeClr val="bg1">
                    <a:lumMod val="50000"/>
                  </a:schemeClr>
                </a:solidFill>
              </a:rPr>
              <a:t>3.6</a:t>
            </a:r>
            <a:r>
              <a:rPr lang="en-GB" sz="1200" dirty="0">
                <a:solidFill>
                  <a:schemeClr val="tx1"/>
                </a:solidFill>
              </a:rPr>
              <a:t> 	</a:t>
            </a:r>
            <a:r>
              <a:rPr lang="en-GB" sz="1200" dirty="0">
                <a:solidFill>
                  <a:schemeClr val="bg1">
                    <a:lumMod val="50000"/>
                  </a:schemeClr>
                </a:solidFill>
              </a:rPr>
              <a:t>Critical factors for ISMS</a:t>
            </a:r>
          </a:p>
          <a:p>
            <a:pPr marL="179388"/>
            <a:r>
              <a:rPr lang="en-GB" sz="1200" b="1" dirty="0">
                <a:solidFill>
                  <a:srgbClr val="FF8200"/>
                </a:solidFill>
              </a:rPr>
              <a:t>3.7 	Use of the ISMS family of standards</a:t>
            </a:r>
          </a:p>
          <a:p>
            <a:pPr marL="179388"/>
            <a:r>
              <a:rPr lang="en-GB" sz="1200" dirty="0">
                <a:solidFill>
                  <a:schemeClr val="tx1"/>
                </a:solidFill>
              </a:rPr>
              <a:t>4      The ISMS family of standards</a:t>
            </a:r>
          </a:p>
          <a:p>
            <a:pPr marL="179388"/>
            <a:r>
              <a:rPr lang="en-GB" sz="1200" dirty="0">
                <a:solidFill>
                  <a:schemeClr val="tx1"/>
                </a:solidFill>
              </a:rPr>
              <a:t>4.1 	General information</a:t>
            </a:r>
          </a:p>
          <a:p>
            <a:pPr marL="179388"/>
            <a:r>
              <a:rPr lang="en-GB" sz="1200" dirty="0">
                <a:solidFill>
                  <a:schemeClr val="tx1"/>
                </a:solidFill>
              </a:rPr>
              <a:t>4.2 	Standards that provide an overview 	and determine terminology</a:t>
            </a:r>
          </a:p>
          <a:p>
            <a:pPr marL="179388"/>
            <a:r>
              <a:rPr lang="en-GB" sz="1200" dirty="0">
                <a:solidFill>
                  <a:schemeClr val="tx1"/>
                </a:solidFill>
              </a:rPr>
              <a:t>4.3	Standards that determine 	requirements</a:t>
            </a:r>
          </a:p>
          <a:p>
            <a:pPr marL="179388"/>
            <a:r>
              <a:rPr lang="en-GB" sz="1200" dirty="0">
                <a:solidFill>
                  <a:schemeClr val="tx1"/>
                </a:solidFill>
              </a:rPr>
              <a:t>4.4	Standards that describe general 	guidelines</a:t>
            </a:r>
          </a:p>
          <a:p>
            <a:pPr marL="179388"/>
            <a:r>
              <a:rPr lang="en-GB" sz="1200" dirty="0">
                <a:solidFill>
                  <a:schemeClr val="bg1">
                    <a:lumMod val="50000"/>
                  </a:schemeClr>
                </a:solidFill>
              </a:rPr>
              <a:t>4.5	Standards that describe sector-	specific guidelines</a:t>
            </a:r>
          </a:p>
        </p:txBody>
      </p:sp>
      <p:sp>
        <p:nvSpPr>
          <p:cNvPr id="5" name="Abgerundetes Rechteck 30">
            <a:extLst>
              <a:ext uri="{FF2B5EF4-FFF2-40B4-BE49-F238E27FC236}">
                <a16:creationId xmlns:a16="http://schemas.microsoft.com/office/drawing/2014/main" id="{E63EB56D-4D7B-F495-3D40-FF8DF96D19E0}"/>
              </a:ext>
            </a:extLst>
          </p:cNvPr>
          <p:cNvSpPr/>
          <p:nvPr/>
        </p:nvSpPr>
        <p:spPr>
          <a:xfrm>
            <a:off x="4788024" y="1203037"/>
            <a:ext cx="4109470" cy="4530217"/>
          </a:xfrm>
          <a:prstGeom prst="roundRect">
            <a:avLst>
              <a:gd name="adj" fmla="val 2406"/>
            </a:avLst>
          </a:prstGeom>
          <a:solidFill>
            <a:schemeClr val="bg1"/>
          </a:soli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9388" defTabSz="808038"/>
            <a:r>
              <a:rPr lang="en-GB" sz="1200" dirty="0">
                <a:solidFill>
                  <a:schemeClr val="bg1">
                    <a:lumMod val="50000"/>
                  </a:schemeClr>
                </a:solidFill>
              </a:rPr>
              <a:t>1    	Scope</a:t>
            </a:r>
            <a:br>
              <a:rPr lang="en-GB" sz="1200" dirty="0">
                <a:solidFill>
                  <a:schemeClr val="bg1">
                    <a:lumMod val="50000"/>
                  </a:schemeClr>
                </a:solidFill>
              </a:rPr>
            </a:br>
            <a:r>
              <a:rPr lang="en-GB" sz="1200" dirty="0">
                <a:solidFill>
                  <a:schemeClr val="bg1">
                    <a:lumMod val="50000"/>
                  </a:schemeClr>
                </a:solidFill>
              </a:rPr>
              <a:t>2    	Normative references</a:t>
            </a:r>
            <a:br>
              <a:rPr lang="en-GB" sz="1200" dirty="0">
                <a:solidFill>
                  <a:schemeClr val="bg1">
                    <a:lumMod val="50000"/>
                  </a:schemeClr>
                </a:solidFill>
              </a:rPr>
            </a:br>
            <a:r>
              <a:rPr lang="en-GB" sz="1200" dirty="0">
                <a:solidFill>
                  <a:schemeClr val="bg1">
                    <a:lumMod val="50000"/>
                  </a:schemeClr>
                </a:solidFill>
              </a:rPr>
              <a:t>3    	Terms and definitions</a:t>
            </a:r>
            <a:br>
              <a:rPr lang="en-GB" sz="1200" dirty="0">
                <a:solidFill>
                  <a:schemeClr val="bg1">
                    <a:lumMod val="50000"/>
                  </a:schemeClr>
                </a:solidFill>
              </a:rPr>
            </a:br>
            <a:r>
              <a:rPr lang="en-GB" sz="1200" dirty="0">
                <a:solidFill>
                  <a:schemeClr val="tx1"/>
                </a:solidFill>
              </a:rPr>
              <a:t>4    	Context of the organization</a:t>
            </a:r>
            <a:br>
              <a:rPr lang="en-GB" sz="1200" dirty="0">
                <a:solidFill>
                  <a:schemeClr val="tx1"/>
                </a:solidFill>
              </a:rPr>
            </a:br>
            <a:r>
              <a:rPr lang="en-GB" sz="1200" dirty="0">
                <a:solidFill>
                  <a:schemeClr val="tx1"/>
                </a:solidFill>
              </a:rPr>
              <a:t>5   	Leadership</a:t>
            </a:r>
          </a:p>
          <a:p>
            <a:pPr marL="179388" defTabSz="808038"/>
            <a:r>
              <a:rPr lang="en-GB" sz="1200" dirty="0">
                <a:solidFill>
                  <a:schemeClr val="tx1"/>
                </a:solidFill>
              </a:rPr>
              <a:t>6	Planning</a:t>
            </a:r>
          </a:p>
          <a:p>
            <a:pPr marL="179388" defTabSz="808038"/>
            <a:r>
              <a:rPr lang="en-GB" sz="1200" dirty="0">
                <a:solidFill>
                  <a:schemeClr val="tx1"/>
                </a:solidFill>
              </a:rPr>
              <a:t>7	Support</a:t>
            </a:r>
          </a:p>
          <a:p>
            <a:pPr marL="179388" defTabSz="808038"/>
            <a:r>
              <a:rPr lang="en-GB" sz="1200" dirty="0">
                <a:solidFill>
                  <a:schemeClr val="tx1"/>
                </a:solidFill>
              </a:rPr>
              <a:t>8 	Operation</a:t>
            </a:r>
          </a:p>
          <a:p>
            <a:pPr marL="179388" defTabSz="808038"/>
            <a:r>
              <a:rPr lang="en-GB" sz="1200" dirty="0">
                <a:solidFill>
                  <a:schemeClr val="tx1"/>
                </a:solidFill>
              </a:rPr>
              <a:t>9 	Performance evaluation</a:t>
            </a:r>
          </a:p>
          <a:p>
            <a:pPr marL="179388" defTabSz="808038"/>
            <a:r>
              <a:rPr lang="en-GB" sz="1200" dirty="0">
                <a:solidFill>
                  <a:schemeClr val="tx1"/>
                </a:solidFill>
              </a:rPr>
              <a:t>10 	Improvement</a:t>
            </a:r>
          </a:p>
          <a:p>
            <a:pPr marL="179388" defTabSz="808038"/>
            <a:endParaRPr lang="de-DE" sz="1200" dirty="0">
              <a:solidFill>
                <a:schemeClr val="tx1"/>
              </a:solidFill>
            </a:endParaRPr>
          </a:p>
          <a:p>
            <a:pPr marL="179388" defTabSz="808038"/>
            <a:r>
              <a:rPr lang="en-GB" sz="1200" dirty="0">
                <a:solidFill>
                  <a:schemeClr val="tx1"/>
                </a:solidFill>
              </a:rPr>
              <a:t>A5 	Organisational controls</a:t>
            </a:r>
          </a:p>
          <a:p>
            <a:pPr marL="179388" defTabSz="808038"/>
            <a:r>
              <a:rPr lang="en-GB" sz="1200" dirty="0">
                <a:solidFill>
                  <a:schemeClr val="tx1"/>
                </a:solidFill>
              </a:rPr>
              <a:t>A6	People controls</a:t>
            </a:r>
          </a:p>
          <a:p>
            <a:pPr marL="179388" defTabSz="808038"/>
            <a:r>
              <a:rPr lang="en-GB" sz="1200" dirty="0">
                <a:solidFill>
                  <a:schemeClr val="tx1"/>
                </a:solidFill>
              </a:rPr>
              <a:t>A7	Physical controls</a:t>
            </a:r>
          </a:p>
          <a:p>
            <a:pPr marL="179388" defTabSz="808038"/>
            <a:r>
              <a:rPr lang="en-GB" sz="1200" dirty="0">
                <a:solidFill>
                  <a:schemeClr val="tx1"/>
                </a:solidFill>
              </a:rPr>
              <a:t>A8	Technological controls</a:t>
            </a:r>
          </a:p>
        </p:txBody>
      </p:sp>
      <p:sp>
        <p:nvSpPr>
          <p:cNvPr id="7" name="Rechteck 6">
            <a:extLst>
              <a:ext uri="{FF2B5EF4-FFF2-40B4-BE49-F238E27FC236}">
                <a16:creationId xmlns:a16="http://schemas.microsoft.com/office/drawing/2014/main" id="{66FF55B7-DD36-FEE3-F284-86443D5BBEAC}"/>
              </a:ext>
            </a:extLst>
          </p:cNvPr>
          <p:cNvSpPr/>
          <p:nvPr/>
        </p:nvSpPr>
        <p:spPr>
          <a:xfrm>
            <a:off x="1907704" y="1011115"/>
            <a:ext cx="1237591" cy="353943"/>
          </a:xfrm>
          <a:prstGeom prst="rect">
            <a:avLst/>
          </a:prstGeom>
          <a:solidFill>
            <a:schemeClr val="bg1"/>
          </a:solidFill>
        </p:spPr>
        <p:txBody>
          <a:bodyPr wrap="square">
            <a:spAutoFit/>
          </a:bodyPr>
          <a:lstStyle/>
          <a:p>
            <a:r>
              <a:rPr lang="en-GB" b="1" dirty="0"/>
              <a:t>ISO 27000</a:t>
            </a:r>
          </a:p>
        </p:txBody>
      </p:sp>
      <p:sp>
        <p:nvSpPr>
          <p:cNvPr id="8" name="Rechteck 7">
            <a:extLst>
              <a:ext uri="{FF2B5EF4-FFF2-40B4-BE49-F238E27FC236}">
                <a16:creationId xmlns:a16="http://schemas.microsoft.com/office/drawing/2014/main" id="{86B645AC-BFA0-ABDF-1E93-612541D58A28}"/>
              </a:ext>
            </a:extLst>
          </p:cNvPr>
          <p:cNvSpPr/>
          <p:nvPr/>
        </p:nvSpPr>
        <p:spPr>
          <a:xfrm>
            <a:off x="6156176" y="1020634"/>
            <a:ext cx="1237591" cy="353944"/>
          </a:xfrm>
          <a:prstGeom prst="rect">
            <a:avLst/>
          </a:prstGeom>
          <a:solidFill>
            <a:schemeClr val="bg1"/>
          </a:solidFill>
        </p:spPr>
        <p:txBody>
          <a:bodyPr wrap="square">
            <a:spAutoFit/>
          </a:bodyPr>
          <a:lstStyle/>
          <a:p>
            <a:r>
              <a:rPr lang="en-GB" b="1" dirty="0"/>
              <a:t>ISO 27001</a:t>
            </a:r>
          </a:p>
        </p:txBody>
      </p:sp>
    </p:spTree>
    <p:extLst>
      <p:ext uri="{BB962C8B-B14F-4D97-AF65-F5344CB8AC3E}">
        <p14:creationId xmlns:p14="http://schemas.microsoft.com/office/powerpoint/2010/main" val="190042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BC0FAE98-4DD6-4D65-9A97-014B11FF10BF}"/>
              </a:ext>
            </a:extLst>
          </p:cNvPr>
          <p:cNvSpPr>
            <a:spLocks noGrp="1" noChangeArrowheads="1"/>
          </p:cNvSpPr>
          <p:nvPr>
            <p:ph type="title"/>
          </p:nvPr>
        </p:nvSpPr>
        <p:spPr>
          <a:xfrm>
            <a:off x="457200" y="1124744"/>
            <a:ext cx="8229600" cy="1571636"/>
          </a:xfrm>
        </p:spPr>
        <p:txBody>
          <a:bodyPr/>
          <a:lstStyle/>
          <a:p>
            <a:br>
              <a:rPr lang="en-GB" dirty="0"/>
            </a:br>
            <a:r>
              <a:rPr lang="en-GB" dirty="0"/>
              <a:t>Introduction</a:t>
            </a:r>
          </a:p>
        </p:txBody>
      </p:sp>
      <p:sp>
        <p:nvSpPr>
          <p:cNvPr id="5" name="Rectangle 5">
            <a:extLst>
              <a:ext uri="{FF2B5EF4-FFF2-40B4-BE49-F238E27FC236}">
                <a16:creationId xmlns:a16="http://schemas.microsoft.com/office/drawing/2014/main" id="{F4DA7E91-10BA-4C15-BEF5-FC92DBE4A02D}"/>
              </a:ext>
            </a:extLst>
          </p:cNvPr>
          <p:cNvSpPr txBox="1">
            <a:spLocks noChangeArrowheads="1"/>
          </p:cNvSpPr>
          <p:nvPr/>
        </p:nvSpPr>
        <p:spPr bwMode="auto">
          <a:xfrm>
            <a:off x="1403648" y="3212976"/>
            <a:ext cx="6696744" cy="3024336"/>
          </a:xfrm>
          <a:prstGeom prst="rect">
            <a:avLst/>
          </a:prstGeom>
          <a:noFill/>
          <a:ln w="9525">
            <a:noFill/>
            <a:miter lim="800000"/>
            <a:headEnd/>
            <a:tailEnd/>
          </a:ln>
        </p:spPr>
        <p:txBody>
          <a:bodyPr vert="horz" wrap="square" lIns="87272" tIns="43636" rIns="87272" bIns="43636" numCol="1" anchor="t" anchorCtr="0" compatLnSpc="1">
            <a:prstTxWarp prst="textNoShape">
              <a:avLst/>
            </a:prstTxWarp>
          </a:bodyPr>
          <a:lstStyle>
            <a:lvl1pPr marL="269875" indent="-249238" algn="l" rtl="0" eaLnBrk="0" fontAlgn="base" hangingPunct="0">
              <a:spcBef>
                <a:spcPts val="573"/>
              </a:spcBef>
              <a:spcAft>
                <a:spcPct val="0"/>
              </a:spcAft>
              <a:buClr>
                <a:srgbClr val="4D79C7"/>
              </a:buClr>
              <a:buFont typeface="Wingdings" panose="05000000000000000000" pitchFamily="2" charset="2"/>
              <a:buChar char="§"/>
              <a:defRPr sz="2000">
                <a:solidFill>
                  <a:schemeClr val="tx1"/>
                </a:solidFill>
                <a:latin typeface="+mn-lt"/>
                <a:ea typeface="+mn-ea"/>
                <a:cs typeface="+mn-cs"/>
              </a:defRPr>
            </a:lvl1pPr>
            <a:lvl2pPr marL="719138" indent="-261938" algn="l" rtl="0" eaLnBrk="0" fontAlgn="base" hangingPunct="0">
              <a:spcBef>
                <a:spcPts val="573"/>
              </a:spcBef>
              <a:spcAft>
                <a:spcPct val="0"/>
              </a:spcAft>
              <a:buClr>
                <a:schemeClr val="bg1">
                  <a:lumMod val="65000"/>
                </a:schemeClr>
              </a:buClr>
              <a:buFont typeface="Wingdings" panose="05000000000000000000" pitchFamily="2" charset="2"/>
              <a:buChar char="§"/>
              <a:defRPr sz="1800">
                <a:solidFill>
                  <a:schemeClr val="tx1"/>
                </a:solidFill>
                <a:latin typeface="+mn-lt"/>
              </a:defRPr>
            </a:lvl2pPr>
            <a:lvl3pPr marL="1143000" indent="-228600" algn="l" rtl="0" eaLnBrk="0" fontAlgn="base" hangingPunct="0">
              <a:spcBef>
                <a:spcPts val="573"/>
              </a:spcBef>
              <a:spcAft>
                <a:spcPct val="0"/>
              </a:spcAft>
              <a:buClr>
                <a:schemeClr val="bg1">
                  <a:lumMod val="65000"/>
                </a:schemeClr>
              </a:buClr>
              <a:buFont typeface="Wingdings" panose="05000000000000000000" pitchFamily="2" charset="2"/>
              <a:buChar char="§"/>
              <a:defRPr sz="1600">
                <a:solidFill>
                  <a:schemeClr val="tx1"/>
                </a:solidFill>
                <a:latin typeface="+mn-lt"/>
              </a:defRPr>
            </a:lvl3pPr>
            <a:lvl4pPr marL="1600200" indent="-228600" algn="l" rtl="0" eaLnBrk="0" fontAlgn="base" hangingPunct="0">
              <a:spcBef>
                <a:spcPts val="573"/>
              </a:spcBef>
              <a:spcAft>
                <a:spcPct val="0"/>
              </a:spcAft>
              <a:buChar char="–"/>
              <a:defRPr sz="1600">
                <a:solidFill>
                  <a:schemeClr val="tx1"/>
                </a:solidFill>
                <a:latin typeface="+mn-lt"/>
              </a:defRPr>
            </a:lvl4pPr>
            <a:lvl5pPr marL="2057400" indent="-228600" algn="l" rtl="0" eaLnBrk="0" fontAlgn="base" hangingPunct="0">
              <a:spcBef>
                <a:spcPts val="573"/>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200" dirty="0">
                <a:ea typeface="ＭＳ Ｐゴシック"/>
                <a:cs typeface="ＭＳ Ｐゴシック"/>
              </a:rPr>
              <a:t>Topic areas of the course</a:t>
            </a:r>
          </a:p>
          <a:p>
            <a:r>
              <a:rPr lang="en-GB" sz="2200" dirty="0">
                <a:ea typeface="ＭＳ Ｐゴシック"/>
                <a:cs typeface="ＭＳ Ｐゴシック"/>
              </a:rPr>
              <a:t>Classification of the course in the training programme</a:t>
            </a:r>
          </a:p>
          <a:p>
            <a:r>
              <a:rPr lang="en-GB" sz="2200" dirty="0">
                <a:ea typeface="ＭＳ Ｐゴシック"/>
                <a:cs typeface="ＭＳ Ｐゴシック"/>
              </a:rPr>
              <a:t>Agenda</a:t>
            </a:r>
          </a:p>
          <a:p>
            <a:r>
              <a:rPr lang="en-GB" sz="2200" dirty="0">
                <a:ea typeface="ＭＳ Ｐゴシック"/>
                <a:cs typeface="ＭＳ Ｐゴシック"/>
              </a:rPr>
              <a:t>Examination format</a:t>
            </a:r>
          </a:p>
          <a:p>
            <a:r>
              <a:rPr lang="en-GB" sz="2200" dirty="0">
                <a:ea typeface="ＭＳ Ｐゴシック"/>
                <a:cs typeface="ＭＳ Ｐゴシック"/>
              </a:rPr>
              <a:t>Detailed content of the course</a:t>
            </a:r>
          </a:p>
        </p:txBody>
      </p:sp>
    </p:spTree>
    <p:extLst>
      <p:ext uri="{BB962C8B-B14F-4D97-AF65-F5344CB8AC3E}">
        <p14:creationId xmlns:p14="http://schemas.microsoft.com/office/powerpoint/2010/main" val="56023476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3.2 What is an ISMS?</a:t>
            </a:r>
            <a:br>
              <a:rPr lang="en-GB" dirty="0">
                <a:solidFill>
                  <a:schemeClr val="tx1"/>
                </a:solidFill>
              </a:rPr>
            </a:br>
            <a:br>
              <a:rPr lang="en-GB" dirty="0"/>
            </a:br>
            <a:endParaRPr lang="en-GB" dirty="0"/>
          </a:p>
        </p:txBody>
      </p:sp>
      <p:sp>
        <p:nvSpPr>
          <p:cNvPr id="4" name="Inhaltsplatzhalter 3">
            <a:extLst>
              <a:ext uri="{FF2B5EF4-FFF2-40B4-BE49-F238E27FC236}">
                <a16:creationId xmlns:a16="http://schemas.microsoft.com/office/drawing/2014/main" id="{3CCE30EA-7549-4AF1-921E-A8482F450AD9}"/>
              </a:ext>
            </a:extLst>
          </p:cNvPr>
          <p:cNvSpPr>
            <a:spLocks noGrp="1"/>
          </p:cNvSpPr>
          <p:nvPr>
            <p:ph idx="1"/>
          </p:nvPr>
        </p:nvSpPr>
        <p:spPr/>
        <p:txBody>
          <a:bodyPr/>
          <a:lstStyle/>
          <a:p>
            <a:pPr marL="20637" indent="0">
              <a:buNone/>
            </a:pPr>
            <a:r>
              <a:rPr lang="en-GB" dirty="0"/>
              <a:t>An information security management system (ISMS) comprises </a:t>
            </a:r>
          </a:p>
          <a:p>
            <a:pPr marL="742950" lvl="2" indent="-285750">
              <a:spcAft>
                <a:spcPts val="300"/>
              </a:spcAft>
              <a:buClr>
                <a:srgbClr val="4D79C7"/>
              </a:buClr>
            </a:pPr>
            <a:r>
              <a:rPr lang="en-GB" dirty="0"/>
              <a:t>policies</a:t>
            </a:r>
          </a:p>
          <a:p>
            <a:pPr marL="742950" lvl="2" indent="-285750">
              <a:spcAft>
                <a:spcPts val="300"/>
              </a:spcAft>
              <a:buClr>
                <a:srgbClr val="4D79C7"/>
              </a:buClr>
            </a:pPr>
            <a:r>
              <a:rPr lang="en-GB" dirty="0"/>
              <a:t>procedures</a:t>
            </a:r>
          </a:p>
          <a:p>
            <a:pPr marL="742950" lvl="2" indent="-285750">
              <a:spcAft>
                <a:spcPts val="300"/>
              </a:spcAft>
              <a:buClr>
                <a:srgbClr val="4D79C7"/>
              </a:buClr>
            </a:pPr>
            <a:r>
              <a:rPr lang="en-GB" dirty="0"/>
              <a:t>guidelines and </a:t>
            </a:r>
          </a:p>
          <a:p>
            <a:pPr marL="742950" lvl="2" indent="-285750">
              <a:spcAft>
                <a:spcPts val="300"/>
              </a:spcAft>
              <a:buClr>
                <a:srgbClr val="4D79C7"/>
              </a:buClr>
            </a:pPr>
            <a:r>
              <a:rPr lang="en-GB" dirty="0"/>
              <a:t>and related resources and tasks </a:t>
            </a:r>
          </a:p>
          <a:p>
            <a:pPr marL="20637" indent="0">
              <a:buNone/>
            </a:pPr>
            <a:r>
              <a:rPr lang="en-GB" dirty="0"/>
              <a:t>that are controlled by an organization in order to protect its assets. </a:t>
            </a:r>
          </a:p>
          <a:p>
            <a:endParaRPr lang="de-DE" sz="1000" dirty="0">
              <a:solidFill>
                <a:srgbClr val="0070C0"/>
              </a:solidFill>
            </a:endParaRPr>
          </a:p>
          <a:p>
            <a:pPr marL="20637" indent="0">
              <a:buNone/>
            </a:pPr>
            <a:r>
              <a:rPr lang="en-GB" dirty="0"/>
              <a:t>An ISMS is a systematic model for </a:t>
            </a:r>
          </a:p>
          <a:p>
            <a:pPr marL="742950" lvl="2" indent="-285750">
              <a:spcAft>
                <a:spcPts val="300"/>
              </a:spcAft>
              <a:buClr>
                <a:srgbClr val="4D79C7"/>
              </a:buClr>
            </a:pPr>
            <a:r>
              <a:rPr lang="en-GB" dirty="0"/>
              <a:t>the adoption</a:t>
            </a:r>
          </a:p>
          <a:p>
            <a:pPr marL="742950" lvl="2" indent="-285750">
              <a:spcAft>
                <a:spcPts val="300"/>
              </a:spcAft>
              <a:buClr>
                <a:srgbClr val="4D79C7"/>
              </a:buClr>
            </a:pPr>
            <a:r>
              <a:rPr lang="en-GB" dirty="0"/>
              <a:t>the implementation</a:t>
            </a:r>
          </a:p>
          <a:p>
            <a:pPr marL="742950" lvl="2" indent="-285750">
              <a:spcAft>
                <a:spcPts val="300"/>
              </a:spcAft>
              <a:buClr>
                <a:srgbClr val="4D79C7"/>
              </a:buClr>
            </a:pPr>
            <a:r>
              <a:rPr lang="en-GB" dirty="0"/>
              <a:t>the operation</a:t>
            </a:r>
          </a:p>
          <a:p>
            <a:pPr marL="742950" lvl="2" indent="-285750">
              <a:spcAft>
                <a:spcPts val="300"/>
              </a:spcAft>
              <a:buClr>
                <a:srgbClr val="4D79C7"/>
              </a:buClr>
            </a:pPr>
            <a:r>
              <a:rPr lang="en-GB" dirty="0"/>
              <a:t>the monitoring</a:t>
            </a:r>
          </a:p>
          <a:p>
            <a:pPr marL="20637" indent="0">
              <a:buNone/>
            </a:pPr>
            <a:r>
              <a:rPr lang="en-GB" dirty="0"/>
              <a:t>The information security of the organization to achieve business objectives.</a:t>
            </a:r>
          </a:p>
        </p:txBody>
      </p:sp>
      <p:sp>
        <p:nvSpPr>
          <p:cNvPr id="6" name="Textplatzhalter 5">
            <a:extLst>
              <a:ext uri="{FF2B5EF4-FFF2-40B4-BE49-F238E27FC236}">
                <a16:creationId xmlns:a16="http://schemas.microsoft.com/office/drawing/2014/main" id="{8EA66666-157A-489E-8098-894C8E243DA2}"/>
              </a:ext>
            </a:extLst>
          </p:cNvPr>
          <p:cNvSpPr>
            <a:spLocks noGrp="1"/>
          </p:cNvSpPr>
          <p:nvPr>
            <p:ph type="body" sz="quarter" idx="10"/>
          </p:nvPr>
        </p:nvSpPr>
        <p:spPr/>
        <p:txBody>
          <a:bodyPr/>
          <a:lstStyle/>
          <a:p>
            <a:r>
              <a:rPr lang="en-GB"/>
              <a:t>3.2.1 Overview and principles - part 1</a:t>
            </a:r>
          </a:p>
        </p:txBody>
      </p:sp>
      <p:sp>
        <p:nvSpPr>
          <p:cNvPr id="3" name="Rechteck 2">
            <a:extLst>
              <a:ext uri="{FF2B5EF4-FFF2-40B4-BE49-F238E27FC236}">
                <a16:creationId xmlns:a16="http://schemas.microsoft.com/office/drawing/2014/main" id="{FF4E874B-5CA0-45E4-87A6-CD5AC3BC4E36}"/>
              </a:ext>
            </a:extLst>
          </p:cNvPr>
          <p:cNvSpPr/>
          <p:nvPr/>
        </p:nvSpPr>
        <p:spPr>
          <a:xfrm>
            <a:off x="3779912" y="4347101"/>
            <a:ext cx="4320480" cy="954107"/>
          </a:xfrm>
          <a:prstGeom prst="rect">
            <a:avLst/>
          </a:prstGeom>
        </p:spPr>
        <p:txBody>
          <a:bodyPr wrap="square">
            <a:spAutoFit/>
          </a:bodyPr>
          <a:lstStyle/>
          <a:p>
            <a:pPr marL="742950" lvl="2" indent="-285750" eaLnBrk="0" hangingPunct="0">
              <a:spcAft>
                <a:spcPts val="300"/>
              </a:spcAft>
              <a:buClr>
                <a:srgbClr val="4D79C7"/>
              </a:buClr>
              <a:buFont typeface="Wingdings" panose="05000000000000000000" pitchFamily="2" charset="2"/>
              <a:buChar char="§"/>
            </a:pPr>
            <a:r>
              <a:rPr lang="en-GB"/>
              <a:t>the review </a:t>
            </a:r>
          </a:p>
          <a:p>
            <a:pPr marL="742950" lvl="2" indent="-285750" eaLnBrk="0" hangingPunct="0">
              <a:spcAft>
                <a:spcPts val="300"/>
              </a:spcAft>
              <a:buClr>
                <a:srgbClr val="4D79C7"/>
              </a:buClr>
              <a:buFont typeface="Wingdings" panose="05000000000000000000" pitchFamily="2" charset="2"/>
              <a:buChar char="§"/>
            </a:pPr>
            <a:r>
              <a:rPr lang="en-GB"/>
              <a:t>the maintenance </a:t>
            </a:r>
          </a:p>
          <a:p>
            <a:pPr marL="742950" lvl="2" indent="-285750" eaLnBrk="0" hangingPunct="0">
              <a:spcAft>
                <a:spcPts val="300"/>
              </a:spcAft>
              <a:buClr>
                <a:srgbClr val="4D79C7"/>
              </a:buClr>
              <a:buFont typeface="Wingdings" panose="05000000000000000000" pitchFamily="2" charset="2"/>
              <a:buChar char="§"/>
            </a:pPr>
            <a:r>
              <a:rPr lang="en-GB"/>
              <a:t>the improvement </a:t>
            </a:r>
          </a:p>
        </p:txBody>
      </p:sp>
      <p:sp>
        <p:nvSpPr>
          <p:cNvPr id="5" name="Rechteck 4">
            <a:extLst>
              <a:ext uri="{FF2B5EF4-FFF2-40B4-BE49-F238E27FC236}">
                <a16:creationId xmlns:a16="http://schemas.microsoft.com/office/drawing/2014/main" id="{FD280894-10F5-4DBB-A133-A63EB23404EF}"/>
              </a:ext>
            </a:extLst>
          </p:cNvPr>
          <p:cNvSpPr/>
          <p:nvPr/>
        </p:nvSpPr>
        <p:spPr>
          <a:xfrm>
            <a:off x="678161" y="6101293"/>
            <a:ext cx="3976767" cy="307777"/>
          </a:xfrm>
          <a:prstGeom prst="rect">
            <a:avLst/>
          </a:prstGeom>
          <a:noFill/>
        </p:spPr>
        <p:txBody>
          <a:bodyPr wrap="square">
            <a:spAutoFit/>
          </a:bodyPr>
          <a:lstStyle/>
          <a:p>
            <a:r>
              <a:rPr lang="en-GB" sz="1400"/>
              <a:t>* better: “processes and procedures” </a:t>
            </a:r>
          </a:p>
        </p:txBody>
      </p:sp>
    </p:spTree>
    <p:extLst>
      <p:ext uri="{BB962C8B-B14F-4D97-AF65-F5344CB8AC3E}">
        <p14:creationId xmlns:p14="http://schemas.microsoft.com/office/powerpoint/2010/main" val="1157763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3.2 What is an ISMS?</a:t>
            </a:r>
            <a:br>
              <a:rPr lang="en-GB" dirty="0">
                <a:solidFill>
                  <a:schemeClr val="tx1"/>
                </a:solidFill>
              </a:rPr>
            </a:br>
            <a:br>
              <a:rPr lang="en-GB" dirty="0"/>
            </a:br>
            <a:endParaRPr lang="en-GB" dirty="0"/>
          </a:p>
        </p:txBody>
      </p:sp>
      <p:sp>
        <p:nvSpPr>
          <p:cNvPr id="3" name="Inhaltsplatzhalter 2">
            <a:extLst>
              <a:ext uri="{FF2B5EF4-FFF2-40B4-BE49-F238E27FC236}">
                <a16:creationId xmlns:a16="http://schemas.microsoft.com/office/drawing/2014/main" id="{07794231-40F3-4605-9730-29F1404A7D0F}"/>
              </a:ext>
            </a:extLst>
          </p:cNvPr>
          <p:cNvSpPr>
            <a:spLocks noGrp="1"/>
          </p:cNvSpPr>
          <p:nvPr>
            <p:ph idx="1"/>
          </p:nvPr>
        </p:nvSpPr>
        <p:spPr/>
        <p:txBody>
          <a:bodyPr/>
          <a:lstStyle/>
          <a:p>
            <a:pPr marL="20637" indent="0">
              <a:buNone/>
            </a:pPr>
            <a:r>
              <a:rPr lang="en-GB"/>
              <a:t>It is based upon a risk assessment and the organization’s risk acceptance levels designed to effectively treat and manage risks.  </a:t>
            </a:r>
          </a:p>
          <a:p>
            <a:endParaRPr lang="de-DE"/>
          </a:p>
          <a:p>
            <a:pPr marL="0" lvl="1" indent="0">
              <a:spcAft>
                <a:spcPts val="300"/>
              </a:spcAft>
              <a:buClr>
                <a:srgbClr val="FF8200"/>
              </a:buClr>
              <a:buNone/>
            </a:pPr>
            <a:r>
              <a:rPr lang="en-GB"/>
              <a:t>The following contributes to the successful implementation of an ISMS:</a:t>
            </a:r>
          </a:p>
          <a:p>
            <a:pPr marL="0" lvl="1">
              <a:spcAft>
                <a:spcPts val="300"/>
              </a:spcAft>
              <a:buClr>
                <a:srgbClr val="FF8200"/>
              </a:buClr>
            </a:pPr>
            <a:endParaRPr lang="de-DE" sz="1000"/>
          </a:p>
          <a:p>
            <a:pPr marL="742950" lvl="2" indent="-285750">
              <a:spcAft>
                <a:spcPts val="300"/>
              </a:spcAft>
              <a:buClr>
                <a:srgbClr val="4D79C7"/>
              </a:buClr>
            </a:pPr>
            <a:r>
              <a:rPr lang="en-GB"/>
              <a:t>analysing requirements for the protection of information assets </a:t>
            </a:r>
          </a:p>
          <a:p>
            <a:pPr marL="742950" lvl="2" indent="-285750">
              <a:spcAft>
                <a:spcPts val="300"/>
              </a:spcAft>
              <a:buClr>
                <a:srgbClr val="4D79C7"/>
              </a:buClr>
            </a:pPr>
            <a:r>
              <a:rPr lang="en-GB"/>
              <a:t>applying appropriate controls to ensure the protection of these information assets, as required.</a:t>
            </a:r>
          </a:p>
          <a:p>
            <a:pPr marL="0" lvl="1">
              <a:spcAft>
                <a:spcPts val="300"/>
              </a:spcAft>
              <a:buClr>
                <a:srgbClr val="FF8200"/>
              </a:buClr>
            </a:pPr>
            <a:endParaRPr lang="de-DE" sz="1000"/>
          </a:p>
          <a:p>
            <a:pPr marL="0" lvl="1" indent="0">
              <a:spcAft>
                <a:spcPts val="300"/>
              </a:spcAft>
              <a:buClr>
                <a:srgbClr val="FF8200"/>
              </a:buClr>
              <a:buNone/>
            </a:pPr>
            <a:r>
              <a:rPr lang="en-GB"/>
              <a:t> </a:t>
            </a:r>
          </a:p>
          <a:p>
            <a:endParaRPr lang="de-DE"/>
          </a:p>
        </p:txBody>
      </p:sp>
      <p:sp>
        <p:nvSpPr>
          <p:cNvPr id="5" name="Textplatzhalter 4">
            <a:extLst>
              <a:ext uri="{FF2B5EF4-FFF2-40B4-BE49-F238E27FC236}">
                <a16:creationId xmlns:a16="http://schemas.microsoft.com/office/drawing/2014/main" id="{54F51BF5-ADE3-4EA4-9F64-A2F2A8658CBE}"/>
              </a:ext>
            </a:extLst>
          </p:cNvPr>
          <p:cNvSpPr>
            <a:spLocks noGrp="1"/>
          </p:cNvSpPr>
          <p:nvPr>
            <p:ph type="body" sz="quarter" idx="10"/>
          </p:nvPr>
        </p:nvSpPr>
        <p:spPr/>
        <p:txBody>
          <a:bodyPr/>
          <a:lstStyle/>
          <a:p>
            <a:r>
              <a:rPr lang="en-GB"/>
              <a:t>3.2.1 Overview and principles - part 2</a:t>
            </a:r>
          </a:p>
        </p:txBody>
      </p:sp>
    </p:spTree>
    <p:extLst>
      <p:ext uri="{BB962C8B-B14F-4D97-AF65-F5344CB8AC3E}">
        <p14:creationId xmlns:p14="http://schemas.microsoft.com/office/powerpoint/2010/main" val="608821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3.2 What is an ISMS?</a:t>
            </a:r>
            <a:br>
              <a:rPr lang="en-GB" dirty="0"/>
            </a:br>
            <a:endParaRPr lang="en-GB" dirty="0"/>
          </a:p>
        </p:txBody>
      </p:sp>
      <p:sp>
        <p:nvSpPr>
          <p:cNvPr id="21" name="Abgerundetes Rechteck 30">
            <a:extLst>
              <a:ext uri="{FF2B5EF4-FFF2-40B4-BE49-F238E27FC236}">
                <a16:creationId xmlns:a16="http://schemas.microsoft.com/office/drawing/2014/main" id="{32F8124D-F6D0-4C08-9AC7-D5DE613D80E3}"/>
              </a:ext>
            </a:extLst>
          </p:cNvPr>
          <p:cNvSpPr/>
          <p:nvPr/>
        </p:nvSpPr>
        <p:spPr>
          <a:xfrm>
            <a:off x="755576" y="1371640"/>
            <a:ext cx="7704856" cy="3618274"/>
          </a:xfrm>
          <a:prstGeom prst="roundRect">
            <a:avLst>
              <a:gd name="adj" fmla="val 2751"/>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A risk is the prediction of possible damage, often based on calculation, in a negative case (danger), or in a positive case a possible advantage (chance).  The definition of damage or advantage depends on the benchmark values.</a:t>
            </a:r>
          </a:p>
          <a:p>
            <a:endParaRPr lang="de-DE">
              <a:solidFill>
                <a:schemeClr val="tx1"/>
              </a:solidFill>
            </a:endParaRPr>
          </a:p>
          <a:p>
            <a:r>
              <a:rPr lang="en-GB">
                <a:solidFill>
                  <a:schemeClr val="tx1"/>
                </a:solidFill>
              </a:rPr>
              <a:t>Risk is also often defined as the combination of the probability of occurrence of damage and the extent of this damage.</a:t>
            </a:r>
          </a:p>
          <a:p>
            <a:endParaRPr lang="de-DE">
              <a:solidFill>
                <a:schemeClr val="tx1"/>
              </a:solidFill>
            </a:endParaRPr>
          </a:p>
          <a:p>
            <a:r>
              <a:rPr lang="en-GB">
                <a:solidFill>
                  <a:schemeClr val="tx1"/>
                </a:solidFill>
              </a:rPr>
              <a:t>In contrast to the term "threat", the term "risk" includes an assessment of the extent to which a certain damage scenario is relevant to the scenario being examined.</a:t>
            </a:r>
          </a:p>
        </p:txBody>
      </p:sp>
      <p:sp>
        <p:nvSpPr>
          <p:cNvPr id="22" name="Rechteck 21">
            <a:extLst>
              <a:ext uri="{FF2B5EF4-FFF2-40B4-BE49-F238E27FC236}">
                <a16:creationId xmlns:a16="http://schemas.microsoft.com/office/drawing/2014/main" id="{7A349DD2-97FE-48B9-93AD-65767BC67BA1}"/>
              </a:ext>
            </a:extLst>
          </p:cNvPr>
          <p:cNvSpPr/>
          <p:nvPr/>
        </p:nvSpPr>
        <p:spPr>
          <a:xfrm>
            <a:off x="971600" y="1196752"/>
            <a:ext cx="6120680" cy="615553"/>
          </a:xfrm>
          <a:prstGeom prst="rect">
            <a:avLst/>
          </a:prstGeom>
          <a:solidFill>
            <a:schemeClr val="bg1"/>
          </a:solidFill>
        </p:spPr>
        <p:txBody>
          <a:bodyPr wrap="square">
            <a:spAutoFit/>
          </a:bodyPr>
          <a:lstStyle/>
          <a:p>
            <a:r>
              <a:rPr lang="en-GB" b="1" dirty="0"/>
              <a:t>Risk – German Federal Office for Information Security’s IT-</a:t>
            </a:r>
            <a:r>
              <a:rPr lang="en-GB" b="1" dirty="0" err="1"/>
              <a:t>Grundschutz</a:t>
            </a:r>
            <a:r>
              <a:rPr lang="en-GB" b="1" dirty="0"/>
              <a:t> Catalogues </a:t>
            </a:r>
          </a:p>
        </p:txBody>
      </p:sp>
      <p:grpSp>
        <p:nvGrpSpPr>
          <p:cNvPr id="11" name="Gruppieren 10">
            <a:extLst>
              <a:ext uri="{FF2B5EF4-FFF2-40B4-BE49-F238E27FC236}">
                <a16:creationId xmlns:a16="http://schemas.microsoft.com/office/drawing/2014/main" id="{CAAB8718-89E1-4715-ACBA-36524F3A4058}"/>
              </a:ext>
            </a:extLst>
          </p:cNvPr>
          <p:cNvGrpSpPr/>
          <p:nvPr/>
        </p:nvGrpSpPr>
        <p:grpSpPr>
          <a:xfrm>
            <a:off x="2628290" y="5164802"/>
            <a:ext cx="4103950" cy="854532"/>
            <a:chOff x="3439573" y="5102660"/>
            <a:chExt cx="3612492" cy="854532"/>
          </a:xfrm>
        </p:grpSpPr>
        <p:sp>
          <p:nvSpPr>
            <p:cNvPr id="3" name="Rechteck: abgerundete Ecken 2">
              <a:extLst>
                <a:ext uri="{FF2B5EF4-FFF2-40B4-BE49-F238E27FC236}">
                  <a16:creationId xmlns:a16="http://schemas.microsoft.com/office/drawing/2014/main" id="{96DBD799-51E7-4172-9AA4-21650422D2DC}"/>
                </a:ext>
              </a:extLst>
            </p:cNvPr>
            <p:cNvSpPr/>
            <p:nvPr/>
          </p:nvSpPr>
          <p:spPr>
            <a:xfrm>
              <a:off x="3563889" y="5276154"/>
              <a:ext cx="3488176" cy="681038"/>
            </a:xfrm>
            <a:prstGeom prst="roundRect">
              <a:avLst>
                <a:gd name="adj" fmla="val 10373"/>
              </a:avLst>
            </a:prstGeom>
            <a:solidFill>
              <a:schemeClr val="bg1"/>
            </a:solidFill>
            <a:ln w="28575">
              <a:solidFill>
                <a:srgbClr val="97999B"/>
              </a:solidFill>
            </a:ln>
          </p:spPr>
          <p:txBody>
            <a:bodyPr wrap="square" rIns="144000" rtlCol="0" anchor="ctr">
              <a:spAutoFit/>
            </a:bodyPr>
            <a:lstStyle/>
            <a:p>
              <a:pPr algn="r"/>
              <a:r>
                <a:rPr lang="en-GB">
                  <a:latin typeface="+mj-lt"/>
                </a:rPr>
                <a:t>  The definition of “risk” according to the ISO standard is mentioned later.</a:t>
              </a:r>
            </a:p>
          </p:txBody>
        </p:sp>
        <p:sp>
          <p:nvSpPr>
            <p:cNvPr id="6" name="Rechteck: abgerundete Ecken 5">
              <a:extLst>
                <a:ext uri="{FF2B5EF4-FFF2-40B4-BE49-F238E27FC236}">
                  <a16:creationId xmlns:a16="http://schemas.microsoft.com/office/drawing/2014/main" id="{79D88490-8162-4BB4-8F99-1F7BE2A002DC}"/>
                </a:ext>
              </a:extLst>
            </p:cNvPr>
            <p:cNvSpPr/>
            <p:nvPr/>
          </p:nvSpPr>
          <p:spPr>
            <a:xfrm>
              <a:off x="3439573" y="5102660"/>
              <a:ext cx="506633" cy="390763"/>
            </a:xfrm>
            <a:prstGeom prst="roundRect">
              <a:avLst>
                <a:gd name="adj" fmla="val 10673"/>
              </a:avLst>
            </a:prstGeom>
            <a:solidFill>
              <a:srgbClr val="4D79C7"/>
            </a:solidFill>
          </p:spPr>
          <p:txBody>
            <a:bodyPr wrap="square" lIns="0" tIns="0" rIns="0" bIns="0" rtlCol="0" anchor="ctr">
              <a:spAutoFit/>
            </a:bodyPr>
            <a:lstStyle/>
            <a:p>
              <a:pPr algn="ctr"/>
              <a:r>
                <a:rPr lang="en-GB" sz="2400" b="1">
                  <a:solidFill>
                    <a:schemeClr val="bg1"/>
                  </a:solidFill>
                  <a:latin typeface="HelveticaNeue Extended" panose="00000700000000000000" pitchFamily="2" charset="0"/>
                </a:rPr>
                <a:t>i</a:t>
              </a:r>
            </a:p>
          </p:txBody>
        </p:sp>
      </p:grpSp>
    </p:spTree>
    <p:extLst>
      <p:ext uri="{BB962C8B-B14F-4D97-AF65-F5344CB8AC3E}">
        <p14:creationId xmlns:p14="http://schemas.microsoft.com/office/powerpoint/2010/main" val="1828143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3.2 What is an ISMS?</a:t>
            </a:r>
            <a:br>
              <a:rPr lang="en-GB" dirty="0">
                <a:solidFill>
                  <a:schemeClr val="tx1"/>
                </a:solidFill>
              </a:rPr>
            </a:br>
            <a:br>
              <a:rPr lang="en-GB" dirty="0"/>
            </a:br>
            <a:endParaRPr lang="en-GB" dirty="0"/>
          </a:p>
        </p:txBody>
      </p:sp>
      <p:sp>
        <p:nvSpPr>
          <p:cNvPr id="3" name="Inhaltsplatzhalter 2">
            <a:extLst>
              <a:ext uri="{FF2B5EF4-FFF2-40B4-BE49-F238E27FC236}">
                <a16:creationId xmlns:a16="http://schemas.microsoft.com/office/drawing/2014/main" id="{232C6AAF-1CE7-4B36-8160-D4270C7A7741}"/>
              </a:ext>
            </a:extLst>
          </p:cNvPr>
          <p:cNvSpPr>
            <a:spLocks noGrp="1"/>
          </p:cNvSpPr>
          <p:nvPr>
            <p:ph idx="1"/>
          </p:nvPr>
        </p:nvSpPr>
        <p:spPr/>
        <p:txBody>
          <a:bodyPr/>
          <a:lstStyle/>
          <a:p>
            <a:pPr marL="20637" indent="0">
              <a:buNone/>
            </a:pPr>
            <a:r>
              <a:rPr lang="en-GB"/>
              <a:t>Information is an asset that, like other important business assets, is essential to an organization’s business and consequently needs to be </a:t>
            </a:r>
            <a:r>
              <a:rPr lang="en-GB" b="1"/>
              <a:t>suitably protected</a:t>
            </a:r>
            <a:r>
              <a:rPr lang="en-GB"/>
              <a:t>.</a:t>
            </a:r>
          </a:p>
          <a:p>
            <a:pPr marL="20637" indent="0">
              <a:spcBef>
                <a:spcPts val="1200"/>
              </a:spcBef>
              <a:buNone/>
            </a:pPr>
            <a:r>
              <a:rPr lang="en-GB"/>
              <a:t>Form of information storage</a:t>
            </a:r>
          </a:p>
          <a:p>
            <a:pPr marL="742950" lvl="2" indent="-285750">
              <a:spcAft>
                <a:spcPts val="300"/>
              </a:spcAft>
              <a:buClr>
                <a:srgbClr val="4D79C7"/>
              </a:buClr>
            </a:pPr>
            <a:r>
              <a:rPr lang="en-GB"/>
              <a:t>digital form (e.g. data files stored on electronic or optical media)</a:t>
            </a:r>
          </a:p>
          <a:p>
            <a:pPr marL="742950" lvl="2" indent="-285750">
              <a:spcAft>
                <a:spcPts val="300"/>
              </a:spcAft>
              <a:buClr>
                <a:srgbClr val="4D79C7"/>
              </a:buClr>
            </a:pPr>
            <a:r>
              <a:rPr lang="en-GB"/>
              <a:t>material form (e.g. on paper) </a:t>
            </a:r>
          </a:p>
          <a:p>
            <a:pPr marL="742950" lvl="2" indent="-285750">
              <a:spcAft>
                <a:spcPts val="300"/>
              </a:spcAft>
              <a:buClr>
                <a:srgbClr val="4D79C7"/>
              </a:buClr>
            </a:pPr>
            <a:r>
              <a:rPr lang="en-GB"/>
              <a:t>immaterial form as the knowledge of the employees.</a:t>
            </a:r>
          </a:p>
          <a:p>
            <a:pPr marL="20637" indent="0">
              <a:spcBef>
                <a:spcPts val="1200"/>
              </a:spcBef>
              <a:buNone/>
            </a:pPr>
            <a:r>
              <a:rPr lang="en-GB"/>
              <a:t>Types of transmission  </a:t>
            </a:r>
          </a:p>
          <a:p>
            <a:pPr marL="742950" lvl="2" indent="-285750">
              <a:spcAft>
                <a:spcPts val="300"/>
              </a:spcAft>
              <a:buClr>
                <a:srgbClr val="4D79C7"/>
              </a:buClr>
            </a:pPr>
            <a:r>
              <a:rPr lang="en-GB"/>
              <a:t>by mail</a:t>
            </a:r>
          </a:p>
          <a:p>
            <a:pPr marL="742950" lvl="2" indent="-285750">
              <a:spcAft>
                <a:spcPts val="300"/>
              </a:spcAft>
              <a:buClr>
                <a:srgbClr val="4D79C7"/>
              </a:buClr>
            </a:pPr>
            <a:r>
              <a:rPr lang="en-GB"/>
              <a:t>electronically </a:t>
            </a:r>
          </a:p>
          <a:p>
            <a:pPr marL="742950" lvl="2" indent="-285750">
              <a:spcAft>
                <a:spcPts val="300"/>
              </a:spcAft>
              <a:buClr>
                <a:srgbClr val="4D79C7"/>
              </a:buClr>
            </a:pPr>
            <a:r>
              <a:rPr lang="en-GB"/>
              <a:t>via verbal communication</a:t>
            </a:r>
          </a:p>
          <a:p>
            <a:endParaRPr lang="de-DE"/>
          </a:p>
        </p:txBody>
      </p:sp>
      <p:sp>
        <p:nvSpPr>
          <p:cNvPr id="4" name="Textplatzhalter 3">
            <a:extLst>
              <a:ext uri="{FF2B5EF4-FFF2-40B4-BE49-F238E27FC236}">
                <a16:creationId xmlns:a16="http://schemas.microsoft.com/office/drawing/2014/main" id="{4C5D6539-EE80-4FD9-BADB-29EEAB4EFB35}"/>
              </a:ext>
            </a:extLst>
          </p:cNvPr>
          <p:cNvSpPr>
            <a:spLocks noGrp="1"/>
          </p:cNvSpPr>
          <p:nvPr>
            <p:ph type="body" sz="quarter" idx="10"/>
          </p:nvPr>
        </p:nvSpPr>
        <p:spPr/>
        <p:txBody>
          <a:bodyPr/>
          <a:lstStyle/>
          <a:p>
            <a:r>
              <a:rPr lang="en-GB"/>
              <a:t>3.2.2 Information - part 1</a:t>
            </a:r>
          </a:p>
        </p:txBody>
      </p:sp>
      <p:grpSp>
        <p:nvGrpSpPr>
          <p:cNvPr id="5" name="Gruppieren 4">
            <a:extLst>
              <a:ext uri="{FF2B5EF4-FFF2-40B4-BE49-F238E27FC236}">
                <a16:creationId xmlns:a16="http://schemas.microsoft.com/office/drawing/2014/main" id="{B20C9416-5DF1-458B-879D-36CD92619F40}"/>
              </a:ext>
            </a:extLst>
          </p:cNvPr>
          <p:cNvGrpSpPr/>
          <p:nvPr/>
        </p:nvGrpSpPr>
        <p:grpSpPr>
          <a:xfrm>
            <a:off x="5076056" y="4509120"/>
            <a:ext cx="3792536" cy="1047364"/>
            <a:chOff x="3343200" y="5033340"/>
            <a:chExt cx="3792536" cy="1047364"/>
          </a:xfrm>
        </p:grpSpPr>
        <p:sp>
          <p:nvSpPr>
            <p:cNvPr id="6" name="Rechteck: abgerundete Ecken 5">
              <a:extLst>
                <a:ext uri="{FF2B5EF4-FFF2-40B4-BE49-F238E27FC236}">
                  <a16:creationId xmlns:a16="http://schemas.microsoft.com/office/drawing/2014/main" id="{D496ACC4-6FEF-4198-A9A6-D73C4835894E}"/>
                </a:ext>
              </a:extLst>
            </p:cNvPr>
            <p:cNvSpPr/>
            <p:nvPr/>
          </p:nvSpPr>
          <p:spPr>
            <a:xfrm>
              <a:off x="3563887" y="5152642"/>
              <a:ext cx="3571849" cy="928062"/>
            </a:xfrm>
            <a:prstGeom prst="roundRect">
              <a:avLst>
                <a:gd name="adj" fmla="val 10373"/>
              </a:avLst>
            </a:prstGeom>
            <a:solidFill>
              <a:schemeClr val="bg1"/>
            </a:solidFill>
            <a:ln w="28575">
              <a:solidFill>
                <a:srgbClr val="97999B"/>
              </a:solidFill>
            </a:ln>
          </p:spPr>
          <p:txBody>
            <a:bodyPr wrap="square" rIns="144000" rtlCol="0" anchor="ctr">
              <a:spAutoFit/>
            </a:bodyPr>
            <a:lstStyle/>
            <a:p>
              <a:pPr algn="r"/>
              <a:r>
                <a:rPr lang="en-GB">
                  <a:latin typeface="+mj-lt"/>
                </a:rPr>
                <a:t>The need to protect an asset is not dependent on its form and type of transmission.</a:t>
              </a:r>
            </a:p>
          </p:txBody>
        </p:sp>
        <p:sp>
          <p:nvSpPr>
            <p:cNvPr id="8" name="Rechteck: abgerundete Ecken 7">
              <a:extLst>
                <a:ext uri="{FF2B5EF4-FFF2-40B4-BE49-F238E27FC236}">
                  <a16:creationId xmlns:a16="http://schemas.microsoft.com/office/drawing/2014/main" id="{D4BB231A-B38F-4758-8F3F-05DEA640558F}"/>
                </a:ext>
              </a:extLst>
            </p:cNvPr>
            <p:cNvSpPr/>
            <p:nvPr/>
          </p:nvSpPr>
          <p:spPr>
            <a:xfrm>
              <a:off x="3343200" y="5033340"/>
              <a:ext cx="576063" cy="390763"/>
            </a:xfrm>
            <a:prstGeom prst="roundRect">
              <a:avLst>
                <a:gd name="adj" fmla="val 10673"/>
              </a:avLst>
            </a:prstGeom>
            <a:solidFill>
              <a:srgbClr val="4D79C7"/>
            </a:solidFill>
          </p:spPr>
          <p:txBody>
            <a:bodyPr wrap="square" lIns="0" tIns="0" rIns="0" bIns="0" rtlCol="0" anchor="ctr">
              <a:spAutoFit/>
            </a:bodyPr>
            <a:lstStyle/>
            <a:p>
              <a:pPr algn="ctr"/>
              <a:r>
                <a:rPr lang="en-GB" sz="2400" b="1">
                  <a:solidFill>
                    <a:schemeClr val="bg1"/>
                  </a:solidFill>
                  <a:latin typeface="HelveticaNeue Extended" panose="00000700000000000000" pitchFamily="2" charset="0"/>
                </a:rPr>
                <a:t>i</a:t>
              </a:r>
            </a:p>
          </p:txBody>
        </p:sp>
      </p:grpSp>
    </p:spTree>
    <p:extLst>
      <p:ext uri="{BB962C8B-B14F-4D97-AF65-F5344CB8AC3E}">
        <p14:creationId xmlns:p14="http://schemas.microsoft.com/office/powerpoint/2010/main" val="2297249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3.2 What is an ISMS?</a:t>
            </a:r>
            <a:br>
              <a:rPr lang="en-GB" dirty="0">
                <a:solidFill>
                  <a:schemeClr val="tx1"/>
                </a:solidFill>
              </a:rPr>
            </a:br>
            <a:br>
              <a:rPr lang="en-GB" dirty="0"/>
            </a:br>
            <a:endParaRPr lang="en-GB" dirty="0"/>
          </a:p>
        </p:txBody>
      </p:sp>
      <p:sp>
        <p:nvSpPr>
          <p:cNvPr id="3" name="Inhaltsplatzhalter 2">
            <a:extLst>
              <a:ext uri="{FF2B5EF4-FFF2-40B4-BE49-F238E27FC236}">
                <a16:creationId xmlns:a16="http://schemas.microsoft.com/office/drawing/2014/main" id="{7F2882DD-9AF8-451D-8381-97720970C955}"/>
              </a:ext>
            </a:extLst>
          </p:cNvPr>
          <p:cNvSpPr>
            <a:spLocks noGrp="1"/>
          </p:cNvSpPr>
          <p:nvPr>
            <p:ph idx="1"/>
          </p:nvPr>
        </p:nvSpPr>
        <p:spPr/>
        <p:txBody>
          <a:bodyPr/>
          <a:lstStyle/>
          <a:p>
            <a:pPr marL="20637" indent="0">
              <a:buNone/>
            </a:pPr>
            <a:r>
              <a:rPr lang="en-GB" dirty="0"/>
              <a:t>In many organizations, information is dependent upon information and communications technology. </a:t>
            </a:r>
          </a:p>
          <a:p>
            <a:endParaRPr lang="de-DE" sz="1000" dirty="0"/>
          </a:p>
          <a:p>
            <a:pPr marL="20637" indent="0">
              <a:buNone/>
            </a:pPr>
            <a:r>
              <a:rPr lang="en-GB" dirty="0"/>
              <a:t>This technology is often an essential element in the organization and assists in facilitating the</a:t>
            </a:r>
          </a:p>
          <a:p>
            <a:endParaRPr lang="de-DE" sz="1000" dirty="0"/>
          </a:p>
          <a:p>
            <a:pPr marL="742950" lvl="2" indent="-285750">
              <a:spcAft>
                <a:spcPts val="300"/>
              </a:spcAft>
              <a:buClr>
                <a:srgbClr val="4D79C7"/>
              </a:buClr>
            </a:pPr>
            <a:r>
              <a:rPr lang="en-GB" dirty="0"/>
              <a:t>creation</a:t>
            </a:r>
          </a:p>
          <a:p>
            <a:pPr marL="742950" lvl="2" indent="-285750">
              <a:spcAft>
                <a:spcPts val="300"/>
              </a:spcAft>
              <a:buClr>
                <a:srgbClr val="4D79C7"/>
              </a:buClr>
            </a:pPr>
            <a:r>
              <a:rPr lang="en-GB" dirty="0"/>
              <a:t>processing</a:t>
            </a:r>
          </a:p>
          <a:p>
            <a:pPr marL="742950" lvl="2" indent="-285750">
              <a:spcAft>
                <a:spcPts val="300"/>
              </a:spcAft>
              <a:buClr>
                <a:srgbClr val="4D79C7"/>
              </a:buClr>
            </a:pPr>
            <a:r>
              <a:rPr lang="en-GB" dirty="0"/>
              <a:t>storing</a:t>
            </a:r>
          </a:p>
          <a:p>
            <a:pPr marL="742950" lvl="2" indent="-285750">
              <a:spcAft>
                <a:spcPts val="300"/>
              </a:spcAft>
              <a:buClr>
                <a:srgbClr val="4D79C7"/>
              </a:buClr>
            </a:pPr>
            <a:r>
              <a:rPr lang="en-GB" dirty="0"/>
              <a:t>transmitting</a:t>
            </a:r>
          </a:p>
          <a:p>
            <a:pPr marL="742950" lvl="2" indent="-285750">
              <a:spcAft>
                <a:spcPts val="300"/>
              </a:spcAft>
              <a:buClr>
                <a:srgbClr val="4D79C7"/>
              </a:buClr>
            </a:pPr>
            <a:r>
              <a:rPr lang="en-GB" dirty="0"/>
              <a:t>protection, and </a:t>
            </a:r>
          </a:p>
          <a:p>
            <a:pPr marL="742950" lvl="2" indent="-285750">
              <a:spcAft>
                <a:spcPts val="300"/>
              </a:spcAft>
              <a:buClr>
                <a:srgbClr val="4D79C7"/>
              </a:buClr>
            </a:pPr>
            <a:r>
              <a:rPr lang="en-GB" dirty="0"/>
              <a:t>destruction </a:t>
            </a:r>
          </a:p>
          <a:p>
            <a:endParaRPr lang="de-DE" sz="1000" dirty="0"/>
          </a:p>
          <a:p>
            <a:pPr marL="20637" indent="0">
              <a:buNone/>
            </a:pPr>
            <a:r>
              <a:rPr lang="en-GB" dirty="0"/>
              <a:t>of information.</a:t>
            </a:r>
          </a:p>
          <a:p>
            <a:endParaRPr lang="de-DE" dirty="0"/>
          </a:p>
        </p:txBody>
      </p:sp>
      <p:sp>
        <p:nvSpPr>
          <p:cNvPr id="4" name="Textplatzhalter 3">
            <a:extLst>
              <a:ext uri="{FF2B5EF4-FFF2-40B4-BE49-F238E27FC236}">
                <a16:creationId xmlns:a16="http://schemas.microsoft.com/office/drawing/2014/main" id="{1E8366B4-437F-46FC-ABCC-F90065084A67}"/>
              </a:ext>
            </a:extLst>
          </p:cNvPr>
          <p:cNvSpPr>
            <a:spLocks noGrp="1"/>
          </p:cNvSpPr>
          <p:nvPr>
            <p:ph type="body" sz="quarter" idx="10"/>
          </p:nvPr>
        </p:nvSpPr>
        <p:spPr/>
        <p:txBody>
          <a:bodyPr/>
          <a:lstStyle/>
          <a:p>
            <a:r>
              <a:rPr lang="en-GB"/>
              <a:t>3.2 Documented information – part 2</a:t>
            </a:r>
          </a:p>
        </p:txBody>
      </p:sp>
      <p:pic>
        <p:nvPicPr>
          <p:cNvPr id="5" name="Grafik 4">
            <a:extLst>
              <a:ext uri="{FF2B5EF4-FFF2-40B4-BE49-F238E27FC236}">
                <a16:creationId xmlns:a16="http://schemas.microsoft.com/office/drawing/2014/main" id="{6AD8BBA2-6938-47E5-90E1-4402C93251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3625" y="3191104"/>
            <a:ext cx="3960440" cy="2338895"/>
          </a:xfrm>
          <a:prstGeom prst="rect">
            <a:avLst/>
          </a:prstGeom>
        </p:spPr>
      </p:pic>
      <p:sp>
        <p:nvSpPr>
          <p:cNvPr id="6" name="Rechteck: abgerundete Ecken 5">
            <a:extLst>
              <a:ext uri="{FF2B5EF4-FFF2-40B4-BE49-F238E27FC236}">
                <a16:creationId xmlns:a16="http://schemas.microsoft.com/office/drawing/2014/main" id="{8B3DF67A-2659-4692-BFB9-EA1B0901EABD}"/>
              </a:ext>
            </a:extLst>
          </p:cNvPr>
          <p:cNvSpPr/>
          <p:nvPr/>
        </p:nvSpPr>
        <p:spPr>
          <a:xfrm>
            <a:off x="3995936" y="2950488"/>
            <a:ext cx="4536504" cy="2854776"/>
          </a:xfrm>
          <a:prstGeom prst="roundRect">
            <a:avLst>
              <a:gd name="adj" fmla="val 4674"/>
            </a:avLst>
          </a:prstGeom>
          <a:ln>
            <a:solidFill>
              <a:schemeClr val="bg1">
                <a:lumMod val="75000"/>
              </a:schemeClr>
            </a:solidFill>
          </a:ln>
        </p:spPr>
        <p:txBody>
          <a:bodyPr wrap="square" rtlCol="0" anchor="ctr">
            <a:spAutoFit/>
          </a:bodyPr>
          <a:lstStyle/>
          <a:p>
            <a:pPr algn="ctr"/>
            <a:endParaRPr lang="de-DE" sz="1800">
              <a:latin typeface="+mj-lt"/>
            </a:endParaRPr>
          </a:p>
        </p:txBody>
      </p:sp>
    </p:spTree>
    <p:extLst>
      <p:ext uri="{BB962C8B-B14F-4D97-AF65-F5344CB8AC3E}">
        <p14:creationId xmlns:p14="http://schemas.microsoft.com/office/powerpoint/2010/main" val="2328001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3.2 What is an ISMS?</a:t>
            </a:r>
            <a:br>
              <a:rPr lang="en-GB" dirty="0">
                <a:solidFill>
                  <a:schemeClr val="tx1"/>
                </a:solidFill>
              </a:rPr>
            </a:br>
            <a:br>
              <a:rPr lang="en-GB" dirty="0"/>
            </a:br>
            <a:endParaRPr lang="en-GB" dirty="0"/>
          </a:p>
        </p:txBody>
      </p:sp>
      <p:sp>
        <p:nvSpPr>
          <p:cNvPr id="4" name="Textplatzhalter 3">
            <a:extLst>
              <a:ext uri="{FF2B5EF4-FFF2-40B4-BE49-F238E27FC236}">
                <a16:creationId xmlns:a16="http://schemas.microsoft.com/office/drawing/2014/main" id="{914B16B0-E245-431C-ACD6-D824B33E82E6}"/>
              </a:ext>
            </a:extLst>
          </p:cNvPr>
          <p:cNvSpPr>
            <a:spLocks noGrp="1"/>
          </p:cNvSpPr>
          <p:nvPr>
            <p:ph type="body" sz="quarter" idx="10"/>
          </p:nvPr>
        </p:nvSpPr>
        <p:spPr/>
        <p:txBody>
          <a:bodyPr/>
          <a:lstStyle/>
          <a:p>
            <a:r>
              <a:rPr lang="en-GB"/>
              <a:t>3.2.3 Information security - part 1</a:t>
            </a:r>
          </a:p>
        </p:txBody>
      </p:sp>
      <p:sp>
        <p:nvSpPr>
          <p:cNvPr id="5" name="Abgerundetes Rechteck 30">
            <a:extLst>
              <a:ext uri="{FF2B5EF4-FFF2-40B4-BE49-F238E27FC236}">
                <a16:creationId xmlns:a16="http://schemas.microsoft.com/office/drawing/2014/main" id="{D1FA0442-EE22-4640-ABB6-FEC882F765B1}"/>
              </a:ext>
            </a:extLst>
          </p:cNvPr>
          <p:cNvSpPr/>
          <p:nvPr/>
        </p:nvSpPr>
        <p:spPr>
          <a:xfrm>
            <a:off x="623953" y="1835299"/>
            <a:ext cx="7704855" cy="796257"/>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Preservation of confidentiality (2.12), integrity (2.40) and availability (2.9) of information. </a:t>
            </a:r>
          </a:p>
        </p:txBody>
      </p:sp>
      <p:sp>
        <p:nvSpPr>
          <p:cNvPr id="6" name="Rechteck 5">
            <a:extLst>
              <a:ext uri="{FF2B5EF4-FFF2-40B4-BE49-F238E27FC236}">
                <a16:creationId xmlns:a16="http://schemas.microsoft.com/office/drawing/2014/main" id="{C4FE2767-F8FD-4727-875A-E229CF45C269}"/>
              </a:ext>
            </a:extLst>
          </p:cNvPr>
          <p:cNvSpPr/>
          <p:nvPr/>
        </p:nvSpPr>
        <p:spPr>
          <a:xfrm>
            <a:off x="839977" y="1667889"/>
            <a:ext cx="4164071" cy="356297"/>
          </a:xfrm>
          <a:prstGeom prst="rect">
            <a:avLst/>
          </a:prstGeom>
          <a:solidFill>
            <a:schemeClr val="bg1"/>
          </a:solidFill>
        </p:spPr>
        <p:txBody>
          <a:bodyPr wrap="square">
            <a:spAutoFit/>
          </a:bodyPr>
          <a:lstStyle/>
          <a:p>
            <a:r>
              <a:rPr lang="en-GB" b="1"/>
              <a:t>Information security – ISO 27000- 2.33 </a:t>
            </a:r>
          </a:p>
        </p:txBody>
      </p:sp>
      <p:sp>
        <p:nvSpPr>
          <p:cNvPr id="8" name="Rechteck 7">
            <a:extLst>
              <a:ext uri="{FF2B5EF4-FFF2-40B4-BE49-F238E27FC236}">
                <a16:creationId xmlns:a16="http://schemas.microsoft.com/office/drawing/2014/main" id="{8A37E0BA-818E-482C-88EE-21D03605559F}"/>
              </a:ext>
            </a:extLst>
          </p:cNvPr>
          <p:cNvSpPr/>
          <p:nvPr/>
        </p:nvSpPr>
        <p:spPr>
          <a:xfrm>
            <a:off x="646848" y="4144779"/>
            <a:ext cx="7704855" cy="1554272"/>
          </a:xfrm>
          <a:prstGeom prst="rect">
            <a:avLst/>
          </a:prstGeom>
          <a:solidFill>
            <a:schemeClr val="bg1"/>
          </a:solidFill>
        </p:spPr>
        <p:txBody>
          <a:bodyPr wrap="square">
            <a:spAutoFit/>
          </a:bodyPr>
          <a:lstStyle/>
          <a:p>
            <a:pPr marL="285750" lvl="1" indent="-285750" eaLnBrk="0" hangingPunct="0">
              <a:spcAft>
                <a:spcPts val="300"/>
              </a:spcAft>
              <a:buClr>
                <a:srgbClr val="4D79C7"/>
              </a:buClr>
              <a:buFont typeface="Wingdings" panose="05000000000000000000" pitchFamily="2" charset="2"/>
              <a:buChar char="§"/>
            </a:pPr>
            <a:r>
              <a:rPr lang="en-GB"/>
              <a:t>Information security involves </a:t>
            </a:r>
          </a:p>
          <a:p>
            <a:pPr marL="742950" lvl="2" indent="-285750" eaLnBrk="0" hangingPunct="0">
              <a:spcAft>
                <a:spcPts val="300"/>
              </a:spcAft>
              <a:buClr>
                <a:srgbClr val="97999B"/>
              </a:buClr>
              <a:buFont typeface="Wingdings" panose="05000000000000000000" pitchFamily="2" charset="2"/>
              <a:buChar char="§"/>
            </a:pPr>
            <a:r>
              <a:rPr lang="en-GB"/>
              <a:t>the application and </a:t>
            </a:r>
          </a:p>
          <a:p>
            <a:pPr marL="742950" lvl="2" indent="-285750" eaLnBrk="0" hangingPunct="0">
              <a:spcAft>
                <a:spcPts val="300"/>
              </a:spcAft>
              <a:buClr>
                <a:srgbClr val="97999B"/>
              </a:buClr>
              <a:buFont typeface="Wingdings" panose="05000000000000000000" pitchFamily="2" charset="2"/>
              <a:buChar char="§"/>
            </a:pPr>
            <a:r>
              <a:rPr lang="en-GB"/>
              <a:t>management </a:t>
            </a:r>
          </a:p>
          <a:p>
            <a:pPr marL="0" lvl="1" eaLnBrk="0" hangingPunct="0">
              <a:spcAft>
                <a:spcPts val="300"/>
              </a:spcAft>
              <a:buClr>
                <a:srgbClr val="FF8200"/>
              </a:buClr>
            </a:pPr>
            <a:r>
              <a:rPr lang="en-GB"/>
              <a:t>     of security controls.</a:t>
            </a:r>
          </a:p>
          <a:p>
            <a:pPr marL="285750" lvl="1" indent="-285750" eaLnBrk="0" hangingPunct="0">
              <a:spcAft>
                <a:spcPts val="300"/>
              </a:spcAft>
              <a:buClr>
                <a:srgbClr val="FF8200"/>
              </a:buClr>
              <a:buFont typeface="Wingdings" panose="05000000000000000000" pitchFamily="2" charset="2"/>
              <a:buChar char="§"/>
            </a:pPr>
            <a:endParaRPr lang="de-DE"/>
          </a:p>
        </p:txBody>
      </p:sp>
      <p:sp>
        <p:nvSpPr>
          <p:cNvPr id="9" name="Abgerundetes Rechteck 30">
            <a:extLst>
              <a:ext uri="{FF2B5EF4-FFF2-40B4-BE49-F238E27FC236}">
                <a16:creationId xmlns:a16="http://schemas.microsoft.com/office/drawing/2014/main" id="{D5FFE71A-ED41-4FB3-B088-253308721234}"/>
              </a:ext>
            </a:extLst>
          </p:cNvPr>
          <p:cNvSpPr/>
          <p:nvPr/>
        </p:nvSpPr>
        <p:spPr>
          <a:xfrm>
            <a:off x="644489" y="2921515"/>
            <a:ext cx="7684319" cy="858000"/>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Potential cause of an unwanted incident, which may result in harm to a system or organization</a:t>
            </a:r>
          </a:p>
        </p:txBody>
      </p:sp>
      <p:sp>
        <p:nvSpPr>
          <p:cNvPr id="10" name="Rechteck 9">
            <a:extLst>
              <a:ext uri="{FF2B5EF4-FFF2-40B4-BE49-F238E27FC236}">
                <a16:creationId xmlns:a16="http://schemas.microsoft.com/office/drawing/2014/main" id="{BBC45CCA-710F-4CFE-825A-B0C0A7777B7E}"/>
              </a:ext>
            </a:extLst>
          </p:cNvPr>
          <p:cNvSpPr/>
          <p:nvPr/>
        </p:nvSpPr>
        <p:spPr>
          <a:xfrm>
            <a:off x="860515" y="2798966"/>
            <a:ext cx="2775381" cy="353943"/>
          </a:xfrm>
          <a:prstGeom prst="rect">
            <a:avLst/>
          </a:prstGeom>
          <a:solidFill>
            <a:schemeClr val="bg1"/>
          </a:solidFill>
        </p:spPr>
        <p:txBody>
          <a:bodyPr wrap="square">
            <a:spAutoFit/>
          </a:bodyPr>
          <a:lstStyle/>
          <a:p>
            <a:r>
              <a:rPr lang="en-GB" b="1"/>
              <a:t>Threat – ISO 27000- 2.83 </a:t>
            </a:r>
          </a:p>
        </p:txBody>
      </p:sp>
      <p:sp>
        <p:nvSpPr>
          <p:cNvPr id="11" name="Rechteck 10">
            <a:extLst>
              <a:ext uri="{FF2B5EF4-FFF2-40B4-BE49-F238E27FC236}">
                <a16:creationId xmlns:a16="http://schemas.microsoft.com/office/drawing/2014/main" id="{98FEDAA6-834C-4591-A98D-E7D3873C7C66}"/>
              </a:ext>
            </a:extLst>
          </p:cNvPr>
          <p:cNvSpPr/>
          <p:nvPr/>
        </p:nvSpPr>
        <p:spPr>
          <a:xfrm>
            <a:off x="4352763" y="4144779"/>
            <a:ext cx="3327973" cy="877163"/>
          </a:xfrm>
          <a:prstGeom prst="rect">
            <a:avLst/>
          </a:prstGeom>
        </p:spPr>
        <p:txBody>
          <a:bodyPr wrap="square">
            <a:spAutoFit/>
          </a:bodyPr>
          <a:lstStyle/>
          <a:p>
            <a:pPr marL="285750" lvl="1" indent="-285750" eaLnBrk="0" hangingPunct="0">
              <a:spcAft>
                <a:spcPts val="300"/>
              </a:spcAft>
              <a:buClr>
                <a:srgbClr val="4D79C7"/>
              </a:buClr>
              <a:buFont typeface="Wingdings" panose="05000000000000000000" pitchFamily="2" charset="2"/>
              <a:buChar char="§"/>
            </a:pPr>
            <a:r>
              <a:rPr lang="en-GB"/>
              <a:t>Security controls are influenced by threats.</a:t>
            </a:r>
          </a:p>
        </p:txBody>
      </p:sp>
    </p:spTree>
    <p:extLst>
      <p:ext uri="{BB962C8B-B14F-4D97-AF65-F5344CB8AC3E}">
        <p14:creationId xmlns:p14="http://schemas.microsoft.com/office/powerpoint/2010/main" val="23875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3.2 What is an ISMS?</a:t>
            </a:r>
            <a:br>
              <a:rPr lang="en-GB" dirty="0"/>
            </a:br>
            <a:endParaRPr lang="en-GB" dirty="0"/>
          </a:p>
        </p:txBody>
      </p:sp>
      <p:sp>
        <p:nvSpPr>
          <p:cNvPr id="4" name="Textplatzhalter 3">
            <a:extLst>
              <a:ext uri="{FF2B5EF4-FFF2-40B4-BE49-F238E27FC236}">
                <a16:creationId xmlns:a16="http://schemas.microsoft.com/office/drawing/2014/main" id="{B9C3A3FB-8570-4246-911F-96CCF94441F3}"/>
              </a:ext>
            </a:extLst>
          </p:cNvPr>
          <p:cNvSpPr>
            <a:spLocks noGrp="1"/>
          </p:cNvSpPr>
          <p:nvPr>
            <p:ph type="body" sz="quarter" idx="10"/>
          </p:nvPr>
        </p:nvSpPr>
        <p:spPr/>
        <p:txBody>
          <a:bodyPr/>
          <a:lstStyle/>
          <a:p>
            <a:r>
              <a:rPr lang="en-GB"/>
              <a:t>3.2.3 Information security - part 2</a:t>
            </a:r>
          </a:p>
        </p:txBody>
      </p:sp>
      <p:sp>
        <p:nvSpPr>
          <p:cNvPr id="23" name="Abgerundetes Rechteck 30">
            <a:extLst>
              <a:ext uri="{FF2B5EF4-FFF2-40B4-BE49-F238E27FC236}">
                <a16:creationId xmlns:a16="http://schemas.microsoft.com/office/drawing/2014/main" id="{734F332E-5415-4C26-B395-4FED084CD443}"/>
              </a:ext>
            </a:extLst>
          </p:cNvPr>
          <p:cNvSpPr/>
          <p:nvPr/>
        </p:nvSpPr>
        <p:spPr>
          <a:xfrm>
            <a:off x="625223" y="3012290"/>
            <a:ext cx="7704855" cy="931732"/>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Property that information is not made available or disclosed to unauthorized individuals, entities, or processes (2.61)</a:t>
            </a:r>
          </a:p>
        </p:txBody>
      </p:sp>
      <p:sp>
        <p:nvSpPr>
          <p:cNvPr id="24" name="Rechteck 23">
            <a:extLst>
              <a:ext uri="{FF2B5EF4-FFF2-40B4-BE49-F238E27FC236}">
                <a16:creationId xmlns:a16="http://schemas.microsoft.com/office/drawing/2014/main" id="{99549EC8-263F-49B4-A9BF-10D3E0F43447}"/>
              </a:ext>
            </a:extLst>
          </p:cNvPr>
          <p:cNvSpPr/>
          <p:nvPr/>
        </p:nvSpPr>
        <p:spPr>
          <a:xfrm>
            <a:off x="841247" y="2837403"/>
            <a:ext cx="3650805" cy="353943"/>
          </a:xfrm>
          <a:prstGeom prst="rect">
            <a:avLst/>
          </a:prstGeom>
          <a:solidFill>
            <a:schemeClr val="bg1"/>
          </a:solidFill>
        </p:spPr>
        <p:txBody>
          <a:bodyPr wrap="square">
            <a:spAutoFit/>
          </a:bodyPr>
          <a:lstStyle/>
          <a:p>
            <a:r>
              <a:rPr lang="en-GB" b="1" dirty="0"/>
              <a:t>Confidentiality – ISO 27000 - 2.12 </a:t>
            </a:r>
          </a:p>
        </p:txBody>
      </p:sp>
      <p:sp>
        <p:nvSpPr>
          <p:cNvPr id="25" name="Abgerundetes Rechteck 30">
            <a:extLst>
              <a:ext uri="{FF2B5EF4-FFF2-40B4-BE49-F238E27FC236}">
                <a16:creationId xmlns:a16="http://schemas.microsoft.com/office/drawing/2014/main" id="{A78410CD-E0C1-4DA2-B4B0-B549DBB07D54}"/>
              </a:ext>
            </a:extLst>
          </p:cNvPr>
          <p:cNvSpPr/>
          <p:nvPr/>
        </p:nvSpPr>
        <p:spPr>
          <a:xfrm>
            <a:off x="625222" y="4238151"/>
            <a:ext cx="7704855" cy="588092"/>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Property of accuracy and completeness</a:t>
            </a:r>
          </a:p>
        </p:txBody>
      </p:sp>
      <p:sp>
        <p:nvSpPr>
          <p:cNvPr id="26" name="Rechteck 25">
            <a:extLst>
              <a:ext uri="{FF2B5EF4-FFF2-40B4-BE49-F238E27FC236}">
                <a16:creationId xmlns:a16="http://schemas.microsoft.com/office/drawing/2014/main" id="{ADBEA4A5-AC3D-4EAE-899C-09BBC39D89BB}"/>
              </a:ext>
            </a:extLst>
          </p:cNvPr>
          <p:cNvSpPr/>
          <p:nvPr/>
        </p:nvSpPr>
        <p:spPr>
          <a:xfrm>
            <a:off x="841247" y="4034154"/>
            <a:ext cx="3002732" cy="353943"/>
          </a:xfrm>
          <a:prstGeom prst="rect">
            <a:avLst/>
          </a:prstGeom>
          <a:solidFill>
            <a:schemeClr val="bg1"/>
          </a:solidFill>
        </p:spPr>
        <p:txBody>
          <a:bodyPr wrap="square">
            <a:spAutoFit/>
          </a:bodyPr>
          <a:lstStyle/>
          <a:p>
            <a:r>
              <a:rPr lang="en-GB" b="1" dirty="0"/>
              <a:t>Integrity – ISO 27000 - 2.40 </a:t>
            </a:r>
          </a:p>
        </p:txBody>
      </p:sp>
      <p:sp>
        <p:nvSpPr>
          <p:cNvPr id="27" name="Abgerundetes Rechteck 30">
            <a:extLst>
              <a:ext uri="{FF2B5EF4-FFF2-40B4-BE49-F238E27FC236}">
                <a16:creationId xmlns:a16="http://schemas.microsoft.com/office/drawing/2014/main" id="{23BCD186-4CB9-4E1F-A0E3-4ECBD6A885B5}"/>
              </a:ext>
            </a:extLst>
          </p:cNvPr>
          <p:cNvSpPr/>
          <p:nvPr/>
        </p:nvSpPr>
        <p:spPr>
          <a:xfrm>
            <a:off x="625221" y="5110106"/>
            <a:ext cx="7704855" cy="796257"/>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Property of being accessible and usable upon demand by an authorized entity</a:t>
            </a:r>
          </a:p>
        </p:txBody>
      </p:sp>
      <p:sp>
        <p:nvSpPr>
          <p:cNvPr id="28" name="Rechteck 27">
            <a:extLst>
              <a:ext uri="{FF2B5EF4-FFF2-40B4-BE49-F238E27FC236}">
                <a16:creationId xmlns:a16="http://schemas.microsoft.com/office/drawing/2014/main" id="{1159A0B9-D5BE-4355-9B32-07AB5C0525A2}"/>
              </a:ext>
            </a:extLst>
          </p:cNvPr>
          <p:cNvSpPr/>
          <p:nvPr/>
        </p:nvSpPr>
        <p:spPr>
          <a:xfrm>
            <a:off x="841247" y="4935219"/>
            <a:ext cx="3290764" cy="353943"/>
          </a:xfrm>
          <a:prstGeom prst="rect">
            <a:avLst/>
          </a:prstGeom>
          <a:solidFill>
            <a:schemeClr val="bg1"/>
          </a:solidFill>
        </p:spPr>
        <p:txBody>
          <a:bodyPr wrap="square">
            <a:spAutoFit/>
          </a:bodyPr>
          <a:lstStyle/>
          <a:p>
            <a:r>
              <a:rPr lang="en-GB" b="1" dirty="0"/>
              <a:t>Availability – ISO 27000 - 2.9 </a:t>
            </a:r>
          </a:p>
        </p:txBody>
      </p:sp>
      <p:sp>
        <p:nvSpPr>
          <p:cNvPr id="14" name="Abgerundetes Rechteck 30">
            <a:extLst>
              <a:ext uri="{FF2B5EF4-FFF2-40B4-BE49-F238E27FC236}">
                <a16:creationId xmlns:a16="http://schemas.microsoft.com/office/drawing/2014/main" id="{6884E826-00A6-4DB2-98DA-A1FCF29C4F46}"/>
              </a:ext>
            </a:extLst>
          </p:cNvPr>
          <p:cNvSpPr/>
          <p:nvPr/>
        </p:nvSpPr>
        <p:spPr>
          <a:xfrm>
            <a:off x="625223" y="1884295"/>
            <a:ext cx="7704855" cy="911972"/>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Processes (2.61) and procedures for ensuring continued information security (2.33) operations</a:t>
            </a:r>
          </a:p>
        </p:txBody>
      </p:sp>
      <p:sp>
        <p:nvSpPr>
          <p:cNvPr id="15" name="Rechteck 14">
            <a:extLst>
              <a:ext uri="{FF2B5EF4-FFF2-40B4-BE49-F238E27FC236}">
                <a16:creationId xmlns:a16="http://schemas.microsoft.com/office/drawing/2014/main" id="{78BCF93F-45DA-42C6-ABE8-4DAF859BAAC8}"/>
              </a:ext>
            </a:extLst>
          </p:cNvPr>
          <p:cNvSpPr/>
          <p:nvPr/>
        </p:nvSpPr>
        <p:spPr>
          <a:xfrm>
            <a:off x="841247" y="1709408"/>
            <a:ext cx="5602961" cy="353943"/>
          </a:xfrm>
          <a:prstGeom prst="rect">
            <a:avLst/>
          </a:prstGeom>
          <a:solidFill>
            <a:schemeClr val="bg1"/>
          </a:solidFill>
        </p:spPr>
        <p:txBody>
          <a:bodyPr wrap="square">
            <a:spAutoFit/>
          </a:bodyPr>
          <a:lstStyle/>
          <a:p>
            <a:r>
              <a:rPr lang="en-GB" b="1" dirty="0"/>
              <a:t>Information security continuity – ISO 27000 - 2.34 </a:t>
            </a:r>
          </a:p>
        </p:txBody>
      </p:sp>
    </p:spTree>
    <p:extLst>
      <p:ext uri="{BB962C8B-B14F-4D97-AF65-F5344CB8AC3E}">
        <p14:creationId xmlns:p14="http://schemas.microsoft.com/office/powerpoint/2010/main" val="2298503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3.2 What is an ISMS?</a:t>
            </a:r>
            <a:br>
              <a:rPr lang="en-GB" dirty="0"/>
            </a:br>
            <a:endParaRPr lang="en-GB" dirty="0"/>
          </a:p>
        </p:txBody>
      </p:sp>
      <p:sp>
        <p:nvSpPr>
          <p:cNvPr id="8" name="Inhaltsplatzhalter 7">
            <a:extLst>
              <a:ext uri="{FF2B5EF4-FFF2-40B4-BE49-F238E27FC236}">
                <a16:creationId xmlns:a16="http://schemas.microsoft.com/office/drawing/2014/main" id="{EDBF6CCD-9AF3-44C4-B733-C59304852D3B}"/>
              </a:ext>
            </a:extLst>
          </p:cNvPr>
          <p:cNvSpPr>
            <a:spLocks noGrp="1"/>
          </p:cNvSpPr>
          <p:nvPr>
            <p:ph idx="1"/>
          </p:nvPr>
        </p:nvSpPr>
        <p:spPr/>
        <p:txBody>
          <a:bodyPr/>
          <a:lstStyle/>
          <a:p>
            <a:pPr marL="20637" indent="0">
              <a:buNone/>
            </a:pPr>
            <a:r>
              <a:rPr lang="en-GB" b="1"/>
              <a:t>Confidentiality</a:t>
            </a:r>
          </a:p>
          <a:p>
            <a:endParaRPr lang="de-DE"/>
          </a:p>
        </p:txBody>
      </p:sp>
      <p:sp>
        <p:nvSpPr>
          <p:cNvPr id="9" name="Textplatzhalter 8">
            <a:extLst>
              <a:ext uri="{FF2B5EF4-FFF2-40B4-BE49-F238E27FC236}">
                <a16:creationId xmlns:a16="http://schemas.microsoft.com/office/drawing/2014/main" id="{01795463-8D15-4F3A-84A9-AC99AF89CE90}"/>
              </a:ext>
            </a:extLst>
          </p:cNvPr>
          <p:cNvSpPr>
            <a:spLocks noGrp="1"/>
          </p:cNvSpPr>
          <p:nvPr>
            <p:ph type="body" sz="quarter" idx="10"/>
          </p:nvPr>
        </p:nvSpPr>
        <p:spPr/>
        <p:txBody>
          <a:bodyPr/>
          <a:lstStyle/>
          <a:p>
            <a:r>
              <a:rPr lang="en-GB"/>
              <a:t>3.2.3 Information security - part 3</a:t>
            </a:r>
          </a:p>
        </p:txBody>
      </p:sp>
      <p:cxnSp>
        <p:nvCxnSpPr>
          <p:cNvPr id="6" name="Gerade Verbindung mit Pfeil 5">
            <a:extLst>
              <a:ext uri="{FF2B5EF4-FFF2-40B4-BE49-F238E27FC236}">
                <a16:creationId xmlns:a16="http://schemas.microsoft.com/office/drawing/2014/main" id="{54E6D5E8-FFD2-49E3-899A-672E016EA2A6}"/>
              </a:ext>
            </a:extLst>
          </p:cNvPr>
          <p:cNvCxnSpPr>
            <a:cxnSpLocks/>
            <a:stCxn id="10" idx="3"/>
            <a:endCxn id="27" idx="1"/>
          </p:cNvCxnSpPr>
          <p:nvPr/>
        </p:nvCxnSpPr>
        <p:spPr bwMode="auto">
          <a:xfrm flipV="1">
            <a:off x="2771800" y="2956451"/>
            <a:ext cx="3277466" cy="29403"/>
          </a:xfrm>
          <a:prstGeom prst="straightConnector1">
            <a:avLst/>
          </a:prstGeom>
          <a:solidFill>
            <a:schemeClr val="accent1"/>
          </a:solidFill>
          <a:ln w="28575" cap="flat" cmpd="sng" algn="ctr">
            <a:solidFill>
              <a:schemeClr val="bg1">
                <a:lumMod val="50000"/>
              </a:schemeClr>
            </a:solidFill>
            <a:prstDash val="solid"/>
            <a:round/>
            <a:headEnd type="none" w="med" len="med"/>
            <a:tailEnd type="triangle"/>
          </a:ln>
          <a:effectLst/>
        </p:spPr>
      </p:cxnSp>
      <p:pic>
        <p:nvPicPr>
          <p:cNvPr id="15" name="Grafik 14">
            <a:extLst>
              <a:ext uri="{FF2B5EF4-FFF2-40B4-BE49-F238E27FC236}">
                <a16:creationId xmlns:a16="http://schemas.microsoft.com/office/drawing/2014/main" id="{08004E13-91DF-4CD8-9483-9B34EF6CF647}"/>
              </a:ext>
            </a:extLst>
          </p:cNvPr>
          <p:cNvPicPr>
            <a:picLocks noChangeAspect="1"/>
          </p:cNvPicPr>
          <p:nvPr/>
        </p:nvPicPr>
        <p:blipFill>
          <a:blip r:embed="rId3"/>
          <a:stretch>
            <a:fillRect/>
          </a:stretch>
        </p:blipFill>
        <p:spPr>
          <a:xfrm rot="19678048">
            <a:off x="3624719" y="2509358"/>
            <a:ext cx="1562100" cy="990600"/>
          </a:xfrm>
          <a:prstGeom prst="rect">
            <a:avLst/>
          </a:prstGeom>
        </p:spPr>
      </p:pic>
      <p:sp>
        <p:nvSpPr>
          <p:cNvPr id="10" name="Rechteck: abgerundete Ecken 9">
            <a:extLst>
              <a:ext uri="{FF2B5EF4-FFF2-40B4-BE49-F238E27FC236}">
                <a16:creationId xmlns:a16="http://schemas.microsoft.com/office/drawing/2014/main" id="{08E4FAE0-5C2E-4721-954D-D70F780D157D}"/>
              </a:ext>
            </a:extLst>
          </p:cNvPr>
          <p:cNvSpPr/>
          <p:nvPr/>
        </p:nvSpPr>
        <p:spPr>
          <a:xfrm>
            <a:off x="1547664" y="2373786"/>
            <a:ext cx="1224136" cy="1224136"/>
          </a:xfrm>
          <a:prstGeom prst="roundRect">
            <a:avLst/>
          </a:prstGeom>
          <a:solidFill>
            <a:srgbClr val="4D79C7"/>
          </a:solidFill>
        </p:spPr>
        <p:txBody>
          <a:bodyPr wrap="none" rtlCol="0" anchor="ctr">
            <a:spAutoFit/>
          </a:bodyPr>
          <a:lstStyle/>
          <a:p>
            <a:pPr algn="ctr"/>
            <a:endParaRPr lang="de-DE" sz="1800">
              <a:latin typeface="+mj-lt"/>
            </a:endParaRPr>
          </a:p>
        </p:txBody>
      </p:sp>
      <p:sp>
        <p:nvSpPr>
          <p:cNvPr id="4" name="Rechteck: abgerundete Ecken 3">
            <a:extLst>
              <a:ext uri="{FF2B5EF4-FFF2-40B4-BE49-F238E27FC236}">
                <a16:creationId xmlns:a16="http://schemas.microsoft.com/office/drawing/2014/main" id="{54B3316C-A6EE-472B-8EB4-0C1D6AFAB40E}"/>
              </a:ext>
            </a:extLst>
          </p:cNvPr>
          <p:cNvSpPr/>
          <p:nvPr/>
        </p:nvSpPr>
        <p:spPr>
          <a:xfrm>
            <a:off x="1699659" y="2759919"/>
            <a:ext cx="917729" cy="374571"/>
          </a:xfrm>
          <a:prstGeom prst="roundRect">
            <a:avLst/>
          </a:prstGeom>
          <a:solidFill>
            <a:srgbClr val="4D79C7"/>
          </a:solidFill>
          <a:ln>
            <a:noFill/>
          </a:ln>
        </p:spPr>
        <p:txBody>
          <a:bodyPr wrap="square" rtlCol="0" anchor="ctr">
            <a:spAutoFit/>
          </a:bodyPr>
          <a:lstStyle/>
          <a:p>
            <a:pPr algn="ctr"/>
            <a:r>
              <a:rPr lang="en-GB" sz="1600">
                <a:solidFill>
                  <a:schemeClr val="bg1"/>
                </a:solidFill>
                <a:latin typeface="+mj-lt"/>
              </a:rPr>
              <a:t>Sender</a:t>
            </a:r>
          </a:p>
        </p:txBody>
      </p:sp>
      <p:sp>
        <p:nvSpPr>
          <p:cNvPr id="26" name="Rechteck: abgerundete Ecken 25">
            <a:extLst>
              <a:ext uri="{FF2B5EF4-FFF2-40B4-BE49-F238E27FC236}">
                <a16:creationId xmlns:a16="http://schemas.microsoft.com/office/drawing/2014/main" id="{37C77062-7944-424C-831A-2D4110B0047F}"/>
              </a:ext>
            </a:extLst>
          </p:cNvPr>
          <p:cNvSpPr/>
          <p:nvPr/>
        </p:nvSpPr>
        <p:spPr>
          <a:xfrm>
            <a:off x="6039742" y="2373786"/>
            <a:ext cx="1224136" cy="1224136"/>
          </a:xfrm>
          <a:prstGeom prst="roundRect">
            <a:avLst/>
          </a:prstGeom>
          <a:solidFill>
            <a:srgbClr val="4D79C7"/>
          </a:solidFill>
        </p:spPr>
        <p:txBody>
          <a:bodyPr wrap="none" rtlCol="0" anchor="ctr">
            <a:spAutoFit/>
          </a:bodyPr>
          <a:lstStyle/>
          <a:p>
            <a:pPr algn="ctr"/>
            <a:endParaRPr lang="de-DE" sz="1800">
              <a:latin typeface="+mj-lt"/>
            </a:endParaRPr>
          </a:p>
        </p:txBody>
      </p:sp>
      <p:sp>
        <p:nvSpPr>
          <p:cNvPr id="27" name="Rechteck: abgerundete Ecken 26">
            <a:extLst>
              <a:ext uri="{FF2B5EF4-FFF2-40B4-BE49-F238E27FC236}">
                <a16:creationId xmlns:a16="http://schemas.microsoft.com/office/drawing/2014/main" id="{71F703C1-257B-400E-8487-0CD1DC007291}"/>
              </a:ext>
            </a:extLst>
          </p:cNvPr>
          <p:cNvSpPr/>
          <p:nvPr/>
        </p:nvSpPr>
        <p:spPr>
          <a:xfrm>
            <a:off x="6049266" y="2769165"/>
            <a:ext cx="1188000" cy="374571"/>
          </a:xfrm>
          <a:prstGeom prst="roundRect">
            <a:avLst/>
          </a:prstGeom>
          <a:solidFill>
            <a:srgbClr val="4D79C7"/>
          </a:solidFill>
          <a:ln>
            <a:noFill/>
          </a:ln>
        </p:spPr>
        <p:txBody>
          <a:bodyPr wrap="square" rIns="36000" rtlCol="0" anchor="ctr">
            <a:spAutoFit/>
          </a:bodyPr>
          <a:lstStyle/>
          <a:p>
            <a:pPr algn="ctr"/>
            <a:r>
              <a:rPr lang="en-GB" sz="1600">
                <a:solidFill>
                  <a:schemeClr val="bg1"/>
                </a:solidFill>
                <a:latin typeface="+mj-lt"/>
              </a:rPr>
              <a:t>Recipient</a:t>
            </a:r>
          </a:p>
        </p:txBody>
      </p:sp>
      <p:cxnSp>
        <p:nvCxnSpPr>
          <p:cNvPr id="35" name="Gerade Verbindung mit Pfeil 34">
            <a:extLst>
              <a:ext uri="{FF2B5EF4-FFF2-40B4-BE49-F238E27FC236}">
                <a16:creationId xmlns:a16="http://schemas.microsoft.com/office/drawing/2014/main" id="{E75406AA-AFE9-4FAB-B4B7-167D875DF17D}"/>
              </a:ext>
            </a:extLst>
          </p:cNvPr>
          <p:cNvCxnSpPr>
            <a:cxnSpLocks/>
            <a:stCxn id="32" idx="0"/>
          </p:cNvCxnSpPr>
          <p:nvPr/>
        </p:nvCxnSpPr>
        <p:spPr bwMode="auto">
          <a:xfrm flipH="1" flipV="1">
            <a:off x="4486667" y="3717032"/>
            <a:ext cx="13324" cy="1152128"/>
          </a:xfrm>
          <a:prstGeom prst="straightConnector1">
            <a:avLst/>
          </a:prstGeom>
          <a:solidFill>
            <a:schemeClr val="accent1"/>
          </a:solidFill>
          <a:ln w="28575" cap="flat" cmpd="sng" algn="ctr">
            <a:solidFill>
              <a:schemeClr val="bg1">
                <a:lumMod val="50000"/>
              </a:schemeClr>
            </a:solidFill>
            <a:prstDash val="solid"/>
            <a:round/>
            <a:headEnd type="none" w="med" len="med"/>
            <a:tailEnd type="triangle"/>
          </a:ln>
          <a:effectLst/>
        </p:spPr>
      </p:cxnSp>
      <p:pic>
        <p:nvPicPr>
          <p:cNvPr id="13" name="Grafik 12">
            <a:extLst>
              <a:ext uri="{FF2B5EF4-FFF2-40B4-BE49-F238E27FC236}">
                <a16:creationId xmlns:a16="http://schemas.microsoft.com/office/drawing/2014/main" id="{12BC743A-27F5-471D-A032-5DFA34FE7D5C}"/>
              </a:ext>
            </a:extLst>
          </p:cNvPr>
          <p:cNvPicPr>
            <a:picLocks noChangeAspect="1"/>
          </p:cNvPicPr>
          <p:nvPr/>
        </p:nvPicPr>
        <p:blipFill>
          <a:blip r:embed="rId4"/>
          <a:stretch>
            <a:fillRect/>
          </a:stretch>
        </p:blipFill>
        <p:spPr>
          <a:xfrm>
            <a:off x="4104983" y="4041580"/>
            <a:ext cx="763366" cy="604793"/>
          </a:xfrm>
          <a:prstGeom prst="rect">
            <a:avLst/>
          </a:prstGeom>
          <a:solidFill>
            <a:schemeClr val="bg1"/>
          </a:solidFill>
        </p:spPr>
      </p:pic>
      <p:sp>
        <p:nvSpPr>
          <p:cNvPr id="36" name="Rechteck 35">
            <a:extLst>
              <a:ext uri="{FF2B5EF4-FFF2-40B4-BE49-F238E27FC236}">
                <a16:creationId xmlns:a16="http://schemas.microsoft.com/office/drawing/2014/main" id="{7D39B2DB-1176-4120-81F6-4AB0A3751477}"/>
              </a:ext>
            </a:extLst>
          </p:cNvPr>
          <p:cNvSpPr/>
          <p:nvPr/>
        </p:nvSpPr>
        <p:spPr>
          <a:xfrm>
            <a:off x="4405769" y="6021288"/>
            <a:ext cx="340202" cy="360040"/>
          </a:xfrm>
          <a:prstGeom prst="rect">
            <a:avLst/>
          </a:prstGeom>
          <a:solidFill>
            <a:schemeClr val="bg1"/>
          </a:solidFill>
        </p:spPr>
        <p:txBody>
          <a:bodyPr wrap="none" rtlCol="0" anchor="ctr">
            <a:spAutoFit/>
          </a:bodyPr>
          <a:lstStyle/>
          <a:p>
            <a:pPr algn="ctr"/>
            <a:endParaRPr lang="de-DE" sz="1800">
              <a:latin typeface="+mj-lt"/>
            </a:endParaRPr>
          </a:p>
        </p:txBody>
      </p:sp>
      <p:sp>
        <p:nvSpPr>
          <p:cNvPr id="32" name="Rechteck: abgerundete Ecken 31">
            <a:extLst>
              <a:ext uri="{FF2B5EF4-FFF2-40B4-BE49-F238E27FC236}">
                <a16:creationId xmlns:a16="http://schemas.microsoft.com/office/drawing/2014/main" id="{D5ABF0FA-58BD-4974-AE62-B61C6903E01B}"/>
              </a:ext>
            </a:extLst>
          </p:cNvPr>
          <p:cNvSpPr/>
          <p:nvPr/>
        </p:nvSpPr>
        <p:spPr>
          <a:xfrm>
            <a:off x="3779911" y="4869160"/>
            <a:ext cx="1440159" cy="1224136"/>
          </a:xfrm>
          <a:prstGeom prst="roundRect">
            <a:avLst/>
          </a:prstGeom>
          <a:solidFill>
            <a:srgbClr val="E57875"/>
          </a:solidFill>
        </p:spPr>
        <p:txBody>
          <a:bodyPr wrap="square" rtlCol="0" anchor="ctr">
            <a:spAutoFit/>
          </a:bodyPr>
          <a:lstStyle/>
          <a:p>
            <a:pPr algn="ctr"/>
            <a:endParaRPr lang="de-DE" sz="1800">
              <a:latin typeface="+mj-lt"/>
            </a:endParaRPr>
          </a:p>
        </p:txBody>
      </p:sp>
      <p:sp>
        <p:nvSpPr>
          <p:cNvPr id="33" name="Rechteck: abgerundete Ecken 32">
            <a:extLst>
              <a:ext uri="{FF2B5EF4-FFF2-40B4-BE49-F238E27FC236}">
                <a16:creationId xmlns:a16="http://schemas.microsoft.com/office/drawing/2014/main" id="{D2CEB672-4BBD-42D1-B2AA-E35DCE5E8726}"/>
              </a:ext>
            </a:extLst>
          </p:cNvPr>
          <p:cNvSpPr/>
          <p:nvPr/>
        </p:nvSpPr>
        <p:spPr>
          <a:xfrm>
            <a:off x="3779912" y="5002338"/>
            <a:ext cx="1440159" cy="919401"/>
          </a:xfrm>
          <a:prstGeom prst="roundRect">
            <a:avLst/>
          </a:prstGeom>
          <a:solidFill>
            <a:srgbClr val="E57875"/>
          </a:solidFill>
          <a:ln>
            <a:noFill/>
          </a:ln>
        </p:spPr>
        <p:txBody>
          <a:bodyPr wrap="square" lIns="36000" rIns="36000" rtlCol="0" anchor="ctr">
            <a:spAutoFit/>
          </a:bodyPr>
          <a:lstStyle/>
          <a:p>
            <a:pPr algn="ctr"/>
            <a:r>
              <a:rPr lang="en-GB" sz="1600">
                <a:solidFill>
                  <a:schemeClr val="bg1"/>
                </a:solidFill>
                <a:latin typeface="+mj-lt"/>
              </a:rPr>
              <a:t>Unauthorized person</a:t>
            </a:r>
          </a:p>
          <a:p>
            <a:pPr algn="ctr"/>
            <a:r>
              <a:rPr lang="en-GB" sz="1600">
                <a:solidFill>
                  <a:schemeClr val="bg1"/>
                </a:solidFill>
                <a:latin typeface="+mj-lt"/>
              </a:rPr>
              <a:t>Third party</a:t>
            </a:r>
          </a:p>
        </p:txBody>
      </p:sp>
    </p:spTree>
    <p:extLst>
      <p:ext uri="{BB962C8B-B14F-4D97-AF65-F5344CB8AC3E}">
        <p14:creationId xmlns:p14="http://schemas.microsoft.com/office/powerpoint/2010/main" val="3160488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3.2 What is an ISMS?</a:t>
            </a:r>
            <a:br>
              <a:rPr lang="en-GB" dirty="0"/>
            </a:br>
            <a:endParaRPr lang="en-GB" dirty="0"/>
          </a:p>
        </p:txBody>
      </p:sp>
      <p:sp>
        <p:nvSpPr>
          <p:cNvPr id="3" name="Inhaltsplatzhalter 2">
            <a:extLst>
              <a:ext uri="{FF2B5EF4-FFF2-40B4-BE49-F238E27FC236}">
                <a16:creationId xmlns:a16="http://schemas.microsoft.com/office/drawing/2014/main" id="{D4722E89-6C8F-4534-851A-A14C1EEB81E0}"/>
              </a:ext>
            </a:extLst>
          </p:cNvPr>
          <p:cNvSpPr>
            <a:spLocks noGrp="1"/>
          </p:cNvSpPr>
          <p:nvPr>
            <p:ph idx="1"/>
          </p:nvPr>
        </p:nvSpPr>
        <p:spPr/>
        <p:txBody>
          <a:bodyPr/>
          <a:lstStyle/>
          <a:p>
            <a:pPr marL="20637" indent="0">
              <a:buNone/>
            </a:pPr>
            <a:r>
              <a:rPr lang="en-GB" b="1"/>
              <a:t>Integrity</a:t>
            </a:r>
          </a:p>
          <a:p>
            <a:endParaRPr lang="de-DE"/>
          </a:p>
        </p:txBody>
      </p:sp>
      <p:sp>
        <p:nvSpPr>
          <p:cNvPr id="5" name="Textplatzhalter 4">
            <a:extLst>
              <a:ext uri="{FF2B5EF4-FFF2-40B4-BE49-F238E27FC236}">
                <a16:creationId xmlns:a16="http://schemas.microsoft.com/office/drawing/2014/main" id="{4B269C7B-093C-40F7-94D4-8EB08428B06D}"/>
              </a:ext>
            </a:extLst>
          </p:cNvPr>
          <p:cNvSpPr>
            <a:spLocks noGrp="1"/>
          </p:cNvSpPr>
          <p:nvPr>
            <p:ph type="body" sz="quarter" idx="10"/>
          </p:nvPr>
        </p:nvSpPr>
        <p:spPr/>
        <p:txBody>
          <a:bodyPr/>
          <a:lstStyle/>
          <a:p>
            <a:r>
              <a:rPr lang="en-GB"/>
              <a:t>3.2.3 Information security - part 4</a:t>
            </a:r>
          </a:p>
        </p:txBody>
      </p:sp>
      <p:cxnSp>
        <p:nvCxnSpPr>
          <p:cNvPr id="6" name="Gerade Verbindung mit Pfeil 5">
            <a:extLst>
              <a:ext uri="{FF2B5EF4-FFF2-40B4-BE49-F238E27FC236}">
                <a16:creationId xmlns:a16="http://schemas.microsoft.com/office/drawing/2014/main" id="{54E6D5E8-FFD2-49E3-899A-672E016EA2A6}"/>
              </a:ext>
            </a:extLst>
          </p:cNvPr>
          <p:cNvCxnSpPr>
            <a:cxnSpLocks/>
            <a:stCxn id="10" idx="3"/>
            <a:endCxn id="27" idx="1"/>
          </p:cNvCxnSpPr>
          <p:nvPr/>
        </p:nvCxnSpPr>
        <p:spPr bwMode="auto">
          <a:xfrm flipV="1">
            <a:off x="2771800" y="2956451"/>
            <a:ext cx="3277466" cy="29403"/>
          </a:xfrm>
          <a:prstGeom prst="straightConnector1">
            <a:avLst/>
          </a:prstGeom>
          <a:solidFill>
            <a:schemeClr val="accent1"/>
          </a:solidFill>
          <a:ln w="28575" cap="flat" cmpd="sng" algn="ctr">
            <a:solidFill>
              <a:schemeClr val="bg1">
                <a:lumMod val="50000"/>
              </a:schemeClr>
            </a:solidFill>
            <a:prstDash val="solid"/>
            <a:round/>
            <a:headEnd type="none" w="med" len="med"/>
            <a:tailEnd type="triangle"/>
          </a:ln>
          <a:effectLst/>
        </p:spPr>
      </p:cxnSp>
      <p:sp>
        <p:nvSpPr>
          <p:cNvPr id="10" name="Rechteck: abgerundete Ecken 9">
            <a:extLst>
              <a:ext uri="{FF2B5EF4-FFF2-40B4-BE49-F238E27FC236}">
                <a16:creationId xmlns:a16="http://schemas.microsoft.com/office/drawing/2014/main" id="{08E4FAE0-5C2E-4721-954D-D70F780D157D}"/>
              </a:ext>
            </a:extLst>
          </p:cNvPr>
          <p:cNvSpPr/>
          <p:nvPr/>
        </p:nvSpPr>
        <p:spPr>
          <a:xfrm>
            <a:off x="1547664" y="2373786"/>
            <a:ext cx="1224136" cy="1224136"/>
          </a:xfrm>
          <a:prstGeom prst="roundRect">
            <a:avLst/>
          </a:prstGeom>
          <a:solidFill>
            <a:srgbClr val="4D79C7"/>
          </a:solidFill>
        </p:spPr>
        <p:txBody>
          <a:bodyPr wrap="none" rtlCol="0" anchor="ctr">
            <a:spAutoFit/>
          </a:bodyPr>
          <a:lstStyle/>
          <a:p>
            <a:pPr algn="ctr"/>
            <a:endParaRPr lang="de-DE" sz="1800">
              <a:latin typeface="+mj-lt"/>
            </a:endParaRPr>
          </a:p>
        </p:txBody>
      </p:sp>
      <p:sp>
        <p:nvSpPr>
          <p:cNvPr id="4" name="Rechteck: abgerundete Ecken 3">
            <a:extLst>
              <a:ext uri="{FF2B5EF4-FFF2-40B4-BE49-F238E27FC236}">
                <a16:creationId xmlns:a16="http://schemas.microsoft.com/office/drawing/2014/main" id="{54B3316C-A6EE-472B-8EB4-0C1D6AFAB40E}"/>
              </a:ext>
            </a:extLst>
          </p:cNvPr>
          <p:cNvSpPr/>
          <p:nvPr/>
        </p:nvSpPr>
        <p:spPr>
          <a:xfrm>
            <a:off x="1699659" y="2759919"/>
            <a:ext cx="917729" cy="374571"/>
          </a:xfrm>
          <a:prstGeom prst="roundRect">
            <a:avLst/>
          </a:prstGeom>
          <a:solidFill>
            <a:srgbClr val="4D79C7"/>
          </a:solidFill>
          <a:ln>
            <a:noFill/>
          </a:ln>
        </p:spPr>
        <p:txBody>
          <a:bodyPr wrap="square" rtlCol="0" anchor="ctr">
            <a:spAutoFit/>
          </a:bodyPr>
          <a:lstStyle/>
          <a:p>
            <a:pPr algn="ctr"/>
            <a:r>
              <a:rPr lang="en-GB" sz="1600">
                <a:solidFill>
                  <a:schemeClr val="bg1"/>
                </a:solidFill>
                <a:latin typeface="+mj-lt"/>
              </a:rPr>
              <a:t>Sender</a:t>
            </a:r>
          </a:p>
        </p:txBody>
      </p:sp>
      <p:sp>
        <p:nvSpPr>
          <p:cNvPr id="26" name="Rechteck: abgerundete Ecken 25">
            <a:extLst>
              <a:ext uri="{FF2B5EF4-FFF2-40B4-BE49-F238E27FC236}">
                <a16:creationId xmlns:a16="http://schemas.microsoft.com/office/drawing/2014/main" id="{37C77062-7944-424C-831A-2D4110B0047F}"/>
              </a:ext>
            </a:extLst>
          </p:cNvPr>
          <p:cNvSpPr/>
          <p:nvPr/>
        </p:nvSpPr>
        <p:spPr>
          <a:xfrm>
            <a:off x="6039742" y="2373786"/>
            <a:ext cx="1224136" cy="1224136"/>
          </a:xfrm>
          <a:prstGeom prst="roundRect">
            <a:avLst/>
          </a:prstGeom>
          <a:solidFill>
            <a:srgbClr val="4D79C7"/>
          </a:solidFill>
        </p:spPr>
        <p:txBody>
          <a:bodyPr wrap="none" rtlCol="0" anchor="ctr">
            <a:spAutoFit/>
          </a:bodyPr>
          <a:lstStyle/>
          <a:p>
            <a:pPr algn="ctr"/>
            <a:endParaRPr lang="de-DE" sz="1800">
              <a:latin typeface="+mj-lt"/>
            </a:endParaRPr>
          </a:p>
        </p:txBody>
      </p:sp>
      <p:sp>
        <p:nvSpPr>
          <p:cNvPr id="27" name="Rechteck: abgerundete Ecken 26">
            <a:extLst>
              <a:ext uri="{FF2B5EF4-FFF2-40B4-BE49-F238E27FC236}">
                <a16:creationId xmlns:a16="http://schemas.microsoft.com/office/drawing/2014/main" id="{71F703C1-257B-400E-8487-0CD1DC007291}"/>
              </a:ext>
            </a:extLst>
          </p:cNvPr>
          <p:cNvSpPr/>
          <p:nvPr/>
        </p:nvSpPr>
        <p:spPr>
          <a:xfrm>
            <a:off x="6049266" y="2769165"/>
            <a:ext cx="1188000" cy="374571"/>
          </a:xfrm>
          <a:prstGeom prst="roundRect">
            <a:avLst/>
          </a:prstGeom>
          <a:solidFill>
            <a:srgbClr val="4D79C7"/>
          </a:solidFill>
          <a:ln>
            <a:noFill/>
          </a:ln>
        </p:spPr>
        <p:txBody>
          <a:bodyPr wrap="square" rIns="36000" rtlCol="0" anchor="ctr">
            <a:spAutoFit/>
          </a:bodyPr>
          <a:lstStyle/>
          <a:p>
            <a:pPr algn="ctr"/>
            <a:r>
              <a:rPr lang="en-GB" sz="1600">
                <a:solidFill>
                  <a:schemeClr val="bg1"/>
                </a:solidFill>
                <a:latin typeface="+mj-lt"/>
              </a:rPr>
              <a:t>Recipient</a:t>
            </a:r>
          </a:p>
        </p:txBody>
      </p:sp>
      <p:cxnSp>
        <p:nvCxnSpPr>
          <p:cNvPr id="35" name="Gerade Verbindung mit Pfeil 34">
            <a:extLst>
              <a:ext uri="{FF2B5EF4-FFF2-40B4-BE49-F238E27FC236}">
                <a16:creationId xmlns:a16="http://schemas.microsoft.com/office/drawing/2014/main" id="{E75406AA-AFE9-4FAB-B4B7-167D875DF17D}"/>
              </a:ext>
            </a:extLst>
          </p:cNvPr>
          <p:cNvCxnSpPr>
            <a:cxnSpLocks/>
            <a:stCxn id="32" idx="0"/>
          </p:cNvCxnSpPr>
          <p:nvPr/>
        </p:nvCxnSpPr>
        <p:spPr bwMode="auto">
          <a:xfrm flipH="1" flipV="1">
            <a:off x="4486666" y="3717032"/>
            <a:ext cx="6868" cy="1152128"/>
          </a:xfrm>
          <a:prstGeom prst="straightConnector1">
            <a:avLst/>
          </a:prstGeom>
          <a:solidFill>
            <a:schemeClr val="accent1"/>
          </a:solidFill>
          <a:ln w="28575" cap="flat" cmpd="sng" algn="ctr">
            <a:solidFill>
              <a:schemeClr val="bg1">
                <a:lumMod val="50000"/>
              </a:schemeClr>
            </a:solidFill>
            <a:prstDash val="solid"/>
            <a:round/>
            <a:headEnd type="none" w="med" len="med"/>
            <a:tailEnd type="triangle"/>
          </a:ln>
          <a:effectLst/>
        </p:spPr>
      </p:cxnSp>
      <p:sp>
        <p:nvSpPr>
          <p:cNvPr id="36" name="Rechteck 35">
            <a:extLst>
              <a:ext uri="{FF2B5EF4-FFF2-40B4-BE49-F238E27FC236}">
                <a16:creationId xmlns:a16="http://schemas.microsoft.com/office/drawing/2014/main" id="{7D39B2DB-1176-4120-81F6-4AB0A3751477}"/>
              </a:ext>
            </a:extLst>
          </p:cNvPr>
          <p:cNvSpPr/>
          <p:nvPr/>
        </p:nvSpPr>
        <p:spPr>
          <a:xfrm>
            <a:off x="4405769" y="6021288"/>
            <a:ext cx="340202" cy="360040"/>
          </a:xfrm>
          <a:prstGeom prst="rect">
            <a:avLst/>
          </a:prstGeom>
          <a:solidFill>
            <a:schemeClr val="bg1"/>
          </a:solidFill>
        </p:spPr>
        <p:txBody>
          <a:bodyPr wrap="none" rtlCol="0" anchor="ctr">
            <a:spAutoFit/>
          </a:bodyPr>
          <a:lstStyle/>
          <a:p>
            <a:pPr algn="ctr"/>
            <a:endParaRPr lang="de-DE" sz="1800">
              <a:latin typeface="+mj-lt"/>
            </a:endParaRPr>
          </a:p>
        </p:txBody>
      </p:sp>
      <p:pic>
        <p:nvPicPr>
          <p:cNvPr id="38" name="Grafik 37">
            <a:extLst>
              <a:ext uri="{FF2B5EF4-FFF2-40B4-BE49-F238E27FC236}">
                <a16:creationId xmlns:a16="http://schemas.microsoft.com/office/drawing/2014/main" id="{EC9A8F07-50D2-47D0-8912-09B95199F382}"/>
              </a:ext>
            </a:extLst>
          </p:cNvPr>
          <p:cNvPicPr>
            <a:picLocks noChangeAspect="1"/>
          </p:cNvPicPr>
          <p:nvPr/>
        </p:nvPicPr>
        <p:blipFill rotWithShape="1">
          <a:blip r:embed="rId3"/>
          <a:srcRect t="4523" b="-4523"/>
          <a:stretch/>
        </p:blipFill>
        <p:spPr>
          <a:xfrm flipH="1">
            <a:off x="4205044" y="4032000"/>
            <a:ext cx="563244" cy="583508"/>
          </a:xfrm>
          <a:prstGeom prst="rect">
            <a:avLst/>
          </a:prstGeom>
        </p:spPr>
      </p:pic>
      <p:pic>
        <p:nvPicPr>
          <p:cNvPr id="37" name="Grafik 36">
            <a:extLst>
              <a:ext uri="{FF2B5EF4-FFF2-40B4-BE49-F238E27FC236}">
                <a16:creationId xmlns:a16="http://schemas.microsoft.com/office/drawing/2014/main" id="{893E5FCE-7635-4072-B4E4-53624C09CED7}"/>
              </a:ext>
            </a:extLst>
          </p:cNvPr>
          <p:cNvPicPr>
            <a:picLocks noChangeAspect="1"/>
          </p:cNvPicPr>
          <p:nvPr/>
        </p:nvPicPr>
        <p:blipFill>
          <a:blip r:embed="rId4"/>
          <a:stretch>
            <a:fillRect/>
          </a:stretch>
        </p:blipFill>
        <p:spPr>
          <a:xfrm rot="19670058">
            <a:off x="3631177" y="2511096"/>
            <a:ext cx="1543050" cy="981075"/>
          </a:xfrm>
          <a:prstGeom prst="rect">
            <a:avLst/>
          </a:prstGeom>
        </p:spPr>
      </p:pic>
      <p:sp>
        <p:nvSpPr>
          <p:cNvPr id="32" name="Rechteck: abgerundete Ecken 31">
            <a:extLst>
              <a:ext uri="{FF2B5EF4-FFF2-40B4-BE49-F238E27FC236}">
                <a16:creationId xmlns:a16="http://schemas.microsoft.com/office/drawing/2014/main" id="{D5ABF0FA-58BD-4974-AE62-B61C6903E01B}"/>
              </a:ext>
            </a:extLst>
          </p:cNvPr>
          <p:cNvSpPr/>
          <p:nvPr/>
        </p:nvSpPr>
        <p:spPr>
          <a:xfrm>
            <a:off x="3751551" y="4869160"/>
            <a:ext cx="1483966" cy="1224136"/>
          </a:xfrm>
          <a:prstGeom prst="roundRect">
            <a:avLst/>
          </a:prstGeom>
          <a:solidFill>
            <a:srgbClr val="E57875"/>
          </a:solidFill>
        </p:spPr>
        <p:txBody>
          <a:bodyPr wrap="square" rtlCol="0" anchor="ctr">
            <a:spAutoFit/>
          </a:bodyPr>
          <a:lstStyle/>
          <a:p>
            <a:pPr algn="ctr"/>
            <a:endParaRPr lang="de-DE" sz="1800">
              <a:latin typeface="+mj-lt"/>
            </a:endParaRPr>
          </a:p>
        </p:txBody>
      </p:sp>
      <p:sp>
        <p:nvSpPr>
          <p:cNvPr id="33" name="Rechteck: abgerundete Ecken 32">
            <a:extLst>
              <a:ext uri="{FF2B5EF4-FFF2-40B4-BE49-F238E27FC236}">
                <a16:creationId xmlns:a16="http://schemas.microsoft.com/office/drawing/2014/main" id="{D2CEB672-4BBD-42D1-B2AA-E35DCE5E8726}"/>
              </a:ext>
            </a:extLst>
          </p:cNvPr>
          <p:cNvSpPr/>
          <p:nvPr/>
        </p:nvSpPr>
        <p:spPr>
          <a:xfrm>
            <a:off x="3779912" y="5002338"/>
            <a:ext cx="1440160" cy="919401"/>
          </a:xfrm>
          <a:prstGeom prst="roundRect">
            <a:avLst/>
          </a:prstGeom>
          <a:solidFill>
            <a:srgbClr val="E57875"/>
          </a:solidFill>
          <a:ln>
            <a:noFill/>
          </a:ln>
        </p:spPr>
        <p:txBody>
          <a:bodyPr wrap="square" lIns="36000" rIns="36000" rtlCol="0" anchor="ctr">
            <a:spAutoFit/>
          </a:bodyPr>
          <a:lstStyle/>
          <a:p>
            <a:pPr algn="ctr"/>
            <a:r>
              <a:rPr lang="en-GB" sz="1600">
                <a:solidFill>
                  <a:schemeClr val="bg1"/>
                </a:solidFill>
                <a:latin typeface="+mj-lt"/>
              </a:rPr>
              <a:t>Unauthorized person</a:t>
            </a:r>
          </a:p>
          <a:p>
            <a:pPr algn="ctr"/>
            <a:r>
              <a:rPr lang="en-GB" sz="1600">
                <a:solidFill>
                  <a:schemeClr val="bg1"/>
                </a:solidFill>
                <a:latin typeface="+mj-lt"/>
              </a:rPr>
              <a:t>Third party</a:t>
            </a:r>
          </a:p>
        </p:txBody>
      </p:sp>
    </p:spTree>
    <p:extLst>
      <p:ext uri="{BB962C8B-B14F-4D97-AF65-F5344CB8AC3E}">
        <p14:creationId xmlns:p14="http://schemas.microsoft.com/office/powerpoint/2010/main" val="1362980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3.2 What is an ISMS?</a:t>
            </a:r>
            <a:br>
              <a:rPr lang="en-GB" dirty="0"/>
            </a:br>
            <a:endParaRPr lang="en-GB" dirty="0"/>
          </a:p>
        </p:txBody>
      </p:sp>
      <p:sp>
        <p:nvSpPr>
          <p:cNvPr id="3" name="Inhaltsplatzhalter 2">
            <a:extLst>
              <a:ext uri="{FF2B5EF4-FFF2-40B4-BE49-F238E27FC236}">
                <a16:creationId xmlns:a16="http://schemas.microsoft.com/office/drawing/2014/main" id="{07F946EC-757B-4F6E-B059-B159A2EE369E}"/>
              </a:ext>
            </a:extLst>
          </p:cNvPr>
          <p:cNvSpPr>
            <a:spLocks noGrp="1"/>
          </p:cNvSpPr>
          <p:nvPr>
            <p:ph idx="1"/>
          </p:nvPr>
        </p:nvSpPr>
        <p:spPr/>
        <p:txBody>
          <a:bodyPr/>
          <a:lstStyle/>
          <a:p>
            <a:pPr marL="20637" indent="0">
              <a:buNone/>
            </a:pPr>
            <a:r>
              <a:rPr lang="en-GB" b="1"/>
              <a:t>Availability</a:t>
            </a:r>
          </a:p>
          <a:p>
            <a:endParaRPr lang="de-DE"/>
          </a:p>
        </p:txBody>
      </p:sp>
      <p:sp>
        <p:nvSpPr>
          <p:cNvPr id="5" name="Textplatzhalter 4">
            <a:extLst>
              <a:ext uri="{FF2B5EF4-FFF2-40B4-BE49-F238E27FC236}">
                <a16:creationId xmlns:a16="http://schemas.microsoft.com/office/drawing/2014/main" id="{C23DFA26-4A1B-4790-BB21-5BE13A74EE58}"/>
              </a:ext>
            </a:extLst>
          </p:cNvPr>
          <p:cNvSpPr>
            <a:spLocks noGrp="1"/>
          </p:cNvSpPr>
          <p:nvPr>
            <p:ph type="body" sz="quarter" idx="10"/>
          </p:nvPr>
        </p:nvSpPr>
        <p:spPr/>
        <p:txBody>
          <a:bodyPr/>
          <a:lstStyle/>
          <a:p>
            <a:r>
              <a:rPr lang="en-GB"/>
              <a:t>3.2.3 Information security - part 4</a:t>
            </a:r>
          </a:p>
        </p:txBody>
      </p:sp>
      <p:cxnSp>
        <p:nvCxnSpPr>
          <p:cNvPr id="6" name="Gerade Verbindung mit Pfeil 5">
            <a:extLst>
              <a:ext uri="{FF2B5EF4-FFF2-40B4-BE49-F238E27FC236}">
                <a16:creationId xmlns:a16="http://schemas.microsoft.com/office/drawing/2014/main" id="{54E6D5E8-FFD2-49E3-899A-672E016EA2A6}"/>
              </a:ext>
            </a:extLst>
          </p:cNvPr>
          <p:cNvCxnSpPr>
            <a:cxnSpLocks/>
            <a:stCxn id="10" idx="3"/>
          </p:cNvCxnSpPr>
          <p:nvPr/>
        </p:nvCxnSpPr>
        <p:spPr bwMode="auto">
          <a:xfrm flipV="1">
            <a:off x="2771800" y="2959107"/>
            <a:ext cx="2981456" cy="26747"/>
          </a:xfrm>
          <a:prstGeom prst="straightConnector1">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sp>
        <p:nvSpPr>
          <p:cNvPr id="10" name="Rechteck: abgerundete Ecken 9">
            <a:extLst>
              <a:ext uri="{FF2B5EF4-FFF2-40B4-BE49-F238E27FC236}">
                <a16:creationId xmlns:a16="http://schemas.microsoft.com/office/drawing/2014/main" id="{08E4FAE0-5C2E-4721-954D-D70F780D157D}"/>
              </a:ext>
            </a:extLst>
          </p:cNvPr>
          <p:cNvSpPr/>
          <p:nvPr/>
        </p:nvSpPr>
        <p:spPr>
          <a:xfrm>
            <a:off x="1547664" y="2373786"/>
            <a:ext cx="1224136" cy="1224136"/>
          </a:xfrm>
          <a:prstGeom prst="roundRect">
            <a:avLst/>
          </a:prstGeom>
          <a:solidFill>
            <a:srgbClr val="4D79C7"/>
          </a:solidFill>
        </p:spPr>
        <p:txBody>
          <a:bodyPr wrap="none" rtlCol="0" anchor="ctr">
            <a:spAutoFit/>
          </a:bodyPr>
          <a:lstStyle/>
          <a:p>
            <a:pPr algn="ctr"/>
            <a:endParaRPr lang="de-DE" sz="1800">
              <a:latin typeface="+mj-lt"/>
            </a:endParaRPr>
          </a:p>
        </p:txBody>
      </p:sp>
      <p:sp>
        <p:nvSpPr>
          <p:cNvPr id="4" name="Rechteck: abgerundete Ecken 3">
            <a:extLst>
              <a:ext uri="{FF2B5EF4-FFF2-40B4-BE49-F238E27FC236}">
                <a16:creationId xmlns:a16="http://schemas.microsoft.com/office/drawing/2014/main" id="{54B3316C-A6EE-472B-8EB4-0C1D6AFAB40E}"/>
              </a:ext>
            </a:extLst>
          </p:cNvPr>
          <p:cNvSpPr/>
          <p:nvPr/>
        </p:nvSpPr>
        <p:spPr>
          <a:xfrm>
            <a:off x="1699659" y="2759919"/>
            <a:ext cx="917729" cy="374571"/>
          </a:xfrm>
          <a:prstGeom prst="roundRect">
            <a:avLst/>
          </a:prstGeom>
          <a:solidFill>
            <a:srgbClr val="4D79C7"/>
          </a:solidFill>
          <a:ln>
            <a:noFill/>
          </a:ln>
        </p:spPr>
        <p:txBody>
          <a:bodyPr wrap="square" rtlCol="0" anchor="ctr">
            <a:spAutoFit/>
          </a:bodyPr>
          <a:lstStyle/>
          <a:p>
            <a:pPr algn="ctr"/>
            <a:r>
              <a:rPr lang="en-GB" sz="1600">
                <a:solidFill>
                  <a:schemeClr val="bg1"/>
                </a:solidFill>
                <a:latin typeface="+mj-lt"/>
              </a:rPr>
              <a:t>Sender</a:t>
            </a:r>
          </a:p>
        </p:txBody>
      </p:sp>
      <p:sp>
        <p:nvSpPr>
          <p:cNvPr id="26" name="Rechteck: abgerundete Ecken 25">
            <a:extLst>
              <a:ext uri="{FF2B5EF4-FFF2-40B4-BE49-F238E27FC236}">
                <a16:creationId xmlns:a16="http://schemas.microsoft.com/office/drawing/2014/main" id="{37C77062-7944-424C-831A-2D4110B0047F}"/>
              </a:ext>
            </a:extLst>
          </p:cNvPr>
          <p:cNvSpPr/>
          <p:nvPr/>
        </p:nvSpPr>
        <p:spPr>
          <a:xfrm>
            <a:off x="6039742" y="2373786"/>
            <a:ext cx="1224136" cy="1224136"/>
          </a:xfrm>
          <a:prstGeom prst="roundRect">
            <a:avLst/>
          </a:prstGeom>
          <a:solidFill>
            <a:srgbClr val="4D79C7"/>
          </a:solidFill>
        </p:spPr>
        <p:txBody>
          <a:bodyPr wrap="none" rtlCol="0" anchor="ctr">
            <a:spAutoFit/>
          </a:bodyPr>
          <a:lstStyle/>
          <a:p>
            <a:pPr algn="ctr"/>
            <a:endParaRPr lang="de-DE" sz="1800">
              <a:latin typeface="+mj-lt"/>
            </a:endParaRPr>
          </a:p>
        </p:txBody>
      </p:sp>
      <p:sp>
        <p:nvSpPr>
          <p:cNvPr id="27" name="Rechteck: abgerundete Ecken 26">
            <a:extLst>
              <a:ext uri="{FF2B5EF4-FFF2-40B4-BE49-F238E27FC236}">
                <a16:creationId xmlns:a16="http://schemas.microsoft.com/office/drawing/2014/main" id="{71F703C1-257B-400E-8487-0CD1DC007291}"/>
              </a:ext>
            </a:extLst>
          </p:cNvPr>
          <p:cNvSpPr/>
          <p:nvPr/>
        </p:nvSpPr>
        <p:spPr>
          <a:xfrm>
            <a:off x="6049266" y="2769165"/>
            <a:ext cx="1188000" cy="374571"/>
          </a:xfrm>
          <a:prstGeom prst="roundRect">
            <a:avLst/>
          </a:prstGeom>
          <a:solidFill>
            <a:srgbClr val="4D79C7"/>
          </a:solidFill>
          <a:ln>
            <a:noFill/>
          </a:ln>
        </p:spPr>
        <p:txBody>
          <a:bodyPr wrap="square" rIns="36000" rtlCol="0" anchor="ctr">
            <a:spAutoFit/>
          </a:bodyPr>
          <a:lstStyle/>
          <a:p>
            <a:pPr algn="ctr"/>
            <a:r>
              <a:rPr lang="en-GB" sz="1600">
                <a:solidFill>
                  <a:schemeClr val="bg1"/>
                </a:solidFill>
                <a:latin typeface="+mj-lt"/>
              </a:rPr>
              <a:t>Recipient</a:t>
            </a:r>
          </a:p>
        </p:txBody>
      </p:sp>
      <p:cxnSp>
        <p:nvCxnSpPr>
          <p:cNvPr id="35" name="Gerade Verbindung mit Pfeil 34">
            <a:extLst>
              <a:ext uri="{FF2B5EF4-FFF2-40B4-BE49-F238E27FC236}">
                <a16:creationId xmlns:a16="http://schemas.microsoft.com/office/drawing/2014/main" id="{E75406AA-AFE9-4FAB-B4B7-167D875DF17D}"/>
              </a:ext>
            </a:extLst>
          </p:cNvPr>
          <p:cNvCxnSpPr>
            <a:cxnSpLocks/>
            <a:stCxn id="32" idx="0"/>
          </p:cNvCxnSpPr>
          <p:nvPr/>
        </p:nvCxnSpPr>
        <p:spPr bwMode="auto">
          <a:xfrm flipH="1" flipV="1">
            <a:off x="4486668" y="3717032"/>
            <a:ext cx="13324" cy="1152128"/>
          </a:xfrm>
          <a:prstGeom prst="straightConnector1">
            <a:avLst/>
          </a:prstGeom>
          <a:solidFill>
            <a:schemeClr val="accent1"/>
          </a:solidFill>
          <a:ln w="28575" cap="flat" cmpd="sng" algn="ctr">
            <a:solidFill>
              <a:schemeClr val="bg1">
                <a:lumMod val="50000"/>
              </a:schemeClr>
            </a:solidFill>
            <a:prstDash val="solid"/>
            <a:round/>
            <a:headEnd type="none" w="med" len="med"/>
            <a:tailEnd type="triangle"/>
          </a:ln>
          <a:effectLst/>
        </p:spPr>
      </p:cxnSp>
      <p:sp>
        <p:nvSpPr>
          <p:cNvPr id="36" name="Rechteck 35">
            <a:extLst>
              <a:ext uri="{FF2B5EF4-FFF2-40B4-BE49-F238E27FC236}">
                <a16:creationId xmlns:a16="http://schemas.microsoft.com/office/drawing/2014/main" id="{7D39B2DB-1176-4120-81F6-4AB0A3751477}"/>
              </a:ext>
            </a:extLst>
          </p:cNvPr>
          <p:cNvSpPr/>
          <p:nvPr/>
        </p:nvSpPr>
        <p:spPr>
          <a:xfrm>
            <a:off x="4405769" y="6021288"/>
            <a:ext cx="340202" cy="360040"/>
          </a:xfrm>
          <a:prstGeom prst="rect">
            <a:avLst/>
          </a:prstGeom>
          <a:solidFill>
            <a:schemeClr val="bg1"/>
          </a:solidFill>
        </p:spPr>
        <p:txBody>
          <a:bodyPr wrap="none" rtlCol="0" anchor="ctr">
            <a:spAutoFit/>
          </a:bodyPr>
          <a:lstStyle/>
          <a:p>
            <a:pPr algn="ctr"/>
            <a:endParaRPr lang="de-DE" sz="1800">
              <a:latin typeface="+mj-lt"/>
            </a:endParaRPr>
          </a:p>
        </p:txBody>
      </p:sp>
      <p:pic>
        <p:nvPicPr>
          <p:cNvPr id="40" name="Grafik 39">
            <a:extLst>
              <a:ext uri="{FF2B5EF4-FFF2-40B4-BE49-F238E27FC236}">
                <a16:creationId xmlns:a16="http://schemas.microsoft.com/office/drawing/2014/main" id="{C6FAC189-FC43-472F-BEB6-B04DCF2686A0}"/>
              </a:ext>
            </a:extLst>
          </p:cNvPr>
          <p:cNvPicPr>
            <a:picLocks noChangeAspect="1"/>
          </p:cNvPicPr>
          <p:nvPr/>
        </p:nvPicPr>
        <p:blipFill>
          <a:blip r:embed="rId3"/>
          <a:stretch>
            <a:fillRect/>
          </a:stretch>
        </p:blipFill>
        <p:spPr>
          <a:xfrm rot="3955087">
            <a:off x="4256126" y="4032345"/>
            <a:ext cx="420820" cy="711935"/>
          </a:xfrm>
          <a:prstGeom prst="rect">
            <a:avLst/>
          </a:prstGeom>
        </p:spPr>
      </p:pic>
      <p:pic>
        <p:nvPicPr>
          <p:cNvPr id="39" name="Grafik 38">
            <a:extLst>
              <a:ext uri="{FF2B5EF4-FFF2-40B4-BE49-F238E27FC236}">
                <a16:creationId xmlns:a16="http://schemas.microsoft.com/office/drawing/2014/main" id="{5510F4DB-FA99-447D-9076-D2C98ACF8B81}"/>
              </a:ext>
            </a:extLst>
          </p:cNvPr>
          <p:cNvPicPr>
            <a:picLocks noChangeAspect="1"/>
          </p:cNvPicPr>
          <p:nvPr/>
        </p:nvPicPr>
        <p:blipFill>
          <a:blip r:embed="rId4"/>
          <a:stretch>
            <a:fillRect/>
          </a:stretch>
        </p:blipFill>
        <p:spPr>
          <a:xfrm rot="19674198">
            <a:off x="3599569" y="2502047"/>
            <a:ext cx="1609725" cy="1019175"/>
          </a:xfrm>
          <a:prstGeom prst="rect">
            <a:avLst/>
          </a:prstGeom>
        </p:spPr>
      </p:pic>
      <p:cxnSp>
        <p:nvCxnSpPr>
          <p:cNvPr id="44" name="Gerader Verbinder 43">
            <a:extLst>
              <a:ext uri="{FF2B5EF4-FFF2-40B4-BE49-F238E27FC236}">
                <a16:creationId xmlns:a16="http://schemas.microsoft.com/office/drawing/2014/main" id="{99450D45-24B0-4F56-979E-5E9FD40D841D}"/>
              </a:ext>
            </a:extLst>
          </p:cNvPr>
          <p:cNvCxnSpPr>
            <a:cxnSpLocks/>
          </p:cNvCxnSpPr>
          <p:nvPr/>
        </p:nvCxnSpPr>
        <p:spPr bwMode="auto">
          <a:xfrm>
            <a:off x="5759844" y="2757087"/>
            <a:ext cx="0" cy="386649"/>
          </a:xfrm>
          <a:prstGeom prst="line">
            <a:avLst/>
          </a:prstGeom>
          <a:solidFill>
            <a:schemeClr val="accent1"/>
          </a:solidFill>
          <a:ln w="76200" cap="flat" cmpd="sng" algn="ctr">
            <a:solidFill>
              <a:srgbClr val="E57875"/>
            </a:solidFill>
            <a:prstDash val="solid"/>
            <a:round/>
            <a:headEnd type="none" w="med" len="med"/>
            <a:tailEnd type="none" w="med" len="med"/>
          </a:ln>
          <a:effectLst/>
        </p:spPr>
      </p:cxnSp>
      <p:sp>
        <p:nvSpPr>
          <p:cNvPr id="32" name="Rechteck: abgerundete Ecken 31">
            <a:extLst>
              <a:ext uri="{FF2B5EF4-FFF2-40B4-BE49-F238E27FC236}">
                <a16:creationId xmlns:a16="http://schemas.microsoft.com/office/drawing/2014/main" id="{D5ABF0FA-58BD-4974-AE62-B61C6903E01B}"/>
              </a:ext>
            </a:extLst>
          </p:cNvPr>
          <p:cNvSpPr/>
          <p:nvPr/>
        </p:nvSpPr>
        <p:spPr>
          <a:xfrm>
            <a:off x="3779912" y="4869160"/>
            <a:ext cx="1440160" cy="1224136"/>
          </a:xfrm>
          <a:prstGeom prst="roundRect">
            <a:avLst/>
          </a:prstGeom>
          <a:solidFill>
            <a:srgbClr val="E57875"/>
          </a:solidFill>
        </p:spPr>
        <p:txBody>
          <a:bodyPr wrap="square" rtlCol="0" anchor="ctr">
            <a:spAutoFit/>
          </a:bodyPr>
          <a:lstStyle/>
          <a:p>
            <a:pPr algn="ctr"/>
            <a:endParaRPr lang="de-DE" sz="1800">
              <a:latin typeface="+mj-lt"/>
            </a:endParaRPr>
          </a:p>
        </p:txBody>
      </p:sp>
      <p:sp>
        <p:nvSpPr>
          <p:cNvPr id="33" name="Rechteck: abgerundete Ecken 32">
            <a:extLst>
              <a:ext uri="{FF2B5EF4-FFF2-40B4-BE49-F238E27FC236}">
                <a16:creationId xmlns:a16="http://schemas.microsoft.com/office/drawing/2014/main" id="{D2CEB672-4BBD-42D1-B2AA-E35DCE5E8726}"/>
              </a:ext>
            </a:extLst>
          </p:cNvPr>
          <p:cNvSpPr/>
          <p:nvPr/>
        </p:nvSpPr>
        <p:spPr>
          <a:xfrm>
            <a:off x="3779912" y="5002338"/>
            <a:ext cx="1440160" cy="919401"/>
          </a:xfrm>
          <a:prstGeom prst="roundRect">
            <a:avLst/>
          </a:prstGeom>
          <a:solidFill>
            <a:srgbClr val="E57875"/>
          </a:solidFill>
          <a:ln>
            <a:noFill/>
          </a:ln>
        </p:spPr>
        <p:txBody>
          <a:bodyPr wrap="square" lIns="36000" rIns="36000" rtlCol="0" anchor="ctr">
            <a:spAutoFit/>
          </a:bodyPr>
          <a:lstStyle/>
          <a:p>
            <a:pPr algn="ctr"/>
            <a:r>
              <a:rPr lang="en-GB" sz="1600">
                <a:solidFill>
                  <a:schemeClr val="bg1"/>
                </a:solidFill>
                <a:latin typeface="+mj-lt"/>
              </a:rPr>
              <a:t>Unauthorized person</a:t>
            </a:r>
          </a:p>
          <a:p>
            <a:pPr algn="ctr"/>
            <a:r>
              <a:rPr lang="en-GB" sz="1600">
                <a:solidFill>
                  <a:schemeClr val="bg1"/>
                </a:solidFill>
                <a:latin typeface="+mj-lt"/>
              </a:rPr>
              <a:t>Third party</a:t>
            </a:r>
          </a:p>
        </p:txBody>
      </p:sp>
    </p:spTree>
    <p:extLst>
      <p:ext uri="{BB962C8B-B14F-4D97-AF65-F5344CB8AC3E}">
        <p14:creationId xmlns:p14="http://schemas.microsoft.com/office/powerpoint/2010/main" val="333472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t>Training and certification according to ISO/IEC 27001</a:t>
            </a:r>
          </a:p>
        </p:txBody>
      </p:sp>
      <p:sp>
        <p:nvSpPr>
          <p:cNvPr id="5" name="Textplatzhalter 4"/>
          <p:cNvSpPr>
            <a:spLocks noGrp="1"/>
          </p:cNvSpPr>
          <p:nvPr>
            <p:ph type="body" sz="quarter" idx="10"/>
          </p:nvPr>
        </p:nvSpPr>
        <p:spPr>
          <a:xfrm>
            <a:off x="667991" y="1052736"/>
            <a:ext cx="7072361" cy="500081"/>
          </a:xfrm>
        </p:spPr>
        <p:txBody>
          <a:bodyPr/>
          <a:lstStyle/>
          <a:p>
            <a:r>
              <a:rPr lang="en-GB" b="0" dirty="0"/>
              <a:t>Training and certification programme</a:t>
            </a:r>
          </a:p>
        </p:txBody>
      </p:sp>
      <p:grpSp>
        <p:nvGrpSpPr>
          <p:cNvPr id="4" name="Gruppieren 3">
            <a:extLst>
              <a:ext uri="{FF2B5EF4-FFF2-40B4-BE49-F238E27FC236}">
                <a16:creationId xmlns:a16="http://schemas.microsoft.com/office/drawing/2014/main" id="{678AD0C8-D2C7-461B-A581-69FB89DFA8CA}"/>
              </a:ext>
            </a:extLst>
          </p:cNvPr>
          <p:cNvGrpSpPr/>
          <p:nvPr/>
        </p:nvGrpSpPr>
        <p:grpSpPr>
          <a:xfrm>
            <a:off x="1403648" y="2662703"/>
            <a:ext cx="6458886" cy="2278465"/>
            <a:chOff x="1680007" y="2972631"/>
            <a:chExt cx="5122292" cy="1806962"/>
          </a:xfrm>
        </p:grpSpPr>
        <p:sp>
          <p:nvSpPr>
            <p:cNvPr id="7" name="Abgerundetes Rechteck 8">
              <a:extLst>
                <a:ext uri="{FF2B5EF4-FFF2-40B4-BE49-F238E27FC236}">
                  <a16:creationId xmlns:a16="http://schemas.microsoft.com/office/drawing/2014/main" id="{E1F31428-BDD0-4189-813C-42A010562E1D}"/>
                </a:ext>
              </a:extLst>
            </p:cNvPr>
            <p:cNvSpPr/>
            <p:nvPr/>
          </p:nvSpPr>
          <p:spPr>
            <a:xfrm>
              <a:off x="1680007" y="3131615"/>
              <a:ext cx="5122292" cy="576000"/>
            </a:xfrm>
            <a:prstGeom prst="roundRect">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400" dirty="0">
                <a:solidFill>
                  <a:srgbClr val="FC9804"/>
                </a:solidFill>
                <a:latin typeface="Arial" panose="020B0604020202020204" pitchFamily="34" charset="0"/>
                <a:cs typeface="Arial" panose="020B0604020202020204" pitchFamily="34" charset="0"/>
              </a:endParaRPr>
            </a:p>
          </p:txBody>
        </p:sp>
        <p:sp>
          <p:nvSpPr>
            <p:cNvPr id="8" name="Abgerundetes Rechteck 9">
              <a:extLst>
                <a:ext uri="{FF2B5EF4-FFF2-40B4-BE49-F238E27FC236}">
                  <a16:creationId xmlns:a16="http://schemas.microsoft.com/office/drawing/2014/main" id="{811BFCA0-17AD-4738-90B1-2A098D07B786}"/>
                </a:ext>
              </a:extLst>
            </p:cNvPr>
            <p:cNvSpPr/>
            <p:nvPr/>
          </p:nvSpPr>
          <p:spPr>
            <a:xfrm>
              <a:off x="1680007" y="4123909"/>
              <a:ext cx="5122292" cy="576000"/>
            </a:xfrm>
            <a:prstGeom prst="roundRect">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400" dirty="0">
                <a:solidFill>
                  <a:srgbClr val="FC9804"/>
                </a:solidFill>
                <a:latin typeface="Arial" panose="020B0604020202020204" pitchFamily="34" charset="0"/>
                <a:cs typeface="Arial" panose="020B0604020202020204" pitchFamily="34" charset="0"/>
              </a:endParaRPr>
            </a:p>
          </p:txBody>
        </p:sp>
        <p:sp>
          <p:nvSpPr>
            <p:cNvPr id="10" name="Abgerundetes Rechteck 18">
              <a:extLst>
                <a:ext uri="{FF2B5EF4-FFF2-40B4-BE49-F238E27FC236}">
                  <a16:creationId xmlns:a16="http://schemas.microsoft.com/office/drawing/2014/main" id="{197A13B1-445B-47BB-B667-FA732D8DAA0B}"/>
                </a:ext>
              </a:extLst>
            </p:cNvPr>
            <p:cNvSpPr/>
            <p:nvPr/>
          </p:nvSpPr>
          <p:spPr>
            <a:xfrm>
              <a:off x="1979712" y="3957461"/>
              <a:ext cx="4387835" cy="360000"/>
            </a:xfrm>
            <a:prstGeom prst="roundRect">
              <a:avLst/>
            </a:prstGeom>
            <a:solidFill>
              <a:srgbClr val="4D79C7"/>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bg1"/>
                  </a:solidFill>
                  <a:latin typeface="Arial" panose="020B0604020202020204" pitchFamily="34" charset="0"/>
                  <a:ea typeface="Verdana" panose="020B0604030504040204" pitchFamily="34" charset="0"/>
                  <a:cs typeface="Arial" panose="020B0604020202020204" pitchFamily="34" charset="0"/>
                </a:rPr>
                <a:t>ISMS Foundation according to ISO 27001</a:t>
              </a:r>
            </a:p>
            <a:p>
              <a:pPr algn="ctr"/>
              <a:r>
                <a:rPr lang="en-GB" sz="2000" dirty="0">
                  <a:solidFill>
                    <a:schemeClr val="bg1"/>
                  </a:solidFill>
                  <a:latin typeface="Arial" panose="020B0604020202020204" pitchFamily="34" charset="0"/>
                  <a:ea typeface="Verdana" panose="020B0604030504040204" pitchFamily="34" charset="0"/>
                  <a:cs typeface="Arial" panose="020B0604020202020204" pitchFamily="34" charset="0"/>
                </a:rPr>
                <a:t> </a:t>
              </a:r>
            </a:p>
            <a:p>
              <a:pPr algn="ctr"/>
              <a:endParaRPr lang="de-DE" sz="20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1" name="Abgerundetes Rechteck 20">
              <a:extLst>
                <a:ext uri="{FF2B5EF4-FFF2-40B4-BE49-F238E27FC236}">
                  <a16:creationId xmlns:a16="http://schemas.microsoft.com/office/drawing/2014/main" id="{6D0119BA-B125-44C6-B391-B8CA737D727F}"/>
                </a:ext>
              </a:extLst>
            </p:cNvPr>
            <p:cNvSpPr/>
            <p:nvPr/>
          </p:nvSpPr>
          <p:spPr>
            <a:xfrm>
              <a:off x="1979712" y="2972631"/>
              <a:ext cx="4384736" cy="360000"/>
            </a:xfrm>
            <a:prstGeom prst="roundRect">
              <a:avLst/>
            </a:prstGeom>
            <a:solidFill>
              <a:srgbClr val="4D79C7"/>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bg1"/>
                  </a:solidFill>
                  <a:latin typeface="Arial" panose="020B0604020202020204" pitchFamily="34" charset="0"/>
                  <a:ea typeface="Verdana" panose="020B0604030504040204" pitchFamily="34" charset="0"/>
                  <a:cs typeface="Arial" panose="020B0604020202020204" pitchFamily="34" charset="0"/>
                </a:rPr>
                <a:t>ISMS Security Officer according to ISO 27001</a:t>
              </a:r>
            </a:p>
            <a:p>
              <a:pPr algn="ctr"/>
              <a:endParaRPr lang="de-DE" sz="2000"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endParaRPr lang="de-DE" sz="20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3" name="Untertitel 2">
              <a:extLst>
                <a:ext uri="{FF2B5EF4-FFF2-40B4-BE49-F238E27FC236}">
                  <a16:creationId xmlns:a16="http://schemas.microsoft.com/office/drawing/2014/main" id="{BDF64B83-39CB-49F5-98B6-0DD5CB80B4AE}"/>
                </a:ext>
              </a:extLst>
            </p:cNvPr>
            <p:cNvSpPr txBox="1">
              <a:spLocks/>
            </p:cNvSpPr>
            <p:nvPr/>
          </p:nvSpPr>
          <p:spPr>
            <a:xfrm>
              <a:off x="1680007" y="4351998"/>
              <a:ext cx="5054832" cy="4275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GB" sz="14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FOUNDATION LEVEL</a:t>
              </a:r>
            </a:p>
          </p:txBody>
        </p:sp>
        <p:sp>
          <p:nvSpPr>
            <p:cNvPr id="14" name="Untertitel 2">
              <a:extLst>
                <a:ext uri="{FF2B5EF4-FFF2-40B4-BE49-F238E27FC236}">
                  <a16:creationId xmlns:a16="http://schemas.microsoft.com/office/drawing/2014/main" id="{CD2D6D73-14C8-450A-A9F5-6896EC0715EC}"/>
                </a:ext>
              </a:extLst>
            </p:cNvPr>
            <p:cNvSpPr txBox="1">
              <a:spLocks/>
            </p:cNvSpPr>
            <p:nvPr/>
          </p:nvSpPr>
          <p:spPr>
            <a:xfrm>
              <a:off x="1680007" y="3369325"/>
              <a:ext cx="5122292" cy="3689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GB" sz="14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rPr>
                <a:t>PROFESSIONAL LEVEL</a:t>
              </a:r>
            </a:p>
            <a:p>
              <a:pPr>
                <a:lnSpc>
                  <a:spcPct val="120000"/>
                </a:lnSpc>
                <a:spcBef>
                  <a:spcPts val="0"/>
                </a:spcBef>
              </a:pPr>
              <a:endParaRPr lang="de-DE" sz="1400" spc="6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6" name="Untertitel 2">
              <a:extLst>
                <a:ext uri="{FF2B5EF4-FFF2-40B4-BE49-F238E27FC236}">
                  <a16:creationId xmlns:a16="http://schemas.microsoft.com/office/drawing/2014/main" id="{1CA1574D-F8F9-4DD5-9844-604A50BA09DC}"/>
                </a:ext>
              </a:extLst>
            </p:cNvPr>
            <p:cNvSpPr txBox="1">
              <a:spLocks/>
            </p:cNvSpPr>
            <p:nvPr/>
          </p:nvSpPr>
          <p:spPr>
            <a:xfrm>
              <a:off x="6212884" y="4257157"/>
              <a:ext cx="261778" cy="266079"/>
            </a:xfrm>
            <a:prstGeom prst="rect">
              <a:avLst/>
            </a:prstGeom>
          </p:spPr>
          <p:txBody>
            <a:bodyPr vert="horz" lIns="36000" tIns="36000" rIns="36000" bIns="360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de-DE" sz="1600" dirty="0">
                <a:solidFill>
                  <a:schemeClr val="tx1">
                    <a:lumMod val="85000"/>
                    <a:lumOff val="1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8" name="Gleichschenkliges Dreieck 17">
              <a:extLst>
                <a:ext uri="{FF2B5EF4-FFF2-40B4-BE49-F238E27FC236}">
                  <a16:creationId xmlns:a16="http://schemas.microsoft.com/office/drawing/2014/main" id="{E68FB834-2614-4952-ACA7-75F8A4077774}"/>
                </a:ext>
              </a:extLst>
            </p:cNvPr>
            <p:cNvSpPr/>
            <p:nvPr/>
          </p:nvSpPr>
          <p:spPr>
            <a:xfrm>
              <a:off x="3843426" y="3782270"/>
              <a:ext cx="647101" cy="104703"/>
            </a:xfrm>
            <a:prstGeom prst="triangle">
              <a:avLst/>
            </a:prstGeom>
            <a:solidFill>
              <a:srgbClr val="4D79C7"/>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CH" sz="20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84178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3.2 What is an ISMS?</a:t>
            </a:r>
            <a:br>
              <a:rPr lang="en-GB" dirty="0">
                <a:solidFill>
                  <a:schemeClr val="tx1"/>
                </a:solidFill>
              </a:rPr>
            </a:br>
            <a:br>
              <a:rPr lang="en-GB" dirty="0"/>
            </a:br>
            <a:endParaRPr lang="en-GB" dirty="0"/>
          </a:p>
        </p:txBody>
      </p:sp>
      <p:sp>
        <p:nvSpPr>
          <p:cNvPr id="4" name="Inhaltsplatzhalter 3">
            <a:extLst>
              <a:ext uri="{FF2B5EF4-FFF2-40B4-BE49-F238E27FC236}">
                <a16:creationId xmlns:a16="http://schemas.microsoft.com/office/drawing/2014/main" id="{F2A3A6D8-5F74-44F2-B545-043F4A72CB23}"/>
              </a:ext>
            </a:extLst>
          </p:cNvPr>
          <p:cNvSpPr>
            <a:spLocks noGrp="1"/>
          </p:cNvSpPr>
          <p:nvPr>
            <p:ph idx="1"/>
          </p:nvPr>
        </p:nvSpPr>
        <p:spPr>
          <a:xfrm>
            <a:off x="681627" y="1604315"/>
            <a:ext cx="8185025" cy="4895865"/>
          </a:xfrm>
        </p:spPr>
        <p:txBody>
          <a:bodyPr/>
          <a:lstStyle/>
          <a:p>
            <a:pPr marL="20637" indent="0">
              <a:buNone/>
            </a:pPr>
            <a:r>
              <a:rPr lang="en-GB" dirty="0"/>
              <a:t>The aim of information security is</a:t>
            </a:r>
          </a:p>
          <a:p>
            <a:pPr marL="742950" lvl="2" indent="-285750">
              <a:spcAft>
                <a:spcPts val="300"/>
              </a:spcAft>
              <a:buClr>
                <a:srgbClr val="4D79C7"/>
              </a:buClr>
            </a:pPr>
            <a:r>
              <a:rPr lang="en-GB" dirty="0"/>
              <a:t>to ensure sustained business success and business continuity, and</a:t>
            </a:r>
          </a:p>
          <a:p>
            <a:pPr marL="742950" lvl="2" indent="-285750">
              <a:spcAft>
                <a:spcPts val="300"/>
              </a:spcAft>
              <a:buClr>
                <a:srgbClr val="4D79C7"/>
              </a:buClr>
            </a:pPr>
            <a:r>
              <a:rPr lang="en-GB" dirty="0"/>
              <a:t>to minimize the consequences of information security incidents.</a:t>
            </a:r>
          </a:p>
          <a:p>
            <a:pPr marL="20637" indent="0">
              <a:buNone/>
            </a:pPr>
            <a:r>
              <a:rPr lang="en-GB" dirty="0"/>
              <a:t>Information security is achieved through the implementation of an applicable set of controls and managed using an ISMS.</a:t>
            </a:r>
          </a:p>
          <a:p>
            <a:pPr marL="20637" indent="0">
              <a:spcBef>
                <a:spcPts val="1200"/>
              </a:spcBef>
              <a:buNone/>
            </a:pPr>
            <a:r>
              <a:rPr lang="en-GB" dirty="0"/>
              <a:t>The set of controls includes </a:t>
            </a:r>
          </a:p>
          <a:p>
            <a:pPr marL="742950" lvl="2" indent="-285750">
              <a:spcAft>
                <a:spcPts val="300"/>
              </a:spcAft>
              <a:buClr>
                <a:srgbClr val="4D79C7"/>
              </a:buClr>
            </a:pPr>
            <a:r>
              <a:rPr lang="en-GB" dirty="0"/>
              <a:t>policies</a:t>
            </a:r>
          </a:p>
          <a:p>
            <a:pPr marL="742950" lvl="2" indent="-285750">
              <a:spcBef>
                <a:spcPts val="0"/>
              </a:spcBef>
              <a:spcAft>
                <a:spcPts val="300"/>
              </a:spcAft>
              <a:buClr>
                <a:srgbClr val="4D79C7"/>
              </a:buClr>
            </a:pPr>
            <a:r>
              <a:rPr lang="en-GB" dirty="0"/>
              <a:t>processes and procedures</a:t>
            </a:r>
          </a:p>
          <a:p>
            <a:pPr marL="20637" indent="0">
              <a:buNone/>
            </a:pPr>
            <a:r>
              <a:rPr lang="en-GB" dirty="0"/>
              <a:t>to protect the identified information assets.</a:t>
            </a:r>
          </a:p>
          <a:p>
            <a:endParaRPr lang="de-DE" dirty="0"/>
          </a:p>
        </p:txBody>
      </p:sp>
      <p:sp>
        <p:nvSpPr>
          <p:cNvPr id="5" name="Textplatzhalter 4">
            <a:extLst>
              <a:ext uri="{FF2B5EF4-FFF2-40B4-BE49-F238E27FC236}">
                <a16:creationId xmlns:a16="http://schemas.microsoft.com/office/drawing/2014/main" id="{DB33B322-58E4-4345-910E-54099DCBAC44}"/>
              </a:ext>
            </a:extLst>
          </p:cNvPr>
          <p:cNvSpPr>
            <a:spLocks noGrp="1"/>
          </p:cNvSpPr>
          <p:nvPr>
            <p:ph type="body" sz="quarter" idx="10"/>
          </p:nvPr>
        </p:nvSpPr>
        <p:spPr/>
        <p:txBody>
          <a:bodyPr/>
          <a:lstStyle/>
          <a:p>
            <a:r>
              <a:rPr lang="en-GB" dirty="0"/>
              <a:t>3.2.3 Information security - part 5</a:t>
            </a:r>
          </a:p>
        </p:txBody>
      </p:sp>
      <p:sp>
        <p:nvSpPr>
          <p:cNvPr id="3" name="Rechteck 2">
            <a:extLst>
              <a:ext uri="{FF2B5EF4-FFF2-40B4-BE49-F238E27FC236}">
                <a16:creationId xmlns:a16="http://schemas.microsoft.com/office/drawing/2014/main" id="{02F2915E-8756-4EA0-9111-80FC980CF932}"/>
              </a:ext>
            </a:extLst>
          </p:cNvPr>
          <p:cNvSpPr/>
          <p:nvPr/>
        </p:nvSpPr>
        <p:spPr>
          <a:xfrm>
            <a:off x="4236815" y="3583850"/>
            <a:ext cx="3615681" cy="654025"/>
          </a:xfrm>
          <a:prstGeom prst="rect">
            <a:avLst/>
          </a:prstGeom>
        </p:spPr>
        <p:txBody>
          <a:bodyPr wrap="square">
            <a:spAutoFit/>
          </a:bodyPr>
          <a:lstStyle/>
          <a:p>
            <a:pPr marL="742950" lvl="2" indent="-285750" eaLnBrk="0" hangingPunct="0">
              <a:spcAft>
                <a:spcPts val="300"/>
              </a:spcAft>
              <a:buClr>
                <a:srgbClr val="4D79C7"/>
              </a:buClr>
              <a:buFont typeface="Wingdings" panose="05000000000000000000" pitchFamily="2" charset="2"/>
              <a:buChar char="§"/>
            </a:pPr>
            <a:r>
              <a:rPr lang="en-GB" dirty="0"/>
              <a:t>organizational structures</a:t>
            </a:r>
          </a:p>
          <a:p>
            <a:pPr marL="742950" lvl="2" indent="-285750" eaLnBrk="0" hangingPunct="0">
              <a:spcAft>
                <a:spcPts val="300"/>
              </a:spcAft>
              <a:buClr>
                <a:srgbClr val="4D79C7"/>
              </a:buClr>
              <a:buFont typeface="Wingdings" panose="05000000000000000000" pitchFamily="2" charset="2"/>
              <a:buChar char="§"/>
            </a:pPr>
            <a:r>
              <a:rPr lang="en-GB" dirty="0"/>
              <a:t>software and hardware</a:t>
            </a:r>
          </a:p>
        </p:txBody>
      </p:sp>
    </p:spTree>
    <p:extLst>
      <p:ext uri="{BB962C8B-B14F-4D97-AF65-F5344CB8AC3E}">
        <p14:creationId xmlns:p14="http://schemas.microsoft.com/office/powerpoint/2010/main" val="570484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3.2 What is an ISMS?</a:t>
            </a:r>
            <a:br>
              <a:rPr lang="en-GB" dirty="0">
                <a:solidFill>
                  <a:schemeClr val="tx1"/>
                </a:solidFill>
              </a:rPr>
            </a:br>
            <a:br>
              <a:rPr lang="en-GB" dirty="0"/>
            </a:br>
            <a:endParaRPr lang="en-GB" dirty="0"/>
          </a:p>
        </p:txBody>
      </p:sp>
      <p:sp>
        <p:nvSpPr>
          <p:cNvPr id="3" name="Inhaltsplatzhalter 2">
            <a:extLst>
              <a:ext uri="{FF2B5EF4-FFF2-40B4-BE49-F238E27FC236}">
                <a16:creationId xmlns:a16="http://schemas.microsoft.com/office/drawing/2014/main" id="{D4EFBA06-C909-4536-80F2-74DEED42CDC7}"/>
              </a:ext>
            </a:extLst>
          </p:cNvPr>
          <p:cNvSpPr>
            <a:spLocks noGrp="1"/>
          </p:cNvSpPr>
          <p:nvPr>
            <p:ph idx="1"/>
          </p:nvPr>
        </p:nvSpPr>
        <p:spPr/>
        <p:txBody>
          <a:bodyPr/>
          <a:lstStyle/>
          <a:p>
            <a:pPr marL="20637" indent="0">
              <a:buNone/>
            </a:pPr>
            <a:r>
              <a:rPr lang="en-GB" dirty="0"/>
              <a:t>These controls need to be</a:t>
            </a:r>
          </a:p>
          <a:p>
            <a:pPr marL="742950" lvl="2" indent="-285750">
              <a:spcAft>
                <a:spcPts val="300"/>
              </a:spcAft>
              <a:buClr>
                <a:srgbClr val="4D79C7"/>
              </a:buClr>
            </a:pPr>
            <a:r>
              <a:rPr lang="en-GB" dirty="0"/>
              <a:t>specified</a:t>
            </a:r>
          </a:p>
          <a:p>
            <a:pPr marL="742950" lvl="2" indent="-285750">
              <a:spcAft>
                <a:spcPts val="300"/>
              </a:spcAft>
              <a:buClr>
                <a:srgbClr val="4D79C7"/>
              </a:buClr>
            </a:pPr>
            <a:r>
              <a:rPr lang="en-GB" dirty="0"/>
              <a:t>implemented</a:t>
            </a:r>
          </a:p>
          <a:p>
            <a:pPr marL="742950" lvl="2" indent="-285750">
              <a:spcAft>
                <a:spcPts val="300"/>
              </a:spcAft>
              <a:buClr>
                <a:srgbClr val="4D79C7"/>
              </a:buClr>
            </a:pPr>
            <a:r>
              <a:rPr lang="en-GB" dirty="0"/>
              <a:t>monitored</a:t>
            </a:r>
          </a:p>
          <a:p>
            <a:pPr marL="742950" lvl="2" indent="-285750">
              <a:spcAft>
                <a:spcPts val="300"/>
              </a:spcAft>
              <a:buClr>
                <a:srgbClr val="4D79C7"/>
              </a:buClr>
            </a:pPr>
            <a:r>
              <a:rPr lang="en-GB" dirty="0"/>
              <a:t>reviewed and</a:t>
            </a:r>
          </a:p>
          <a:p>
            <a:pPr marL="742950" lvl="2" indent="-285750">
              <a:spcAft>
                <a:spcPts val="300"/>
              </a:spcAft>
              <a:buClr>
                <a:srgbClr val="4D79C7"/>
              </a:buClr>
            </a:pPr>
            <a:r>
              <a:rPr lang="en-GB" dirty="0"/>
              <a:t>improved where necessary</a:t>
            </a:r>
          </a:p>
          <a:p>
            <a:pPr marL="20637" indent="0">
              <a:buNone/>
            </a:pPr>
            <a:r>
              <a:rPr lang="en-GB" dirty="0"/>
              <a:t>to ensure that the specific information security and business objectives of the organization are met.</a:t>
            </a:r>
          </a:p>
          <a:p>
            <a:pPr marL="20637" indent="0">
              <a:spcBef>
                <a:spcPts val="1200"/>
              </a:spcBef>
              <a:buNone/>
            </a:pPr>
            <a:r>
              <a:rPr lang="en-GB" dirty="0"/>
              <a:t>Information security controls are expected to be integrated with an organization’s business processes.</a:t>
            </a:r>
          </a:p>
          <a:p>
            <a:endParaRPr lang="de-DE" dirty="0"/>
          </a:p>
        </p:txBody>
      </p:sp>
      <p:sp>
        <p:nvSpPr>
          <p:cNvPr id="4" name="Textplatzhalter 3">
            <a:extLst>
              <a:ext uri="{FF2B5EF4-FFF2-40B4-BE49-F238E27FC236}">
                <a16:creationId xmlns:a16="http://schemas.microsoft.com/office/drawing/2014/main" id="{503A6265-7BC9-40B7-B246-8DC7410376A8}"/>
              </a:ext>
            </a:extLst>
          </p:cNvPr>
          <p:cNvSpPr>
            <a:spLocks noGrp="1"/>
          </p:cNvSpPr>
          <p:nvPr>
            <p:ph type="body" sz="quarter" idx="10"/>
          </p:nvPr>
        </p:nvSpPr>
        <p:spPr/>
        <p:txBody>
          <a:bodyPr/>
          <a:lstStyle/>
          <a:p>
            <a:r>
              <a:rPr lang="en-GB" dirty="0"/>
              <a:t>3.2.3 Information security - part 6</a:t>
            </a:r>
          </a:p>
        </p:txBody>
      </p:sp>
    </p:spTree>
    <p:extLst>
      <p:ext uri="{BB962C8B-B14F-4D97-AF65-F5344CB8AC3E}">
        <p14:creationId xmlns:p14="http://schemas.microsoft.com/office/powerpoint/2010/main" val="1148228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3.2 What is an ISMS?</a:t>
            </a:r>
            <a:br>
              <a:rPr lang="en-GB" dirty="0">
                <a:solidFill>
                  <a:schemeClr val="tx1"/>
                </a:solidFill>
              </a:rPr>
            </a:br>
            <a:br>
              <a:rPr lang="en-GB" dirty="0"/>
            </a:br>
            <a:endParaRPr lang="en-GB" dirty="0"/>
          </a:p>
        </p:txBody>
      </p:sp>
      <p:sp>
        <p:nvSpPr>
          <p:cNvPr id="4" name="Inhaltsplatzhalter 3">
            <a:extLst>
              <a:ext uri="{FF2B5EF4-FFF2-40B4-BE49-F238E27FC236}">
                <a16:creationId xmlns:a16="http://schemas.microsoft.com/office/drawing/2014/main" id="{9BFE8DB8-901F-427F-8C20-24193CFA37F0}"/>
              </a:ext>
            </a:extLst>
          </p:cNvPr>
          <p:cNvSpPr>
            <a:spLocks noGrp="1"/>
          </p:cNvSpPr>
          <p:nvPr>
            <p:ph idx="1"/>
          </p:nvPr>
        </p:nvSpPr>
        <p:spPr/>
        <p:txBody>
          <a:bodyPr/>
          <a:lstStyle/>
          <a:p>
            <a:pPr marL="20637" indent="0">
              <a:spcAft>
                <a:spcPts val="500"/>
              </a:spcAft>
              <a:buNone/>
            </a:pPr>
            <a:r>
              <a:rPr lang="en-GB" dirty="0"/>
              <a:t>Management involves activities to </a:t>
            </a:r>
          </a:p>
          <a:p>
            <a:pPr marL="742950" lvl="2" indent="-285750">
              <a:spcAft>
                <a:spcPts val="500"/>
              </a:spcAft>
              <a:buClr>
                <a:srgbClr val="4D79C7"/>
              </a:buClr>
            </a:pPr>
            <a:r>
              <a:rPr lang="en-GB" dirty="0"/>
              <a:t>direct</a:t>
            </a:r>
          </a:p>
          <a:p>
            <a:pPr marL="742950" lvl="2" indent="-285750">
              <a:spcBef>
                <a:spcPts val="0"/>
              </a:spcBef>
              <a:spcAft>
                <a:spcPts val="500"/>
              </a:spcAft>
              <a:buClr>
                <a:srgbClr val="4D79C7"/>
              </a:buClr>
            </a:pPr>
            <a:r>
              <a:rPr lang="en-GB" dirty="0"/>
              <a:t>control and </a:t>
            </a:r>
          </a:p>
          <a:p>
            <a:pPr marL="742950" lvl="2" indent="-285750">
              <a:spcBef>
                <a:spcPts val="0"/>
              </a:spcBef>
              <a:spcAft>
                <a:spcPts val="500"/>
              </a:spcAft>
              <a:buClr>
                <a:srgbClr val="4D79C7"/>
              </a:buClr>
            </a:pPr>
            <a:r>
              <a:rPr lang="en-GB" dirty="0"/>
              <a:t>continually improve </a:t>
            </a:r>
          </a:p>
          <a:p>
            <a:pPr marL="0" lvl="1" indent="0">
              <a:spcAft>
                <a:spcPts val="500"/>
              </a:spcAft>
              <a:buClr>
                <a:srgbClr val="FF8200"/>
              </a:buClr>
              <a:buNone/>
            </a:pPr>
            <a:r>
              <a:rPr lang="en-GB" dirty="0"/>
              <a:t>the organization within appropriate structures. </a:t>
            </a:r>
          </a:p>
          <a:p>
            <a:pPr marL="20637" indent="0">
              <a:spcAft>
                <a:spcPts val="500"/>
              </a:spcAft>
              <a:buNone/>
            </a:pPr>
            <a:r>
              <a:rPr lang="en-GB" dirty="0"/>
              <a:t>Management activities include </a:t>
            </a:r>
          </a:p>
          <a:p>
            <a:pPr marL="742950" lvl="2" indent="-285750">
              <a:spcAft>
                <a:spcPts val="500"/>
              </a:spcAft>
              <a:buClr>
                <a:srgbClr val="4D79C7"/>
              </a:buClr>
            </a:pPr>
            <a:r>
              <a:rPr lang="en-GB" dirty="0"/>
              <a:t>organizing</a:t>
            </a:r>
          </a:p>
          <a:p>
            <a:pPr marL="742950" lvl="2" indent="-285750">
              <a:spcBef>
                <a:spcPts val="0"/>
              </a:spcBef>
              <a:spcAft>
                <a:spcPts val="500"/>
              </a:spcAft>
              <a:buClr>
                <a:srgbClr val="4D79C7"/>
              </a:buClr>
            </a:pPr>
            <a:r>
              <a:rPr lang="en-GB" dirty="0"/>
              <a:t>handling</a:t>
            </a:r>
          </a:p>
          <a:p>
            <a:pPr marL="742950" lvl="2" indent="-285750">
              <a:spcBef>
                <a:spcPts val="0"/>
              </a:spcBef>
              <a:spcAft>
                <a:spcPts val="500"/>
              </a:spcAft>
              <a:buClr>
                <a:srgbClr val="4D79C7"/>
              </a:buClr>
            </a:pPr>
            <a:r>
              <a:rPr lang="en-GB" dirty="0"/>
              <a:t>directing,</a:t>
            </a:r>
          </a:p>
          <a:p>
            <a:pPr marL="742950" lvl="2" indent="-285750">
              <a:spcBef>
                <a:spcPts val="0"/>
              </a:spcBef>
              <a:spcAft>
                <a:spcPts val="500"/>
              </a:spcAft>
              <a:buClr>
                <a:srgbClr val="4D79C7"/>
              </a:buClr>
            </a:pPr>
            <a:r>
              <a:rPr lang="en-GB" dirty="0"/>
              <a:t>supervising and </a:t>
            </a:r>
          </a:p>
          <a:p>
            <a:pPr marL="742950" lvl="2" indent="-285750">
              <a:spcBef>
                <a:spcPts val="0"/>
              </a:spcBef>
              <a:spcAft>
                <a:spcPts val="500"/>
              </a:spcAft>
              <a:buClr>
                <a:srgbClr val="4D79C7"/>
              </a:buClr>
            </a:pPr>
            <a:r>
              <a:rPr lang="en-GB" dirty="0"/>
              <a:t>controlling </a:t>
            </a:r>
          </a:p>
          <a:p>
            <a:pPr marL="20637" indent="0">
              <a:spcAft>
                <a:spcPts val="500"/>
              </a:spcAft>
              <a:buNone/>
            </a:pPr>
            <a:r>
              <a:rPr lang="en-GB" dirty="0"/>
              <a:t>resources. </a:t>
            </a:r>
          </a:p>
        </p:txBody>
      </p:sp>
      <p:sp>
        <p:nvSpPr>
          <p:cNvPr id="6" name="Textplatzhalter 5">
            <a:extLst>
              <a:ext uri="{FF2B5EF4-FFF2-40B4-BE49-F238E27FC236}">
                <a16:creationId xmlns:a16="http://schemas.microsoft.com/office/drawing/2014/main" id="{FADF3C31-4783-4149-92AA-5CF34FC65555}"/>
              </a:ext>
            </a:extLst>
          </p:cNvPr>
          <p:cNvSpPr>
            <a:spLocks noGrp="1"/>
          </p:cNvSpPr>
          <p:nvPr>
            <p:ph type="body" sz="quarter" idx="10"/>
          </p:nvPr>
        </p:nvSpPr>
        <p:spPr/>
        <p:txBody>
          <a:bodyPr/>
          <a:lstStyle/>
          <a:p>
            <a:r>
              <a:rPr lang="en-GB"/>
              <a:t>3.2.4 Management - part 1</a:t>
            </a:r>
          </a:p>
        </p:txBody>
      </p:sp>
      <p:pic>
        <p:nvPicPr>
          <p:cNvPr id="5" name="Grafik 4">
            <a:extLst>
              <a:ext uri="{FF2B5EF4-FFF2-40B4-BE49-F238E27FC236}">
                <a16:creationId xmlns:a16="http://schemas.microsoft.com/office/drawing/2014/main" id="{6434D2ED-A6E5-4ACD-8419-78418439B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81" y="4138680"/>
            <a:ext cx="960567" cy="755464"/>
          </a:xfrm>
          <a:prstGeom prst="rect">
            <a:avLst/>
          </a:prstGeom>
        </p:spPr>
      </p:pic>
      <p:pic>
        <p:nvPicPr>
          <p:cNvPr id="9" name="Grafik 8">
            <a:extLst>
              <a:ext uri="{FF2B5EF4-FFF2-40B4-BE49-F238E27FC236}">
                <a16:creationId xmlns:a16="http://schemas.microsoft.com/office/drawing/2014/main" id="{7456903C-75E1-444C-9895-D6FBDC3CE7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1769" y="2288332"/>
            <a:ext cx="880547" cy="824142"/>
          </a:xfrm>
          <a:prstGeom prst="rect">
            <a:avLst/>
          </a:prstGeom>
        </p:spPr>
      </p:pic>
      <p:pic>
        <p:nvPicPr>
          <p:cNvPr id="11" name="Grafik 10">
            <a:extLst>
              <a:ext uri="{FF2B5EF4-FFF2-40B4-BE49-F238E27FC236}">
                <a16:creationId xmlns:a16="http://schemas.microsoft.com/office/drawing/2014/main" id="{B9A92981-8FBF-4D55-B5B3-5E743AC5C2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0146" y="3984508"/>
            <a:ext cx="1018208" cy="873267"/>
          </a:xfrm>
          <a:prstGeom prst="rect">
            <a:avLst/>
          </a:prstGeom>
        </p:spPr>
      </p:pic>
      <p:pic>
        <p:nvPicPr>
          <p:cNvPr id="15" name="Grafik 14">
            <a:extLst>
              <a:ext uri="{FF2B5EF4-FFF2-40B4-BE49-F238E27FC236}">
                <a16:creationId xmlns:a16="http://schemas.microsoft.com/office/drawing/2014/main" id="{27BEEFF4-21A5-4E76-B3A2-A6EEB135EF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5092" y="2474633"/>
            <a:ext cx="1140879" cy="632669"/>
          </a:xfrm>
          <a:prstGeom prst="rect">
            <a:avLst/>
          </a:prstGeom>
        </p:spPr>
      </p:pic>
      <p:sp>
        <p:nvSpPr>
          <p:cNvPr id="17" name="Textfeld 16">
            <a:extLst>
              <a:ext uri="{FF2B5EF4-FFF2-40B4-BE49-F238E27FC236}">
                <a16:creationId xmlns:a16="http://schemas.microsoft.com/office/drawing/2014/main" id="{F0018915-7048-4D42-8A89-50B359C79EE7}"/>
              </a:ext>
            </a:extLst>
          </p:cNvPr>
          <p:cNvSpPr txBox="1"/>
          <p:nvPr/>
        </p:nvSpPr>
        <p:spPr>
          <a:xfrm>
            <a:off x="5618647" y="3227082"/>
            <a:ext cx="1382295" cy="584775"/>
          </a:xfrm>
          <a:prstGeom prst="rect">
            <a:avLst/>
          </a:prstGeom>
        </p:spPr>
        <p:txBody>
          <a:bodyPr wrap="square" rtlCol="0">
            <a:spAutoFit/>
          </a:bodyPr>
          <a:lstStyle/>
          <a:p>
            <a:pPr marL="342900" marR="0" indent="-342900" algn="ctr" defTabSz="914400" rtl="0" eaLnBrk="0" fontAlgn="base" latinLnBrk="0" hangingPunct="0">
              <a:lnSpc>
                <a:spcPct val="100000"/>
              </a:lnSpc>
              <a:spcBef>
                <a:spcPts val="0"/>
              </a:spcBef>
              <a:spcAft>
                <a:spcPct val="0"/>
              </a:spcAft>
              <a:buClrTx/>
              <a:buSzTx/>
              <a:tabLst/>
            </a:pPr>
            <a:r>
              <a:rPr kumimoji="0" lang="en-GB" sz="1600" i="0" u="none" strike="noStrike" cap="none" normalizeH="0" baseline="0" noProof="0">
                <a:ln>
                  <a:noFill/>
                </a:ln>
                <a:solidFill>
                  <a:schemeClr val="bg1">
                    <a:lumMod val="50000"/>
                  </a:schemeClr>
                </a:solidFill>
                <a:uLnTx/>
                <a:uFillTx/>
                <a:latin typeface="+mn-lt"/>
                <a:ea typeface="+mn-ea"/>
                <a:cs typeface="+mn-cs"/>
              </a:rPr>
              <a:t>Processes &amp; </a:t>
            </a:r>
          </a:p>
          <a:p>
            <a:pPr marL="342900" marR="0" indent="-342900" algn="ctr" defTabSz="914400" rtl="0" eaLnBrk="0" fontAlgn="base" latinLnBrk="0" hangingPunct="0">
              <a:lnSpc>
                <a:spcPct val="100000"/>
              </a:lnSpc>
              <a:spcBef>
                <a:spcPts val="0"/>
              </a:spcBef>
              <a:spcAft>
                <a:spcPct val="0"/>
              </a:spcAft>
              <a:buClrTx/>
              <a:buSzTx/>
              <a:tabLst/>
            </a:pPr>
            <a:r>
              <a:rPr kumimoji="0" lang="en-GB" sz="1600" i="0" u="none" strike="noStrike" cap="none" normalizeH="0" baseline="0" noProof="0">
                <a:ln>
                  <a:noFill/>
                </a:ln>
                <a:solidFill>
                  <a:schemeClr val="bg1">
                    <a:lumMod val="50000"/>
                  </a:schemeClr>
                </a:solidFill>
                <a:uLnTx/>
                <a:uFillTx/>
                <a:latin typeface="+mn-lt"/>
                <a:ea typeface="+mn-ea"/>
                <a:cs typeface="+mn-cs"/>
              </a:rPr>
              <a:t>systems</a:t>
            </a:r>
          </a:p>
        </p:txBody>
      </p:sp>
      <p:sp>
        <p:nvSpPr>
          <p:cNvPr id="18" name="Textfeld 17">
            <a:extLst>
              <a:ext uri="{FF2B5EF4-FFF2-40B4-BE49-F238E27FC236}">
                <a16:creationId xmlns:a16="http://schemas.microsoft.com/office/drawing/2014/main" id="{980EDA41-0EDC-4095-8EB9-5095BBF61B19}"/>
              </a:ext>
            </a:extLst>
          </p:cNvPr>
          <p:cNvSpPr txBox="1"/>
          <p:nvPr/>
        </p:nvSpPr>
        <p:spPr>
          <a:xfrm>
            <a:off x="7167140" y="3227082"/>
            <a:ext cx="1296144" cy="584775"/>
          </a:xfrm>
          <a:prstGeom prst="rect">
            <a:avLst/>
          </a:prstGeom>
        </p:spPr>
        <p:txBody>
          <a:bodyPr wrap="square" rtlCol="0">
            <a:spAutoFit/>
          </a:bodyPr>
          <a:lstStyle/>
          <a:p>
            <a:pPr marL="342900" marR="0" indent="-342900" algn="ctr" defTabSz="914400" rtl="0" eaLnBrk="0" fontAlgn="base" latinLnBrk="0" hangingPunct="0">
              <a:lnSpc>
                <a:spcPct val="100000"/>
              </a:lnSpc>
              <a:spcBef>
                <a:spcPts val="0"/>
              </a:spcBef>
              <a:spcAft>
                <a:spcPct val="0"/>
              </a:spcAft>
              <a:buClrTx/>
              <a:buSzTx/>
              <a:tabLst/>
            </a:pPr>
            <a:r>
              <a:rPr kumimoji="0" lang="en-GB" sz="1600" i="0" u="none" strike="noStrike" cap="none" normalizeH="0" baseline="0" noProof="0">
                <a:ln>
                  <a:noFill/>
                </a:ln>
                <a:solidFill>
                  <a:schemeClr val="bg1">
                    <a:lumMod val="50000"/>
                  </a:schemeClr>
                </a:solidFill>
                <a:uLnTx/>
                <a:uFillTx/>
                <a:latin typeface="+mn-lt"/>
                <a:ea typeface="+mn-ea"/>
                <a:cs typeface="+mn-cs"/>
              </a:rPr>
              <a:t>People &amp; </a:t>
            </a:r>
          </a:p>
          <a:p>
            <a:pPr marL="342900" marR="0" indent="-342900" algn="ctr" defTabSz="914400" rtl="0" eaLnBrk="0" fontAlgn="base" latinLnBrk="0" hangingPunct="0">
              <a:lnSpc>
                <a:spcPct val="100000"/>
              </a:lnSpc>
              <a:spcBef>
                <a:spcPts val="0"/>
              </a:spcBef>
              <a:spcAft>
                <a:spcPct val="0"/>
              </a:spcAft>
              <a:buClrTx/>
              <a:buSzTx/>
              <a:tabLst/>
            </a:pPr>
            <a:r>
              <a:rPr kumimoji="0" lang="en-GB" sz="1600" i="0" u="none" strike="noStrike" cap="none" normalizeH="0" baseline="0" noProof="0">
                <a:ln>
                  <a:noFill/>
                </a:ln>
                <a:solidFill>
                  <a:schemeClr val="bg1">
                    <a:lumMod val="50000"/>
                  </a:schemeClr>
                </a:solidFill>
                <a:uLnTx/>
                <a:uFillTx/>
                <a:latin typeface="+mn-lt"/>
                <a:ea typeface="+mn-ea"/>
                <a:cs typeface="+mn-cs"/>
              </a:rPr>
              <a:t>employees</a:t>
            </a:r>
          </a:p>
        </p:txBody>
      </p:sp>
      <p:sp>
        <p:nvSpPr>
          <p:cNvPr id="19" name="Textfeld 18">
            <a:extLst>
              <a:ext uri="{FF2B5EF4-FFF2-40B4-BE49-F238E27FC236}">
                <a16:creationId xmlns:a16="http://schemas.microsoft.com/office/drawing/2014/main" id="{57955B82-B405-4438-A1ED-28795AF8DC1D}"/>
              </a:ext>
            </a:extLst>
          </p:cNvPr>
          <p:cNvSpPr txBox="1"/>
          <p:nvPr/>
        </p:nvSpPr>
        <p:spPr>
          <a:xfrm>
            <a:off x="5687597" y="5014333"/>
            <a:ext cx="937651" cy="338554"/>
          </a:xfrm>
          <a:prstGeom prst="rect">
            <a:avLst/>
          </a:prstGeom>
        </p:spPr>
        <p:txBody>
          <a:bodyPr wrap="square" rtlCol="0">
            <a:spAutoFit/>
          </a:bodyPr>
          <a:lstStyle/>
          <a:p>
            <a:pPr marL="342900" marR="0" indent="-342900" algn="ctr" defTabSz="914400" rtl="0" eaLnBrk="0" fontAlgn="base" latinLnBrk="0" hangingPunct="0">
              <a:lnSpc>
                <a:spcPct val="100000"/>
              </a:lnSpc>
              <a:spcBef>
                <a:spcPts val="0"/>
              </a:spcBef>
              <a:spcAft>
                <a:spcPct val="0"/>
              </a:spcAft>
              <a:buClrTx/>
              <a:buSzTx/>
              <a:tabLst/>
            </a:pPr>
            <a:r>
              <a:rPr kumimoji="0" lang="en-GB" sz="1600" i="0" u="none" strike="noStrike" cap="none" normalizeH="0" baseline="0" noProof="0">
                <a:ln>
                  <a:noFill/>
                </a:ln>
                <a:solidFill>
                  <a:schemeClr val="bg1">
                    <a:lumMod val="50000"/>
                  </a:schemeClr>
                </a:solidFill>
                <a:uLnTx/>
                <a:uFillTx/>
                <a:latin typeface="+mn-lt"/>
                <a:ea typeface="+mn-ea"/>
                <a:cs typeface="+mn-cs"/>
              </a:rPr>
              <a:t>Culture</a:t>
            </a:r>
          </a:p>
        </p:txBody>
      </p:sp>
      <p:sp>
        <p:nvSpPr>
          <p:cNvPr id="20" name="Textfeld 19">
            <a:extLst>
              <a:ext uri="{FF2B5EF4-FFF2-40B4-BE49-F238E27FC236}">
                <a16:creationId xmlns:a16="http://schemas.microsoft.com/office/drawing/2014/main" id="{81AF4205-FF61-49A5-B5F4-6A5831609DD9}"/>
              </a:ext>
            </a:extLst>
          </p:cNvPr>
          <p:cNvSpPr txBox="1"/>
          <p:nvPr/>
        </p:nvSpPr>
        <p:spPr>
          <a:xfrm>
            <a:off x="7005342" y="5014333"/>
            <a:ext cx="1513306" cy="584775"/>
          </a:xfrm>
          <a:prstGeom prst="rect">
            <a:avLst/>
          </a:prstGeom>
        </p:spPr>
        <p:txBody>
          <a:bodyPr wrap="square" rtlCol="0">
            <a:spAutoFit/>
          </a:bodyPr>
          <a:lstStyle/>
          <a:p>
            <a:pPr marL="342900" marR="0" indent="-342900" algn="ctr" defTabSz="914400" rtl="0" eaLnBrk="0" fontAlgn="base" latinLnBrk="0" hangingPunct="0">
              <a:lnSpc>
                <a:spcPct val="100000"/>
              </a:lnSpc>
              <a:spcBef>
                <a:spcPts val="0"/>
              </a:spcBef>
              <a:spcAft>
                <a:spcPct val="0"/>
              </a:spcAft>
              <a:buClrTx/>
              <a:buSzTx/>
              <a:tabLst/>
            </a:pPr>
            <a:r>
              <a:rPr kumimoji="0" lang="en-GB" sz="1600" i="0" u="none" strike="noStrike" cap="none" normalizeH="0" baseline="0" noProof="0">
                <a:ln>
                  <a:noFill/>
                </a:ln>
                <a:solidFill>
                  <a:schemeClr val="bg1">
                    <a:lumMod val="50000"/>
                  </a:schemeClr>
                </a:solidFill>
                <a:uLnTx/>
                <a:uFillTx/>
                <a:latin typeface="+mn-lt"/>
                <a:ea typeface="+mn-ea"/>
                <a:cs typeface="+mn-cs"/>
              </a:rPr>
              <a:t>Organizational</a:t>
            </a:r>
          </a:p>
          <a:p>
            <a:pPr marL="342900" marR="0" indent="-342900" algn="ctr" defTabSz="914400" rtl="0" eaLnBrk="0" fontAlgn="base" latinLnBrk="0" hangingPunct="0">
              <a:lnSpc>
                <a:spcPct val="100000"/>
              </a:lnSpc>
              <a:spcBef>
                <a:spcPts val="0"/>
              </a:spcBef>
              <a:spcAft>
                <a:spcPct val="0"/>
              </a:spcAft>
              <a:buClrTx/>
              <a:buSzTx/>
              <a:tabLst/>
            </a:pPr>
            <a:r>
              <a:rPr kumimoji="0" lang="en-GB" sz="1600" i="0" u="none" strike="noStrike" cap="none" normalizeH="0" baseline="0" noProof="0">
                <a:ln>
                  <a:noFill/>
                </a:ln>
                <a:solidFill>
                  <a:schemeClr val="bg1">
                    <a:lumMod val="50000"/>
                  </a:schemeClr>
                </a:solidFill>
                <a:uLnTx/>
                <a:uFillTx/>
                <a:latin typeface="+mn-lt"/>
                <a:ea typeface="+mn-ea"/>
                <a:cs typeface="+mn-cs"/>
              </a:rPr>
              <a:t>structures</a:t>
            </a:r>
          </a:p>
        </p:txBody>
      </p:sp>
      <p:sp>
        <p:nvSpPr>
          <p:cNvPr id="21" name="Textfeld 20">
            <a:extLst>
              <a:ext uri="{FF2B5EF4-FFF2-40B4-BE49-F238E27FC236}">
                <a16:creationId xmlns:a16="http://schemas.microsoft.com/office/drawing/2014/main" id="{1B3BA2F1-9839-4B25-8C7B-8E1CB27AE886}"/>
              </a:ext>
            </a:extLst>
          </p:cNvPr>
          <p:cNvSpPr txBox="1"/>
          <p:nvPr/>
        </p:nvSpPr>
        <p:spPr>
          <a:xfrm>
            <a:off x="5880918" y="1777957"/>
            <a:ext cx="2051059" cy="338554"/>
          </a:xfrm>
          <a:prstGeom prst="rect">
            <a:avLst/>
          </a:prstGeom>
        </p:spPr>
        <p:txBody>
          <a:bodyPr wrap="square" rtlCol="0">
            <a:spAutoFit/>
          </a:bodyPr>
          <a:lstStyle/>
          <a:p>
            <a:pPr marL="342900" marR="0" indent="-342900" algn="ctr" defTabSz="914400" rtl="0" eaLnBrk="0" fontAlgn="base" latinLnBrk="0" hangingPunct="0">
              <a:lnSpc>
                <a:spcPct val="100000"/>
              </a:lnSpc>
              <a:spcBef>
                <a:spcPts val="0"/>
              </a:spcBef>
              <a:spcAft>
                <a:spcPct val="0"/>
              </a:spcAft>
              <a:buClrTx/>
              <a:buSzTx/>
              <a:tabLst/>
            </a:pPr>
            <a:r>
              <a:rPr lang="en-GB" sz="1600">
                <a:solidFill>
                  <a:srgbClr val="4D79C7"/>
                </a:solidFill>
                <a:latin typeface="+mn-lt"/>
              </a:rPr>
              <a:t>Focus on four types</a:t>
            </a:r>
          </a:p>
        </p:txBody>
      </p:sp>
      <p:sp>
        <p:nvSpPr>
          <p:cNvPr id="22" name="Rechteck: abgerundete Ecken 21">
            <a:extLst>
              <a:ext uri="{FF2B5EF4-FFF2-40B4-BE49-F238E27FC236}">
                <a16:creationId xmlns:a16="http://schemas.microsoft.com/office/drawing/2014/main" id="{7E1FCE7A-1EA6-4B80-BEAA-EF0BCA05DD4E}"/>
              </a:ext>
            </a:extLst>
          </p:cNvPr>
          <p:cNvSpPr/>
          <p:nvPr/>
        </p:nvSpPr>
        <p:spPr>
          <a:xfrm>
            <a:off x="5292080" y="1604315"/>
            <a:ext cx="3384376" cy="4500000"/>
          </a:xfrm>
          <a:prstGeom prst="roundRect">
            <a:avLst>
              <a:gd name="adj" fmla="val 3458"/>
            </a:avLst>
          </a:prstGeom>
          <a:ln>
            <a:solidFill>
              <a:schemeClr val="bg1">
                <a:lumMod val="75000"/>
              </a:schemeClr>
            </a:solidFill>
          </a:ln>
        </p:spPr>
        <p:txBody>
          <a:bodyPr wrap="none" rtlCol="0" anchor="ctr">
            <a:spAutoFit/>
          </a:bodyPr>
          <a:lstStyle/>
          <a:p>
            <a:pPr algn="ctr"/>
            <a:endParaRPr lang="de-DE" sz="1800">
              <a:latin typeface="+mj-lt"/>
            </a:endParaRPr>
          </a:p>
        </p:txBody>
      </p:sp>
    </p:spTree>
    <p:extLst>
      <p:ext uri="{BB962C8B-B14F-4D97-AF65-F5344CB8AC3E}">
        <p14:creationId xmlns:p14="http://schemas.microsoft.com/office/powerpoint/2010/main" val="914919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3.2 What is an ISMS?</a:t>
            </a:r>
            <a:br>
              <a:rPr lang="en-GB" dirty="0">
                <a:solidFill>
                  <a:schemeClr val="tx1"/>
                </a:solidFill>
              </a:rPr>
            </a:br>
            <a:br>
              <a:rPr lang="en-GB" dirty="0"/>
            </a:br>
            <a:endParaRPr lang="en-GB" dirty="0"/>
          </a:p>
        </p:txBody>
      </p:sp>
      <p:sp>
        <p:nvSpPr>
          <p:cNvPr id="4" name="Inhaltsplatzhalter 3">
            <a:extLst>
              <a:ext uri="{FF2B5EF4-FFF2-40B4-BE49-F238E27FC236}">
                <a16:creationId xmlns:a16="http://schemas.microsoft.com/office/drawing/2014/main" id="{BA379E55-918A-4F8B-93A1-FED0AA9C9177}"/>
              </a:ext>
            </a:extLst>
          </p:cNvPr>
          <p:cNvSpPr>
            <a:spLocks noGrp="1"/>
          </p:cNvSpPr>
          <p:nvPr>
            <p:ph idx="1"/>
          </p:nvPr>
        </p:nvSpPr>
        <p:spPr/>
        <p:txBody>
          <a:bodyPr/>
          <a:lstStyle/>
          <a:p>
            <a:pPr marL="20637" indent="0">
              <a:buNone/>
            </a:pPr>
            <a:r>
              <a:rPr lang="en-GB"/>
              <a:t>Management structures extend from one person in a small organization to management hierarchies consisting of many individuals in large organizations.</a:t>
            </a:r>
          </a:p>
          <a:p>
            <a:pPr marL="20637" indent="0">
              <a:buNone/>
            </a:pPr>
            <a:r>
              <a:rPr lang="en-GB"/>
              <a:t>In terms of an ISMS, management involves the </a:t>
            </a:r>
          </a:p>
          <a:p>
            <a:endParaRPr lang="de-DE" sz="1000"/>
          </a:p>
          <a:p>
            <a:pPr marL="742950" lvl="2" indent="-285750">
              <a:spcAft>
                <a:spcPts val="300"/>
              </a:spcAft>
              <a:buClr>
                <a:srgbClr val="4D79C7"/>
              </a:buClr>
            </a:pPr>
            <a:r>
              <a:rPr lang="en-GB"/>
              <a:t>supervision and </a:t>
            </a:r>
          </a:p>
          <a:p>
            <a:pPr marL="742950" lvl="2" indent="-285750">
              <a:spcAft>
                <a:spcPts val="300"/>
              </a:spcAft>
              <a:buClr>
                <a:srgbClr val="4D79C7"/>
              </a:buClr>
            </a:pPr>
            <a:r>
              <a:rPr lang="en-GB"/>
              <a:t>making  </a:t>
            </a:r>
          </a:p>
          <a:p>
            <a:pPr marL="0" lvl="2" indent="0">
              <a:spcBef>
                <a:spcPts val="1200"/>
              </a:spcBef>
              <a:spcAft>
                <a:spcPts val="300"/>
              </a:spcAft>
              <a:buClr>
                <a:srgbClr val="4D79C7"/>
              </a:buClr>
              <a:buNone/>
            </a:pPr>
            <a:r>
              <a:rPr lang="en-GB"/>
              <a:t>of decisions necessary to achieve business objectives through the protection of the organization’s information assets.</a:t>
            </a:r>
          </a:p>
          <a:p>
            <a:endParaRPr lang="de-DE"/>
          </a:p>
        </p:txBody>
      </p:sp>
      <p:sp>
        <p:nvSpPr>
          <p:cNvPr id="5" name="Textplatzhalter 4">
            <a:extLst>
              <a:ext uri="{FF2B5EF4-FFF2-40B4-BE49-F238E27FC236}">
                <a16:creationId xmlns:a16="http://schemas.microsoft.com/office/drawing/2014/main" id="{7BA6304A-F5CF-45EF-AD5D-2DC26095C5BF}"/>
              </a:ext>
            </a:extLst>
          </p:cNvPr>
          <p:cNvSpPr>
            <a:spLocks noGrp="1"/>
          </p:cNvSpPr>
          <p:nvPr>
            <p:ph type="body" sz="quarter" idx="10"/>
          </p:nvPr>
        </p:nvSpPr>
        <p:spPr/>
        <p:txBody>
          <a:bodyPr/>
          <a:lstStyle/>
          <a:p>
            <a:r>
              <a:rPr lang="en-GB"/>
              <a:t>3.2.4 Management - part 2</a:t>
            </a:r>
          </a:p>
        </p:txBody>
      </p:sp>
    </p:spTree>
    <p:extLst>
      <p:ext uri="{BB962C8B-B14F-4D97-AF65-F5344CB8AC3E}">
        <p14:creationId xmlns:p14="http://schemas.microsoft.com/office/powerpoint/2010/main" val="514848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3.2 What is an ISMS?</a:t>
            </a:r>
            <a:br>
              <a:rPr lang="en-GB" dirty="0">
                <a:solidFill>
                  <a:schemeClr val="tx1"/>
                </a:solidFill>
              </a:rPr>
            </a:br>
            <a:br>
              <a:rPr lang="en-GB" dirty="0"/>
            </a:br>
            <a:endParaRPr lang="en-GB" dirty="0"/>
          </a:p>
        </p:txBody>
      </p:sp>
      <p:sp>
        <p:nvSpPr>
          <p:cNvPr id="4" name="Inhaltsplatzhalter 3">
            <a:extLst>
              <a:ext uri="{FF2B5EF4-FFF2-40B4-BE49-F238E27FC236}">
                <a16:creationId xmlns:a16="http://schemas.microsoft.com/office/drawing/2014/main" id="{5866C311-71CC-4D39-B8CF-9FA557F95081}"/>
              </a:ext>
            </a:extLst>
          </p:cNvPr>
          <p:cNvSpPr>
            <a:spLocks noGrp="1"/>
          </p:cNvSpPr>
          <p:nvPr>
            <p:ph idx="1"/>
          </p:nvPr>
        </p:nvSpPr>
        <p:spPr/>
        <p:txBody>
          <a:bodyPr/>
          <a:lstStyle/>
          <a:p>
            <a:pPr marL="20637" indent="0">
              <a:buNone/>
            </a:pPr>
            <a:r>
              <a:rPr lang="en-GB"/>
              <a:t>Management of information security is expressed through the formulation and use   of</a:t>
            </a:r>
          </a:p>
          <a:p>
            <a:pPr marL="742950" lvl="2" indent="-285750">
              <a:spcBef>
                <a:spcPts val="1200"/>
              </a:spcBef>
              <a:spcAft>
                <a:spcPts val="300"/>
              </a:spcAft>
              <a:buClr>
                <a:srgbClr val="4D79C7"/>
              </a:buClr>
            </a:pPr>
            <a:r>
              <a:rPr lang="en-GB"/>
              <a:t>policies</a:t>
            </a:r>
          </a:p>
          <a:p>
            <a:pPr marL="742950" lvl="2" indent="-285750">
              <a:spcAft>
                <a:spcPts val="300"/>
              </a:spcAft>
              <a:buClr>
                <a:srgbClr val="4D79C7"/>
              </a:buClr>
            </a:pPr>
            <a:r>
              <a:rPr lang="en-GB"/>
              <a:t>procedures</a:t>
            </a:r>
            <a:r>
              <a:rPr lang="de-DE"/>
              <a:t>*</a:t>
            </a:r>
            <a:r>
              <a:rPr lang="en-GB"/>
              <a:t> and</a:t>
            </a:r>
          </a:p>
          <a:p>
            <a:pPr marL="742950" lvl="2" indent="-285750">
              <a:spcAft>
                <a:spcPts val="300"/>
              </a:spcAft>
              <a:buClr>
                <a:srgbClr val="4D79C7"/>
              </a:buClr>
            </a:pPr>
            <a:r>
              <a:rPr lang="en-GB"/>
              <a:t>guidelines</a:t>
            </a:r>
          </a:p>
          <a:p>
            <a:pPr marL="20637" indent="0">
              <a:spcBef>
                <a:spcPts val="1200"/>
              </a:spcBef>
              <a:buNone/>
            </a:pPr>
            <a:r>
              <a:rPr lang="en-GB"/>
              <a:t>which are then applied throughout the organization by all individuals associated with the organization.</a:t>
            </a:r>
          </a:p>
          <a:p>
            <a:endParaRPr lang="de-DE"/>
          </a:p>
        </p:txBody>
      </p:sp>
      <p:sp>
        <p:nvSpPr>
          <p:cNvPr id="6" name="Textplatzhalter 5">
            <a:extLst>
              <a:ext uri="{FF2B5EF4-FFF2-40B4-BE49-F238E27FC236}">
                <a16:creationId xmlns:a16="http://schemas.microsoft.com/office/drawing/2014/main" id="{DEC3DEB9-0503-42C9-B3F5-6CA22FEDBF44}"/>
              </a:ext>
            </a:extLst>
          </p:cNvPr>
          <p:cNvSpPr>
            <a:spLocks noGrp="1"/>
          </p:cNvSpPr>
          <p:nvPr>
            <p:ph type="body" sz="quarter" idx="10"/>
          </p:nvPr>
        </p:nvSpPr>
        <p:spPr/>
        <p:txBody>
          <a:bodyPr/>
          <a:lstStyle/>
          <a:p>
            <a:r>
              <a:rPr lang="en-GB"/>
              <a:t>3.2.4 Management - part 3</a:t>
            </a:r>
          </a:p>
        </p:txBody>
      </p:sp>
      <p:sp>
        <p:nvSpPr>
          <p:cNvPr id="5" name="Rechteck 4">
            <a:extLst>
              <a:ext uri="{FF2B5EF4-FFF2-40B4-BE49-F238E27FC236}">
                <a16:creationId xmlns:a16="http://schemas.microsoft.com/office/drawing/2014/main" id="{F8DAF61F-88A9-4D9F-B671-5CB0513CAB01}"/>
              </a:ext>
            </a:extLst>
          </p:cNvPr>
          <p:cNvSpPr/>
          <p:nvPr/>
        </p:nvSpPr>
        <p:spPr>
          <a:xfrm>
            <a:off x="678161" y="6101293"/>
            <a:ext cx="3976767" cy="307777"/>
          </a:xfrm>
          <a:prstGeom prst="rect">
            <a:avLst/>
          </a:prstGeom>
          <a:noFill/>
        </p:spPr>
        <p:txBody>
          <a:bodyPr wrap="square">
            <a:spAutoFit/>
          </a:bodyPr>
          <a:lstStyle/>
          <a:p>
            <a:r>
              <a:rPr lang="en-GB" sz="1400"/>
              <a:t>* better: “processes and procedures” </a:t>
            </a:r>
          </a:p>
        </p:txBody>
      </p:sp>
    </p:spTree>
    <p:extLst>
      <p:ext uri="{BB962C8B-B14F-4D97-AF65-F5344CB8AC3E}">
        <p14:creationId xmlns:p14="http://schemas.microsoft.com/office/powerpoint/2010/main" val="2186695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3.4 Why is an ISMS important?</a:t>
            </a:r>
            <a:br>
              <a:rPr lang="en-GB" dirty="0">
                <a:solidFill>
                  <a:schemeClr val="tx1"/>
                </a:solidFill>
              </a:rPr>
            </a:br>
            <a:br>
              <a:rPr lang="en-GB" dirty="0">
                <a:solidFill>
                  <a:schemeClr val="tx1"/>
                </a:solidFill>
              </a:rPr>
            </a:br>
            <a:br>
              <a:rPr lang="en-GB" dirty="0"/>
            </a:br>
            <a:endParaRPr lang="en-GB" dirty="0"/>
          </a:p>
        </p:txBody>
      </p:sp>
      <p:sp>
        <p:nvSpPr>
          <p:cNvPr id="7" name="Rechteck 6"/>
          <p:cNvSpPr/>
          <p:nvPr/>
        </p:nvSpPr>
        <p:spPr>
          <a:xfrm>
            <a:off x="664518" y="1196752"/>
            <a:ext cx="7579890" cy="4678204"/>
          </a:xfrm>
          <a:prstGeom prst="rect">
            <a:avLst/>
          </a:prstGeom>
          <a:noFill/>
        </p:spPr>
        <p:txBody>
          <a:bodyPr wrap="square">
            <a:spAutoFit/>
          </a:bodyPr>
          <a:lstStyle/>
          <a:p>
            <a:pPr marL="285750" lvl="2" indent="-285750" eaLnBrk="0" hangingPunct="0">
              <a:spcAft>
                <a:spcPts val="1200"/>
              </a:spcAft>
              <a:buClr>
                <a:srgbClr val="4D79C7"/>
              </a:buClr>
              <a:buFont typeface="Wingdings" panose="05000000000000000000" pitchFamily="2" charset="2"/>
              <a:buChar char="§"/>
            </a:pPr>
            <a:r>
              <a:rPr lang="en-GB"/>
              <a:t>Risks associated with an organization’s information assets need to be addressed.</a:t>
            </a:r>
          </a:p>
          <a:p>
            <a:pPr marL="285750" lvl="2" indent="-285750" eaLnBrk="0" hangingPunct="0">
              <a:spcAft>
                <a:spcPts val="1200"/>
              </a:spcAft>
              <a:buClr>
                <a:srgbClr val="4D79C7"/>
              </a:buClr>
              <a:buFont typeface="Wingdings" panose="05000000000000000000" pitchFamily="2" charset="2"/>
              <a:buChar char="§"/>
            </a:pPr>
            <a:r>
              <a:rPr lang="en-GB"/>
              <a:t>Achieving information security requires the management of risk, and encompasses risks from physical, human and technology related threats associated with all forms of information within or used by the organization.</a:t>
            </a:r>
          </a:p>
          <a:p>
            <a:pPr marL="285750" lvl="2" indent="-285750" eaLnBrk="0" hangingPunct="0">
              <a:spcAft>
                <a:spcPts val="1200"/>
              </a:spcAft>
              <a:buClr>
                <a:srgbClr val="4D79C7"/>
              </a:buClr>
              <a:buFont typeface="Wingdings" panose="05000000000000000000" pitchFamily="2" charset="2"/>
              <a:buChar char="§"/>
            </a:pPr>
            <a:endParaRPr lang="de-DE"/>
          </a:p>
          <a:p>
            <a:pPr marL="285750" lvl="2" indent="-285750" eaLnBrk="0" hangingPunct="0">
              <a:spcAft>
                <a:spcPts val="1200"/>
              </a:spcAft>
              <a:buClr>
                <a:srgbClr val="4D79C7"/>
              </a:buClr>
              <a:buFont typeface="Wingdings" panose="05000000000000000000" pitchFamily="2" charset="2"/>
              <a:buChar char="§"/>
            </a:pPr>
            <a:endParaRPr lang="de-DE"/>
          </a:p>
          <a:p>
            <a:pPr marL="285750" lvl="2" indent="-285750" eaLnBrk="0" hangingPunct="0">
              <a:spcAft>
                <a:spcPts val="1200"/>
              </a:spcAft>
              <a:buClr>
                <a:srgbClr val="4D79C7"/>
              </a:buClr>
              <a:buFont typeface="Wingdings" panose="05000000000000000000" pitchFamily="2" charset="2"/>
              <a:buChar char="§"/>
            </a:pPr>
            <a:endParaRPr lang="de-DE"/>
          </a:p>
          <a:p>
            <a:pPr marL="285750" lvl="2" indent="-285750" eaLnBrk="0" hangingPunct="0">
              <a:spcAft>
                <a:spcPts val="1200"/>
              </a:spcAft>
              <a:buClr>
                <a:srgbClr val="4D79C7"/>
              </a:buClr>
              <a:buFont typeface="Wingdings" panose="05000000000000000000" pitchFamily="2" charset="2"/>
              <a:buChar char="§"/>
            </a:pPr>
            <a:endParaRPr lang="de-DE"/>
          </a:p>
          <a:p>
            <a:pPr marL="285750" lvl="2" indent="-285750" eaLnBrk="0" hangingPunct="0">
              <a:spcAft>
                <a:spcPts val="1200"/>
              </a:spcAft>
              <a:buClr>
                <a:srgbClr val="4D79C7"/>
              </a:buClr>
              <a:buFont typeface="Wingdings" panose="05000000000000000000" pitchFamily="2" charset="2"/>
              <a:buChar char="§"/>
            </a:pPr>
            <a:r>
              <a:rPr lang="en-GB"/>
              <a:t>The adoption of an ISMS is expected to be a strategic decision for an organization and it is necessary that this decision is seamlessly integrated, scaled and updated in accordance with the needs of the organization. </a:t>
            </a:r>
          </a:p>
        </p:txBody>
      </p:sp>
      <p:pic>
        <p:nvPicPr>
          <p:cNvPr id="4" name="Grafik 3">
            <a:extLst>
              <a:ext uri="{FF2B5EF4-FFF2-40B4-BE49-F238E27FC236}">
                <a16:creationId xmlns:a16="http://schemas.microsoft.com/office/drawing/2014/main" id="{1BBC6C8E-DE62-467B-9657-A96149B82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140968"/>
            <a:ext cx="3751516" cy="1296144"/>
          </a:xfrm>
          <a:prstGeom prst="rect">
            <a:avLst/>
          </a:prstGeom>
        </p:spPr>
      </p:pic>
    </p:spTree>
    <p:extLst>
      <p:ext uri="{BB962C8B-B14F-4D97-AF65-F5344CB8AC3E}">
        <p14:creationId xmlns:p14="http://schemas.microsoft.com/office/powerpoint/2010/main" val="2641357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7240" y="424676"/>
            <a:ext cx="7793191" cy="411163"/>
          </a:xfrm>
        </p:spPr>
        <p:txBody>
          <a:bodyPr/>
          <a:lstStyle/>
          <a:p>
            <a:r>
              <a:rPr lang="en-GB" dirty="0"/>
              <a:t>3.5 Establishing, monitoring, maintaining and improving an ISMS </a:t>
            </a:r>
            <a:br>
              <a:rPr lang="en-GB" dirty="0">
                <a:solidFill>
                  <a:schemeClr val="tx1"/>
                </a:solidFill>
              </a:rPr>
            </a:br>
            <a:br>
              <a:rPr lang="en-GB" dirty="0"/>
            </a:br>
            <a:endParaRPr lang="en-GB" dirty="0"/>
          </a:p>
        </p:txBody>
      </p:sp>
      <p:sp>
        <p:nvSpPr>
          <p:cNvPr id="5" name="Inhaltsplatzhalter 4">
            <a:extLst>
              <a:ext uri="{FF2B5EF4-FFF2-40B4-BE49-F238E27FC236}">
                <a16:creationId xmlns:a16="http://schemas.microsoft.com/office/drawing/2014/main" id="{C590DDFD-C096-4C04-845A-9D039AE27C12}"/>
              </a:ext>
            </a:extLst>
          </p:cNvPr>
          <p:cNvSpPr>
            <a:spLocks noGrp="1"/>
          </p:cNvSpPr>
          <p:nvPr>
            <p:ph idx="1"/>
          </p:nvPr>
        </p:nvSpPr>
        <p:spPr/>
        <p:txBody>
          <a:bodyPr/>
          <a:lstStyle/>
          <a:p>
            <a:pPr marL="20637" indent="0">
              <a:buNone/>
            </a:pPr>
            <a:r>
              <a:rPr lang="en-GB" dirty="0"/>
              <a:t>In order to</a:t>
            </a:r>
          </a:p>
          <a:p>
            <a:pPr marL="285750" lvl="2" indent="-285750">
              <a:spcBef>
                <a:spcPts val="1200"/>
              </a:spcBef>
              <a:spcAft>
                <a:spcPts val="300"/>
              </a:spcAft>
              <a:buClr>
                <a:srgbClr val="4D79C7"/>
              </a:buClr>
            </a:pPr>
            <a:r>
              <a:rPr lang="en-GB" dirty="0"/>
              <a:t>establish</a:t>
            </a:r>
          </a:p>
          <a:p>
            <a:pPr marL="285750" lvl="2" indent="-285750">
              <a:spcAft>
                <a:spcPts val="300"/>
              </a:spcAft>
              <a:buClr>
                <a:srgbClr val="4D79C7"/>
              </a:buClr>
            </a:pPr>
            <a:r>
              <a:rPr lang="en-GB" dirty="0"/>
              <a:t>monitor</a:t>
            </a:r>
          </a:p>
          <a:p>
            <a:pPr marL="20637" indent="0">
              <a:buNone/>
            </a:pPr>
            <a:r>
              <a:rPr lang="en-GB" dirty="0"/>
              <a:t>its ISMS, an organization needs to undertake the following steps:</a:t>
            </a:r>
          </a:p>
          <a:p>
            <a:pPr marL="342900" indent="-342900">
              <a:spcBef>
                <a:spcPts val="1200"/>
              </a:spcBef>
              <a:spcAft>
                <a:spcPts val="600"/>
              </a:spcAft>
              <a:buFont typeface="+mj-lt"/>
              <a:buAutoNum type="alphaLcParenR"/>
            </a:pPr>
            <a:r>
              <a:rPr lang="en-GB" dirty="0"/>
              <a:t>identify information assets and their associated information security requirements (see ISO </a:t>
            </a:r>
            <a:r>
              <a:rPr lang="en-GB"/>
              <a:t>27000 3.5.2</a:t>
            </a:r>
            <a:r>
              <a:rPr lang="en-GB" dirty="0"/>
              <a:t>);</a:t>
            </a:r>
          </a:p>
          <a:p>
            <a:pPr marL="342900" indent="-342900">
              <a:spcAft>
                <a:spcPts val="600"/>
              </a:spcAft>
              <a:buFont typeface="+mj-lt"/>
              <a:buAutoNum type="alphaLcParenR"/>
            </a:pPr>
            <a:r>
              <a:rPr lang="en-GB" dirty="0"/>
              <a:t>assess information security risks (see ISO </a:t>
            </a:r>
            <a:r>
              <a:rPr lang="en-GB"/>
              <a:t>27000 3.5.3</a:t>
            </a:r>
            <a:r>
              <a:rPr lang="en-GB" dirty="0"/>
              <a:t>) and treat information security risks (see ISO </a:t>
            </a:r>
            <a:r>
              <a:rPr lang="en-GB"/>
              <a:t>27000 3.5.4</a:t>
            </a:r>
            <a:r>
              <a:rPr lang="en-GB" dirty="0"/>
              <a:t>);</a:t>
            </a:r>
          </a:p>
          <a:p>
            <a:pPr marL="342900" indent="-342900">
              <a:spcAft>
                <a:spcPts val="600"/>
              </a:spcAft>
              <a:buFont typeface="+mj-lt"/>
              <a:buAutoNum type="alphaLcParenR"/>
            </a:pPr>
            <a:r>
              <a:rPr lang="en-GB" dirty="0"/>
              <a:t>select and implement relevant controls to manage unacceptable risks (see ISO </a:t>
            </a:r>
            <a:r>
              <a:rPr lang="en-GB"/>
              <a:t>27000 3.5.5</a:t>
            </a:r>
            <a:r>
              <a:rPr lang="en-GB" dirty="0"/>
              <a:t>);</a:t>
            </a:r>
          </a:p>
          <a:p>
            <a:pPr marL="342900" indent="-342900">
              <a:spcAft>
                <a:spcPts val="600"/>
              </a:spcAft>
              <a:buFont typeface="+mj-lt"/>
              <a:buAutoNum type="alphaLcParenR"/>
            </a:pPr>
            <a:r>
              <a:rPr lang="en-GB" dirty="0"/>
              <a:t>monitor, maintain and improve the effectiveness of controls associated with the organization’s information assets (see ISO </a:t>
            </a:r>
            <a:r>
              <a:rPr lang="en-GB"/>
              <a:t>27000 3.5.6</a:t>
            </a:r>
            <a:r>
              <a:rPr lang="en-GB" dirty="0"/>
              <a:t>).</a:t>
            </a:r>
          </a:p>
          <a:p>
            <a:endParaRPr lang="de-DE" dirty="0"/>
          </a:p>
        </p:txBody>
      </p:sp>
      <p:sp>
        <p:nvSpPr>
          <p:cNvPr id="6" name="Textplatzhalter 5">
            <a:extLst>
              <a:ext uri="{FF2B5EF4-FFF2-40B4-BE49-F238E27FC236}">
                <a16:creationId xmlns:a16="http://schemas.microsoft.com/office/drawing/2014/main" id="{59098AD6-E0F8-4BBC-90DF-A228642D8F57}"/>
              </a:ext>
            </a:extLst>
          </p:cNvPr>
          <p:cNvSpPr>
            <a:spLocks noGrp="1"/>
          </p:cNvSpPr>
          <p:nvPr>
            <p:ph type="body" sz="quarter" idx="10"/>
          </p:nvPr>
        </p:nvSpPr>
        <p:spPr/>
        <p:txBody>
          <a:bodyPr/>
          <a:lstStyle/>
          <a:p>
            <a:r>
              <a:rPr lang="en-GB"/>
              <a:t>3.5.1 </a:t>
            </a:r>
            <a:r>
              <a:rPr lang="en-GB" dirty="0"/>
              <a:t>Overview - part 1</a:t>
            </a:r>
          </a:p>
        </p:txBody>
      </p:sp>
      <p:sp>
        <p:nvSpPr>
          <p:cNvPr id="4" name="Rechteck 3">
            <a:extLst>
              <a:ext uri="{FF2B5EF4-FFF2-40B4-BE49-F238E27FC236}">
                <a16:creationId xmlns:a16="http://schemas.microsoft.com/office/drawing/2014/main" id="{B923511E-A932-4327-9F25-E7E6D54E9800}"/>
              </a:ext>
            </a:extLst>
          </p:cNvPr>
          <p:cNvSpPr/>
          <p:nvPr/>
        </p:nvSpPr>
        <p:spPr>
          <a:xfrm>
            <a:off x="3491880" y="1994280"/>
            <a:ext cx="4572000" cy="654025"/>
          </a:xfrm>
          <a:prstGeom prst="rect">
            <a:avLst/>
          </a:prstGeom>
        </p:spPr>
        <p:txBody>
          <a:bodyPr>
            <a:spAutoFit/>
          </a:bodyPr>
          <a:lstStyle/>
          <a:p>
            <a:pPr marL="285750" lvl="2" indent="-285750" eaLnBrk="0" hangingPunct="0">
              <a:spcAft>
                <a:spcPts val="300"/>
              </a:spcAft>
              <a:buClr>
                <a:srgbClr val="4D79C7"/>
              </a:buClr>
              <a:buFont typeface="Wingdings" panose="05000000000000000000" pitchFamily="2" charset="2"/>
              <a:buChar char="§"/>
            </a:pPr>
            <a:r>
              <a:rPr lang="en-GB"/>
              <a:t>maintain</a:t>
            </a:r>
          </a:p>
          <a:p>
            <a:pPr marL="285750" lvl="2" indent="-285750" eaLnBrk="0" hangingPunct="0">
              <a:spcAft>
                <a:spcPts val="300"/>
              </a:spcAft>
              <a:buClr>
                <a:srgbClr val="4D79C7"/>
              </a:buClr>
              <a:buFont typeface="Wingdings" panose="05000000000000000000" pitchFamily="2" charset="2"/>
              <a:buChar char="§"/>
            </a:pPr>
            <a:r>
              <a:rPr lang="en-GB"/>
              <a:t>improve</a:t>
            </a:r>
          </a:p>
        </p:txBody>
      </p:sp>
    </p:spTree>
    <p:extLst>
      <p:ext uri="{BB962C8B-B14F-4D97-AF65-F5344CB8AC3E}">
        <p14:creationId xmlns:p14="http://schemas.microsoft.com/office/powerpoint/2010/main" val="2232240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7240" y="424676"/>
            <a:ext cx="7577167" cy="411163"/>
          </a:xfrm>
        </p:spPr>
        <p:txBody>
          <a:bodyPr/>
          <a:lstStyle/>
          <a:p>
            <a:r>
              <a:rPr lang="en-GB" dirty="0"/>
              <a:t>3.5 Establishing, monitoring, maintaining and improving an ISMS </a:t>
            </a:r>
            <a:br>
              <a:rPr lang="en-GB" dirty="0">
                <a:solidFill>
                  <a:schemeClr val="tx1"/>
                </a:solidFill>
              </a:rPr>
            </a:br>
            <a:br>
              <a:rPr lang="en-GB" dirty="0"/>
            </a:br>
            <a:endParaRPr lang="en-GB" dirty="0"/>
          </a:p>
        </p:txBody>
      </p:sp>
      <p:sp>
        <p:nvSpPr>
          <p:cNvPr id="4" name="Inhaltsplatzhalter 3">
            <a:extLst>
              <a:ext uri="{FF2B5EF4-FFF2-40B4-BE49-F238E27FC236}">
                <a16:creationId xmlns:a16="http://schemas.microsoft.com/office/drawing/2014/main" id="{90A99A71-90AC-47B4-9032-FEE16D1EBF78}"/>
              </a:ext>
            </a:extLst>
          </p:cNvPr>
          <p:cNvSpPr>
            <a:spLocks noGrp="1"/>
          </p:cNvSpPr>
          <p:nvPr>
            <p:ph idx="1"/>
          </p:nvPr>
        </p:nvSpPr>
        <p:spPr/>
        <p:txBody>
          <a:bodyPr/>
          <a:lstStyle/>
          <a:p>
            <a:pPr marL="20637" indent="0">
              <a:buNone/>
            </a:pPr>
            <a:r>
              <a:rPr lang="en-GB"/>
              <a:t>To ensure the ISMS is effectively protecting the organization’s information assets on an ongoing basis, steps (a) to (d) need to be continually repeated in order to identify changes in risks or in the organization’s strategies or business objectives.</a:t>
            </a:r>
          </a:p>
          <a:p>
            <a:endParaRPr lang="de-DE"/>
          </a:p>
        </p:txBody>
      </p:sp>
      <p:sp>
        <p:nvSpPr>
          <p:cNvPr id="5" name="Textplatzhalter 4">
            <a:extLst>
              <a:ext uri="{FF2B5EF4-FFF2-40B4-BE49-F238E27FC236}">
                <a16:creationId xmlns:a16="http://schemas.microsoft.com/office/drawing/2014/main" id="{8DC18D1C-9904-4383-85B3-D749A76133C8}"/>
              </a:ext>
            </a:extLst>
          </p:cNvPr>
          <p:cNvSpPr>
            <a:spLocks noGrp="1"/>
          </p:cNvSpPr>
          <p:nvPr>
            <p:ph type="body" sz="quarter" idx="10"/>
          </p:nvPr>
        </p:nvSpPr>
        <p:spPr/>
        <p:txBody>
          <a:bodyPr/>
          <a:lstStyle/>
          <a:p>
            <a:r>
              <a:rPr lang="en-GB"/>
              <a:t>3.5.1 </a:t>
            </a:r>
            <a:r>
              <a:rPr lang="en-GB" dirty="0"/>
              <a:t>Overview - part 2</a:t>
            </a:r>
          </a:p>
        </p:txBody>
      </p:sp>
      <p:sp>
        <p:nvSpPr>
          <p:cNvPr id="8" name="Rechteck: abgerundete Ecken 7">
            <a:extLst>
              <a:ext uri="{FF2B5EF4-FFF2-40B4-BE49-F238E27FC236}">
                <a16:creationId xmlns:a16="http://schemas.microsoft.com/office/drawing/2014/main" id="{8D6B4EDB-E71F-4C25-968E-3BA5203B198A}"/>
              </a:ext>
            </a:extLst>
          </p:cNvPr>
          <p:cNvSpPr/>
          <p:nvPr/>
        </p:nvSpPr>
        <p:spPr>
          <a:xfrm>
            <a:off x="1187624" y="3649160"/>
            <a:ext cx="4968552" cy="1003039"/>
          </a:xfrm>
          <a:prstGeom prst="roundRect">
            <a:avLst>
              <a:gd name="adj" fmla="val 8300"/>
            </a:avLst>
          </a:prstGeom>
          <a:solidFill>
            <a:schemeClr val="bg1"/>
          </a:solidFill>
          <a:ln w="41275">
            <a:solidFill>
              <a:srgbClr val="97999B"/>
            </a:solidFill>
          </a:ln>
        </p:spPr>
        <p:txBody>
          <a:bodyPr wrap="square" lIns="216000" tIns="108000" rIns="144000" bIns="108000" rtlCol="0" anchor="ctr">
            <a:spAutoFit/>
          </a:bodyPr>
          <a:lstStyle/>
          <a:p>
            <a:r>
              <a:rPr lang="en-GB" sz="1600" dirty="0"/>
              <a:t>The ISO 27000 </a:t>
            </a:r>
            <a:r>
              <a:rPr lang="en-GB" sz="1600"/>
              <a:t>chapters 3.5.2, 3.5.3, 3.5.4, 3.5.5 and 3.5.6 </a:t>
            </a:r>
            <a:r>
              <a:rPr lang="en-GB" sz="1600" dirty="0"/>
              <a:t>will be dealt with in detail in the professional level training.</a:t>
            </a:r>
          </a:p>
        </p:txBody>
      </p:sp>
    </p:spTree>
    <p:extLst>
      <p:ext uri="{BB962C8B-B14F-4D97-AF65-F5344CB8AC3E}">
        <p14:creationId xmlns:p14="http://schemas.microsoft.com/office/powerpoint/2010/main" val="78022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3.7 Use of the ISMS family of standards</a:t>
            </a:r>
            <a:br>
              <a:rPr lang="en-GB" dirty="0">
                <a:solidFill>
                  <a:schemeClr val="tx1"/>
                </a:solidFill>
              </a:rPr>
            </a:br>
            <a:br>
              <a:rPr lang="en-GB" dirty="0"/>
            </a:br>
            <a:endParaRPr lang="en-GB" dirty="0"/>
          </a:p>
        </p:txBody>
      </p:sp>
      <p:sp>
        <p:nvSpPr>
          <p:cNvPr id="4" name="Inhaltsplatzhalter 3">
            <a:extLst>
              <a:ext uri="{FF2B5EF4-FFF2-40B4-BE49-F238E27FC236}">
                <a16:creationId xmlns:a16="http://schemas.microsoft.com/office/drawing/2014/main" id="{64B21688-494A-4E58-9D50-AE81A8E92038}"/>
              </a:ext>
            </a:extLst>
          </p:cNvPr>
          <p:cNvSpPr>
            <a:spLocks noGrp="1"/>
          </p:cNvSpPr>
          <p:nvPr>
            <p:ph idx="1"/>
          </p:nvPr>
        </p:nvSpPr>
        <p:spPr/>
        <p:txBody>
          <a:bodyPr/>
          <a:lstStyle/>
          <a:p>
            <a:pPr marL="285750" lvl="1" indent="-285750">
              <a:spcAft>
                <a:spcPts val="0"/>
              </a:spcAft>
              <a:buClr>
                <a:srgbClr val="4D79C7"/>
              </a:buClr>
            </a:pPr>
            <a:r>
              <a:rPr lang="en-GB"/>
              <a:t>A reduction in information security risks by reducing the </a:t>
            </a:r>
          </a:p>
          <a:p>
            <a:pPr marL="709612" lvl="2" indent="-285750">
              <a:spcAft>
                <a:spcPts val="0"/>
              </a:spcAft>
              <a:buClr>
                <a:srgbClr val="4D79C7"/>
              </a:buClr>
            </a:pPr>
            <a:r>
              <a:rPr lang="en-GB"/>
              <a:t>probability of</a:t>
            </a:r>
          </a:p>
          <a:p>
            <a:pPr marL="709612" lvl="2" indent="-285750">
              <a:spcAft>
                <a:spcPts val="0"/>
              </a:spcAft>
              <a:buClr>
                <a:srgbClr val="4D79C7"/>
              </a:buClr>
            </a:pPr>
            <a:r>
              <a:rPr lang="en-GB"/>
              <a:t>impact caused by</a:t>
            </a:r>
          </a:p>
          <a:p>
            <a:pPr marL="265113" lvl="2" indent="61913">
              <a:spcAft>
                <a:spcPts val="0"/>
              </a:spcAft>
              <a:buClr>
                <a:srgbClr val="4D79C7"/>
              </a:buClr>
              <a:buNone/>
            </a:pPr>
            <a:r>
              <a:rPr lang="en-GB"/>
              <a:t>information security incidents.</a:t>
            </a:r>
          </a:p>
          <a:p>
            <a:pPr marL="265113" lvl="2" indent="61913">
              <a:spcAft>
                <a:spcPts val="0"/>
              </a:spcAft>
              <a:buClr>
                <a:srgbClr val="4D79C7"/>
              </a:buClr>
              <a:buNone/>
            </a:pPr>
            <a:endParaRPr lang="de-DE"/>
          </a:p>
          <a:p>
            <a:pPr marL="285750" lvl="1" indent="-285750">
              <a:spcBef>
                <a:spcPts val="1200"/>
              </a:spcBef>
              <a:spcAft>
                <a:spcPts val="0"/>
              </a:spcAft>
              <a:buClr>
                <a:srgbClr val="4D79C7"/>
              </a:buClr>
            </a:pPr>
            <a:r>
              <a:rPr lang="en-GB"/>
              <a:t>A structured framework supporting the process of </a:t>
            </a:r>
          </a:p>
          <a:p>
            <a:pPr marL="742950" lvl="2" indent="-285750">
              <a:spcBef>
                <a:spcPts val="600"/>
              </a:spcBef>
              <a:spcAft>
                <a:spcPts val="0"/>
              </a:spcAft>
              <a:buClr>
                <a:srgbClr val="97999B"/>
              </a:buClr>
            </a:pPr>
            <a:r>
              <a:rPr lang="en-GB"/>
              <a:t>specifying,</a:t>
            </a:r>
          </a:p>
          <a:p>
            <a:pPr marL="742950" lvl="2" indent="-285750">
              <a:spcBef>
                <a:spcPts val="600"/>
              </a:spcBef>
              <a:spcAft>
                <a:spcPts val="0"/>
              </a:spcAft>
              <a:buClr>
                <a:srgbClr val="97999B"/>
              </a:buClr>
            </a:pPr>
            <a:r>
              <a:rPr lang="en-GB"/>
              <a:t>implementing,</a:t>
            </a:r>
          </a:p>
          <a:p>
            <a:pPr marL="742950" lvl="2" indent="-285750">
              <a:spcBef>
                <a:spcPts val="600"/>
              </a:spcBef>
              <a:spcAft>
                <a:spcPts val="0"/>
              </a:spcAft>
              <a:buClr>
                <a:srgbClr val="97999B"/>
              </a:buClr>
            </a:pPr>
            <a:r>
              <a:rPr lang="en-GB"/>
              <a:t>operating and</a:t>
            </a:r>
          </a:p>
          <a:p>
            <a:pPr marL="742950" lvl="2" indent="-285750">
              <a:spcBef>
                <a:spcPts val="600"/>
              </a:spcBef>
              <a:spcAft>
                <a:spcPts val="0"/>
              </a:spcAft>
              <a:buClr>
                <a:srgbClr val="97999B"/>
              </a:buClr>
            </a:pPr>
            <a:r>
              <a:rPr lang="en-GB"/>
              <a:t>maintaining </a:t>
            </a:r>
          </a:p>
          <a:p>
            <a:pPr marL="360363" lvl="2" indent="0">
              <a:spcBef>
                <a:spcPts val="600"/>
              </a:spcBef>
              <a:spcAft>
                <a:spcPts val="0"/>
              </a:spcAft>
              <a:buClr>
                <a:srgbClr val="97999B"/>
              </a:buClr>
              <a:buNone/>
            </a:pPr>
            <a:r>
              <a:rPr lang="en-GB"/>
              <a:t>a comprehensive, cost-effective, value creating, integrated and aligned ISMS that meets the organization’s needs across different operations and sites. </a:t>
            </a:r>
          </a:p>
          <a:p>
            <a:endParaRPr lang="de-DE"/>
          </a:p>
        </p:txBody>
      </p:sp>
      <p:sp>
        <p:nvSpPr>
          <p:cNvPr id="5" name="Textplatzhalter 4">
            <a:extLst>
              <a:ext uri="{FF2B5EF4-FFF2-40B4-BE49-F238E27FC236}">
                <a16:creationId xmlns:a16="http://schemas.microsoft.com/office/drawing/2014/main" id="{0F6192C0-8137-470B-8D64-E50A0DF2BE19}"/>
              </a:ext>
            </a:extLst>
          </p:cNvPr>
          <p:cNvSpPr>
            <a:spLocks noGrp="1"/>
          </p:cNvSpPr>
          <p:nvPr>
            <p:ph type="body" sz="quarter" idx="10"/>
          </p:nvPr>
        </p:nvSpPr>
        <p:spPr/>
        <p:txBody>
          <a:bodyPr/>
          <a:lstStyle/>
          <a:p>
            <a:r>
              <a:rPr lang="en-GB"/>
              <a:t>3.7 Benefits of the ISMS family of standards – part 1</a:t>
            </a:r>
          </a:p>
        </p:txBody>
      </p:sp>
    </p:spTree>
    <p:extLst>
      <p:ext uri="{BB962C8B-B14F-4D97-AF65-F5344CB8AC3E}">
        <p14:creationId xmlns:p14="http://schemas.microsoft.com/office/powerpoint/2010/main" val="3815267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3.7 Use of the ISMS family of standards</a:t>
            </a:r>
            <a:br>
              <a:rPr lang="en-GB" dirty="0">
                <a:solidFill>
                  <a:schemeClr val="tx1"/>
                </a:solidFill>
              </a:rPr>
            </a:br>
            <a:br>
              <a:rPr lang="en-GB" dirty="0"/>
            </a:br>
            <a:endParaRPr lang="en-GB" dirty="0"/>
          </a:p>
        </p:txBody>
      </p:sp>
      <p:sp>
        <p:nvSpPr>
          <p:cNvPr id="3" name="Inhaltsplatzhalter 2">
            <a:extLst>
              <a:ext uri="{FF2B5EF4-FFF2-40B4-BE49-F238E27FC236}">
                <a16:creationId xmlns:a16="http://schemas.microsoft.com/office/drawing/2014/main" id="{A8B93653-6C6C-4C0E-BDC0-9893F6646002}"/>
              </a:ext>
            </a:extLst>
          </p:cNvPr>
          <p:cNvSpPr>
            <a:spLocks noGrp="1"/>
          </p:cNvSpPr>
          <p:nvPr>
            <p:ph idx="1"/>
          </p:nvPr>
        </p:nvSpPr>
        <p:spPr/>
        <p:txBody>
          <a:bodyPr/>
          <a:lstStyle/>
          <a:p>
            <a:pPr marL="285750" lvl="1" indent="-285750">
              <a:spcAft>
                <a:spcPts val="300"/>
              </a:spcAft>
              <a:buClr>
                <a:srgbClr val="4D79C7"/>
              </a:buClr>
            </a:pPr>
            <a:r>
              <a:rPr lang="en-GB"/>
              <a:t>Provision of a common language and conceptual basis for information security, making it easier to place confidence in business partners with a compliant ISMS, especially if they require certification according to ISO/IEC 27001 by an accredited certification body.</a:t>
            </a:r>
          </a:p>
          <a:p>
            <a:pPr marL="285750" lvl="1" indent="-285750">
              <a:spcAft>
                <a:spcPts val="300"/>
              </a:spcAft>
              <a:buClr>
                <a:srgbClr val="4D79C7"/>
              </a:buClr>
            </a:pPr>
            <a:endParaRPr lang="de-DE"/>
          </a:p>
          <a:p>
            <a:pPr marL="285750" lvl="1" indent="-285750">
              <a:spcAft>
                <a:spcPts val="300"/>
              </a:spcAft>
              <a:buClr>
                <a:srgbClr val="4D79C7"/>
              </a:buClr>
            </a:pPr>
            <a:r>
              <a:rPr lang="en-GB"/>
              <a:t>Assistance for management in consistently managing and operating in a responsible manner their approach towards information security management, within the context of corporate risk management and governance, including educating and training business and system owners on the holistic management of information security.</a:t>
            </a:r>
          </a:p>
          <a:p>
            <a:endParaRPr lang="de-DE"/>
          </a:p>
        </p:txBody>
      </p:sp>
      <p:sp>
        <p:nvSpPr>
          <p:cNvPr id="5" name="Textplatzhalter 4">
            <a:extLst>
              <a:ext uri="{FF2B5EF4-FFF2-40B4-BE49-F238E27FC236}">
                <a16:creationId xmlns:a16="http://schemas.microsoft.com/office/drawing/2014/main" id="{810E3C14-90E5-44D6-A4A8-262C327A3BC6}"/>
              </a:ext>
            </a:extLst>
          </p:cNvPr>
          <p:cNvSpPr>
            <a:spLocks noGrp="1"/>
          </p:cNvSpPr>
          <p:nvPr>
            <p:ph type="body" sz="quarter" idx="10"/>
          </p:nvPr>
        </p:nvSpPr>
        <p:spPr/>
        <p:txBody>
          <a:bodyPr/>
          <a:lstStyle/>
          <a:p>
            <a:r>
              <a:rPr lang="en-GB"/>
              <a:t>3.7 Benefits of the ISMS family of standards – part 2</a:t>
            </a:r>
          </a:p>
        </p:txBody>
      </p:sp>
    </p:spTree>
    <p:extLst>
      <p:ext uri="{BB962C8B-B14F-4D97-AF65-F5344CB8AC3E}">
        <p14:creationId xmlns:p14="http://schemas.microsoft.com/office/powerpoint/2010/main" val="11552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748DF-3CDD-45E2-89E4-142D511C507C}"/>
              </a:ext>
            </a:extLst>
          </p:cNvPr>
          <p:cNvSpPr>
            <a:spLocks noGrp="1"/>
          </p:cNvSpPr>
          <p:nvPr>
            <p:ph type="title"/>
          </p:nvPr>
        </p:nvSpPr>
        <p:spPr/>
        <p:txBody>
          <a:bodyPr/>
          <a:lstStyle/>
          <a:p>
            <a:r>
              <a:rPr lang="en-GB" dirty="0"/>
              <a:t>ISMS Foundation</a:t>
            </a:r>
          </a:p>
        </p:txBody>
      </p:sp>
      <p:graphicFrame>
        <p:nvGraphicFramePr>
          <p:cNvPr id="5" name="Inhaltsplatzhalter 4">
            <a:extLst>
              <a:ext uri="{FF2B5EF4-FFF2-40B4-BE49-F238E27FC236}">
                <a16:creationId xmlns:a16="http://schemas.microsoft.com/office/drawing/2014/main" id="{CCA9D507-A7FF-4842-BB33-3AAEB35668C8}"/>
              </a:ext>
            </a:extLst>
          </p:cNvPr>
          <p:cNvGraphicFramePr>
            <a:graphicFrameLocks noGrp="1"/>
          </p:cNvGraphicFramePr>
          <p:nvPr>
            <p:ph idx="1"/>
            <p:extLst>
              <p:ext uri="{D42A27DB-BD31-4B8C-83A1-F6EECF244321}">
                <p14:modId xmlns:p14="http://schemas.microsoft.com/office/powerpoint/2010/main" val="1816671747"/>
              </p:ext>
            </p:extLst>
          </p:nvPr>
        </p:nvGraphicFramePr>
        <p:xfrm>
          <a:off x="684213" y="1622425"/>
          <a:ext cx="8185150" cy="3977640"/>
        </p:xfrm>
        <a:graphic>
          <a:graphicData uri="http://schemas.openxmlformats.org/drawingml/2006/table">
            <a:tbl>
              <a:tblPr firstRow="1" bandRow="1">
                <a:tableStyleId>{21E4AEA4-8DFA-4A89-87EB-49C32662AFE0}</a:tableStyleId>
              </a:tblPr>
              <a:tblGrid>
                <a:gridCol w="1511523">
                  <a:extLst>
                    <a:ext uri="{9D8B030D-6E8A-4147-A177-3AD203B41FA5}">
                      <a16:colId xmlns:a16="http://schemas.microsoft.com/office/drawing/2014/main" val="1358239835"/>
                    </a:ext>
                  </a:extLst>
                </a:gridCol>
                <a:gridCol w="6673627">
                  <a:extLst>
                    <a:ext uri="{9D8B030D-6E8A-4147-A177-3AD203B41FA5}">
                      <a16:colId xmlns:a16="http://schemas.microsoft.com/office/drawing/2014/main" val="2208473830"/>
                    </a:ext>
                  </a:extLst>
                </a:gridCol>
              </a:tblGrid>
              <a:tr h="370840">
                <a:tc>
                  <a:txBody>
                    <a:bodyPr/>
                    <a:lstStyle/>
                    <a:p>
                      <a:r>
                        <a:rPr lang="en-GB" dirty="0"/>
                        <a:t>Day 1</a:t>
                      </a:r>
                    </a:p>
                  </a:txBody>
                  <a:tcPr/>
                </a:tc>
                <a:tc>
                  <a:txBody>
                    <a:bodyPr/>
                    <a:lstStyle/>
                    <a:p>
                      <a:endParaRPr lang="en-GB" dirty="0"/>
                    </a:p>
                  </a:txBody>
                  <a:tcPr/>
                </a:tc>
                <a:extLst>
                  <a:ext uri="{0D108BD9-81ED-4DB2-BD59-A6C34878D82A}">
                    <a16:rowId xmlns:a16="http://schemas.microsoft.com/office/drawing/2014/main" val="621991363"/>
                  </a:ext>
                </a:extLst>
              </a:tr>
              <a:tr h="370840">
                <a:tc>
                  <a:txBody>
                    <a:bodyPr/>
                    <a:lstStyle/>
                    <a:p>
                      <a:r>
                        <a:rPr lang="en-GB" dirty="0"/>
                        <a:t>9:30-10:45</a:t>
                      </a:r>
                    </a:p>
                  </a:txBody>
                  <a:tcPr/>
                </a:tc>
                <a:tc>
                  <a:txBody>
                    <a:bodyPr/>
                    <a:lstStyle/>
                    <a:p>
                      <a:r>
                        <a:rPr lang="de-DE" sz="1800" b="1" i="0" kern="1200" dirty="0">
                          <a:solidFill>
                            <a:schemeClr val="dk1"/>
                          </a:solidFill>
                          <a:effectLst/>
                          <a:latin typeface="+mn-lt"/>
                          <a:ea typeface="+mn-ea"/>
                          <a:cs typeface="+mn-cs"/>
                        </a:rPr>
                        <a:t>Information Security </a:t>
                      </a:r>
                      <a:r>
                        <a:rPr lang="de-DE" sz="1800" b="1" i="0" kern="1200" dirty="0" err="1">
                          <a:solidFill>
                            <a:schemeClr val="dk1"/>
                          </a:solidFill>
                          <a:effectLst/>
                          <a:latin typeface="+mn-lt"/>
                          <a:ea typeface="+mn-ea"/>
                          <a:cs typeface="+mn-cs"/>
                        </a:rPr>
                        <a:t>and</a:t>
                      </a:r>
                      <a:r>
                        <a:rPr lang="de-DE" sz="1800" b="1" i="0" kern="1200">
                          <a:solidFill>
                            <a:schemeClr val="dk1"/>
                          </a:solidFill>
                          <a:effectLst/>
                          <a:latin typeface="+mn-lt"/>
                          <a:ea typeface="+mn-ea"/>
                          <a:cs typeface="+mn-cs"/>
                        </a:rPr>
                        <a:t> ISMS</a:t>
                      </a:r>
                    </a:p>
                  </a:txBody>
                  <a:tcPr/>
                </a:tc>
                <a:extLst>
                  <a:ext uri="{0D108BD9-81ED-4DB2-BD59-A6C34878D82A}">
                    <a16:rowId xmlns:a16="http://schemas.microsoft.com/office/drawing/2014/main" val="1633388838"/>
                  </a:ext>
                </a:extLst>
              </a:tr>
              <a:tr h="370840">
                <a:tc>
                  <a:txBody>
                    <a:bodyPr/>
                    <a:lstStyle/>
                    <a:p>
                      <a:r>
                        <a:rPr lang="en-GB" dirty="0"/>
                        <a:t>10:45-11:00</a:t>
                      </a:r>
                    </a:p>
                  </a:txBody>
                  <a:tcPr/>
                </a:tc>
                <a:tc>
                  <a:txBody>
                    <a:bodyPr/>
                    <a:lstStyle/>
                    <a:p>
                      <a:r>
                        <a:rPr lang="en-GB"/>
                        <a:t>Coffee break</a:t>
                      </a:r>
                    </a:p>
                  </a:txBody>
                  <a:tcPr/>
                </a:tc>
                <a:extLst>
                  <a:ext uri="{0D108BD9-81ED-4DB2-BD59-A6C34878D82A}">
                    <a16:rowId xmlns:a16="http://schemas.microsoft.com/office/drawing/2014/main" val="1449592600"/>
                  </a:ext>
                </a:extLst>
              </a:tr>
              <a:tr h="370840">
                <a:tc>
                  <a:txBody>
                    <a:bodyPr/>
                    <a:lstStyle/>
                    <a:p>
                      <a:r>
                        <a:rPr lang="en-GB" dirty="0"/>
                        <a:t>11:00-12:15</a:t>
                      </a:r>
                    </a:p>
                  </a:txBody>
                  <a:tcPr/>
                </a:tc>
                <a:tc>
                  <a:txBody>
                    <a:bodyPr/>
                    <a:lstStyle/>
                    <a:p>
                      <a:r>
                        <a:rPr lang="en-US" sz="1800" b="1" i="0" kern="1200">
                          <a:solidFill>
                            <a:schemeClr val="dk1"/>
                          </a:solidFill>
                          <a:effectLst/>
                          <a:latin typeface="+mn-lt"/>
                          <a:ea typeface="+mn-ea"/>
                          <a:cs typeface="+mn-cs"/>
                        </a:rPr>
                        <a:t>ISMS Family of Standards (ISO/IEC 27000)</a:t>
                      </a:r>
                    </a:p>
                  </a:txBody>
                  <a:tcPr/>
                </a:tc>
                <a:extLst>
                  <a:ext uri="{0D108BD9-81ED-4DB2-BD59-A6C34878D82A}">
                    <a16:rowId xmlns:a16="http://schemas.microsoft.com/office/drawing/2014/main" val="615707158"/>
                  </a:ext>
                </a:extLst>
              </a:tr>
              <a:tr h="370840">
                <a:tc>
                  <a:txBody>
                    <a:bodyPr/>
                    <a:lstStyle/>
                    <a:p>
                      <a:r>
                        <a:rPr lang="en-GB" dirty="0"/>
                        <a:t>12:15-13:30</a:t>
                      </a:r>
                    </a:p>
                  </a:txBody>
                  <a:tcPr/>
                </a:tc>
                <a:tc>
                  <a:txBody>
                    <a:bodyPr/>
                    <a:lstStyle/>
                    <a:p>
                      <a:r>
                        <a:rPr lang="en-GB" dirty="0"/>
                        <a:t>Lunch break</a:t>
                      </a:r>
                    </a:p>
                  </a:txBody>
                  <a:tcPr/>
                </a:tc>
                <a:extLst>
                  <a:ext uri="{0D108BD9-81ED-4DB2-BD59-A6C34878D82A}">
                    <a16:rowId xmlns:a16="http://schemas.microsoft.com/office/drawing/2014/main" val="8602478"/>
                  </a:ext>
                </a:extLst>
              </a:tr>
              <a:tr h="370840">
                <a:tc>
                  <a:txBody>
                    <a:bodyPr/>
                    <a:lstStyle/>
                    <a:p>
                      <a:r>
                        <a:rPr lang="en-GB" dirty="0"/>
                        <a:t>13:30-14:30</a:t>
                      </a:r>
                    </a:p>
                  </a:txBody>
                  <a:tcPr/>
                </a:tc>
                <a:tc>
                  <a:txBody>
                    <a:bodyPr/>
                    <a:lstStyle/>
                    <a:p>
                      <a:r>
                        <a:rPr lang="en-US" sz="1800" b="1" i="0" kern="1200" dirty="0">
                          <a:solidFill>
                            <a:schemeClr val="dk1"/>
                          </a:solidFill>
                          <a:effectLst/>
                          <a:latin typeface="+mn-lt"/>
                          <a:ea typeface="+mn-ea"/>
                          <a:cs typeface="+mn-cs"/>
                        </a:rPr>
                        <a:t>Planning and Implementing an ISMS (Part 1)</a:t>
                      </a:r>
                    </a:p>
                  </a:txBody>
                  <a:tcPr/>
                </a:tc>
                <a:extLst>
                  <a:ext uri="{0D108BD9-81ED-4DB2-BD59-A6C34878D82A}">
                    <a16:rowId xmlns:a16="http://schemas.microsoft.com/office/drawing/2014/main" val="2633235620"/>
                  </a:ext>
                </a:extLst>
              </a:tr>
              <a:tr h="370840">
                <a:tc>
                  <a:txBody>
                    <a:bodyPr/>
                    <a:lstStyle/>
                    <a:p>
                      <a:r>
                        <a:rPr lang="en-GB" b="0" u="none" dirty="0"/>
                        <a:t>14:30-14:45</a:t>
                      </a:r>
                    </a:p>
                  </a:txBody>
                  <a:tcPr/>
                </a:tc>
                <a:tc>
                  <a:txBody>
                    <a:bodyPr/>
                    <a:lstStyle/>
                    <a:p>
                      <a:r>
                        <a:rPr lang="en-US" sz="1800" b="0" i="0" u="none" kern="1200" dirty="0">
                          <a:solidFill>
                            <a:schemeClr val="dk1"/>
                          </a:solidFill>
                          <a:effectLst/>
                          <a:latin typeface="+mn-lt"/>
                          <a:ea typeface="+mn-ea"/>
                          <a:cs typeface="+mn-cs"/>
                        </a:rPr>
                        <a:t>Coffee break</a:t>
                      </a:r>
                    </a:p>
                  </a:txBody>
                  <a:tcPr/>
                </a:tc>
                <a:extLst>
                  <a:ext uri="{0D108BD9-81ED-4DB2-BD59-A6C34878D82A}">
                    <a16:rowId xmlns:a16="http://schemas.microsoft.com/office/drawing/2014/main" val="879550621"/>
                  </a:ext>
                </a:extLst>
              </a:tr>
              <a:tr h="370840">
                <a:tc>
                  <a:txBody>
                    <a:bodyPr/>
                    <a:lstStyle/>
                    <a:p>
                      <a:r>
                        <a:rPr lang="en-GB" b="0" u="none" dirty="0"/>
                        <a:t>14:45-15:45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mn-ea"/>
                          <a:cs typeface="+mn-cs"/>
                        </a:rPr>
                        <a:t>Planning and Implementing an ISMS, (Part 2)</a:t>
                      </a:r>
                    </a:p>
                  </a:txBody>
                  <a:tcPr/>
                </a:tc>
                <a:extLst>
                  <a:ext uri="{0D108BD9-81ED-4DB2-BD59-A6C34878D82A}">
                    <a16:rowId xmlns:a16="http://schemas.microsoft.com/office/drawing/2014/main" val="4196353455"/>
                  </a:ext>
                </a:extLst>
              </a:tr>
              <a:tr h="370840">
                <a:tc>
                  <a:txBody>
                    <a:bodyPr/>
                    <a:lstStyle/>
                    <a:p>
                      <a:r>
                        <a:rPr lang="en-GB" b="0" u="none" dirty="0"/>
                        <a:t>15:45-16:00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Coffee break</a:t>
                      </a:r>
                    </a:p>
                  </a:txBody>
                  <a:tcPr/>
                </a:tc>
                <a:extLst>
                  <a:ext uri="{0D108BD9-81ED-4DB2-BD59-A6C34878D82A}">
                    <a16:rowId xmlns:a16="http://schemas.microsoft.com/office/drawing/2014/main" val="3065045686"/>
                  </a:ext>
                </a:extLst>
              </a:tr>
              <a:tr h="370840">
                <a:tc>
                  <a:txBody>
                    <a:bodyPr/>
                    <a:lstStyle/>
                    <a:p>
                      <a:r>
                        <a:rPr lang="en-GB" b="0" u="none" dirty="0"/>
                        <a:t>16:00-17:00</a:t>
                      </a:r>
                    </a:p>
                  </a:txBody>
                  <a:tcPr/>
                </a:tc>
                <a:tc>
                  <a:txBody>
                    <a:bodyPr/>
                    <a:lstStyle/>
                    <a:p>
                      <a:r>
                        <a:rPr lang="en-US" sz="1800" b="1" i="0" kern="1200" dirty="0">
                          <a:solidFill>
                            <a:schemeClr val="dk1"/>
                          </a:solidFill>
                          <a:effectLst/>
                          <a:latin typeface="+mn-lt"/>
                          <a:ea typeface="+mn-ea"/>
                          <a:cs typeface="+mn-cs"/>
                        </a:rPr>
                        <a:t>Evaluating and Improving an ISMS</a:t>
                      </a:r>
                    </a:p>
                    <a:p>
                      <a:r>
                        <a:rPr lang="en-US" sz="1800" b="1" i="0" kern="1200" dirty="0">
                          <a:solidFill>
                            <a:schemeClr val="dk1"/>
                          </a:solidFill>
                          <a:effectLst/>
                          <a:latin typeface="+mn-lt"/>
                          <a:ea typeface="+mn-ea"/>
                          <a:cs typeface="+mn-cs"/>
                        </a:rPr>
                        <a:t>Summary and Next Day Overview</a:t>
                      </a:r>
                    </a:p>
                  </a:txBody>
                  <a:tcPr/>
                </a:tc>
                <a:extLst>
                  <a:ext uri="{0D108BD9-81ED-4DB2-BD59-A6C34878D82A}">
                    <a16:rowId xmlns:a16="http://schemas.microsoft.com/office/drawing/2014/main" val="4120604336"/>
                  </a:ext>
                </a:extLst>
              </a:tr>
            </a:tbl>
          </a:graphicData>
        </a:graphic>
      </p:graphicFrame>
      <p:sp>
        <p:nvSpPr>
          <p:cNvPr id="4" name="Textplatzhalter 3">
            <a:extLst>
              <a:ext uri="{FF2B5EF4-FFF2-40B4-BE49-F238E27FC236}">
                <a16:creationId xmlns:a16="http://schemas.microsoft.com/office/drawing/2014/main" id="{309C6AD8-800B-45EA-B6C0-8CA9348B72B3}"/>
              </a:ext>
            </a:extLst>
          </p:cNvPr>
          <p:cNvSpPr>
            <a:spLocks noGrp="1"/>
          </p:cNvSpPr>
          <p:nvPr>
            <p:ph type="body" sz="quarter" idx="10"/>
          </p:nvPr>
        </p:nvSpPr>
        <p:spPr/>
        <p:txBody>
          <a:bodyPr/>
          <a:lstStyle/>
          <a:p>
            <a:r>
              <a:rPr lang="en-GB" dirty="0"/>
              <a:t>Agenda</a:t>
            </a:r>
          </a:p>
        </p:txBody>
      </p:sp>
    </p:spTree>
    <p:extLst>
      <p:ext uri="{BB962C8B-B14F-4D97-AF65-F5344CB8AC3E}">
        <p14:creationId xmlns:p14="http://schemas.microsoft.com/office/powerpoint/2010/main" val="469394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3.7 Use of the ISMS family of standards</a:t>
            </a:r>
          </a:p>
        </p:txBody>
      </p:sp>
      <p:sp>
        <p:nvSpPr>
          <p:cNvPr id="3" name="Inhaltsplatzhalter 2">
            <a:extLst>
              <a:ext uri="{FF2B5EF4-FFF2-40B4-BE49-F238E27FC236}">
                <a16:creationId xmlns:a16="http://schemas.microsoft.com/office/drawing/2014/main" id="{1A806CF6-4FE4-4EBE-ADFD-19D3B931C7EA}"/>
              </a:ext>
            </a:extLst>
          </p:cNvPr>
          <p:cNvSpPr>
            <a:spLocks noGrp="1"/>
          </p:cNvSpPr>
          <p:nvPr>
            <p:ph idx="1"/>
          </p:nvPr>
        </p:nvSpPr>
        <p:spPr/>
        <p:txBody>
          <a:bodyPr/>
          <a:lstStyle/>
          <a:p>
            <a:pPr marL="285750" lvl="1" indent="-285750">
              <a:spcAft>
                <a:spcPts val="300"/>
              </a:spcAft>
              <a:buClr>
                <a:srgbClr val="4D79C7"/>
              </a:buClr>
            </a:pPr>
            <a:r>
              <a:rPr lang="en-GB"/>
              <a:t>Promotion of globally-accepted good information security practices in a non-prescriptive manner, giving organizations the latitude to adopt and improve relevant controls that suit their specific circumstances and to maintain them in the face of internal and external changes.</a:t>
            </a:r>
          </a:p>
          <a:p>
            <a:pPr marL="285750" lvl="1" indent="-285750">
              <a:spcBef>
                <a:spcPts val="1200"/>
              </a:spcBef>
              <a:spcAft>
                <a:spcPts val="0"/>
              </a:spcAft>
              <a:buClr>
                <a:srgbClr val="4D79C7"/>
              </a:buClr>
            </a:pPr>
            <a:r>
              <a:rPr lang="en-GB"/>
              <a:t>Increase in stakeholder trust in the organization.</a:t>
            </a:r>
          </a:p>
          <a:p>
            <a:pPr marL="285750" lvl="1" indent="-285750">
              <a:spcBef>
                <a:spcPts val="1200"/>
              </a:spcBef>
              <a:spcAft>
                <a:spcPts val="0"/>
              </a:spcAft>
              <a:buClr>
                <a:srgbClr val="4D79C7"/>
              </a:buClr>
            </a:pPr>
            <a:r>
              <a:rPr lang="en-GB"/>
              <a:t>Satisfying societal needs and expectations.</a:t>
            </a:r>
          </a:p>
          <a:p>
            <a:pPr marL="285750" lvl="1" indent="-285750">
              <a:spcBef>
                <a:spcPts val="1200"/>
              </a:spcBef>
              <a:spcAft>
                <a:spcPts val="0"/>
              </a:spcAft>
              <a:buClr>
                <a:srgbClr val="4D79C7"/>
              </a:buClr>
            </a:pPr>
            <a:r>
              <a:rPr lang="en-GB"/>
              <a:t>More effective economic management of information security investments.</a:t>
            </a:r>
          </a:p>
          <a:p>
            <a:endParaRPr lang="de-DE"/>
          </a:p>
        </p:txBody>
      </p:sp>
      <p:sp>
        <p:nvSpPr>
          <p:cNvPr id="5" name="Textplatzhalter 4">
            <a:extLst>
              <a:ext uri="{FF2B5EF4-FFF2-40B4-BE49-F238E27FC236}">
                <a16:creationId xmlns:a16="http://schemas.microsoft.com/office/drawing/2014/main" id="{48694180-B6B8-4ED9-8D02-B31E7E140AAC}"/>
              </a:ext>
            </a:extLst>
          </p:cNvPr>
          <p:cNvSpPr>
            <a:spLocks noGrp="1"/>
          </p:cNvSpPr>
          <p:nvPr>
            <p:ph type="body" sz="quarter" idx="10"/>
          </p:nvPr>
        </p:nvSpPr>
        <p:spPr/>
        <p:txBody>
          <a:bodyPr/>
          <a:lstStyle/>
          <a:p>
            <a:r>
              <a:rPr lang="en-GB"/>
              <a:t>3.7 Benefits of the ISMS family of standards – part 3</a:t>
            </a:r>
          </a:p>
        </p:txBody>
      </p:sp>
    </p:spTree>
    <p:extLst>
      <p:ext uri="{BB962C8B-B14F-4D97-AF65-F5344CB8AC3E}">
        <p14:creationId xmlns:p14="http://schemas.microsoft.com/office/powerpoint/2010/main" val="3246574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8D819-BD80-4E80-B3BA-390EACC6F440}"/>
              </a:ext>
            </a:extLst>
          </p:cNvPr>
          <p:cNvSpPr>
            <a:spLocks noGrp="1"/>
          </p:cNvSpPr>
          <p:nvPr>
            <p:ph type="title"/>
          </p:nvPr>
        </p:nvSpPr>
        <p:spPr/>
        <p:txBody>
          <a:bodyPr/>
          <a:lstStyle/>
          <a:p>
            <a:r>
              <a:rPr lang="en-GB"/>
              <a:t>The ISMS family of standards</a:t>
            </a:r>
          </a:p>
        </p:txBody>
      </p:sp>
      <p:sp>
        <p:nvSpPr>
          <p:cNvPr id="3" name="Textplatzhalter 2">
            <a:extLst>
              <a:ext uri="{FF2B5EF4-FFF2-40B4-BE49-F238E27FC236}">
                <a16:creationId xmlns:a16="http://schemas.microsoft.com/office/drawing/2014/main" id="{1DAB0CA4-D85E-40C8-99AB-39EA35C4467C}"/>
              </a:ext>
            </a:extLst>
          </p:cNvPr>
          <p:cNvSpPr>
            <a:spLocks noGrp="1"/>
          </p:cNvSpPr>
          <p:nvPr>
            <p:ph type="body" sz="quarter" idx="10"/>
          </p:nvPr>
        </p:nvSpPr>
        <p:spPr>
          <a:xfrm>
            <a:off x="1340805" y="3068960"/>
            <a:ext cx="6528334" cy="2664296"/>
          </a:xfrm>
        </p:spPr>
        <p:txBody>
          <a:bodyPr/>
          <a:lstStyle/>
          <a:p>
            <a:r>
              <a:rPr lang="en-GB"/>
              <a:t>ISO 27000 – Extract from chapter 2 (Terms)</a:t>
            </a:r>
          </a:p>
          <a:p>
            <a:r>
              <a:rPr lang="en-GB"/>
              <a:t>ISO 27000 – Extract from chapter 4</a:t>
            </a:r>
          </a:p>
          <a:p>
            <a:r>
              <a:rPr lang="en-GB"/>
              <a:t>4.1 	General information</a:t>
            </a:r>
          </a:p>
          <a:p>
            <a:r>
              <a:rPr lang="en-GB"/>
              <a:t>4.2 	Standards that provide an overview and 	determine terminology</a:t>
            </a:r>
          </a:p>
          <a:p>
            <a:r>
              <a:rPr lang="en-GB"/>
              <a:t>4.3	Standards that determine requirements</a:t>
            </a:r>
          </a:p>
          <a:p>
            <a:r>
              <a:rPr lang="en-GB"/>
              <a:t>4.4	Standards that describe general guidelines</a:t>
            </a:r>
          </a:p>
        </p:txBody>
      </p:sp>
    </p:spTree>
    <p:extLst>
      <p:ext uri="{BB962C8B-B14F-4D97-AF65-F5344CB8AC3E}">
        <p14:creationId xmlns:p14="http://schemas.microsoft.com/office/powerpoint/2010/main" val="235425777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Overview</a:t>
            </a:r>
          </a:p>
        </p:txBody>
      </p:sp>
      <p:sp>
        <p:nvSpPr>
          <p:cNvPr id="3" name="Inhaltsplatzhalter 2"/>
          <p:cNvSpPr>
            <a:spLocks noGrp="1"/>
          </p:cNvSpPr>
          <p:nvPr>
            <p:ph idx="1"/>
          </p:nvPr>
        </p:nvSpPr>
        <p:spPr/>
        <p:txBody>
          <a:bodyPr/>
          <a:lstStyle/>
          <a:p>
            <a:pPr marL="20637" indent="0">
              <a:buNone/>
            </a:pPr>
            <a:r>
              <a:rPr lang="en-GB"/>
              <a:t> </a:t>
            </a:r>
          </a:p>
        </p:txBody>
      </p:sp>
      <p:sp>
        <p:nvSpPr>
          <p:cNvPr id="4" name="Abgerundetes Rechteck 30">
            <a:extLst>
              <a:ext uri="{FF2B5EF4-FFF2-40B4-BE49-F238E27FC236}">
                <a16:creationId xmlns:a16="http://schemas.microsoft.com/office/drawing/2014/main" id="{AFADA4F8-4260-D392-DAC4-C95F6E970FEF}"/>
              </a:ext>
            </a:extLst>
          </p:cNvPr>
          <p:cNvSpPr/>
          <p:nvPr/>
        </p:nvSpPr>
        <p:spPr>
          <a:xfrm>
            <a:off x="679598" y="1203037"/>
            <a:ext cx="3820394" cy="4530220"/>
          </a:xfrm>
          <a:prstGeom prst="roundRect">
            <a:avLst>
              <a:gd name="adj" fmla="val 2558"/>
            </a:avLst>
          </a:prstGeom>
          <a:solidFill>
            <a:schemeClr val="bg1"/>
          </a:soli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9388"/>
            <a:r>
              <a:rPr lang="en-GB" sz="1200" dirty="0">
                <a:solidFill>
                  <a:schemeClr val="tx1"/>
                </a:solidFill>
              </a:rPr>
              <a:t>1      Scope</a:t>
            </a:r>
          </a:p>
          <a:p>
            <a:pPr marL="179388"/>
            <a:r>
              <a:rPr lang="en-GB" sz="1200" b="1" dirty="0">
                <a:solidFill>
                  <a:srgbClr val="FF8200"/>
                </a:solidFill>
              </a:rPr>
              <a:t>2      Terms and definitions</a:t>
            </a:r>
          </a:p>
          <a:p>
            <a:pPr marL="179388"/>
            <a:r>
              <a:rPr lang="en-GB" sz="1200" dirty="0">
                <a:solidFill>
                  <a:schemeClr val="tx1"/>
                </a:solidFill>
              </a:rPr>
              <a:t>3      Management systems for IS</a:t>
            </a:r>
          </a:p>
          <a:p>
            <a:pPr marL="179388"/>
            <a:r>
              <a:rPr lang="en-GB" sz="1200" dirty="0">
                <a:solidFill>
                  <a:schemeClr val="tx1"/>
                </a:solidFill>
              </a:rPr>
              <a:t>3.1 	Introduction</a:t>
            </a:r>
          </a:p>
          <a:p>
            <a:pPr marL="179388"/>
            <a:r>
              <a:rPr lang="en-GB" sz="1200" dirty="0">
                <a:solidFill>
                  <a:schemeClr val="tx1"/>
                </a:solidFill>
              </a:rPr>
              <a:t>3.2 	What is an ISMS?</a:t>
            </a:r>
          </a:p>
          <a:p>
            <a:pPr marL="179388"/>
            <a:r>
              <a:rPr lang="en-GB" sz="1200" dirty="0">
                <a:solidFill>
                  <a:schemeClr val="tx1"/>
                </a:solidFill>
              </a:rPr>
              <a:t>3.3 	Process-orientated approach</a:t>
            </a:r>
          </a:p>
          <a:p>
            <a:pPr marL="179388"/>
            <a:r>
              <a:rPr lang="en-GB" sz="1200" dirty="0">
                <a:solidFill>
                  <a:schemeClr val="tx1"/>
                </a:solidFill>
              </a:rPr>
              <a:t>3.4 	Why an ISMS is important</a:t>
            </a:r>
          </a:p>
          <a:p>
            <a:pPr marL="179388"/>
            <a:r>
              <a:rPr lang="en-GB" sz="1200" dirty="0">
                <a:solidFill>
                  <a:schemeClr val="tx1"/>
                </a:solidFill>
              </a:rPr>
              <a:t>3.5 	Adoption, monitoring, maintenance 	and improvement of an ISMS</a:t>
            </a:r>
          </a:p>
          <a:p>
            <a:pPr marL="179388"/>
            <a:r>
              <a:rPr lang="en-GB" sz="1200" dirty="0">
                <a:solidFill>
                  <a:schemeClr val="tx1"/>
                </a:solidFill>
              </a:rPr>
              <a:t>3.6 	Critical factors for ISMS</a:t>
            </a:r>
          </a:p>
          <a:p>
            <a:pPr marL="179388"/>
            <a:r>
              <a:rPr lang="en-GB" sz="1200" dirty="0">
                <a:solidFill>
                  <a:schemeClr val="tx1"/>
                </a:solidFill>
              </a:rPr>
              <a:t>3.7 	Use of the ISMS family of standards</a:t>
            </a:r>
          </a:p>
          <a:p>
            <a:pPr marL="179388"/>
            <a:r>
              <a:rPr lang="en-GB" sz="1200" b="1" dirty="0">
                <a:solidFill>
                  <a:srgbClr val="FF8200"/>
                </a:solidFill>
              </a:rPr>
              <a:t>4      The ISMS family of standards</a:t>
            </a:r>
          </a:p>
          <a:p>
            <a:pPr marL="179388"/>
            <a:r>
              <a:rPr lang="en-GB" sz="1200" b="1" dirty="0">
                <a:solidFill>
                  <a:srgbClr val="FF8200"/>
                </a:solidFill>
              </a:rPr>
              <a:t>4.1 	General information</a:t>
            </a:r>
          </a:p>
          <a:p>
            <a:pPr marL="179388"/>
            <a:r>
              <a:rPr lang="en-GB" sz="1200" b="1" dirty="0">
                <a:solidFill>
                  <a:srgbClr val="FF8200"/>
                </a:solidFill>
              </a:rPr>
              <a:t>4.2 	Standards that provide an overview 	and determine terminology</a:t>
            </a:r>
          </a:p>
          <a:p>
            <a:pPr marL="179388"/>
            <a:r>
              <a:rPr lang="en-GB" sz="1200" b="1" dirty="0">
                <a:solidFill>
                  <a:srgbClr val="FF8200"/>
                </a:solidFill>
              </a:rPr>
              <a:t>4.3	Standards that determine 	requirements</a:t>
            </a:r>
          </a:p>
          <a:p>
            <a:pPr marL="179388"/>
            <a:r>
              <a:rPr lang="en-GB" sz="1200" b="1" dirty="0">
                <a:solidFill>
                  <a:srgbClr val="FF8200"/>
                </a:solidFill>
              </a:rPr>
              <a:t>4.4	Standards that describe general 	guidelines</a:t>
            </a:r>
          </a:p>
          <a:p>
            <a:pPr marL="179388"/>
            <a:r>
              <a:rPr lang="en-GB" sz="1200" dirty="0">
                <a:solidFill>
                  <a:schemeClr val="tx1"/>
                </a:solidFill>
              </a:rPr>
              <a:t>4.5	Standards that describe sector-	specific guidelines</a:t>
            </a:r>
          </a:p>
        </p:txBody>
      </p:sp>
      <p:sp>
        <p:nvSpPr>
          <p:cNvPr id="5" name="Abgerundetes Rechteck 30">
            <a:extLst>
              <a:ext uri="{FF2B5EF4-FFF2-40B4-BE49-F238E27FC236}">
                <a16:creationId xmlns:a16="http://schemas.microsoft.com/office/drawing/2014/main" id="{E63EB56D-4D7B-F495-3D40-FF8DF96D19E0}"/>
              </a:ext>
            </a:extLst>
          </p:cNvPr>
          <p:cNvSpPr/>
          <p:nvPr/>
        </p:nvSpPr>
        <p:spPr>
          <a:xfrm>
            <a:off x="4788024" y="1203037"/>
            <a:ext cx="4109470" cy="4530217"/>
          </a:xfrm>
          <a:prstGeom prst="roundRect">
            <a:avLst>
              <a:gd name="adj" fmla="val 2406"/>
            </a:avLst>
          </a:prstGeom>
          <a:solidFill>
            <a:schemeClr val="bg1"/>
          </a:soli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9388" defTabSz="808038"/>
            <a:r>
              <a:rPr lang="en-GB" sz="1200" dirty="0">
                <a:solidFill>
                  <a:schemeClr val="bg1">
                    <a:lumMod val="50000"/>
                  </a:schemeClr>
                </a:solidFill>
              </a:rPr>
              <a:t>1    	Scope</a:t>
            </a:r>
            <a:br>
              <a:rPr lang="en-GB" sz="1200" dirty="0">
                <a:solidFill>
                  <a:schemeClr val="bg1">
                    <a:lumMod val="50000"/>
                  </a:schemeClr>
                </a:solidFill>
              </a:rPr>
            </a:br>
            <a:r>
              <a:rPr lang="en-GB" sz="1200" dirty="0">
                <a:solidFill>
                  <a:schemeClr val="bg1">
                    <a:lumMod val="50000"/>
                  </a:schemeClr>
                </a:solidFill>
              </a:rPr>
              <a:t>2    	Normative references</a:t>
            </a:r>
            <a:br>
              <a:rPr lang="en-GB" sz="1200" dirty="0">
                <a:solidFill>
                  <a:schemeClr val="bg1">
                    <a:lumMod val="50000"/>
                  </a:schemeClr>
                </a:solidFill>
              </a:rPr>
            </a:br>
            <a:r>
              <a:rPr lang="en-GB" sz="1200" dirty="0">
                <a:solidFill>
                  <a:schemeClr val="bg1">
                    <a:lumMod val="50000"/>
                  </a:schemeClr>
                </a:solidFill>
              </a:rPr>
              <a:t>3    	Terms and definitions</a:t>
            </a:r>
            <a:br>
              <a:rPr lang="en-GB" sz="1200" dirty="0">
                <a:solidFill>
                  <a:schemeClr val="bg1">
                    <a:lumMod val="50000"/>
                  </a:schemeClr>
                </a:solidFill>
              </a:rPr>
            </a:br>
            <a:r>
              <a:rPr lang="en-GB" sz="1200" dirty="0">
                <a:solidFill>
                  <a:schemeClr val="tx1"/>
                </a:solidFill>
              </a:rPr>
              <a:t>4    	Context of the organization</a:t>
            </a:r>
            <a:br>
              <a:rPr lang="en-GB" sz="1200" dirty="0">
                <a:solidFill>
                  <a:schemeClr val="tx1"/>
                </a:solidFill>
              </a:rPr>
            </a:br>
            <a:r>
              <a:rPr lang="en-GB" sz="1200" dirty="0">
                <a:solidFill>
                  <a:schemeClr val="tx1"/>
                </a:solidFill>
              </a:rPr>
              <a:t>5   	Leadership</a:t>
            </a:r>
          </a:p>
          <a:p>
            <a:pPr marL="179388" defTabSz="808038"/>
            <a:r>
              <a:rPr lang="en-GB" sz="1200" dirty="0">
                <a:solidFill>
                  <a:schemeClr val="tx1"/>
                </a:solidFill>
              </a:rPr>
              <a:t>6	Planning</a:t>
            </a:r>
          </a:p>
          <a:p>
            <a:pPr marL="179388" defTabSz="808038"/>
            <a:r>
              <a:rPr lang="en-GB" sz="1200" dirty="0">
                <a:solidFill>
                  <a:schemeClr val="tx1"/>
                </a:solidFill>
              </a:rPr>
              <a:t>7	Support</a:t>
            </a:r>
          </a:p>
          <a:p>
            <a:pPr marL="179388" defTabSz="808038"/>
            <a:r>
              <a:rPr lang="en-GB" sz="1200" dirty="0">
                <a:solidFill>
                  <a:schemeClr val="tx1"/>
                </a:solidFill>
              </a:rPr>
              <a:t>8 	Operation</a:t>
            </a:r>
          </a:p>
          <a:p>
            <a:pPr marL="179388" defTabSz="808038"/>
            <a:r>
              <a:rPr lang="en-GB" sz="1200" dirty="0">
                <a:solidFill>
                  <a:schemeClr val="tx1"/>
                </a:solidFill>
              </a:rPr>
              <a:t>9 	Performance evaluation</a:t>
            </a:r>
          </a:p>
          <a:p>
            <a:pPr marL="179388" defTabSz="808038"/>
            <a:r>
              <a:rPr lang="en-GB" sz="1200" dirty="0">
                <a:solidFill>
                  <a:schemeClr val="tx1"/>
                </a:solidFill>
              </a:rPr>
              <a:t>10 	Improvement</a:t>
            </a:r>
          </a:p>
          <a:p>
            <a:pPr marL="179388" defTabSz="808038"/>
            <a:endParaRPr lang="de-DE" sz="1200" dirty="0">
              <a:solidFill>
                <a:schemeClr val="tx1"/>
              </a:solidFill>
            </a:endParaRPr>
          </a:p>
          <a:p>
            <a:pPr marL="179388" defTabSz="808038"/>
            <a:r>
              <a:rPr lang="en-GB" sz="1200" dirty="0">
                <a:solidFill>
                  <a:schemeClr val="tx1"/>
                </a:solidFill>
              </a:rPr>
              <a:t>A5 	Organisational controls</a:t>
            </a:r>
          </a:p>
          <a:p>
            <a:pPr marL="179388" defTabSz="808038"/>
            <a:r>
              <a:rPr lang="en-GB" sz="1200" dirty="0">
                <a:solidFill>
                  <a:schemeClr val="tx1"/>
                </a:solidFill>
              </a:rPr>
              <a:t>A6	People controls</a:t>
            </a:r>
          </a:p>
          <a:p>
            <a:pPr marL="179388" defTabSz="808038"/>
            <a:r>
              <a:rPr lang="en-GB" sz="1200" dirty="0">
                <a:solidFill>
                  <a:schemeClr val="tx1"/>
                </a:solidFill>
              </a:rPr>
              <a:t>A7	Physical controls</a:t>
            </a:r>
          </a:p>
          <a:p>
            <a:pPr marL="179388" defTabSz="808038"/>
            <a:r>
              <a:rPr lang="en-GB" sz="1200" dirty="0">
                <a:solidFill>
                  <a:schemeClr val="tx1"/>
                </a:solidFill>
              </a:rPr>
              <a:t>A8	Technological controls</a:t>
            </a:r>
          </a:p>
        </p:txBody>
      </p:sp>
      <p:sp>
        <p:nvSpPr>
          <p:cNvPr id="7" name="Rechteck 6">
            <a:extLst>
              <a:ext uri="{FF2B5EF4-FFF2-40B4-BE49-F238E27FC236}">
                <a16:creationId xmlns:a16="http://schemas.microsoft.com/office/drawing/2014/main" id="{66FF55B7-DD36-FEE3-F284-86443D5BBEAC}"/>
              </a:ext>
            </a:extLst>
          </p:cNvPr>
          <p:cNvSpPr/>
          <p:nvPr/>
        </p:nvSpPr>
        <p:spPr>
          <a:xfrm>
            <a:off x="1907704" y="1011115"/>
            <a:ext cx="1237591" cy="353943"/>
          </a:xfrm>
          <a:prstGeom prst="rect">
            <a:avLst/>
          </a:prstGeom>
          <a:solidFill>
            <a:schemeClr val="bg1"/>
          </a:solidFill>
        </p:spPr>
        <p:txBody>
          <a:bodyPr wrap="square">
            <a:spAutoFit/>
          </a:bodyPr>
          <a:lstStyle/>
          <a:p>
            <a:r>
              <a:rPr lang="en-GB" b="1" dirty="0"/>
              <a:t>ISO 27000</a:t>
            </a:r>
          </a:p>
        </p:txBody>
      </p:sp>
      <p:sp>
        <p:nvSpPr>
          <p:cNvPr id="8" name="Rechteck 7">
            <a:extLst>
              <a:ext uri="{FF2B5EF4-FFF2-40B4-BE49-F238E27FC236}">
                <a16:creationId xmlns:a16="http://schemas.microsoft.com/office/drawing/2014/main" id="{86B645AC-BFA0-ABDF-1E93-612541D58A28}"/>
              </a:ext>
            </a:extLst>
          </p:cNvPr>
          <p:cNvSpPr/>
          <p:nvPr/>
        </p:nvSpPr>
        <p:spPr>
          <a:xfrm>
            <a:off x="6156176" y="1020634"/>
            <a:ext cx="1237591" cy="353944"/>
          </a:xfrm>
          <a:prstGeom prst="rect">
            <a:avLst/>
          </a:prstGeom>
          <a:solidFill>
            <a:schemeClr val="bg1"/>
          </a:solidFill>
        </p:spPr>
        <p:txBody>
          <a:bodyPr wrap="square">
            <a:spAutoFit/>
          </a:bodyPr>
          <a:lstStyle/>
          <a:p>
            <a:r>
              <a:rPr lang="en-GB" b="1" dirty="0"/>
              <a:t>ISO 27001</a:t>
            </a:r>
          </a:p>
        </p:txBody>
      </p:sp>
    </p:spTree>
    <p:extLst>
      <p:ext uri="{BB962C8B-B14F-4D97-AF65-F5344CB8AC3E}">
        <p14:creationId xmlns:p14="http://schemas.microsoft.com/office/powerpoint/2010/main" val="2420805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4.1 	General information</a:t>
            </a:r>
            <a:br>
              <a:rPr lang="en-GB"/>
            </a:br>
            <a:endParaRPr lang="en-GB"/>
          </a:p>
        </p:txBody>
      </p:sp>
      <p:sp>
        <p:nvSpPr>
          <p:cNvPr id="14" name="Rechteck: abgerundete Ecken 13">
            <a:extLst>
              <a:ext uri="{FF2B5EF4-FFF2-40B4-BE49-F238E27FC236}">
                <a16:creationId xmlns:a16="http://schemas.microsoft.com/office/drawing/2014/main" id="{52C06DAE-5CF2-42D3-857C-14FAD2B75AA5}"/>
              </a:ext>
            </a:extLst>
          </p:cNvPr>
          <p:cNvSpPr/>
          <p:nvPr/>
        </p:nvSpPr>
        <p:spPr>
          <a:xfrm>
            <a:off x="971600" y="1516684"/>
            <a:ext cx="3375991" cy="408623"/>
          </a:xfrm>
          <a:prstGeom prst="roundRect">
            <a:avLst/>
          </a:prstGeom>
          <a:ln>
            <a:solidFill>
              <a:schemeClr val="tx1"/>
            </a:solidFill>
          </a:ln>
        </p:spPr>
        <p:txBody>
          <a:bodyPr wrap="square" rtlCol="0" anchor="ctr">
            <a:spAutoFit/>
          </a:bodyPr>
          <a:lstStyle/>
          <a:p>
            <a:r>
              <a:rPr lang="en-GB" sz="1800"/>
              <a:t>Overview and terminology 4.2 </a:t>
            </a:r>
          </a:p>
        </p:txBody>
      </p:sp>
      <p:sp>
        <p:nvSpPr>
          <p:cNvPr id="15" name="Rechteck: abgerundete Ecken 14">
            <a:extLst>
              <a:ext uri="{FF2B5EF4-FFF2-40B4-BE49-F238E27FC236}">
                <a16:creationId xmlns:a16="http://schemas.microsoft.com/office/drawing/2014/main" id="{44B56F5F-4456-4384-ACD7-FE55319AA5A3}"/>
              </a:ext>
            </a:extLst>
          </p:cNvPr>
          <p:cNvSpPr/>
          <p:nvPr/>
        </p:nvSpPr>
        <p:spPr>
          <a:xfrm>
            <a:off x="971600" y="2224386"/>
            <a:ext cx="3375991" cy="408623"/>
          </a:xfrm>
          <a:prstGeom prst="roundRect">
            <a:avLst/>
          </a:prstGeom>
          <a:ln>
            <a:solidFill>
              <a:schemeClr val="tx1"/>
            </a:solidFill>
          </a:ln>
        </p:spPr>
        <p:txBody>
          <a:bodyPr wrap="square" rtlCol="0" anchor="ctr">
            <a:spAutoFit/>
          </a:bodyPr>
          <a:lstStyle/>
          <a:p>
            <a:r>
              <a:rPr lang="en-GB" sz="1800"/>
              <a:t>Requirements 4.3</a:t>
            </a:r>
          </a:p>
        </p:txBody>
      </p:sp>
      <p:sp>
        <p:nvSpPr>
          <p:cNvPr id="16" name="Rechteck: abgerundete Ecken 15">
            <a:extLst>
              <a:ext uri="{FF2B5EF4-FFF2-40B4-BE49-F238E27FC236}">
                <a16:creationId xmlns:a16="http://schemas.microsoft.com/office/drawing/2014/main" id="{24EF20BE-1D79-42FC-BDBD-351C1814AEF8}"/>
              </a:ext>
            </a:extLst>
          </p:cNvPr>
          <p:cNvSpPr/>
          <p:nvPr/>
        </p:nvSpPr>
        <p:spPr>
          <a:xfrm>
            <a:off x="971600" y="2936537"/>
            <a:ext cx="3375991" cy="408623"/>
          </a:xfrm>
          <a:prstGeom prst="roundRect">
            <a:avLst/>
          </a:prstGeom>
          <a:ln>
            <a:solidFill>
              <a:schemeClr val="tx1"/>
            </a:solidFill>
          </a:ln>
        </p:spPr>
        <p:txBody>
          <a:bodyPr wrap="square" rtlCol="0" anchor="ctr">
            <a:spAutoFit/>
          </a:bodyPr>
          <a:lstStyle/>
          <a:p>
            <a:r>
              <a:rPr lang="en-GB" sz="1800"/>
              <a:t>General guidelines 4.4</a:t>
            </a:r>
          </a:p>
        </p:txBody>
      </p:sp>
      <p:sp>
        <p:nvSpPr>
          <p:cNvPr id="17" name="Rechteck: abgerundete Ecken 16">
            <a:extLst>
              <a:ext uri="{FF2B5EF4-FFF2-40B4-BE49-F238E27FC236}">
                <a16:creationId xmlns:a16="http://schemas.microsoft.com/office/drawing/2014/main" id="{2AD9BF15-14E9-4656-BDAA-E2A199CDDD17}"/>
              </a:ext>
            </a:extLst>
          </p:cNvPr>
          <p:cNvSpPr/>
          <p:nvPr/>
        </p:nvSpPr>
        <p:spPr>
          <a:xfrm>
            <a:off x="961928" y="4664729"/>
            <a:ext cx="3385663" cy="408623"/>
          </a:xfrm>
          <a:prstGeom prst="roundRect">
            <a:avLst/>
          </a:prstGeom>
          <a:ln>
            <a:solidFill>
              <a:schemeClr val="tx1"/>
            </a:solidFill>
          </a:ln>
        </p:spPr>
        <p:txBody>
          <a:bodyPr wrap="square" lIns="72000" rIns="36000" rtlCol="0" anchor="ctr">
            <a:spAutoFit/>
          </a:bodyPr>
          <a:lstStyle/>
          <a:p>
            <a:r>
              <a:rPr lang="en-GB" sz="1800"/>
              <a:t>Sector-specific guidelines 4.5</a:t>
            </a:r>
          </a:p>
        </p:txBody>
      </p:sp>
      <p:sp>
        <p:nvSpPr>
          <p:cNvPr id="19" name="Rechteck: abgerundete Ecken 18">
            <a:extLst>
              <a:ext uri="{FF2B5EF4-FFF2-40B4-BE49-F238E27FC236}">
                <a16:creationId xmlns:a16="http://schemas.microsoft.com/office/drawing/2014/main" id="{38CCA837-1A3B-4119-8BFA-1657D81E423F}"/>
              </a:ext>
            </a:extLst>
          </p:cNvPr>
          <p:cNvSpPr/>
          <p:nvPr/>
        </p:nvSpPr>
        <p:spPr>
          <a:xfrm>
            <a:off x="4669174" y="1516683"/>
            <a:ext cx="976544" cy="408623"/>
          </a:xfrm>
          <a:prstGeom prst="roundRect">
            <a:avLst/>
          </a:prstGeom>
          <a:solidFill>
            <a:srgbClr val="4D79C7"/>
          </a:solidFill>
          <a:ln>
            <a:solidFill>
              <a:srgbClr val="4D79C7"/>
            </a:solidFill>
          </a:ln>
        </p:spPr>
        <p:txBody>
          <a:bodyPr wrap="square" rtlCol="0" anchor="ctr">
            <a:spAutoFit/>
          </a:bodyPr>
          <a:lstStyle/>
          <a:p>
            <a:pPr algn="ctr"/>
            <a:r>
              <a:rPr lang="en-GB" sz="1800">
                <a:solidFill>
                  <a:schemeClr val="bg1"/>
                </a:solidFill>
                <a:latin typeface="+mj-lt"/>
              </a:rPr>
              <a:t>27000</a:t>
            </a:r>
          </a:p>
        </p:txBody>
      </p:sp>
      <p:sp>
        <p:nvSpPr>
          <p:cNvPr id="20" name="Rechteck: abgerundete Ecken 19">
            <a:extLst>
              <a:ext uri="{FF2B5EF4-FFF2-40B4-BE49-F238E27FC236}">
                <a16:creationId xmlns:a16="http://schemas.microsoft.com/office/drawing/2014/main" id="{EC32A9BE-5A15-4595-9309-19689E89CBAA}"/>
              </a:ext>
            </a:extLst>
          </p:cNvPr>
          <p:cNvSpPr/>
          <p:nvPr/>
        </p:nvSpPr>
        <p:spPr>
          <a:xfrm>
            <a:off x="4669174" y="2216459"/>
            <a:ext cx="976544" cy="408623"/>
          </a:xfrm>
          <a:prstGeom prst="roundRect">
            <a:avLst/>
          </a:prstGeom>
          <a:solidFill>
            <a:srgbClr val="4D79C7"/>
          </a:solidFill>
          <a:ln>
            <a:solidFill>
              <a:srgbClr val="4D79C7"/>
            </a:solidFill>
          </a:ln>
        </p:spPr>
        <p:txBody>
          <a:bodyPr wrap="square" rtlCol="0" anchor="ctr">
            <a:spAutoFit/>
          </a:bodyPr>
          <a:lstStyle/>
          <a:p>
            <a:pPr algn="ctr"/>
            <a:r>
              <a:rPr lang="en-GB" sz="1800">
                <a:solidFill>
                  <a:schemeClr val="bg1"/>
                </a:solidFill>
                <a:latin typeface="+mj-lt"/>
              </a:rPr>
              <a:t>27001</a:t>
            </a:r>
          </a:p>
        </p:txBody>
      </p:sp>
      <p:sp>
        <p:nvSpPr>
          <p:cNvPr id="21" name="Rechteck: abgerundete Ecken 20">
            <a:extLst>
              <a:ext uri="{FF2B5EF4-FFF2-40B4-BE49-F238E27FC236}">
                <a16:creationId xmlns:a16="http://schemas.microsoft.com/office/drawing/2014/main" id="{B12B1AE0-9203-41EA-9640-B068AE9C6913}"/>
              </a:ext>
            </a:extLst>
          </p:cNvPr>
          <p:cNvSpPr/>
          <p:nvPr/>
        </p:nvSpPr>
        <p:spPr>
          <a:xfrm>
            <a:off x="5831491" y="2216458"/>
            <a:ext cx="976544" cy="408623"/>
          </a:xfrm>
          <a:prstGeom prst="roundRect">
            <a:avLst/>
          </a:prstGeom>
          <a:ln>
            <a:solidFill>
              <a:schemeClr val="bg1">
                <a:lumMod val="65000"/>
              </a:schemeClr>
            </a:solidFill>
          </a:ln>
        </p:spPr>
        <p:txBody>
          <a:bodyPr wrap="square" rtlCol="0" anchor="ctr">
            <a:spAutoFit/>
          </a:bodyPr>
          <a:lstStyle/>
          <a:p>
            <a:pPr algn="ctr"/>
            <a:r>
              <a:rPr lang="en-GB" sz="1800">
                <a:latin typeface="+mj-lt"/>
              </a:rPr>
              <a:t>27006</a:t>
            </a:r>
          </a:p>
        </p:txBody>
      </p:sp>
      <p:sp>
        <p:nvSpPr>
          <p:cNvPr id="22" name="Rechteck: abgerundete Ecken 21">
            <a:extLst>
              <a:ext uri="{FF2B5EF4-FFF2-40B4-BE49-F238E27FC236}">
                <a16:creationId xmlns:a16="http://schemas.microsoft.com/office/drawing/2014/main" id="{80C4240B-4A93-4917-8402-77FE5A5E8217}"/>
              </a:ext>
            </a:extLst>
          </p:cNvPr>
          <p:cNvSpPr/>
          <p:nvPr/>
        </p:nvSpPr>
        <p:spPr>
          <a:xfrm>
            <a:off x="6978041" y="2216457"/>
            <a:ext cx="976544" cy="408623"/>
          </a:xfrm>
          <a:prstGeom prst="roundRect">
            <a:avLst/>
          </a:prstGeom>
          <a:ln>
            <a:solidFill>
              <a:schemeClr val="bg1">
                <a:lumMod val="65000"/>
              </a:schemeClr>
            </a:solidFill>
          </a:ln>
        </p:spPr>
        <p:txBody>
          <a:bodyPr wrap="square" rtlCol="0" anchor="ctr">
            <a:spAutoFit/>
          </a:bodyPr>
          <a:lstStyle/>
          <a:p>
            <a:pPr algn="ctr"/>
            <a:r>
              <a:rPr lang="en-GB" sz="1800">
                <a:latin typeface="+mj-lt"/>
              </a:rPr>
              <a:t>27009</a:t>
            </a:r>
          </a:p>
        </p:txBody>
      </p:sp>
      <p:sp>
        <p:nvSpPr>
          <p:cNvPr id="23" name="Rechteck: abgerundete Ecken 22">
            <a:extLst>
              <a:ext uri="{FF2B5EF4-FFF2-40B4-BE49-F238E27FC236}">
                <a16:creationId xmlns:a16="http://schemas.microsoft.com/office/drawing/2014/main" id="{4206AB82-C1A8-4DE5-AF01-A1F0C4E36AF4}"/>
              </a:ext>
            </a:extLst>
          </p:cNvPr>
          <p:cNvSpPr/>
          <p:nvPr/>
        </p:nvSpPr>
        <p:spPr>
          <a:xfrm>
            <a:off x="4669174" y="2936537"/>
            <a:ext cx="976544" cy="408623"/>
          </a:xfrm>
          <a:prstGeom prst="roundRect">
            <a:avLst/>
          </a:prstGeom>
          <a:solidFill>
            <a:srgbClr val="4D79C7"/>
          </a:solidFill>
          <a:ln>
            <a:solidFill>
              <a:srgbClr val="4D79C7"/>
            </a:solidFill>
          </a:ln>
        </p:spPr>
        <p:txBody>
          <a:bodyPr wrap="square" rtlCol="0" anchor="ctr">
            <a:spAutoFit/>
          </a:bodyPr>
          <a:lstStyle/>
          <a:p>
            <a:pPr algn="ctr"/>
            <a:r>
              <a:rPr lang="en-GB" sz="1800">
                <a:solidFill>
                  <a:schemeClr val="bg1"/>
                </a:solidFill>
                <a:latin typeface="+mj-lt"/>
              </a:rPr>
              <a:t>27002</a:t>
            </a:r>
          </a:p>
        </p:txBody>
      </p:sp>
      <p:sp>
        <p:nvSpPr>
          <p:cNvPr id="25" name="Rechteck: abgerundete Ecken 24">
            <a:extLst>
              <a:ext uri="{FF2B5EF4-FFF2-40B4-BE49-F238E27FC236}">
                <a16:creationId xmlns:a16="http://schemas.microsoft.com/office/drawing/2014/main" id="{7854A6C6-417A-4768-8EEC-1F25B840E95E}"/>
              </a:ext>
            </a:extLst>
          </p:cNvPr>
          <p:cNvSpPr/>
          <p:nvPr/>
        </p:nvSpPr>
        <p:spPr>
          <a:xfrm>
            <a:off x="5831491" y="2936537"/>
            <a:ext cx="976544" cy="408623"/>
          </a:xfrm>
          <a:prstGeom prst="roundRect">
            <a:avLst/>
          </a:prstGeom>
          <a:ln>
            <a:solidFill>
              <a:schemeClr val="bg1">
                <a:lumMod val="65000"/>
              </a:schemeClr>
            </a:solidFill>
          </a:ln>
        </p:spPr>
        <p:txBody>
          <a:bodyPr wrap="square" rtlCol="0" anchor="ctr">
            <a:spAutoFit/>
          </a:bodyPr>
          <a:lstStyle/>
          <a:p>
            <a:pPr algn="ctr"/>
            <a:r>
              <a:rPr lang="en-GB" sz="1800">
                <a:latin typeface="+mj-lt"/>
              </a:rPr>
              <a:t>27003</a:t>
            </a:r>
          </a:p>
        </p:txBody>
      </p:sp>
      <p:sp>
        <p:nvSpPr>
          <p:cNvPr id="26" name="Rechteck: abgerundete Ecken 25">
            <a:extLst>
              <a:ext uri="{FF2B5EF4-FFF2-40B4-BE49-F238E27FC236}">
                <a16:creationId xmlns:a16="http://schemas.microsoft.com/office/drawing/2014/main" id="{8B16ECB2-AB87-4B0B-92AD-5A31D2E10230}"/>
              </a:ext>
            </a:extLst>
          </p:cNvPr>
          <p:cNvSpPr/>
          <p:nvPr/>
        </p:nvSpPr>
        <p:spPr>
          <a:xfrm>
            <a:off x="6978041" y="2923071"/>
            <a:ext cx="976544" cy="408623"/>
          </a:xfrm>
          <a:prstGeom prst="roundRect">
            <a:avLst/>
          </a:prstGeom>
          <a:ln>
            <a:solidFill>
              <a:schemeClr val="bg1">
                <a:lumMod val="65000"/>
              </a:schemeClr>
            </a:solidFill>
          </a:ln>
        </p:spPr>
        <p:txBody>
          <a:bodyPr wrap="square" rtlCol="0" anchor="ctr">
            <a:spAutoFit/>
          </a:bodyPr>
          <a:lstStyle/>
          <a:p>
            <a:pPr algn="ctr"/>
            <a:r>
              <a:rPr lang="en-GB" sz="1800">
                <a:latin typeface="+mj-lt"/>
              </a:rPr>
              <a:t>27004</a:t>
            </a:r>
          </a:p>
        </p:txBody>
      </p:sp>
      <p:cxnSp>
        <p:nvCxnSpPr>
          <p:cNvPr id="28" name="Gerader Verbinder 27">
            <a:extLst>
              <a:ext uri="{FF2B5EF4-FFF2-40B4-BE49-F238E27FC236}">
                <a16:creationId xmlns:a16="http://schemas.microsoft.com/office/drawing/2014/main" id="{66E6C998-509F-45B1-B410-82F9CCAFCC20}"/>
              </a:ext>
            </a:extLst>
          </p:cNvPr>
          <p:cNvCxnSpPr>
            <a:cxnSpLocks/>
          </p:cNvCxnSpPr>
          <p:nvPr/>
        </p:nvCxnSpPr>
        <p:spPr bwMode="auto">
          <a:xfrm>
            <a:off x="762344" y="2072441"/>
            <a:ext cx="7704857" cy="0"/>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30" name="Gerader Verbinder 29">
            <a:extLst>
              <a:ext uri="{FF2B5EF4-FFF2-40B4-BE49-F238E27FC236}">
                <a16:creationId xmlns:a16="http://schemas.microsoft.com/office/drawing/2014/main" id="{18E31928-4114-4A64-88E0-6644F7467E15}"/>
              </a:ext>
            </a:extLst>
          </p:cNvPr>
          <p:cNvCxnSpPr>
            <a:cxnSpLocks/>
          </p:cNvCxnSpPr>
          <p:nvPr/>
        </p:nvCxnSpPr>
        <p:spPr bwMode="auto">
          <a:xfrm>
            <a:off x="755576" y="2792521"/>
            <a:ext cx="7704857" cy="0"/>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31" name="Rechteck: abgerundete Ecken 30">
            <a:extLst>
              <a:ext uri="{FF2B5EF4-FFF2-40B4-BE49-F238E27FC236}">
                <a16:creationId xmlns:a16="http://schemas.microsoft.com/office/drawing/2014/main" id="{E80A1683-0A95-4211-AB6D-49A336FD74D1}"/>
              </a:ext>
            </a:extLst>
          </p:cNvPr>
          <p:cNvSpPr/>
          <p:nvPr/>
        </p:nvSpPr>
        <p:spPr>
          <a:xfrm>
            <a:off x="4669174" y="3464021"/>
            <a:ext cx="976544" cy="408623"/>
          </a:xfrm>
          <a:prstGeom prst="roundRect">
            <a:avLst/>
          </a:prstGeom>
          <a:ln>
            <a:solidFill>
              <a:schemeClr val="bg1">
                <a:lumMod val="6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800">
                <a:latin typeface="+mj-lt"/>
              </a:rPr>
              <a:t>27005</a:t>
            </a:r>
          </a:p>
        </p:txBody>
      </p:sp>
      <p:sp>
        <p:nvSpPr>
          <p:cNvPr id="32" name="Rechteck: abgerundete Ecken 31">
            <a:extLst>
              <a:ext uri="{FF2B5EF4-FFF2-40B4-BE49-F238E27FC236}">
                <a16:creationId xmlns:a16="http://schemas.microsoft.com/office/drawing/2014/main" id="{F4ABDA15-133A-41AB-B186-D45BA647DC8A}"/>
              </a:ext>
            </a:extLst>
          </p:cNvPr>
          <p:cNvSpPr/>
          <p:nvPr/>
        </p:nvSpPr>
        <p:spPr>
          <a:xfrm>
            <a:off x="5831491" y="3464021"/>
            <a:ext cx="976544" cy="408623"/>
          </a:xfrm>
          <a:prstGeom prst="roundRect">
            <a:avLst/>
          </a:prstGeom>
          <a:ln>
            <a:solidFill>
              <a:schemeClr val="bg1">
                <a:lumMod val="65000"/>
              </a:schemeClr>
            </a:solidFill>
          </a:ln>
        </p:spPr>
        <p:txBody>
          <a:bodyPr wrap="square" rtlCol="0" anchor="ctr">
            <a:spAutoFit/>
          </a:bodyPr>
          <a:lstStyle/>
          <a:p>
            <a:pPr algn="ctr"/>
            <a:r>
              <a:rPr lang="en-GB" sz="1800">
                <a:latin typeface="+mj-lt"/>
              </a:rPr>
              <a:t>27007</a:t>
            </a:r>
          </a:p>
        </p:txBody>
      </p:sp>
      <p:sp>
        <p:nvSpPr>
          <p:cNvPr id="33" name="Rechteck: abgerundete Ecken 32">
            <a:extLst>
              <a:ext uri="{FF2B5EF4-FFF2-40B4-BE49-F238E27FC236}">
                <a16:creationId xmlns:a16="http://schemas.microsoft.com/office/drawing/2014/main" id="{85081B79-A84A-4077-B995-59E24E444A7D}"/>
              </a:ext>
            </a:extLst>
          </p:cNvPr>
          <p:cNvSpPr/>
          <p:nvPr/>
        </p:nvSpPr>
        <p:spPr>
          <a:xfrm>
            <a:off x="6978041" y="3462244"/>
            <a:ext cx="976544" cy="410400"/>
          </a:xfrm>
          <a:prstGeom prst="roundRect">
            <a:avLst/>
          </a:prstGeom>
          <a:ln>
            <a:solidFill>
              <a:schemeClr val="bg1">
                <a:lumMod val="65000"/>
              </a:schemeClr>
            </a:solidFill>
          </a:ln>
        </p:spPr>
        <p:txBody>
          <a:bodyPr wrap="square" rtlCol="0" anchor="ctr">
            <a:spAutoFit/>
          </a:bodyPr>
          <a:lstStyle/>
          <a:p>
            <a:pPr algn="ctr"/>
            <a:r>
              <a:rPr lang="en-GB" sz="1200">
                <a:latin typeface="+mj-lt"/>
              </a:rPr>
              <a:t>TR 27008</a:t>
            </a:r>
          </a:p>
        </p:txBody>
      </p:sp>
      <p:sp>
        <p:nvSpPr>
          <p:cNvPr id="34" name="Rechteck: abgerundete Ecken 33">
            <a:extLst>
              <a:ext uri="{FF2B5EF4-FFF2-40B4-BE49-F238E27FC236}">
                <a16:creationId xmlns:a16="http://schemas.microsoft.com/office/drawing/2014/main" id="{526FA920-3628-4D3B-A9EB-0ADDD602B611}"/>
              </a:ext>
            </a:extLst>
          </p:cNvPr>
          <p:cNvSpPr/>
          <p:nvPr/>
        </p:nvSpPr>
        <p:spPr>
          <a:xfrm>
            <a:off x="4669174" y="3991505"/>
            <a:ext cx="976544" cy="408623"/>
          </a:xfrm>
          <a:prstGeom prst="roundRect">
            <a:avLst/>
          </a:prstGeom>
          <a:ln>
            <a:solidFill>
              <a:schemeClr val="bg1">
                <a:lumMod val="6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800">
                <a:latin typeface="+mj-lt"/>
              </a:rPr>
              <a:t>27013</a:t>
            </a:r>
          </a:p>
        </p:txBody>
      </p:sp>
      <p:sp>
        <p:nvSpPr>
          <p:cNvPr id="35" name="Rechteck: abgerundete Ecken 34">
            <a:extLst>
              <a:ext uri="{FF2B5EF4-FFF2-40B4-BE49-F238E27FC236}">
                <a16:creationId xmlns:a16="http://schemas.microsoft.com/office/drawing/2014/main" id="{31182640-B028-4118-9860-45735425B938}"/>
              </a:ext>
            </a:extLst>
          </p:cNvPr>
          <p:cNvSpPr/>
          <p:nvPr/>
        </p:nvSpPr>
        <p:spPr>
          <a:xfrm>
            <a:off x="5831491" y="3991505"/>
            <a:ext cx="976544" cy="408623"/>
          </a:xfrm>
          <a:prstGeom prst="roundRect">
            <a:avLst/>
          </a:prstGeom>
          <a:ln>
            <a:solidFill>
              <a:schemeClr val="bg1">
                <a:lumMod val="65000"/>
              </a:schemeClr>
            </a:solidFill>
          </a:ln>
        </p:spPr>
        <p:txBody>
          <a:bodyPr wrap="square" rtlCol="0" anchor="ctr">
            <a:spAutoFit/>
          </a:bodyPr>
          <a:lstStyle/>
          <a:p>
            <a:pPr algn="ctr"/>
            <a:r>
              <a:rPr lang="en-GB" sz="1800">
                <a:latin typeface="+mj-lt"/>
              </a:rPr>
              <a:t>27014</a:t>
            </a:r>
          </a:p>
        </p:txBody>
      </p:sp>
      <p:sp>
        <p:nvSpPr>
          <p:cNvPr id="36" name="Rechteck: abgerundete Ecken 35">
            <a:extLst>
              <a:ext uri="{FF2B5EF4-FFF2-40B4-BE49-F238E27FC236}">
                <a16:creationId xmlns:a16="http://schemas.microsoft.com/office/drawing/2014/main" id="{4630FA8C-0544-4BFB-BC47-FE0B6A283EAF}"/>
              </a:ext>
            </a:extLst>
          </p:cNvPr>
          <p:cNvSpPr/>
          <p:nvPr/>
        </p:nvSpPr>
        <p:spPr>
          <a:xfrm>
            <a:off x="6978041" y="4014882"/>
            <a:ext cx="976544" cy="410400"/>
          </a:xfrm>
          <a:prstGeom prst="roundRect">
            <a:avLst/>
          </a:prstGeom>
          <a:ln>
            <a:solidFill>
              <a:schemeClr val="bg1">
                <a:lumMod val="65000"/>
              </a:schemeClr>
            </a:solidFill>
          </a:ln>
        </p:spPr>
        <p:txBody>
          <a:bodyPr wrap="square" rtlCol="0" anchor="ctr">
            <a:spAutoFit/>
          </a:bodyPr>
          <a:lstStyle/>
          <a:p>
            <a:pPr algn="ctr"/>
            <a:r>
              <a:rPr lang="en-GB" sz="1200">
                <a:latin typeface="+mj-lt"/>
              </a:rPr>
              <a:t>TR 27016</a:t>
            </a:r>
          </a:p>
        </p:txBody>
      </p:sp>
      <p:cxnSp>
        <p:nvCxnSpPr>
          <p:cNvPr id="37" name="Gerader Verbinder 36">
            <a:extLst>
              <a:ext uri="{FF2B5EF4-FFF2-40B4-BE49-F238E27FC236}">
                <a16:creationId xmlns:a16="http://schemas.microsoft.com/office/drawing/2014/main" id="{B4473E93-7AD5-4E7C-B146-BAA68EC156F1}"/>
              </a:ext>
            </a:extLst>
          </p:cNvPr>
          <p:cNvCxnSpPr>
            <a:cxnSpLocks/>
          </p:cNvCxnSpPr>
          <p:nvPr/>
        </p:nvCxnSpPr>
        <p:spPr bwMode="auto">
          <a:xfrm>
            <a:off x="762344" y="4520713"/>
            <a:ext cx="7704857" cy="0"/>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38" name="Rechteck: abgerundete Ecken 37">
            <a:extLst>
              <a:ext uri="{FF2B5EF4-FFF2-40B4-BE49-F238E27FC236}">
                <a16:creationId xmlns:a16="http://schemas.microsoft.com/office/drawing/2014/main" id="{4F8AD0FB-C1D9-484F-91D0-DA11436C889B}"/>
              </a:ext>
            </a:extLst>
          </p:cNvPr>
          <p:cNvSpPr/>
          <p:nvPr/>
        </p:nvSpPr>
        <p:spPr>
          <a:xfrm>
            <a:off x="4669174" y="4686430"/>
            <a:ext cx="976544" cy="408623"/>
          </a:xfrm>
          <a:prstGeom prst="roundRect">
            <a:avLst/>
          </a:prstGeom>
          <a:ln>
            <a:solidFill>
              <a:schemeClr val="bg1">
                <a:lumMod val="65000"/>
              </a:schemeClr>
            </a:solidFill>
          </a:ln>
        </p:spPr>
        <p:txBody>
          <a:bodyPr wrap="square" rtlCol="0" anchor="ctr">
            <a:spAutoFit/>
          </a:bodyPr>
          <a:lstStyle/>
          <a:p>
            <a:pPr algn="ctr"/>
            <a:r>
              <a:rPr lang="en-GB" sz="1800">
                <a:latin typeface="+mj-lt"/>
              </a:rPr>
              <a:t>27010</a:t>
            </a:r>
          </a:p>
        </p:txBody>
      </p:sp>
      <p:sp>
        <p:nvSpPr>
          <p:cNvPr id="39" name="Rechteck: abgerundete Ecken 38">
            <a:extLst>
              <a:ext uri="{FF2B5EF4-FFF2-40B4-BE49-F238E27FC236}">
                <a16:creationId xmlns:a16="http://schemas.microsoft.com/office/drawing/2014/main" id="{7EFE429E-C82D-4082-9093-AF5D7B4A090D}"/>
              </a:ext>
            </a:extLst>
          </p:cNvPr>
          <p:cNvSpPr/>
          <p:nvPr/>
        </p:nvSpPr>
        <p:spPr>
          <a:xfrm>
            <a:off x="5831491" y="4686430"/>
            <a:ext cx="976544" cy="408623"/>
          </a:xfrm>
          <a:prstGeom prst="roundRect">
            <a:avLst/>
          </a:prstGeom>
          <a:ln>
            <a:solidFill>
              <a:schemeClr val="bg1">
                <a:lumMod val="65000"/>
              </a:schemeClr>
            </a:solidFill>
          </a:ln>
        </p:spPr>
        <p:txBody>
          <a:bodyPr wrap="square" rtlCol="0" anchor="ctr">
            <a:spAutoFit/>
          </a:bodyPr>
          <a:lstStyle/>
          <a:p>
            <a:pPr algn="ctr"/>
            <a:r>
              <a:rPr lang="en-GB" sz="1800">
                <a:latin typeface="+mj-lt"/>
              </a:rPr>
              <a:t>27011</a:t>
            </a:r>
          </a:p>
        </p:txBody>
      </p:sp>
      <p:sp>
        <p:nvSpPr>
          <p:cNvPr id="40" name="Rechteck: abgerundete Ecken 39">
            <a:extLst>
              <a:ext uri="{FF2B5EF4-FFF2-40B4-BE49-F238E27FC236}">
                <a16:creationId xmlns:a16="http://schemas.microsoft.com/office/drawing/2014/main" id="{DDD0BBFE-323E-4A70-8940-BE6CCF98E89A}"/>
              </a:ext>
            </a:extLst>
          </p:cNvPr>
          <p:cNvSpPr/>
          <p:nvPr/>
        </p:nvSpPr>
        <p:spPr>
          <a:xfrm>
            <a:off x="6978041" y="4672964"/>
            <a:ext cx="976544" cy="408623"/>
          </a:xfrm>
          <a:prstGeom prst="roundRect">
            <a:avLst/>
          </a:prstGeom>
          <a:ln>
            <a:solidFill>
              <a:schemeClr val="bg1">
                <a:lumMod val="65000"/>
              </a:schemeClr>
            </a:solidFill>
          </a:ln>
        </p:spPr>
        <p:txBody>
          <a:bodyPr wrap="square" rtlCol="0" anchor="ctr">
            <a:spAutoFit/>
          </a:bodyPr>
          <a:lstStyle/>
          <a:p>
            <a:pPr algn="ctr"/>
            <a:r>
              <a:rPr lang="en-GB" sz="1800">
                <a:latin typeface="+mj-lt"/>
              </a:rPr>
              <a:t>27015</a:t>
            </a:r>
          </a:p>
        </p:txBody>
      </p:sp>
      <p:sp>
        <p:nvSpPr>
          <p:cNvPr id="41" name="Rechteck: abgerundete Ecken 40">
            <a:extLst>
              <a:ext uri="{FF2B5EF4-FFF2-40B4-BE49-F238E27FC236}">
                <a16:creationId xmlns:a16="http://schemas.microsoft.com/office/drawing/2014/main" id="{E506D57A-148F-4682-B1D8-A904E904AA6D}"/>
              </a:ext>
            </a:extLst>
          </p:cNvPr>
          <p:cNvSpPr/>
          <p:nvPr/>
        </p:nvSpPr>
        <p:spPr>
          <a:xfrm>
            <a:off x="4669174" y="5248187"/>
            <a:ext cx="976544" cy="408623"/>
          </a:xfrm>
          <a:prstGeom prst="roundRect">
            <a:avLst/>
          </a:prstGeom>
          <a:ln>
            <a:solidFill>
              <a:schemeClr val="bg1">
                <a:lumMod val="65000"/>
              </a:schemeClr>
            </a:solidFill>
          </a:ln>
        </p:spPr>
        <p:txBody>
          <a:bodyPr wrap="square" rtlCol="0" anchor="ctr">
            <a:spAutoFit/>
          </a:bodyPr>
          <a:lstStyle/>
          <a:p>
            <a:pPr algn="ctr"/>
            <a:r>
              <a:rPr lang="en-GB" sz="1800">
                <a:latin typeface="+mj-lt"/>
              </a:rPr>
              <a:t>27017</a:t>
            </a:r>
          </a:p>
        </p:txBody>
      </p:sp>
      <p:sp>
        <p:nvSpPr>
          <p:cNvPr id="42" name="Rechteck: abgerundete Ecken 41">
            <a:extLst>
              <a:ext uri="{FF2B5EF4-FFF2-40B4-BE49-F238E27FC236}">
                <a16:creationId xmlns:a16="http://schemas.microsoft.com/office/drawing/2014/main" id="{4CE0C87E-04DE-4650-BDFF-C28C616F6ACC}"/>
              </a:ext>
            </a:extLst>
          </p:cNvPr>
          <p:cNvSpPr/>
          <p:nvPr/>
        </p:nvSpPr>
        <p:spPr>
          <a:xfrm>
            <a:off x="5831491" y="5248187"/>
            <a:ext cx="976544" cy="408623"/>
          </a:xfrm>
          <a:prstGeom prst="roundRect">
            <a:avLst/>
          </a:prstGeom>
          <a:ln>
            <a:solidFill>
              <a:schemeClr val="bg1">
                <a:lumMod val="65000"/>
              </a:schemeClr>
            </a:solidFill>
          </a:ln>
        </p:spPr>
        <p:txBody>
          <a:bodyPr wrap="square" rtlCol="0" anchor="ctr">
            <a:spAutoFit/>
          </a:bodyPr>
          <a:lstStyle/>
          <a:p>
            <a:pPr algn="ctr"/>
            <a:r>
              <a:rPr lang="en-GB" sz="1800">
                <a:latin typeface="+mj-lt"/>
              </a:rPr>
              <a:t>27018</a:t>
            </a:r>
          </a:p>
        </p:txBody>
      </p:sp>
      <p:sp>
        <p:nvSpPr>
          <p:cNvPr id="43" name="Rechteck: abgerundete Ecken 42">
            <a:extLst>
              <a:ext uri="{FF2B5EF4-FFF2-40B4-BE49-F238E27FC236}">
                <a16:creationId xmlns:a16="http://schemas.microsoft.com/office/drawing/2014/main" id="{39797034-70F4-4BF3-8516-120BEEBB8200}"/>
              </a:ext>
            </a:extLst>
          </p:cNvPr>
          <p:cNvSpPr/>
          <p:nvPr/>
        </p:nvSpPr>
        <p:spPr>
          <a:xfrm>
            <a:off x="6978041" y="5234721"/>
            <a:ext cx="976544" cy="408623"/>
          </a:xfrm>
          <a:prstGeom prst="roundRect">
            <a:avLst/>
          </a:prstGeom>
          <a:ln>
            <a:solidFill>
              <a:schemeClr val="bg1">
                <a:lumMod val="65000"/>
              </a:schemeClr>
            </a:solidFill>
          </a:ln>
        </p:spPr>
        <p:txBody>
          <a:bodyPr wrap="square" rtlCol="0" anchor="ctr">
            <a:spAutoFit/>
          </a:bodyPr>
          <a:lstStyle/>
          <a:p>
            <a:pPr algn="ctr"/>
            <a:r>
              <a:rPr lang="en-GB" sz="1800">
                <a:latin typeface="+mj-lt"/>
              </a:rPr>
              <a:t>27019</a:t>
            </a:r>
          </a:p>
        </p:txBody>
      </p:sp>
    </p:spTree>
    <p:extLst>
      <p:ext uri="{BB962C8B-B14F-4D97-AF65-F5344CB8AC3E}">
        <p14:creationId xmlns:p14="http://schemas.microsoft.com/office/powerpoint/2010/main" val="1368956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4.2 Overview and terminology</a:t>
            </a:r>
            <a:br>
              <a:rPr lang="en-GB"/>
            </a:br>
            <a:endParaRPr lang="en-GB"/>
          </a:p>
        </p:txBody>
      </p:sp>
      <p:sp>
        <p:nvSpPr>
          <p:cNvPr id="6" name="Textplatzhalter 5">
            <a:extLst>
              <a:ext uri="{FF2B5EF4-FFF2-40B4-BE49-F238E27FC236}">
                <a16:creationId xmlns:a16="http://schemas.microsoft.com/office/drawing/2014/main" id="{BDE23596-A9F5-4858-A658-B84874CF6456}"/>
              </a:ext>
            </a:extLst>
          </p:cNvPr>
          <p:cNvSpPr>
            <a:spLocks noGrp="1"/>
          </p:cNvSpPr>
          <p:nvPr>
            <p:ph type="body" sz="quarter" idx="10"/>
          </p:nvPr>
        </p:nvSpPr>
        <p:spPr/>
        <p:txBody>
          <a:bodyPr/>
          <a:lstStyle/>
          <a:p>
            <a:r>
              <a:rPr lang="en-GB">
                <a:latin typeface="Arial" panose="020B0604020202020204" pitchFamily="34" charset="0"/>
                <a:ea typeface="Cambria" panose="02040503050406030204" pitchFamily="18" charset="0"/>
              </a:rPr>
              <a:t>ISO/IEC 27000 — Overview and terminology</a:t>
            </a:r>
          </a:p>
        </p:txBody>
      </p:sp>
      <p:sp>
        <p:nvSpPr>
          <p:cNvPr id="10" name="Rechteck: abgerundete Ecken 9">
            <a:extLst>
              <a:ext uri="{FF2B5EF4-FFF2-40B4-BE49-F238E27FC236}">
                <a16:creationId xmlns:a16="http://schemas.microsoft.com/office/drawing/2014/main" id="{39649A99-D060-4FE2-9069-5088F335878D}"/>
              </a:ext>
            </a:extLst>
          </p:cNvPr>
          <p:cNvSpPr/>
          <p:nvPr/>
        </p:nvSpPr>
        <p:spPr>
          <a:xfrm>
            <a:off x="755575" y="1771317"/>
            <a:ext cx="8064897" cy="1599367"/>
          </a:xfrm>
          <a:prstGeom prst="roundRect">
            <a:avLst>
              <a:gd name="adj" fmla="val 4914"/>
            </a:avLst>
          </a:prstGeom>
          <a:ln>
            <a:solidFill>
              <a:srgbClr val="97999B"/>
            </a:solidFill>
          </a:ln>
        </p:spPr>
        <p:txBody>
          <a:bodyPr wrap="square" rtlCol="0" anchor="ctr">
            <a:spAutoFit/>
          </a:bodyPr>
          <a:lstStyle/>
          <a:p>
            <a:r>
              <a:rPr lang="en-GB" sz="1800"/>
              <a:t>This International Standard provides organizations and individuals:</a:t>
            </a:r>
          </a:p>
          <a:p>
            <a:endParaRPr lang="de-DE" sz="1800"/>
          </a:p>
          <a:p>
            <a:pPr marL="285750" lvl="1" indent="-285750" eaLnBrk="0" hangingPunct="0">
              <a:spcAft>
                <a:spcPts val="300"/>
              </a:spcAft>
              <a:buClr>
                <a:srgbClr val="4D79C7"/>
              </a:buClr>
              <a:buFont typeface="Wingdings" panose="05000000000000000000" pitchFamily="2" charset="2"/>
              <a:buChar char="§"/>
            </a:pPr>
            <a:r>
              <a:rPr lang="en-GB" sz="1800"/>
              <a:t>an overview of the ISMS family of standards;</a:t>
            </a:r>
          </a:p>
          <a:p>
            <a:pPr marL="285750" lvl="1" indent="-285750" eaLnBrk="0" hangingPunct="0">
              <a:spcAft>
                <a:spcPts val="300"/>
              </a:spcAft>
              <a:buClr>
                <a:srgbClr val="4D79C7"/>
              </a:buClr>
              <a:buFont typeface="Wingdings" panose="05000000000000000000" pitchFamily="2" charset="2"/>
              <a:buChar char="§"/>
            </a:pPr>
            <a:r>
              <a:rPr lang="en-GB" sz="1800"/>
              <a:t>an introduction to information security management systems; and</a:t>
            </a:r>
          </a:p>
          <a:p>
            <a:pPr marL="285750" lvl="1" indent="-285750" eaLnBrk="0" hangingPunct="0">
              <a:spcAft>
                <a:spcPts val="300"/>
              </a:spcAft>
              <a:buClr>
                <a:srgbClr val="4D79C7"/>
              </a:buClr>
              <a:buFont typeface="Wingdings" panose="05000000000000000000" pitchFamily="2" charset="2"/>
              <a:buChar char="§"/>
            </a:pPr>
            <a:r>
              <a:rPr lang="en-GB" sz="1800"/>
              <a:t>terms and definitions used throughout the ISMS family of standards.</a:t>
            </a:r>
          </a:p>
        </p:txBody>
      </p:sp>
      <p:pic>
        <p:nvPicPr>
          <p:cNvPr id="4" name="Grafik 3">
            <a:extLst>
              <a:ext uri="{FF2B5EF4-FFF2-40B4-BE49-F238E27FC236}">
                <a16:creationId xmlns:a16="http://schemas.microsoft.com/office/drawing/2014/main" id="{AC80A8B2-A008-40AF-AABB-2D9C8D396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3573016"/>
            <a:ext cx="5904656" cy="2874342"/>
          </a:xfrm>
          <a:prstGeom prst="rect">
            <a:avLst/>
          </a:prstGeom>
          <a:effectLst>
            <a:outerShdw blurRad="139700" dist="38100" algn="l" rotWithShape="0">
              <a:prstClr val="black">
                <a:alpha val="40000"/>
              </a:prstClr>
            </a:outerShdw>
          </a:effectLst>
        </p:spPr>
      </p:pic>
    </p:spTree>
    <p:extLst>
      <p:ext uri="{BB962C8B-B14F-4D97-AF65-F5344CB8AC3E}">
        <p14:creationId xmlns:p14="http://schemas.microsoft.com/office/powerpoint/2010/main" val="1161739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id="{39649A99-D060-4FE2-9069-5088F335878D}"/>
              </a:ext>
            </a:extLst>
          </p:cNvPr>
          <p:cNvSpPr/>
          <p:nvPr/>
        </p:nvSpPr>
        <p:spPr>
          <a:xfrm>
            <a:off x="757082" y="1555680"/>
            <a:ext cx="7704857" cy="4055328"/>
          </a:xfrm>
          <a:prstGeom prst="roundRect">
            <a:avLst>
              <a:gd name="adj" fmla="val 2024"/>
            </a:avLst>
          </a:prstGeom>
          <a:ln>
            <a:solidFill>
              <a:srgbClr val="97999B"/>
            </a:solidFill>
          </a:ln>
        </p:spPr>
        <p:txBody>
          <a:bodyPr wrap="square" rtlCol="0" anchor="ctr">
            <a:spAutoFit/>
          </a:bodyPr>
          <a:lstStyle/>
          <a:p>
            <a:pPr marL="179388"/>
            <a:r>
              <a:rPr lang="en-GB"/>
              <a:t>2       Terms and definitions</a:t>
            </a:r>
          </a:p>
          <a:p>
            <a:pPr marL="179388"/>
            <a:r>
              <a:rPr lang="en-GB"/>
              <a:t>3      	Information Security Management System (ISMS)</a:t>
            </a:r>
          </a:p>
          <a:p>
            <a:pPr marL="179388"/>
            <a:r>
              <a:rPr lang="en-GB"/>
              <a:t>3.1 	Introduction</a:t>
            </a:r>
          </a:p>
          <a:p>
            <a:pPr marL="179388"/>
            <a:r>
              <a:rPr lang="en-GB"/>
              <a:t>3.2 	What is ISMS?</a:t>
            </a:r>
          </a:p>
          <a:p>
            <a:pPr marL="179388"/>
            <a:r>
              <a:rPr lang="en-GB"/>
              <a:t>3.3 	Process-orientated approach</a:t>
            </a:r>
          </a:p>
          <a:p>
            <a:pPr marL="179388"/>
            <a:r>
              <a:rPr lang="en-GB"/>
              <a:t>3.4 	Why ISMS is important</a:t>
            </a:r>
          </a:p>
          <a:p>
            <a:pPr marL="179388"/>
            <a:r>
              <a:rPr lang="en-GB"/>
              <a:t>3.5 	Adoption, monitoring, maintenance and improvement of an ISMS</a:t>
            </a:r>
          </a:p>
          <a:p>
            <a:pPr marL="179388"/>
            <a:r>
              <a:rPr lang="en-GB"/>
              <a:t>3.6 	Critical factors for ISMS</a:t>
            </a:r>
          </a:p>
          <a:p>
            <a:pPr marL="179388"/>
            <a:r>
              <a:rPr lang="en-GB"/>
              <a:t>3.7 	Use of  ISMS family of standards</a:t>
            </a:r>
          </a:p>
          <a:p>
            <a:pPr marL="179388"/>
            <a:r>
              <a:rPr lang="en-GB"/>
              <a:t>4      The ISMS family of standards</a:t>
            </a:r>
          </a:p>
          <a:p>
            <a:pPr marL="179388"/>
            <a:r>
              <a:rPr lang="en-GB"/>
              <a:t>4.1 	General information</a:t>
            </a:r>
          </a:p>
          <a:p>
            <a:pPr marL="179388"/>
            <a:r>
              <a:rPr lang="en-GB"/>
              <a:t>4.2 	Standards that provide an overview and determine terminology</a:t>
            </a:r>
          </a:p>
          <a:p>
            <a:pPr marL="179388"/>
            <a:r>
              <a:rPr lang="en-GB"/>
              <a:t>4.3	Standards that determine requirements</a:t>
            </a:r>
          </a:p>
          <a:p>
            <a:pPr marL="179388"/>
            <a:r>
              <a:rPr lang="en-GB"/>
              <a:t>4.4	Standards that describe general guidelines</a:t>
            </a:r>
          </a:p>
          <a:p>
            <a:pPr marL="179388"/>
            <a:r>
              <a:rPr lang="en-GB"/>
              <a:t>4.5	Standards that describe sector-specific guidelines</a:t>
            </a:r>
          </a:p>
        </p:txBody>
      </p:sp>
      <p:sp>
        <p:nvSpPr>
          <p:cNvPr id="5" name="Rechteck 4">
            <a:extLst>
              <a:ext uri="{FF2B5EF4-FFF2-40B4-BE49-F238E27FC236}">
                <a16:creationId xmlns:a16="http://schemas.microsoft.com/office/drawing/2014/main" id="{48DE57D7-9E6A-457E-9A3E-B41A1CD968AD}"/>
              </a:ext>
            </a:extLst>
          </p:cNvPr>
          <p:cNvSpPr/>
          <p:nvPr/>
        </p:nvSpPr>
        <p:spPr>
          <a:xfrm>
            <a:off x="994103" y="1196752"/>
            <a:ext cx="5018057" cy="353943"/>
          </a:xfrm>
          <a:prstGeom prst="rect">
            <a:avLst/>
          </a:prstGeom>
          <a:solidFill>
            <a:schemeClr val="bg1"/>
          </a:solidFill>
        </p:spPr>
        <p:txBody>
          <a:bodyPr wrap="square">
            <a:spAutoFit/>
          </a:bodyPr>
          <a:lstStyle/>
          <a:p>
            <a:r>
              <a:rPr lang="en-GB" b="1">
                <a:latin typeface="Arial" panose="020B0604020202020204" pitchFamily="34" charset="0"/>
                <a:ea typeface="Cambria" panose="02040503050406030204" pitchFamily="18" charset="0"/>
              </a:rPr>
              <a:t>ISO/IEC 27000 — the most important content</a:t>
            </a:r>
          </a:p>
        </p:txBody>
      </p:sp>
      <p:sp>
        <p:nvSpPr>
          <p:cNvPr id="4" name="Titel 3">
            <a:extLst>
              <a:ext uri="{FF2B5EF4-FFF2-40B4-BE49-F238E27FC236}">
                <a16:creationId xmlns:a16="http://schemas.microsoft.com/office/drawing/2014/main" id="{781F51DC-1F9B-4F4B-88AB-3E07436919C7}"/>
              </a:ext>
            </a:extLst>
          </p:cNvPr>
          <p:cNvSpPr>
            <a:spLocks noGrp="1"/>
          </p:cNvSpPr>
          <p:nvPr>
            <p:ph type="title"/>
          </p:nvPr>
        </p:nvSpPr>
        <p:spPr/>
        <p:txBody>
          <a:bodyPr/>
          <a:lstStyle/>
          <a:p>
            <a:r>
              <a:rPr lang="en-GB"/>
              <a:t>ISO/IEC 27000 Standards</a:t>
            </a:r>
            <a:br>
              <a:rPr lang="en-GB"/>
            </a:br>
            <a:br>
              <a:rPr lang="en-GB"/>
            </a:br>
            <a:endParaRPr lang="en-GB"/>
          </a:p>
        </p:txBody>
      </p:sp>
    </p:spTree>
    <p:extLst>
      <p:ext uri="{BB962C8B-B14F-4D97-AF65-F5344CB8AC3E}">
        <p14:creationId xmlns:p14="http://schemas.microsoft.com/office/powerpoint/2010/main" val="1743597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id="{39649A99-D060-4FE2-9069-5088F335878D}"/>
              </a:ext>
            </a:extLst>
          </p:cNvPr>
          <p:cNvSpPr/>
          <p:nvPr/>
        </p:nvSpPr>
        <p:spPr>
          <a:xfrm>
            <a:off x="755575" y="1486037"/>
            <a:ext cx="7704857" cy="4482614"/>
          </a:xfrm>
          <a:prstGeom prst="roundRect">
            <a:avLst>
              <a:gd name="adj" fmla="val 1976"/>
            </a:avLst>
          </a:prstGeom>
          <a:ln>
            <a:solidFill>
              <a:srgbClr val="97999B"/>
            </a:solidFill>
          </a:ln>
        </p:spPr>
        <p:txBody>
          <a:bodyPr wrap="square" rtlCol="0" anchor="ctr">
            <a:spAutoFit/>
          </a:bodyPr>
          <a:lstStyle/>
          <a:p>
            <a:pPr marL="179388">
              <a:spcAft>
                <a:spcPts val="600"/>
              </a:spcAft>
            </a:pPr>
            <a:r>
              <a:rPr lang="en-GB"/>
              <a:t>This International Standard specifies the </a:t>
            </a:r>
          </a:p>
          <a:p>
            <a:pPr marL="179388">
              <a:spcAft>
                <a:spcPts val="600"/>
              </a:spcAft>
            </a:pPr>
            <a:r>
              <a:rPr lang="en-GB"/>
              <a:t>requirements for</a:t>
            </a:r>
          </a:p>
          <a:p>
            <a:pPr marL="450850" lvl="1" indent="-271463" eaLnBrk="0" hangingPunct="0">
              <a:spcAft>
                <a:spcPts val="300"/>
              </a:spcAft>
              <a:buClr>
                <a:srgbClr val="4D79C7"/>
              </a:buClr>
              <a:buFont typeface="Wingdings" panose="05000000000000000000" pitchFamily="2" charset="2"/>
              <a:buChar char="§"/>
            </a:pPr>
            <a:r>
              <a:rPr lang="en-GB"/>
              <a:t>establishing, </a:t>
            </a:r>
          </a:p>
          <a:p>
            <a:pPr marL="450850" lvl="1" indent="-271463" eaLnBrk="0" hangingPunct="0">
              <a:spcAft>
                <a:spcPts val="300"/>
              </a:spcAft>
              <a:buClr>
                <a:srgbClr val="4D79C7"/>
              </a:buClr>
              <a:buFont typeface="Wingdings" panose="05000000000000000000" pitchFamily="2" charset="2"/>
              <a:buChar char="§"/>
            </a:pPr>
            <a:r>
              <a:rPr lang="en-GB"/>
              <a:t>implementing, </a:t>
            </a:r>
          </a:p>
          <a:p>
            <a:pPr marL="450850" lvl="1" indent="-271463" eaLnBrk="0" hangingPunct="0">
              <a:spcAft>
                <a:spcPts val="300"/>
              </a:spcAft>
              <a:buClr>
                <a:srgbClr val="4D79C7"/>
              </a:buClr>
              <a:buFont typeface="Wingdings" panose="05000000000000000000" pitchFamily="2" charset="2"/>
              <a:buChar char="§"/>
            </a:pPr>
            <a:r>
              <a:rPr lang="en-GB"/>
              <a:t>operating, </a:t>
            </a:r>
          </a:p>
          <a:p>
            <a:pPr marL="450850" lvl="1" indent="-271463" eaLnBrk="0" hangingPunct="0">
              <a:spcAft>
                <a:spcPts val="300"/>
              </a:spcAft>
              <a:buClr>
                <a:srgbClr val="4D79C7"/>
              </a:buClr>
              <a:buFont typeface="Wingdings" panose="05000000000000000000" pitchFamily="2" charset="2"/>
              <a:buChar char="§"/>
            </a:pPr>
            <a:r>
              <a:rPr lang="en-GB"/>
              <a:t>monitoring,</a:t>
            </a:r>
          </a:p>
          <a:p>
            <a:pPr marL="450850" lvl="1" indent="-271463" eaLnBrk="0" hangingPunct="0">
              <a:spcAft>
                <a:spcPts val="300"/>
              </a:spcAft>
              <a:buClr>
                <a:srgbClr val="4D79C7"/>
              </a:buClr>
              <a:buFont typeface="Wingdings" panose="05000000000000000000" pitchFamily="2" charset="2"/>
              <a:buChar char="§"/>
            </a:pPr>
            <a:r>
              <a:rPr lang="en-GB"/>
              <a:t>reviewing,</a:t>
            </a:r>
          </a:p>
          <a:p>
            <a:pPr marL="450850" lvl="1" indent="-271463" eaLnBrk="0" hangingPunct="0">
              <a:spcAft>
                <a:spcPts val="300"/>
              </a:spcAft>
              <a:buClr>
                <a:srgbClr val="4D79C7"/>
              </a:buClr>
              <a:buFont typeface="Wingdings" panose="05000000000000000000" pitchFamily="2" charset="2"/>
              <a:buChar char="§"/>
            </a:pPr>
            <a:r>
              <a:rPr lang="en-GB"/>
              <a:t>maintaining and </a:t>
            </a:r>
          </a:p>
          <a:p>
            <a:pPr marL="450850" lvl="1" indent="-271463" eaLnBrk="0" hangingPunct="0">
              <a:spcAft>
                <a:spcPts val="300"/>
              </a:spcAft>
              <a:buClr>
                <a:srgbClr val="4D79C7"/>
              </a:buClr>
              <a:buFont typeface="Wingdings" panose="05000000000000000000" pitchFamily="2" charset="2"/>
              <a:buChar char="§"/>
            </a:pPr>
            <a:r>
              <a:rPr lang="en-GB"/>
              <a:t>improving</a:t>
            </a:r>
          </a:p>
          <a:p>
            <a:pPr marL="179388"/>
            <a:r>
              <a:rPr lang="en-GB"/>
              <a:t>formalized ISMS within the context of the </a:t>
            </a:r>
          </a:p>
          <a:p>
            <a:pPr marL="179388"/>
            <a:r>
              <a:rPr lang="en-GB"/>
              <a:t>organization’s overall business risks. </a:t>
            </a:r>
          </a:p>
          <a:p>
            <a:pPr marL="179388"/>
            <a:endParaRPr lang="de-DE"/>
          </a:p>
          <a:p>
            <a:pPr marL="179388"/>
            <a:r>
              <a:rPr lang="en-GB"/>
              <a:t>Moreover, the standard specifies requirements for the implementation of information security controls customized to the needs of individual organizations.  </a:t>
            </a:r>
          </a:p>
        </p:txBody>
      </p:sp>
      <p:sp>
        <p:nvSpPr>
          <p:cNvPr id="5" name="Rechteck 4">
            <a:extLst>
              <a:ext uri="{FF2B5EF4-FFF2-40B4-BE49-F238E27FC236}">
                <a16:creationId xmlns:a16="http://schemas.microsoft.com/office/drawing/2014/main" id="{48DE57D7-9E6A-457E-9A3E-B41A1CD968AD}"/>
              </a:ext>
            </a:extLst>
          </p:cNvPr>
          <p:cNvSpPr/>
          <p:nvPr/>
        </p:nvSpPr>
        <p:spPr>
          <a:xfrm>
            <a:off x="996253" y="1196752"/>
            <a:ext cx="3721913" cy="353943"/>
          </a:xfrm>
          <a:prstGeom prst="rect">
            <a:avLst/>
          </a:prstGeom>
          <a:solidFill>
            <a:schemeClr val="bg1"/>
          </a:solidFill>
        </p:spPr>
        <p:txBody>
          <a:bodyPr wrap="square">
            <a:spAutoFit/>
          </a:bodyPr>
          <a:lstStyle/>
          <a:p>
            <a:r>
              <a:rPr lang="en-GB" b="1">
                <a:latin typeface="Arial" panose="020B0604020202020204" pitchFamily="34" charset="0"/>
                <a:ea typeface="Cambria" panose="02040503050406030204" pitchFamily="18" charset="0"/>
              </a:rPr>
              <a:t>ISO/IEC 27001 — Requirements </a:t>
            </a:r>
          </a:p>
        </p:txBody>
      </p:sp>
      <p:sp>
        <p:nvSpPr>
          <p:cNvPr id="4" name="Titel 3">
            <a:extLst>
              <a:ext uri="{FF2B5EF4-FFF2-40B4-BE49-F238E27FC236}">
                <a16:creationId xmlns:a16="http://schemas.microsoft.com/office/drawing/2014/main" id="{781F51DC-1F9B-4F4B-88AB-3E07436919C7}"/>
              </a:ext>
            </a:extLst>
          </p:cNvPr>
          <p:cNvSpPr>
            <a:spLocks noGrp="1"/>
          </p:cNvSpPr>
          <p:nvPr>
            <p:ph type="title"/>
          </p:nvPr>
        </p:nvSpPr>
        <p:spPr/>
        <p:txBody>
          <a:bodyPr/>
          <a:lstStyle/>
          <a:p>
            <a:r>
              <a:rPr lang="en-GB"/>
              <a:t>ISO/IEC 27000 Standards - Excerpt</a:t>
            </a:r>
            <a:br>
              <a:rPr lang="en-GB"/>
            </a:br>
            <a:br>
              <a:rPr lang="en-GB"/>
            </a:br>
            <a:endParaRPr lang="en-GB"/>
          </a:p>
        </p:txBody>
      </p:sp>
      <p:pic>
        <p:nvPicPr>
          <p:cNvPr id="3" name="Grafik 2">
            <a:extLst>
              <a:ext uri="{FF2B5EF4-FFF2-40B4-BE49-F238E27FC236}">
                <a16:creationId xmlns:a16="http://schemas.microsoft.com/office/drawing/2014/main" id="{00DA7649-C04D-4FBE-A70D-35D296577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363" y="1196752"/>
            <a:ext cx="2701077" cy="38164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63833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id="{39649A99-D060-4FE2-9069-5088F335878D}"/>
              </a:ext>
            </a:extLst>
          </p:cNvPr>
          <p:cNvSpPr/>
          <p:nvPr/>
        </p:nvSpPr>
        <p:spPr>
          <a:xfrm>
            <a:off x="757342" y="1538216"/>
            <a:ext cx="7847106" cy="2734628"/>
          </a:xfrm>
          <a:prstGeom prst="roundRect">
            <a:avLst>
              <a:gd name="adj" fmla="val 2375"/>
            </a:avLst>
          </a:prstGeom>
          <a:ln>
            <a:solidFill>
              <a:srgbClr val="97999B"/>
            </a:solidFill>
          </a:ln>
        </p:spPr>
        <p:txBody>
          <a:bodyPr wrap="square" rtlCol="0" anchor="ctr">
            <a:spAutoFit/>
          </a:bodyPr>
          <a:lstStyle/>
          <a:p>
            <a:pPr marL="179388" defTabSz="808038"/>
            <a:r>
              <a:rPr lang="en-GB" dirty="0"/>
              <a:t>4    	Context of the organisation</a:t>
            </a:r>
          </a:p>
          <a:p>
            <a:pPr marL="179388" defTabSz="808038"/>
            <a:r>
              <a:rPr lang="en-GB" dirty="0"/>
              <a:t>4.1 	Understanding the organization and its context</a:t>
            </a:r>
          </a:p>
          <a:p>
            <a:pPr marL="179388" defTabSz="808038"/>
            <a:r>
              <a:rPr lang="en-GB" dirty="0"/>
              <a:t>4.2 	Understanding the needs and expectations of interested parties</a:t>
            </a:r>
          </a:p>
          <a:p>
            <a:pPr marL="179388" defTabSz="808038"/>
            <a:r>
              <a:rPr lang="en-GB" dirty="0"/>
              <a:t>4.3 	Determining the scope of the information security management system</a:t>
            </a:r>
          </a:p>
          <a:p>
            <a:pPr marL="179388" defTabSz="808038"/>
            <a:r>
              <a:rPr lang="en-GB" dirty="0"/>
              <a:t>4.4	Information security management system</a:t>
            </a:r>
          </a:p>
          <a:p>
            <a:pPr marL="179388" defTabSz="808038"/>
            <a:br>
              <a:rPr lang="en-GB" dirty="0"/>
            </a:br>
            <a:r>
              <a:rPr lang="en-GB" dirty="0"/>
              <a:t>5      Leadership</a:t>
            </a:r>
          </a:p>
          <a:p>
            <a:pPr marL="179388" defTabSz="808038"/>
            <a:r>
              <a:rPr lang="en-GB"/>
              <a:t>5.1   </a:t>
            </a:r>
            <a:r>
              <a:rPr lang="en-GB" dirty="0"/>
              <a:t>Leadership and commitment</a:t>
            </a:r>
          </a:p>
          <a:p>
            <a:pPr marL="179388" defTabSz="808038"/>
            <a:r>
              <a:rPr lang="en-GB"/>
              <a:t>5.2   </a:t>
            </a:r>
            <a:r>
              <a:rPr lang="en-GB" dirty="0"/>
              <a:t>Policy</a:t>
            </a:r>
          </a:p>
          <a:p>
            <a:pPr marL="179388" defTabSz="808038"/>
            <a:r>
              <a:rPr lang="en-GB"/>
              <a:t>5.3   </a:t>
            </a:r>
            <a:r>
              <a:rPr lang="en-GB" dirty="0"/>
              <a:t>Organizational roles, responsibilities and authorities</a:t>
            </a:r>
          </a:p>
        </p:txBody>
      </p:sp>
      <p:sp>
        <p:nvSpPr>
          <p:cNvPr id="5" name="Rechteck 4">
            <a:extLst>
              <a:ext uri="{FF2B5EF4-FFF2-40B4-BE49-F238E27FC236}">
                <a16:creationId xmlns:a16="http://schemas.microsoft.com/office/drawing/2014/main" id="{48DE57D7-9E6A-457E-9A3E-B41A1CD968AD}"/>
              </a:ext>
            </a:extLst>
          </p:cNvPr>
          <p:cNvSpPr/>
          <p:nvPr/>
        </p:nvSpPr>
        <p:spPr>
          <a:xfrm>
            <a:off x="993902" y="1196752"/>
            <a:ext cx="4946049" cy="353943"/>
          </a:xfrm>
          <a:prstGeom prst="rect">
            <a:avLst/>
          </a:prstGeom>
          <a:solidFill>
            <a:schemeClr val="bg1"/>
          </a:solidFill>
        </p:spPr>
        <p:txBody>
          <a:bodyPr wrap="square">
            <a:spAutoFit/>
          </a:bodyPr>
          <a:lstStyle/>
          <a:p>
            <a:r>
              <a:rPr lang="en-GB" b="1">
                <a:latin typeface="Arial" panose="020B0604020202020204" pitchFamily="34" charset="0"/>
                <a:ea typeface="Cambria" panose="02040503050406030204" pitchFamily="18" charset="0"/>
              </a:rPr>
              <a:t>ISO/IEC 27001 — the most important content</a:t>
            </a:r>
          </a:p>
        </p:txBody>
      </p:sp>
      <p:sp>
        <p:nvSpPr>
          <p:cNvPr id="4" name="Titel 3">
            <a:extLst>
              <a:ext uri="{FF2B5EF4-FFF2-40B4-BE49-F238E27FC236}">
                <a16:creationId xmlns:a16="http://schemas.microsoft.com/office/drawing/2014/main" id="{781F51DC-1F9B-4F4B-88AB-3E07436919C7}"/>
              </a:ext>
            </a:extLst>
          </p:cNvPr>
          <p:cNvSpPr>
            <a:spLocks noGrp="1"/>
          </p:cNvSpPr>
          <p:nvPr>
            <p:ph type="title"/>
          </p:nvPr>
        </p:nvSpPr>
        <p:spPr/>
        <p:txBody>
          <a:bodyPr/>
          <a:lstStyle/>
          <a:p>
            <a:r>
              <a:rPr lang="en-GB"/>
              <a:t>ISO/IEC 27000 Standards</a:t>
            </a:r>
          </a:p>
        </p:txBody>
      </p:sp>
    </p:spTree>
    <p:extLst>
      <p:ext uri="{BB962C8B-B14F-4D97-AF65-F5344CB8AC3E}">
        <p14:creationId xmlns:p14="http://schemas.microsoft.com/office/powerpoint/2010/main" val="2766732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id="{39649A99-D060-4FE2-9069-5088F335878D}"/>
              </a:ext>
            </a:extLst>
          </p:cNvPr>
          <p:cNvSpPr/>
          <p:nvPr/>
        </p:nvSpPr>
        <p:spPr>
          <a:xfrm>
            <a:off x="757342" y="1536932"/>
            <a:ext cx="7704857" cy="2760821"/>
          </a:xfrm>
          <a:prstGeom prst="roundRect">
            <a:avLst>
              <a:gd name="adj" fmla="val 3317"/>
            </a:avLst>
          </a:prstGeom>
          <a:ln>
            <a:solidFill>
              <a:srgbClr val="97999B"/>
            </a:solidFill>
          </a:ln>
        </p:spPr>
        <p:txBody>
          <a:bodyPr wrap="square" rtlCol="0" anchor="ctr">
            <a:spAutoFit/>
          </a:bodyPr>
          <a:lstStyle/>
          <a:p>
            <a:pPr marL="179388"/>
            <a:r>
              <a:rPr lang="en-GB"/>
              <a:t>6	Planning</a:t>
            </a:r>
          </a:p>
          <a:p>
            <a:pPr marL="179388"/>
            <a:r>
              <a:rPr lang="en-GB"/>
              <a:t>6.1	Actions to address risks and opportunities</a:t>
            </a:r>
          </a:p>
          <a:p>
            <a:pPr marL="179388"/>
            <a:r>
              <a:rPr lang="en-GB"/>
              <a:t>6.2	Information security objectives and planning to achieve them</a:t>
            </a:r>
          </a:p>
          <a:p>
            <a:pPr marL="179388"/>
            <a:endParaRPr lang="de-DE"/>
          </a:p>
          <a:p>
            <a:pPr marL="179388"/>
            <a:r>
              <a:rPr lang="en-GB"/>
              <a:t>7 	Support</a:t>
            </a:r>
          </a:p>
          <a:p>
            <a:pPr marL="179388"/>
            <a:r>
              <a:rPr lang="en-GB"/>
              <a:t>7.1   	Resources</a:t>
            </a:r>
          </a:p>
          <a:p>
            <a:pPr marL="179388"/>
            <a:r>
              <a:rPr lang="en-GB"/>
              <a:t>7.2   	Competence</a:t>
            </a:r>
          </a:p>
          <a:p>
            <a:pPr marL="179388"/>
            <a:r>
              <a:rPr lang="en-GB"/>
              <a:t>7.3   	Awareness</a:t>
            </a:r>
          </a:p>
          <a:p>
            <a:pPr marL="179388"/>
            <a:r>
              <a:rPr lang="en-GB"/>
              <a:t>7.4   	Communication</a:t>
            </a:r>
          </a:p>
          <a:p>
            <a:pPr marL="179388"/>
            <a:r>
              <a:rPr lang="en-GB"/>
              <a:t>7.5 	Documented information</a:t>
            </a:r>
          </a:p>
        </p:txBody>
      </p:sp>
      <p:sp>
        <p:nvSpPr>
          <p:cNvPr id="5" name="Rechteck 4">
            <a:extLst>
              <a:ext uri="{FF2B5EF4-FFF2-40B4-BE49-F238E27FC236}">
                <a16:creationId xmlns:a16="http://schemas.microsoft.com/office/drawing/2014/main" id="{48DE57D7-9E6A-457E-9A3E-B41A1CD968AD}"/>
              </a:ext>
            </a:extLst>
          </p:cNvPr>
          <p:cNvSpPr/>
          <p:nvPr/>
        </p:nvSpPr>
        <p:spPr>
          <a:xfrm>
            <a:off x="994103" y="1196752"/>
            <a:ext cx="5090065" cy="353943"/>
          </a:xfrm>
          <a:prstGeom prst="rect">
            <a:avLst/>
          </a:prstGeom>
          <a:solidFill>
            <a:schemeClr val="bg1"/>
          </a:solidFill>
        </p:spPr>
        <p:txBody>
          <a:bodyPr wrap="square">
            <a:spAutoFit/>
          </a:bodyPr>
          <a:lstStyle/>
          <a:p>
            <a:r>
              <a:rPr lang="en-GB" b="1">
                <a:latin typeface="Arial" panose="020B0604020202020204" pitchFamily="34" charset="0"/>
                <a:ea typeface="Cambria" panose="02040503050406030204" pitchFamily="18" charset="0"/>
              </a:rPr>
              <a:t>ISO/IEC 27001 — the most important content</a:t>
            </a:r>
          </a:p>
        </p:txBody>
      </p:sp>
      <p:sp>
        <p:nvSpPr>
          <p:cNvPr id="4" name="Titel 3">
            <a:extLst>
              <a:ext uri="{FF2B5EF4-FFF2-40B4-BE49-F238E27FC236}">
                <a16:creationId xmlns:a16="http://schemas.microsoft.com/office/drawing/2014/main" id="{781F51DC-1F9B-4F4B-88AB-3E07436919C7}"/>
              </a:ext>
            </a:extLst>
          </p:cNvPr>
          <p:cNvSpPr>
            <a:spLocks noGrp="1"/>
          </p:cNvSpPr>
          <p:nvPr>
            <p:ph type="title"/>
          </p:nvPr>
        </p:nvSpPr>
        <p:spPr/>
        <p:txBody>
          <a:bodyPr/>
          <a:lstStyle/>
          <a:p>
            <a:r>
              <a:rPr lang="en-GB"/>
              <a:t>ISO/IEC 27000 Standards</a:t>
            </a:r>
          </a:p>
        </p:txBody>
      </p:sp>
    </p:spTree>
    <p:extLst>
      <p:ext uri="{BB962C8B-B14F-4D97-AF65-F5344CB8AC3E}">
        <p14:creationId xmlns:p14="http://schemas.microsoft.com/office/powerpoint/2010/main" val="943617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id="{39649A99-D060-4FE2-9069-5088F335878D}"/>
              </a:ext>
            </a:extLst>
          </p:cNvPr>
          <p:cNvSpPr/>
          <p:nvPr/>
        </p:nvSpPr>
        <p:spPr>
          <a:xfrm>
            <a:off x="757342" y="1539192"/>
            <a:ext cx="7704857" cy="4055328"/>
          </a:xfrm>
          <a:prstGeom prst="roundRect">
            <a:avLst>
              <a:gd name="adj" fmla="val 2400"/>
            </a:avLst>
          </a:prstGeom>
          <a:ln>
            <a:solidFill>
              <a:srgbClr val="97999B"/>
            </a:solidFill>
          </a:ln>
        </p:spPr>
        <p:txBody>
          <a:bodyPr wrap="square" rtlCol="0" anchor="ctr">
            <a:spAutoFit/>
          </a:bodyPr>
          <a:lstStyle/>
          <a:p>
            <a:pPr marL="179388"/>
            <a:r>
              <a:rPr lang="en-GB" dirty="0"/>
              <a:t>8 	Operation</a:t>
            </a:r>
          </a:p>
          <a:p>
            <a:pPr marL="179388"/>
            <a:r>
              <a:rPr lang="en-GB" dirty="0"/>
              <a:t>8.1 	Operational planning and control</a:t>
            </a:r>
          </a:p>
          <a:p>
            <a:pPr marL="179388"/>
            <a:r>
              <a:rPr lang="en-GB" dirty="0"/>
              <a:t>8.2	Information security risk assessment</a:t>
            </a:r>
          </a:p>
          <a:p>
            <a:pPr marL="179388"/>
            <a:r>
              <a:rPr lang="en-GB" dirty="0"/>
              <a:t>8.3	Information security risk treatment</a:t>
            </a:r>
          </a:p>
          <a:p>
            <a:pPr marL="179388"/>
            <a:endParaRPr lang="de-DE" dirty="0"/>
          </a:p>
          <a:p>
            <a:pPr marL="179388"/>
            <a:r>
              <a:rPr lang="en-GB" dirty="0"/>
              <a:t>9 	Performance evaluation</a:t>
            </a:r>
          </a:p>
          <a:p>
            <a:pPr marL="179388"/>
            <a:r>
              <a:rPr lang="en-GB" dirty="0"/>
              <a:t>9.1 	Monitoring, measurement, analysis and evaluation</a:t>
            </a:r>
          </a:p>
          <a:p>
            <a:pPr marL="179388"/>
            <a:r>
              <a:rPr lang="en-GB" dirty="0"/>
              <a:t>9.2 	Internal audit</a:t>
            </a:r>
          </a:p>
          <a:p>
            <a:pPr marL="179388"/>
            <a:r>
              <a:rPr lang="en-GB" dirty="0"/>
              <a:t>9.3 	Management review</a:t>
            </a:r>
          </a:p>
          <a:p>
            <a:pPr marL="179388"/>
            <a:endParaRPr lang="de-DE" dirty="0"/>
          </a:p>
          <a:p>
            <a:pPr marL="179388"/>
            <a:r>
              <a:rPr lang="en-GB" dirty="0"/>
              <a:t>10 	Improvement</a:t>
            </a:r>
          </a:p>
          <a:p>
            <a:pPr marL="179388"/>
            <a:r>
              <a:rPr lang="en-GB" dirty="0"/>
              <a:t>10.1 	Nonconformity and corrective action</a:t>
            </a:r>
          </a:p>
          <a:p>
            <a:pPr marL="179388"/>
            <a:r>
              <a:rPr lang="en-GB" dirty="0"/>
              <a:t>10.2 	Continuous Improvement</a:t>
            </a:r>
          </a:p>
          <a:p>
            <a:pPr marL="179388"/>
            <a:endParaRPr lang="de-DE" dirty="0"/>
          </a:p>
          <a:p>
            <a:pPr marL="179388"/>
            <a:r>
              <a:rPr lang="en-GB" dirty="0"/>
              <a:t>Annex A (normative) Information security controls reference</a:t>
            </a:r>
          </a:p>
        </p:txBody>
      </p:sp>
      <p:sp>
        <p:nvSpPr>
          <p:cNvPr id="4" name="Titel 3">
            <a:extLst>
              <a:ext uri="{FF2B5EF4-FFF2-40B4-BE49-F238E27FC236}">
                <a16:creationId xmlns:a16="http://schemas.microsoft.com/office/drawing/2014/main" id="{781F51DC-1F9B-4F4B-88AB-3E07436919C7}"/>
              </a:ext>
            </a:extLst>
          </p:cNvPr>
          <p:cNvSpPr>
            <a:spLocks noGrp="1"/>
          </p:cNvSpPr>
          <p:nvPr>
            <p:ph type="title"/>
          </p:nvPr>
        </p:nvSpPr>
        <p:spPr/>
        <p:txBody>
          <a:bodyPr/>
          <a:lstStyle/>
          <a:p>
            <a:r>
              <a:rPr lang="en-GB"/>
              <a:t>ISO/IEC 27000 Standards </a:t>
            </a:r>
            <a:br>
              <a:rPr lang="en-GB"/>
            </a:br>
            <a:br>
              <a:rPr lang="en-GB"/>
            </a:br>
            <a:endParaRPr lang="en-GB"/>
          </a:p>
        </p:txBody>
      </p:sp>
      <p:sp>
        <p:nvSpPr>
          <p:cNvPr id="5" name="Rechteck 4">
            <a:extLst>
              <a:ext uri="{FF2B5EF4-FFF2-40B4-BE49-F238E27FC236}">
                <a16:creationId xmlns:a16="http://schemas.microsoft.com/office/drawing/2014/main" id="{48DE57D7-9E6A-457E-9A3E-B41A1CD968AD}"/>
              </a:ext>
            </a:extLst>
          </p:cNvPr>
          <p:cNvSpPr/>
          <p:nvPr/>
        </p:nvSpPr>
        <p:spPr>
          <a:xfrm>
            <a:off x="994103" y="1196752"/>
            <a:ext cx="5018057" cy="353943"/>
          </a:xfrm>
          <a:prstGeom prst="rect">
            <a:avLst/>
          </a:prstGeom>
          <a:solidFill>
            <a:schemeClr val="bg1"/>
          </a:solidFill>
        </p:spPr>
        <p:txBody>
          <a:bodyPr wrap="square">
            <a:spAutoFit/>
          </a:bodyPr>
          <a:lstStyle/>
          <a:p>
            <a:r>
              <a:rPr lang="en-GB" b="1" dirty="0">
                <a:latin typeface="Arial" panose="020B0604020202020204" pitchFamily="34" charset="0"/>
                <a:ea typeface="Cambria" panose="02040503050406030204" pitchFamily="18" charset="0"/>
              </a:rPr>
              <a:t>ISO/IEC 27001 — the most important content</a:t>
            </a:r>
          </a:p>
        </p:txBody>
      </p:sp>
    </p:spTree>
    <p:extLst>
      <p:ext uri="{BB962C8B-B14F-4D97-AF65-F5344CB8AC3E}">
        <p14:creationId xmlns:p14="http://schemas.microsoft.com/office/powerpoint/2010/main" val="202088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748DF-3CDD-45E2-89E4-142D511C507C}"/>
              </a:ext>
            </a:extLst>
          </p:cNvPr>
          <p:cNvSpPr>
            <a:spLocks noGrp="1"/>
          </p:cNvSpPr>
          <p:nvPr>
            <p:ph type="title"/>
          </p:nvPr>
        </p:nvSpPr>
        <p:spPr/>
        <p:txBody>
          <a:bodyPr/>
          <a:lstStyle/>
          <a:p>
            <a:r>
              <a:rPr lang="en-GB"/>
              <a:t>ISMS Foundation</a:t>
            </a:r>
          </a:p>
        </p:txBody>
      </p:sp>
      <p:graphicFrame>
        <p:nvGraphicFramePr>
          <p:cNvPr id="5" name="Inhaltsplatzhalter 4">
            <a:extLst>
              <a:ext uri="{FF2B5EF4-FFF2-40B4-BE49-F238E27FC236}">
                <a16:creationId xmlns:a16="http://schemas.microsoft.com/office/drawing/2014/main" id="{CCA9D507-A7FF-4842-BB33-3AAEB35668C8}"/>
              </a:ext>
            </a:extLst>
          </p:cNvPr>
          <p:cNvGraphicFramePr>
            <a:graphicFrameLocks noGrp="1"/>
          </p:cNvGraphicFramePr>
          <p:nvPr>
            <p:ph idx="1"/>
            <p:extLst>
              <p:ext uri="{D42A27DB-BD31-4B8C-83A1-F6EECF244321}">
                <p14:modId xmlns:p14="http://schemas.microsoft.com/office/powerpoint/2010/main" val="1339493342"/>
              </p:ext>
            </p:extLst>
          </p:nvPr>
        </p:nvGraphicFramePr>
        <p:xfrm>
          <a:off x="684213" y="1622425"/>
          <a:ext cx="8185150" cy="4246880"/>
        </p:xfrm>
        <a:graphic>
          <a:graphicData uri="http://schemas.openxmlformats.org/drawingml/2006/table">
            <a:tbl>
              <a:tblPr firstRow="1" bandRow="1">
                <a:tableStyleId>{21E4AEA4-8DFA-4A89-87EB-49C32662AFE0}</a:tableStyleId>
              </a:tblPr>
              <a:tblGrid>
                <a:gridCol w="1511523">
                  <a:extLst>
                    <a:ext uri="{9D8B030D-6E8A-4147-A177-3AD203B41FA5}">
                      <a16:colId xmlns:a16="http://schemas.microsoft.com/office/drawing/2014/main" val="1358239835"/>
                    </a:ext>
                  </a:extLst>
                </a:gridCol>
                <a:gridCol w="6673627">
                  <a:extLst>
                    <a:ext uri="{9D8B030D-6E8A-4147-A177-3AD203B41FA5}">
                      <a16:colId xmlns:a16="http://schemas.microsoft.com/office/drawing/2014/main" val="2208473830"/>
                    </a:ext>
                  </a:extLst>
                </a:gridCol>
              </a:tblGrid>
              <a:tr h="370840">
                <a:tc>
                  <a:txBody>
                    <a:bodyPr/>
                    <a:lstStyle/>
                    <a:p>
                      <a:r>
                        <a:rPr lang="en-GB" dirty="0"/>
                        <a:t>Day 2</a:t>
                      </a:r>
                    </a:p>
                  </a:txBody>
                  <a:tcPr/>
                </a:tc>
                <a:tc>
                  <a:txBody>
                    <a:bodyPr/>
                    <a:lstStyle/>
                    <a:p>
                      <a:endParaRPr lang="en-GB"/>
                    </a:p>
                  </a:txBody>
                  <a:tcPr/>
                </a:tc>
                <a:extLst>
                  <a:ext uri="{0D108BD9-81ED-4DB2-BD59-A6C34878D82A}">
                    <a16:rowId xmlns:a16="http://schemas.microsoft.com/office/drawing/2014/main" val="621991363"/>
                  </a:ext>
                </a:extLst>
              </a:tr>
              <a:tr h="370840">
                <a:tc>
                  <a:txBody>
                    <a:bodyPr/>
                    <a:lstStyle/>
                    <a:p>
                      <a:r>
                        <a:rPr lang="en-GB" dirty="0"/>
                        <a:t>9:30-10:45</a:t>
                      </a:r>
                    </a:p>
                  </a:txBody>
                  <a:tcPr/>
                </a:tc>
                <a:tc>
                  <a:txBody>
                    <a:bodyPr/>
                    <a:lstStyle/>
                    <a:p>
                      <a:r>
                        <a:rPr lang="en-US" sz="1800" b="1" i="0" kern="1200" dirty="0">
                          <a:solidFill>
                            <a:schemeClr val="dk1"/>
                          </a:solidFill>
                          <a:effectLst/>
                          <a:latin typeface="+mn-lt"/>
                          <a:ea typeface="+mn-ea"/>
                          <a:cs typeface="+mn-cs"/>
                        </a:rPr>
                        <a:t>Summary and Wrap-Up of Day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mn-ea"/>
                          <a:cs typeface="+mn-cs"/>
                        </a:rPr>
                        <a:t>Information Security Controls (Part 1)</a:t>
                      </a:r>
                    </a:p>
                  </a:txBody>
                  <a:tcPr/>
                </a:tc>
                <a:extLst>
                  <a:ext uri="{0D108BD9-81ED-4DB2-BD59-A6C34878D82A}">
                    <a16:rowId xmlns:a16="http://schemas.microsoft.com/office/drawing/2014/main" val="1633388838"/>
                  </a:ext>
                </a:extLst>
              </a:tr>
              <a:tr h="370840">
                <a:tc>
                  <a:txBody>
                    <a:bodyPr/>
                    <a:lstStyle/>
                    <a:p>
                      <a:r>
                        <a:rPr lang="en-GB" dirty="0"/>
                        <a:t>10:45-11:00</a:t>
                      </a:r>
                    </a:p>
                  </a:txBody>
                  <a:tcPr/>
                </a:tc>
                <a:tc>
                  <a:txBody>
                    <a:bodyPr/>
                    <a:lstStyle/>
                    <a:p>
                      <a:r>
                        <a:rPr lang="en-GB"/>
                        <a:t>Coffee break</a:t>
                      </a:r>
                    </a:p>
                  </a:txBody>
                  <a:tcPr/>
                </a:tc>
                <a:extLst>
                  <a:ext uri="{0D108BD9-81ED-4DB2-BD59-A6C34878D82A}">
                    <a16:rowId xmlns:a16="http://schemas.microsoft.com/office/drawing/2014/main" val="1449592600"/>
                  </a:ext>
                </a:extLst>
              </a:tr>
              <a:tr h="370840">
                <a:tc>
                  <a:txBody>
                    <a:bodyPr/>
                    <a:lstStyle/>
                    <a:p>
                      <a:r>
                        <a:rPr lang="en-GB" dirty="0"/>
                        <a:t>11:00-12:15</a:t>
                      </a:r>
                    </a:p>
                  </a:txBody>
                  <a:tcPr/>
                </a:tc>
                <a:tc>
                  <a:txBody>
                    <a:bodyPr/>
                    <a:lstStyle/>
                    <a:p>
                      <a:r>
                        <a:rPr lang="en-US" sz="1800" b="1" i="0" kern="1200" dirty="0">
                          <a:solidFill>
                            <a:schemeClr val="dk1"/>
                          </a:solidFill>
                          <a:effectLst/>
                          <a:latin typeface="+mn-lt"/>
                          <a:ea typeface="+mn-ea"/>
                          <a:cs typeface="+mn-cs"/>
                        </a:rPr>
                        <a:t>Information Security Controls (Part 2)</a:t>
                      </a:r>
                    </a:p>
                  </a:txBody>
                  <a:tcPr/>
                </a:tc>
                <a:extLst>
                  <a:ext uri="{0D108BD9-81ED-4DB2-BD59-A6C34878D82A}">
                    <a16:rowId xmlns:a16="http://schemas.microsoft.com/office/drawing/2014/main" val="615707158"/>
                  </a:ext>
                </a:extLst>
              </a:tr>
              <a:tr h="370840">
                <a:tc>
                  <a:txBody>
                    <a:bodyPr/>
                    <a:lstStyle/>
                    <a:p>
                      <a:r>
                        <a:rPr lang="en-GB" dirty="0"/>
                        <a:t>12:15-13:30</a:t>
                      </a:r>
                    </a:p>
                  </a:txBody>
                  <a:tcPr/>
                </a:tc>
                <a:tc>
                  <a:txBody>
                    <a:bodyPr/>
                    <a:lstStyle/>
                    <a:p>
                      <a:r>
                        <a:rPr lang="en-GB"/>
                        <a:t>Lunch break</a:t>
                      </a:r>
                    </a:p>
                  </a:txBody>
                  <a:tcPr/>
                </a:tc>
                <a:extLst>
                  <a:ext uri="{0D108BD9-81ED-4DB2-BD59-A6C34878D82A}">
                    <a16:rowId xmlns:a16="http://schemas.microsoft.com/office/drawing/2014/main" val="8602478"/>
                  </a:ext>
                </a:extLst>
              </a:tr>
              <a:tr h="370840">
                <a:tc>
                  <a:txBody>
                    <a:bodyPr/>
                    <a:lstStyle/>
                    <a:p>
                      <a:r>
                        <a:rPr lang="en-GB" dirty="0"/>
                        <a:t>13:30-14:30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noProof="0" dirty="0">
                          <a:solidFill>
                            <a:schemeClr val="dk1"/>
                          </a:solidFill>
                          <a:effectLst/>
                          <a:latin typeface="+mn-lt"/>
                          <a:ea typeface="+mn-ea"/>
                          <a:cs typeface="+mn-cs"/>
                        </a:rPr>
                        <a:t>Related Standards and Frameworks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noProof="0" dirty="0">
                          <a:solidFill>
                            <a:schemeClr val="dk1"/>
                          </a:solidFill>
                          <a:effectLst/>
                          <a:latin typeface="+mn-lt"/>
                          <a:ea typeface="+mn-ea"/>
                          <a:cs typeface="+mn-cs"/>
                        </a:rPr>
                        <a:t>ISMS Certification</a:t>
                      </a:r>
                    </a:p>
                  </a:txBody>
                  <a:tcPr/>
                </a:tc>
                <a:extLst>
                  <a:ext uri="{0D108BD9-81ED-4DB2-BD59-A6C34878D82A}">
                    <a16:rowId xmlns:a16="http://schemas.microsoft.com/office/drawing/2014/main" val="2633235620"/>
                  </a:ext>
                </a:extLst>
              </a:tr>
              <a:tr h="370840">
                <a:tc>
                  <a:txBody>
                    <a:bodyPr/>
                    <a:lstStyle/>
                    <a:p>
                      <a:r>
                        <a:rPr lang="en-GB" b="0" i="0" u="none" dirty="0"/>
                        <a:t>14:30-14:45</a:t>
                      </a:r>
                    </a:p>
                  </a:txBody>
                  <a:tcPr/>
                </a:tc>
                <a:tc>
                  <a:txBody>
                    <a:bodyPr/>
                    <a:lstStyle/>
                    <a:p>
                      <a:r>
                        <a:rPr lang="en-US" sz="1800" b="0" i="0" kern="1200">
                          <a:solidFill>
                            <a:schemeClr val="dk1"/>
                          </a:solidFill>
                          <a:effectLst/>
                          <a:latin typeface="+mn-lt"/>
                          <a:ea typeface="+mn-ea"/>
                          <a:cs typeface="+mn-cs"/>
                        </a:rPr>
                        <a:t>Coffee break</a:t>
                      </a:r>
                    </a:p>
                  </a:txBody>
                  <a:tcPr/>
                </a:tc>
                <a:extLst>
                  <a:ext uri="{0D108BD9-81ED-4DB2-BD59-A6C34878D82A}">
                    <a16:rowId xmlns:a16="http://schemas.microsoft.com/office/drawing/2014/main" val="879550621"/>
                  </a:ext>
                </a:extLst>
              </a:tr>
              <a:tr h="370840">
                <a:tc>
                  <a:txBody>
                    <a:bodyPr/>
                    <a:lstStyle/>
                    <a:p>
                      <a:r>
                        <a:rPr lang="en-GB" dirty="0"/>
                        <a:t>14:45-15:30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mn-ea"/>
                          <a:cs typeface="+mn-cs"/>
                        </a:rPr>
                        <a:t>Summary and Exam Preparation</a:t>
                      </a:r>
                    </a:p>
                  </a:txBody>
                  <a:tcPr/>
                </a:tc>
                <a:extLst>
                  <a:ext uri="{0D108BD9-81ED-4DB2-BD59-A6C34878D82A}">
                    <a16:rowId xmlns:a16="http://schemas.microsoft.com/office/drawing/2014/main" val="3604381088"/>
                  </a:ext>
                </a:extLst>
              </a:tr>
              <a:tr h="370840">
                <a:tc>
                  <a:txBody>
                    <a:bodyPr/>
                    <a:lstStyle/>
                    <a:p>
                      <a:r>
                        <a:rPr lang="en-GB" dirty="0"/>
                        <a:t>15:30-15:45</a:t>
                      </a:r>
                    </a:p>
                  </a:txBody>
                  <a:tcPr/>
                </a:tc>
                <a:tc>
                  <a:txBody>
                    <a:bodyPr/>
                    <a:lstStyle/>
                    <a:p>
                      <a:r>
                        <a:rPr lang="en-US" sz="1800" b="0" i="0" u="none" kern="1200" dirty="0">
                          <a:solidFill>
                            <a:schemeClr val="dk1"/>
                          </a:solidFill>
                          <a:effectLst/>
                          <a:latin typeface="+mn-lt"/>
                          <a:ea typeface="+mn-ea"/>
                          <a:cs typeface="+mn-cs"/>
                        </a:rPr>
                        <a:t>Coffee break</a:t>
                      </a:r>
                    </a:p>
                  </a:txBody>
                  <a:tcPr/>
                </a:tc>
                <a:extLst>
                  <a:ext uri="{0D108BD9-81ED-4DB2-BD59-A6C34878D82A}">
                    <a16:rowId xmlns:a16="http://schemas.microsoft.com/office/drawing/2014/main" val="1891288645"/>
                  </a:ext>
                </a:extLst>
              </a:tr>
              <a:tr h="370840">
                <a:tc>
                  <a:txBody>
                    <a:bodyPr/>
                    <a:lstStyle/>
                    <a:p>
                      <a:r>
                        <a:rPr lang="en-GB" dirty="0"/>
                        <a:t>15:45-17:00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noProof="0" dirty="0">
                          <a:solidFill>
                            <a:schemeClr val="dk1"/>
                          </a:solidFill>
                          <a:effectLst/>
                          <a:latin typeface="+mn-lt"/>
                          <a:ea typeface="+mn-ea"/>
                          <a:cs typeface="+mn-cs"/>
                        </a:rPr>
                        <a:t>ICO 27001 ISMS Foundation Exam</a:t>
                      </a:r>
                    </a:p>
                  </a:txBody>
                  <a:tcPr/>
                </a:tc>
                <a:extLst>
                  <a:ext uri="{0D108BD9-81ED-4DB2-BD59-A6C34878D82A}">
                    <a16:rowId xmlns:a16="http://schemas.microsoft.com/office/drawing/2014/main" val="3703949743"/>
                  </a:ext>
                </a:extLst>
              </a:tr>
            </a:tbl>
          </a:graphicData>
        </a:graphic>
      </p:graphicFrame>
      <p:sp>
        <p:nvSpPr>
          <p:cNvPr id="4" name="Textplatzhalter 3">
            <a:extLst>
              <a:ext uri="{FF2B5EF4-FFF2-40B4-BE49-F238E27FC236}">
                <a16:creationId xmlns:a16="http://schemas.microsoft.com/office/drawing/2014/main" id="{309C6AD8-800B-45EA-B6C0-8CA9348B72B3}"/>
              </a:ext>
            </a:extLst>
          </p:cNvPr>
          <p:cNvSpPr>
            <a:spLocks noGrp="1"/>
          </p:cNvSpPr>
          <p:nvPr>
            <p:ph type="body" sz="quarter" idx="10"/>
          </p:nvPr>
        </p:nvSpPr>
        <p:spPr/>
        <p:txBody>
          <a:bodyPr/>
          <a:lstStyle/>
          <a:p>
            <a:r>
              <a:rPr lang="en-GB"/>
              <a:t>Agenda</a:t>
            </a:r>
          </a:p>
        </p:txBody>
      </p:sp>
    </p:spTree>
    <p:extLst>
      <p:ext uri="{BB962C8B-B14F-4D97-AF65-F5344CB8AC3E}">
        <p14:creationId xmlns:p14="http://schemas.microsoft.com/office/powerpoint/2010/main" val="1665476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id="{39649A99-D060-4FE2-9069-5088F335878D}"/>
              </a:ext>
            </a:extLst>
          </p:cNvPr>
          <p:cNvSpPr/>
          <p:nvPr/>
        </p:nvSpPr>
        <p:spPr>
          <a:xfrm>
            <a:off x="460728" y="3777786"/>
            <a:ext cx="7632847" cy="2188265"/>
          </a:xfrm>
          <a:prstGeom prst="roundRect">
            <a:avLst>
              <a:gd name="adj" fmla="val 4427"/>
            </a:avLst>
          </a:prstGeom>
          <a:ln>
            <a:noFill/>
          </a:ln>
        </p:spPr>
        <p:txBody>
          <a:bodyPr wrap="square" rtlCol="0" anchor="ctr">
            <a:spAutoFit/>
          </a:bodyPr>
          <a:lstStyle/>
          <a:p>
            <a:pPr marL="361950" lvl="1" indent="-295275" eaLnBrk="0" hangingPunct="0">
              <a:spcAft>
                <a:spcPts val="300"/>
              </a:spcAft>
              <a:buClr>
                <a:srgbClr val="4D79C7"/>
              </a:buClr>
              <a:buFont typeface="Wingdings" panose="05000000000000000000" pitchFamily="2" charset="2"/>
              <a:buChar char="§"/>
            </a:pPr>
            <a:r>
              <a:rPr lang="en-GB" sz="1800" dirty="0"/>
              <a:t>Each chapter in Annex A of ISO/IEC 27001 (4 chapters, A.5 - A.8) is allocated a number of controls (93 in total)</a:t>
            </a:r>
          </a:p>
          <a:p>
            <a:pPr marL="361950" lvl="1" indent="-295275" eaLnBrk="0" hangingPunct="0">
              <a:spcAft>
                <a:spcPts val="300"/>
              </a:spcAft>
              <a:buClr>
                <a:srgbClr val="4D79C7"/>
              </a:buClr>
              <a:buFont typeface="Wingdings" panose="05000000000000000000" pitchFamily="2" charset="2"/>
              <a:buChar char="§"/>
            </a:pPr>
            <a:r>
              <a:rPr lang="en-GB" sz="1800" dirty="0"/>
              <a:t>For each control in Annex A of ISO/IEC 27001, ISO/IEC 27002 describes implementation guidance in ISO/IEC 27002 under the same chapter reference, for example:</a:t>
            </a:r>
          </a:p>
          <a:p>
            <a:pPr marL="819150" lvl="2" indent="-295275" eaLnBrk="0" hangingPunct="0">
              <a:spcAft>
                <a:spcPts val="300"/>
              </a:spcAft>
              <a:buClr>
                <a:srgbClr val="4D79C7"/>
              </a:buClr>
              <a:buFont typeface="Wingdings" panose="05000000000000000000" pitchFamily="2" charset="2"/>
              <a:buChar char="§"/>
            </a:pPr>
            <a:r>
              <a:rPr lang="en-GB" sz="1800"/>
              <a:t>A.5.1 </a:t>
            </a:r>
            <a:r>
              <a:rPr lang="en-GB" sz="1800" dirty="0"/>
              <a:t>(27001) </a:t>
            </a:r>
            <a:r>
              <a:rPr lang="en-GB" sz="1800" dirty="0">
                <a:sym typeface="Wingdings" panose="05000000000000000000" pitchFamily="2" charset="2"/>
              </a:rPr>
              <a:t> </a:t>
            </a:r>
            <a:r>
              <a:rPr lang="en-GB" sz="1800">
                <a:sym typeface="Wingdings" panose="05000000000000000000" pitchFamily="2" charset="2"/>
              </a:rPr>
              <a:t>section 5.1 </a:t>
            </a:r>
            <a:r>
              <a:rPr lang="en-GB" sz="1800" dirty="0">
                <a:sym typeface="Wingdings" panose="05000000000000000000" pitchFamily="2" charset="2"/>
              </a:rPr>
              <a:t>(27002)</a:t>
            </a:r>
          </a:p>
          <a:p>
            <a:pPr marL="819150" lvl="2" indent="-295275" eaLnBrk="0" hangingPunct="0">
              <a:spcAft>
                <a:spcPts val="300"/>
              </a:spcAft>
              <a:buClr>
                <a:srgbClr val="4D79C7"/>
              </a:buClr>
              <a:buFont typeface="Wingdings" panose="05000000000000000000" pitchFamily="2" charset="2"/>
              <a:buChar char="§"/>
            </a:pPr>
            <a:r>
              <a:rPr lang="en-GB" sz="1800" dirty="0">
                <a:sym typeface="Wingdings" panose="05000000000000000000" pitchFamily="2" charset="2"/>
              </a:rPr>
              <a:t>A.8.12 (27001)  section 8.12 (27002)</a:t>
            </a:r>
          </a:p>
        </p:txBody>
      </p:sp>
      <p:sp>
        <p:nvSpPr>
          <p:cNvPr id="4" name="Titel 3">
            <a:extLst>
              <a:ext uri="{FF2B5EF4-FFF2-40B4-BE49-F238E27FC236}">
                <a16:creationId xmlns:a16="http://schemas.microsoft.com/office/drawing/2014/main" id="{781F51DC-1F9B-4F4B-88AB-3E07436919C7}"/>
              </a:ext>
            </a:extLst>
          </p:cNvPr>
          <p:cNvSpPr>
            <a:spLocks noGrp="1"/>
          </p:cNvSpPr>
          <p:nvPr>
            <p:ph type="title"/>
          </p:nvPr>
        </p:nvSpPr>
        <p:spPr/>
        <p:txBody>
          <a:bodyPr/>
          <a:lstStyle/>
          <a:p>
            <a:r>
              <a:rPr lang="en-GB"/>
              <a:t>ISO/IEC 27000 Standards - Excerpt</a:t>
            </a:r>
            <a:br>
              <a:rPr lang="en-GB"/>
            </a:br>
            <a:br>
              <a:rPr lang="en-GB"/>
            </a:br>
            <a:endParaRPr lang="en-GB"/>
          </a:p>
        </p:txBody>
      </p:sp>
      <p:sp>
        <p:nvSpPr>
          <p:cNvPr id="13" name="Textplatzhalter 12">
            <a:extLst>
              <a:ext uri="{FF2B5EF4-FFF2-40B4-BE49-F238E27FC236}">
                <a16:creationId xmlns:a16="http://schemas.microsoft.com/office/drawing/2014/main" id="{1F328FFE-393D-46F9-A8BA-B9558232B401}"/>
              </a:ext>
            </a:extLst>
          </p:cNvPr>
          <p:cNvSpPr>
            <a:spLocks noGrp="1"/>
          </p:cNvSpPr>
          <p:nvPr>
            <p:ph type="body" sz="quarter" idx="10"/>
          </p:nvPr>
        </p:nvSpPr>
        <p:spPr/>
        <p:txBody>
          <a:bodyPr/>
          <a:lstStyle/>
          <a:p>
            <a:r>
              <a:rPr lang="en-GB">
                <a:latin typeface="Arial" panose="020B0604020202020204" pitchFamily="34" charset="0"/>
                <a:ea typeface="Cambria" panose="02040503050406030204" pitchFamily="18" charset="0"/>
              </a:rPr>
              <a:t>Structure of ISO 27001/27002 Annex A</a:t>
            </a:r>
          </a:p>
        </p:txBody>
      </p:sp>
      <p:sp>
        <p:nvSpPr>
          <p:cNvPr id="7" name="Abgerundetes Rechteck 30">
            <a:extLst>
              <a:ext uri="{FF2B5EF4-FFF2-40B4-BE49-F238E27FC236}">
                <a16:creationId xmlns:a16="http://schemas.microsoft.com/office/drawing/2014/main" id="{8008FA1B-5FC7-49C4-B864-DE46742F419E}"/>
              </a:ext>
            </a:extLst>
          </p:cNvPr>
          <p:cNvSpPr/>
          <p:nvPr/>
        </p:nvSpPr>
        <p:spPr>
          <a:xfrm>
            <a:off x="622094" y="1824845"/>
            <a:ext cx="7704855" cy="700496"/>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Measure that is modifying risk (2.68)</a:t>
            </a:r>
          </a:p>
        </p:txBody>
      </p:sp>
      <p:sp>
        <p:nvSpPr>
          <p:cNvPr id="8" name="Rechteck 7">
            <a:extLst>
              <a:ext uri="{FF2B5EF4-FFF2-40B4-BE49-F238E27FC236}">
                <a16:creationId xmlns:a16="http://schemas.microsoft.com/office/drawing/2014/main" id="{245F06C3-7925-49F6-8B10-07B654F5440F}"/>
              </a:ext>
            </a:extLst>
          </p:cNvPr>
          <p:cNvSpPr/>
          <p:nvPr/>
        </p:nvSpPr>
        <p:spPr>
          <a:xfrm>
            <a:off x="838118" y="1659788"/>
            <a:ext cx="3367026" cy="353943"/>
          </a:xfrm>
          <a:prstGeom prst="rect">
            <a:avLst/>
          </a:prstGeom>
          <a:solidFill>
            <a:schemeClr val="bg1"/>
          </a:solidFill>
        </p:spPr>
        <p:txBody>
          <a:bodyPr wrap="square">
            <a:spAutoFit/>
          </a:bodyPr>
          <a:lstStyle/>
          <a:p>
            <a:r>
              <a:rPr lang="en-GB" b="1" dirty="0"/>
              <a:t>Control – ISO 27000 - 2.16 </a:t>
            </a:r>
          </a:p>
        </p:txBody>
      </p:sp>
      <p:sp>
        <p:nvSpPr>
          <p:cNvPr id="3" name="Rechteck 2">
            <a:extLst>
              <a:ext uri="{FF2B5EF4-FFF2-40B4-BE49-F238E27FC236}">
                <a16:creationId xmlns:a16="http://schemas.microsoft.com/office/drawing/2014/main" id="{A5CFCBD2-9872-4BA6-B932-AAB651946712}"/>
              </a:ext>
            </a:extLst>
          </p:cNvPr>
          <p:cNvSpPr/>
          <p:nvPr/>
        </p:nvSpPr>
        <p:spPr>
          <a:xfrm>
            <a:off x="562243" y="2682712"/>
            <a:ext cx="7764706" cy="1138773"/>
          </a:xfrm>
          <a:prstGeom prst="rect">
            <a:avLst/>
          </a:prstGeom>
        </p:spPr>
        <p:txBody>
          <a:bodyPr wrap="square">
            <a:spAutoFit/>
          </a:bodyPr>
          <a:lstStyle/>
          <a:p>
            <a:pPr marL="342900" indent="-342900">
              <a:buFont typeface="+mj-lt"/>
              <a:buAutoNum type="arabicPeriod"/>
            </a:pPr>
            <a:r>
              <a:rPr lang="en-GB"/>
              <a:t>Controls include any process (2.61), policy (2.60), device, practice, or other actions which modify risk (2.68).</a:t>
            </a:r>
          </a:p>
          <a:p>
            <a:pPr marL="342900" indent="-342900">
              <a:buFont typeface="+mj-lt"/>
              <a:buAutoNum type="arabicPeriod"/>
            </a:pPr>
            <a:r>
              <a:rPr lang="en-GB"/>
              <a:t>Controls may not always exert the intended or assumed modifying effect.</a:t>
            </a:r>
          </a:p>
        </p:txBody>
      </p:sp>
    </p:spTree>
    <p:extLst>
      <p:ext uri="{BB962C8B-B14F-4D97-AF65-F5344CB8AC3E}">
        <p14:creationId xmlns:p14="http://schemas.microsoft.com/office/powerpoint/2010/main" val="2573081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id="{39649A99-D060-4FE2-9069-5088F335878D}"/>
              </a:ext>
            </a:extLst>
          </p:cNvPr>
          <p:cNvSpPr/>
          <p:nvPr/>
        </p:nvSpPr>
        <p:spPr>
          <a:xfrm>
            <a:off x="874839" y="1776564"/>
            <a:ext cx="7704857" cy="958234"/>
          </a:xfrm>
          <a:prstGeom prst="roundRect">
            <a:avLst>
              <a:gd name="adj" fmla="val 4427"/>
            </a:avLst>
          </a:prstGeom>
          <a:ln>
            <a:solidFill>
              <a:srgbClr val="97999B"/>
            </a:solidFill>
          </a:ln>
        </p:spPr>
        <p:txBody>
          <a:bodyPr wrap="square" lIns="180000" bIns="108000" rtlCol="0" anchor="ctr">
            <a:spAutoFit/>
          </a:bodyPr>
          <a:lstStyle/>
          <a:p>
            <a:r>
              <a:rPr lang="en-GB" dirty="0"/>
              <a:t>This International Standard provides a list of commonly accepted information security controls, together with guidance and recommendations on their implementation in an organisation operating an ISMS.</a:t>
            </a:r>
          </a:p>
        </p:txBody>
      </p:sp>
      <p:sp>
        <p:nvSpPr>
          <p:cNvPr id="5" name="Rechteck 4">
            <a:extLst>
              <a:ext uri="{FF2B5EF4-FFF2-40B4-BE49-F238E27FC236}">
                <a16:creationId xmlns:a16="http://schemas.microsoft.com/office/drawing/2014/main" id="{48DE57D7-9E6A-457E-9A3E-B41A1CD968AD}"/>
              </a:ext>
            </a:extLst>
          </p:cNvPr>
          <p:cNvSpPr/>
          <p:nvPr/>
        </p:nvSpPr>
        <p:spPr>
          <a:xfrm>
            <a:off x="994103" y="1196752"/>
            <a:ext cx="7466330" cy="615553"/>
          </a:xfrm>
          <a:prstGeom prst="rect">
            <a:avLst/>
          </a:prstGeom>
          <a:solidFill>
            <a:schemeClr val="bg1"/>
          </a:solidFill>
        </p:spPr>
        <p:txBody>
          <a:bodyPr wrap="square">
            <a:spAutoFit/>
          </a:bodyPr>
          <a:lstStyle/>
          <a:p>
            <a:r>
              <a:rPr lang="en-GB" b="1" dirty="0">
                <a:latin typeface="Arial" panose="020B0604020202020204" pitchFamily="34" charset="0"/>
                <a:ea typeface="Cambria" panose="02040503050406030204" pitchFamily="18" charset="0"/>
              </a:rPr>
              <a:t>ISO/IEC 27002 — </a:t>
            </a:r>
            <a:r>
              <a:rPr lang="en-US" b="1" dirty="0">
                <a:latin typeface="Arial" panose="020B0604020202020204" pitchFamily="34" charset="0"/>
                <a:ea typeface="Cambria" panose="02040503050406030204" pitchFamily="18" charset="0"/>
              </a:rPr>
              <a:t>Information security, cybersecurity and privacy protection — Information security controls</a:t>
            </a:r>
            <a:r>
              <a:rPr lang="en-GB" b="1" dirty="0">
                <a:latin typeface="Arial" panose="020B0604020202020204" pitchFamily="34" charset="0"/>
                <a:ea typeface="Cambria" panose="02040503050406030204" pitchFamily="18" charset="0"/>
              </a:rPr>
              <a:t> </a:t>
            </a:r>
          </a:p>
        </p:txBody>
      </p:sp>
      <p:sp>
        <p:nvSpPr>
          <p:cNvPr id="4" name="Titel 3">
            <a:extLst>
              <a:ext uri="{FF2B5EF4-FFF2-40B4-BE49-F238E27FC236}">
                <a16:creationId xmlns:a16="http://schemas.microsoft.com/office/drawing/2014/main" id="{781F51DC-1F9B-4F4B-88AB-3E07436919C7}"/>
              </a:ext>
            </a:extLst>
          </p:cNvPr>
          <p:cNvSpPr>
            <a:spLocks noGrp="1"/>
          </p:cNvSpPr>
          <p:nvPr>
            <p:ph type="title"/>
          </p:nvPr>
        </p:nvSpPr>
        <p:spPr/>
        <p:txBody>
          <a:bodyPr/>
          <a:lstStyle/>
          <a:p>
            <a:r>
              <a:rPr lang="en-GB" dirty="0"/>
              <a:t>ISO/IEC 27000 Standards - Excerpt</a:t>
            </a:r>
            <a:br>
              <a:rPr lang="en-GB" dirty="0"/>
            </a:br>
            <a:br>
              <a:rPr lang="en-GB" dirty="0"/>
            </a:br>
            <a:endParaRPr lang="en-GB" dirty="0"/>
          </a:p>
        </p:txBody>
      </p:sp>
    </p:spTree>
    <p:extLst>
      <p:ext uri="{BB962C8B-B14F-4D97-AF65-F5344CB8AC3E}">
        <p14:creationId xmlns:p14="http://schemas.microsoft.com/office/powerpoint/2010/main" val="2079378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CB45E-6773-40DF-BCCD-B5883946DA4D}"/>
              </a:ext>
            </a:extLst>
          </p:cNvPr>
          <p:cNvSpPr>
            <a:spLocks noGrp="1"/>
          </p:cNvSpPr>
          <p:nvPr>
            <p:ph type="title"/>
          </p:nvPr>
        </p:nvSpPr>
        <p:spPr/>
        <p:txBody>
          <a:bodyPr/>
          <a:lstStyle/>
          <a:p>
            <a:r>
              <a:rPr lang="en-GB" dirty="0"/>
              <a:t>Planning and Implementing an ISMS</a:t>
            </a:r>
            <a:br>
              <a:rPr lang="en-GB" dirty="0"/>
            </a:br>
            <a:r>
              <a:rPr lang="en-GB" sz="2400" dirty="0"/>
              <a:t>(including Information Security Risk Management) </a:t>
            </a:r>
            <a:endParaRPr lang="en-GB" dirty="0"/>
          </a:p>
        </p:txBody>
      </p:sp>
      <p:sp>
        <p:nvSpPr>
          <p:cNvPr id="3" name="Textplatzhalter 2">
            <a:extLst>
              <a:ext uri="{FF2B5EF4-FFF2-40B4-BE49-F238E27FC236}">
                <a16:creationId xmlns:a16="http://schemas.microsoft.com/office/drawing/2014/main" id="{F139AA81-F0EB-4264-B677-E2BA5B54013F}"/>
              </a:ext>
            </a:extLst>
          </p:cNvPr>
          <p:cNvSpPr>
            <a:spLocks noGrp="1"/>
          </p:cNvSpPr>
          <p:nvPr>
            <p:ph type="body" sz="quarter" idx="10"/>
          </p:nvPr>
        </p:nvSpPr>
        <p:spPr/>
        <p:txBody>
          <a:bodyPr/>
          <a:lstStyle/>
          <a:p>
            <a:r>
              <a:rPr lang="en-GB" dirty="0"/>
              <a:t>ISO 27000 – Extract from chapter 2 (Terms)</a:t>
            </a:r>
          </a:p>
          <a:p>
            <a:r>
              <a:rPr lang="en-GB" dirty="0"/>
              <a:t>ISO 27001 – Sections 4, 5, 6, 7 and 8</a:t>
            </a:r>
          </a:p>
          <a:p>
            <a:pPr marL="20637" indent="0">
              <a:buNone/>
            </a:pPr>
            <a:endParaRPr lang="de-DE" dirty="0"/>
          </a:p>
        </p:txBody>
      </p:sp>
    </p:spTree>
    <p:extLst>
      <p:ext uri="{BB962C8B-B14F-4D97-AF65-F5344CB8AC3E}">
        <p14:creationId xmlns:p14="http://schemas.microsoft.com/office/powerpoint/2010/main" val="426508043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Overview</a:t>
            </a:r>
          </a:p>
        </p:txBody>
      </p:sp>
      <p:sp>
        <p:nvSpPr>
          <p:cNvPr id="3" name="Inhaltsplatzhalter 2"/>
          <p:cNvSpPr>
            <a:spLocks noGrp="1"/>
          </p:cNvSpPr>
          <p:nvPr>
            <p:ph idx="1"/>
          </p:nvPr>
        </p:nvSpPr>
        <p:spPr/>
        <p:txBody>
          <a:bodyPr/>
          <a:lstStyle/>
          <a:p>
            <a:pPr marL="20637" indent="0">
              <a:buNone/>
            </a:pPr>
            <a:r>
              <a:rPr lang="en-GB"/>
              <a:t> </a:t>
            </a:r>
          </a:p>
        </p:txBody>
      </p:sp>
      <p:sp>
        <p:nvSpPr>
          <p:cNvPr id="4" name="Abgerundetes Rechteck 30">
            <a:extLst>
              <a:ext uri="{FF2B5EF4-FFF2-40B4-BE49-F238E27FC236}">
                <a16:creationId xmlns:a16="http://schemas.microsoft.com/office/drawing/2014/main" id="{AFADA4F8-4260-D392-DAC4-C95F6E970FEF}"/>
              </a:ext>
            </a:extLst>
          </p:cNvPr>
          <p:cNvSpPr/>
          <p:nvPr/>
        </p:nvSpPr>
        <p:spPr>
          <a:xfrm>
            <a:off x="679598" y="1203037"/>
            <a:ext cx="3820394" cy="4530220"/>
          </a:xfrm>
          <a:prstGeom prst="roundRect">
            <a:avLst>
              <a:gd name="adj" fmla="val 2558"/>
            </a:avLst>
          </a:prstGeom>
          <a:solidFill>
            <a:schemeClr val="bg1"/>
          </a:soli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9388"/>
            <a:r>
              <a:rPr lang="en-GB" sz="1200" dirty="0">
                <a:solidFill>
                  <a:schemeClr val="tx1"/>
                </a:solidFill>
              </a:rPr>
              <a:t>1      Scope</a:t>
            </a:r>
          </a:p>
          <a:p>
            <a:pPr marL="179388"/>
            <a:r>
              <a:rPr lang="en-GB" sz="1200" b="1" dirty="0">
                <a:solidFill>
                  <a:srgbClr val="FF8200"/>
                </a:solidFill>
              </a:rPr>
              <a:t>2      Terms and definitions</a:t>
            </a:r>
          </a:p>
          <a:p>
            <a:pPr marL="179388"/>
            <a:r>
              <a:rPr lang="en-GB" sz="1200" dirty="0">
                <a:solidFill>
                  <a:schemeClr val="tx1"/>
                </a:solidFill>
              </a:rPr>
              <a:t>3      Management systems for IS</a:t>
            </a:r>
          </a:p>
          <a:p>
            <a:pPr marL="179388"/>
            <a:r>
              <a:rPr lang="en-GB" sz="1200" dirty="0">
                <a:solidFill>
                  <a:schemeClr val="tx1"/>
                </a:solidFill>
              </a:rPr>
              <a:t>3.1 	Introduction</a:t>
            </a:r>
          </a:p>
          <a:p>
            <a:pPr marL="179388"/>
            <a:r>
              <a:rPr lang="en-GB" sz="1200" dirty="0">
                <a:solidFill>
                  <a:schemeClr val="tx1"/>
                </a:solidFill>
              </a:rPr>
              <a:t>3.2 	What is an ISMS?</a:t>
            </a:r>
          </a:p>
          <a:p>
            <a:pPr marL="179388"/>
            <a:r>
              <a:rPr lang="en-GB" sz="1200" dirty="0">
                <a:solidFill>
                  <a:schemeClr val="tx1"/>
                </a:solidFill>
              </a:rPr>
              <a:t>3.3 	Process-orientated approach</a:t>
            </a:r>
          </a:p>
          <a:p>
            <a:pPr marL="179388"/>
            <a:r>
              <a:rPr lang="en-GB" sz="1200" dirty="0">
                <a:solidFill>
                  <a:schemeClr val="tx1"/>
                </a:solidFill>
              </a:rPr>
              <a:t>3.4 	Why an ISMS is important</a:t>
            </a:r>
          </a:p>
          <a:p>
            <a:pPr marL="179388"/>
            <a:r>
              <a:rPr lang="en-GB" sz="1200" dirty="0">
                <a:solidFill>
                  <a:schemeClr val="tx1"/>
                </a:solidFill>
              </a:rPr>
              <a:t>3.5 	Adoption, monitoring, maintenance 	and improvement of an ISMS</a:t>
            </a:r>
          </a:p>
          <a:p>
            <a:pPr marL="179388"/>
            <a:r>
              <a:rPr lang="en-GB" sz="1200" dirty="0">
                <a:solidFill>
                  <a:schemeClr val="tx1"/>
                </a:solidFill>
              </a:rPr>
              <a:t>3.6 	Critical factors for ISMS</a:t>
            </a:r>
          </a:p>
          <a:p>
            <a:pPr marL="179388"/>
            <a:r>
              <a:rPr lang="en-GB" sz="1200" dirty="0">
                <a:solidFill>
                  <a:schemeClr val="tx1"/>
                </a:solidFill>
              </a:rPr>
              <a:t>3.7 	Use of the ISMS family of standards</a:t>
            </a:r>
          </a:p>
          <a:p>
            <a:pPr marL="179388"/>
            <a:r>
              <a:rPr lang="en-GB" sz="1200" dirty="0">
                <a:solidFill>
                  <a:schemeClr val="tx1"/>
                </a:solidFill>
              </a:rPr>
              <a:t>4      The ISMS family of standards</a:t>
            </a:r>
          </a:p>
          <a:p>
            <a:pPr marL="179388"/>
            <a:r>
              <a:rPr lang="en-GB" sz="1200" dirty="0">
                <a:solidFill>
                  <a:schemeClr val="tx1"/>
                </a:solidFill>
              </a:rPr>
              <a:t>4.1 	General information</a:t>
            </a:r>
          </a:p>
          <a:p>
            <a:pPr marL="179388"/>
            <a:r>
              <a:rPr lang="en-GB" sz="1200" dirty="0">
                <a:solidFill>
                  <a:schemeClr val="tx1"/>
                </a:solidFill>
              </a:rPr>
              <a:t>4.2 	Standards that provide an overview 	and determine terminology</a:t>
            </a:r>
          </a:p>
          <a:p>
            <a:pPr marL="179388"/>
            <a:r>
              <a:rPr lang="en-GB" sz="1200" dirty="0">
                <a:solidFill>
                  <a:schemeClr val="tx1"/>
                </a:solidFill>
              </a:rPr>
              <a:t>4.3	Standards that determine 	requirements</a:t>
            </a:r>
          </a:p>
          <a:p>
            <a:pPr marL="179388"/>
            <a:r>
              <a:rPr lang="en-GB" sz="1200" dirty="0">
                <a:solidFill>
                  <a:schemeClr val="tx1"/>
                </a:solidFill>
              </a:rPr>
              <a:t>4.4	Standards that describe general 	guidelines</a:t>
            </a:r>
          </a:p>
          <a:p>
            <a:pPr marL="179388"/>
            <a:r>
              <a:rPr lang="en-GB" sz="1200" dirty="0">
                <a:solidFill>
                  <a:schemeClr val="tx1"/>
                </a:solidFill>
              </a:rPr>
              <a:t>4.5	Standards that describe sector-	specific guidelines</a:t>
            </a:r>
          </a:p>
        </p:txBody>
      </p:sp>
      <p:sp>
        <p:nvSpPr>
          <p:cNvPr id="5" name="Abgerundetes Rechteck 30">
            <a:extLst>
              <a:ext uri="{FF2B5EF4-FFF2-40B4-BE49-F238E27FC236}">
                <a16:creationId xmlns:a16="http://schemas.microsoft.com/office/drawing/2014/main" id="{E63EB56D-4D7B-F495-3D40-FF8DF96D19E0}"/>
              </a:ext>
            </a:extLst>
          </p:cNvPr>
          <p:cNvSpPr/>
          <p:nvPr/>
        </p:nvSpPr>
        <p:spPr>
          <a:xfrm>
            <a:off x="4788024" y="1203037"/>
            <a:ext cx="4109470" cy="4530217"/>
          </a:xfrm>
          <a:prstGeom prst="roundRect">
            <a:avLst>
              <a:gd name="adj" fmla="val 2406"/>
            </a:avLst>
          </a:prstGeom>
          <a:solidFill>
            <a:schemeClr val="bg1"/>
          </a:soli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9388" defTabSz="808038"/>
            <a:r>
              <a:rPr lang="en-GB" sz="1200" dirty="0">
                <a:solidFill>
                  <a:schemeClr val="bg1">
                    <a:lumMod val="50000"/>
                  </a:schemeClr>
                </a:solidFill>
              </a:rPr>
              <a:t>1    	Scope</a:t>
            </a:r>
            <a:br>
              <a:rPr lang="en-GB" sz="1200" dirty="0">
                <a:solidFill>
                  <a:schemeClr val="bg1">
                    <a:lumMod val="50000"/>
                  </a:schemeClr>
                </a:solidFill>
              </a:rPr>
            </a:br>
            <a:r>
              <a:rPr lang="en-GB" sz="1200" dirty="0">
                <a:solidFill>
                  <a:schemeClr val="bg1">
                    <a:lumMod val="50000"/>
                  </a:schemeClr>
                </a:solidFill>
              </a:rPr>
              <a:t>2    	Normative references</a:t>
            </a:r>
            <a:br>
              <a:rPr lang="en-GB" sz="1200" dirty="0">
                <a:solidFill>
                  <a:schemeClr val="bg1">
                    <a:lumMod val="50000"/>
                  </a:schemeClr>
                </a:solidFill>
              </a:rPr>
            </a:br>
            <a:r>
              <a:rPr lang="en-GB" sz="1200" dirty="0">
                <a:solidFill>
                  <a:schemeClr val="bg1">
                    <a:lumMod val="50000"/>
                  </a:schemeClr>
                </a:solidFill>
              </a:rPr>
              <a:t>3    	Terms and definitions</a:t>
            </a:r>
            <a:br>
              <a:rPr lang="en-GB" sz="1200" dirty="0">
                <a:solidFill>
                  <a:schemeClr val="bg1">
                    <a:lumMod val="50000"/>
                  </a:schemeClr>
                </a:solidFill>
              </a:rPr>
            </a:br>
            <a:r>
              <a:rPr lang="en-GB" sz="1200" b="1" dirty="0">
                <a:solidFill>
                  <a:srgbClr val="FF8200"/>
                </a:solidFill>
              </a:rPr>
              <a:t>4    	Context of the organization</a:t>
            </a:r>
            <a:br>
              <a:rPr lang="en-GB" sz="1200" b="1" dirty="0">
                <a:solidFill>
                  <a:srgbClr val="FF8200"/>
                </a:solidFill>
              </a:rPr>
            </a:br>
            <a:r>
              <a:rPr lang="en-GB" sz="1200" b="1" dirty="0">
                <a:solidFill>
                  <a:srgbClr val="FF8200"/>
                </a:solidFill>
              </a:rPr>
              <a:t>5   	Leadership</a:t>
            </a:r>
          </a:p>
          <a:p>
            <a:pPr marL="179388" defTabSz="808038"/>
            <a:r>
              <a:rPr lang="en-GB" sz="1200" b="1" dirty="0">
                <a:solidFill>
                  <a:srgbClr val="FF8200"/>
                </a:solidFill>
              </a:rPr>
              <a:t>6	Planning</a:t>
            </a:r>
          </a:p>
          <a:p>
            <a:pPr marL="179388" defTabSz="808038"/>
            <a:r>
              <a:rPr lang="en-GB" sz="1200" b="1" dirty="0">
                <a:solidFill>
                  <a:srgbClr val="FF8200"/>
                </a:solidFill>
              </a:rPr>
              <a:t>7	Support</a:t>
            </a:r>
          </a:p>
          <a:p>
            <a:pPr marL="179388" defTabSz="808038"/>
            <a:r>
              <a:rPr lang="en-GB" sz="1200" b="1" dirty="0">
                <a:solidFill>
                  <a:srgbClr val="FF8200"/>
                </a:solidFill>
              </a:rPr>
              <a:t>8 	Operation</a:t>
            </a:r>
          </a:p>
          <a:p>
            <a:pPr marL="179388" defTabSz="808038"/>
            <a:r>
              <a:rPr lang="en-GB" sz="1200" dirty="0">
                <a:solidFill>
                  <a:schemeClr val="tx1"/>
                </a:solidFill>
              </a:rPr>
              <a:t>9 	Performance evaluation</a:t>
            </a:r>
          </a:p>
          <a:p>
            <a:pPr marL="179388" defTabSz="808038"/>
            <a:r>
              <a:rPr lang="en-GB" sz="1200" dirty="0">
                <a:solidFill>
                  <a:schemeClr val="tx1"/>
                </a:solidFill>
              </a:rPr>
              <a:t>10 	Improvement</a:t>
            </a:r>
          </a:p>
          <a:p>
            <a:pPr marL="179388" defTabSz="808038"/>
            <a:endParaRPr lang="de-DE" sz="1200" dirty="0">
              <a:solidFill>
                <a:schemeClr val="tx1"/>
              </a:solidFill>
            </a:endParaRPr>
          </a:p>
          <a:p>
            <a:pPr marL="179388" defTabSz="808038"/>
            <a:r>
              <a:rPr lang="en-GB" sz="1200" dirty="0">
                <a:solidFill>
                  <a:schemeClr val="tx1"/>
                </a:solidFill>
              </a:rPr>
              <a:t>A5 	Organisational controls</a:t>
            </a:r>
          </a:p>
          <a:p>
            <a:pPr marL="179388" defTabSz="808038"/>
            <a:r>
              <a:rPr lang="en-GB" sz="1200" dirty="0">
                <a:solidFill>
                  <a:schemeClr val="tx1"/>
                </a:solidFill>
              </a:rPr>
              <a:t>A6	People controls</a:t>
            </a:r>
          </a:p>
          <a:p>
            <a:pPr marL="179388" defTabSz="808038"/>
            <a:r>
              <a:rPr lang="en-GB" sz="1200" dirty="0">
                <a:solidFill>
                  <a:schemeClr val="tx1"/>
                </a:solidFill>
              </a:rPr>
              <a:t>A7	Physical controls</a:t>
            </a:r>
          </a:p>
          <a:p>
            <a:pPr marL="179388" defTabSz="808038"/>
            <a:r>
              <a:rPr lang="en-GB" sz="1200" dirty="0">
                <a:solidFill>
                  <a:schemeClr val="tx1"/>
                </a:solidFill>
              </a:rPr>
              <a:t>A8	Technological controls</a:t>
            </a:r>
          </a:p>
        </p:txBody>
      </p:sp>
      <p:sp>
        <p:nvSpPr>
          <p:cNvPr id="7" name="Rechteck 6">
            <a:extLst>
              <a:ext uri="{FF2B5EF4-FFF2-40B4-BE49-F238E27FC236}">
                <a16:creationId xmlns:a16="http://schemas.microsoft.com/office/drawing/2014/main" id="{66FF55B7-DD36-FEE3-F284-86443D5BBEAC}"/>
              </a:ext>
            </a:extLst>
          </p:cNvPr>
          <p:cNvSpPr/>
          <p:nvPr/>
        </p:nvSpPr>
        <p:spPr>
          <a:xfrm>
            <a:off x="1907704" y="1011115"/>
            <a:ext cx="1237591" cy="353943"/>
          </a:xfrm>
          <a:prstGeom prst="rect">
            <a:avLst/>
          </a:prstGeom>
          <a:solidFill>
            <a:schemeClr val="bg1"/>
          </a:solidFill>
        </p:spPr>
        <p:txBody>
          <a:bodyPr wrap="square">
            <a:spAutoFit/>
          </a:bodyPr>
          <a:lstStyle/>
          <a:p>
            <a:r>
              <a:rPr lang="en-GB" b="1" dirty="0"/>
              <a:t>ISO 27000</a:t>
            </a:r>
          </a:p>
        </p:txBody>
      </p:sp>
      <p:sp>
        <p:nvSpPr>
          <p:cNvPr id="8" name="Rechteck 7">
            <a:extLst>
              <a:ext uri="{FF2B5EF4-FFF2-40B4-BE49-F238E27FC236}">
                <a16:creationId xmlns:a16="http://schemas.microsoft.com/office/drawing/2014/main" id="{86B645AC-BFA0-ABDF-1E93-612541D58A28}"/>
              </a:ext>
            </a:extLst>
          </p:cNvPr>
          <p:cNvSpPr/>
          <p:nvPr/>
        </p:nvSpPr>
        <p:spPr>
          <a:xfrm>
            <a:off x="6156176" y="1020634"/>
            <a:ext cx="1237591" cy="353944"/>
          </a:xfrm>
          <a:prstGeom prst="rect">
            <a:avLst/>
          </a:prstGeom>
          <a:solidFill>
            <a:schemeClr val="bg1"/>
          </a:solidFill>
        </p:spPr>
        <p:txBody>
          <a:bodyPr wrap="square">
            <a:spAutoFit/>
          </a:bodyPr>
          <a:lstStyle/>
          <a:p>
            <a:r>
              <a:rPr lang="en-GB" b="1" dirty="0"/>
              <a:t>ISO 27001</a:t>
            </a:r>
          </a:p>
        </p:txBody>
      </p:sp>
    </p:spTree>
    <p:extLst>
      <p:ext uri="{BB962C8B-B14F-4D97-AF65-F5344CB8AC3E}">
        <p14:creationId xmlns:p14="http://schemas.microsoft.com/office/powerpoint/2010/main" val="23571091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Context of the organization</a:t>
            </a:r>
            <a:br>
              <a:rPr lang="en-GB"/>
            </a:br>
            <a:endParaRPr lang="en-GB"/>
          </a:p>
        </p:txBody>
      </p:sp>
      <p:sp>
        <p:nvSpPr>
          <p:cNvPr id="3" name="Inhaltsplatzhalter 2">
            <a:extLst>
              <a:ext uri="{FF2B5EF4-FFF2-40B4-BE49-F238E27FC236}">
                <a16:creationId xmlns:a16="http://schemas.microsoft.com/office/drawing/2014/main" id="{751C8C2B-0E8F-40A6-A55C-4170FE69E9B6}"/>
              </a:ext>
            </a:extLst>
          </p:cNvPr>
          <p:cNvSpPr>
            <a:spLocks noGrp="1"/>
          </p:cNvSpPr>
          <p:nvPr>
            <p:ph idx="1"/>
          </p:nvPr>
        </p:nvSpPr>
        <p:spPr/>
        <p:txBody>
          <a:bodyPr/>
          <a:lstStyle/>
          <a:p>
            <a:pPr marL="20637" indent="0">
              <a:buNone/>
            </a:pPr>
            <a:r>
              <a:rPr lang="en-GB"/>
              <a:t>The organization shall determine external and internal issues that are relevant to its purpose and that affect its ability to achieve the intended outcome(s) of its information security management system. </a:t>
            </a:r>
          </a:p>
          <a:p>
            <a:pPr marL="20637" indent="0">
              <a:buNone/>
            </a:pPr>
            <a:endParaRPr lang="de-DE"/>
          </a:p>
          <a:p>
            <a:pPr marL="20637" indent="0">
              <a:buNone/>
            </a:pPr>
            <a:endParaRPr lang="de-DE"/>
          </a:p>
          <a:p>
            <a:pPr marL="20637" indent="0">
              <a:buNone/>
            </a:pPr>
            <a:r>
              <a:rPr lang="en-GB"/>
              <a:t>The organization shall determine:</a:t>
            </a:r>
          </a:p>
          <a:p>
            <a:pPr marL="350837" indent="-342900">
              <a:spcBef>
                <a:spcPts val="1200"/>
              </a:spcBef>
              <a:buFont typeface="+mj-lt"/>
              <a:buAutoNum type="alphaLcParenR"/>
            </a:pPr>
            <a:r>
              <a:rPr lang="en-GB"/>
              <a:t>interested parties that are relevant to the information security management system; and</a:t>
            </a:r>
          </a:p>
          <a:p>
            <a:pPr marL="350837" indent="-342900">
              <a:buFont typeface="+mj-lt"/>
              <a:buAutoNum type="alphaLcParenR"/>
            </a:pPr>
            <a:r>
              <a:rPr lang="en-GB"/>
              <a:t>the requirements of these interested parties with regards to information security.</a:t>
            </a:r>
          </a:p>
          <a:p>
            <a:pPr marL="20637" indent="0">
              <a:spcBef>
                <a:spcPts val="1200"/>
              </a:spcBef>
              <a:buNone/>
            </a:pPr>
            <a:endParaRPr lang="en-GB"/>
          </a:p>
          <a:p>
            <a:pPr marL="20637" indent="0">
              <a:buNone/>
            </a:pPr>
            <a:endParaRPr lang="de-DE"/>
          </a:p>
          <a:p>
            <a:endParaRPr lang="de-DE"/>
          </a:p>
        </p:txBody>
      </p:sp>
      <p:sp>
        <p:nvSpPr>
          <p:cNvPr id="4" name="Textplatzhalter 3">
            <a:extLst>
              <a:ext uri="{FF2B5EF4-FFF2-40B4-BE49-F238E27FC236}">
                <a16:creationId xmlns:a16="http://schemas.microsoft.com/office/drawing/2014/main" id="{50BE74F6-0400-4754-9EDB-2C7C2FCB1FEA}"/>
              </a:ext>
            </a:extLst>
          </p:cNvPr>
          <p:cNvSpPr>
            <a:spLocks noGrp="1"/>
          </p:cNvSpPr>
          <p:nvPr>
            <p:ph type="body" sz="quarter" idx="10"/>
          </p:nvPr>
        </p:nvSpPr>
        <p:spPr/>
        <p:txBody>
          <a:bodyPr/>
          <a:lstStyle/>
          <a:p>
            <a:r>
              <a:rPr lang="en-GB"/>
              <a:t>4.1 	Understanding the organization and its context</a:t>
            </a:r>
          </a:p>
        </p:txBody>
      </p:sp>
      <p:sp>
        <p:nvSpPr>
          <p:cNvPr id="6" name="Rechteck 5">
            <a:extLst>
              <a:ext uri="{FF2B5EF4-FFF2-40B4-BE49-F238E27FC236}">
                <a16:creationId xmlns:a16="http://schemas.microsoft.com/office/drawing/2014/main" id="{D8E7638E-73FA-406D-B9DC-B02F3B3029B7}"/>
              </a:ext>
            </a:extLst>
          </p:cNvPr>
          <p:cNvSpPr/>
          <p:nvPr/>
        </p:nvSpPr>
        <p:spPr>
          <a:xfrm>
            <a:off x="677017" y="2708920"/>
            <a:ext cx="7639399" cy="353943"/>
          </a:xfrm>
          <a:prstGeom prst="rect">
            <a:avLst/>
          </a:prstGeom>
          <a:solidFill>
            <a:schemeClr val="bg1"/>
          </a:solidFill>
        </p:spPr>
        <p:txBody>
          <a:bodyPr wrap="none">
            <a:spAutoFit/>
          </a:bodyPr>
          <a:lstStyle/>
          <a:p>
            <a:r>
              <a:rPr lang="en-GB" b="1"/>
              <a:t>4.2 	Understanding the needs and expectations of interested parties</a:t>
            </a:r>
          </a:p>
        </p:txBody>
      </p:sp>
    </p:spTree>
    <p:extLst>
      <p:ext uri="{BB962C8B-B14F-4D97-AF65-F5344CB8AC3E}">
        <p14:creationId xmlns:p14="http://schemas.microsoft.com/office/powerpoint/2010/main" val="2819031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Context of the organization</a:t>
            </a:r>
            <a:br>
              <a:rPr lang="en-GB"/>
            </a:br>
            <a:endParaRPr lang="en-GB"/>
          </a:p>
        </p:txBody>
      </p:sp>
      <p:sp>
        <p:nvSpPr>
          <p:cNvPr id="3" name="Inhaltsplatzhalter 2">
            <a:extLst>
              <a:ext uri="{FF2B5EF4-FFF2-40B4-BE49-F238E27FC236}">
                <a16:creationId xmlns:a16="http://schemas.microsoft.com/office/drawing/2014/main" id="{94F7DFD7-36DC-4AE1-AFF1-DFAE3D366A1D}"/>
              </a:ext>
            </a:extLst>
          </p:cNvPr>
          <p:cNvSpPr>
            <a:spLocks noGrp="1"/>
          </p:cNvSpPr>
          <p:nvPr>
            <p:ph idx="1"/>
          </p:nvPr>
        </p:nvSpPr>
        <p:spPr>
          <a:xfrm>
            <a:off x="683568" y="1763580"/>
            <a:ext cx="8185025" cy="4895865"/>
          </a:xfrm>
        </p:spPr>
        <p:txBody>
          <a:bodyPr/>
          <a:lstStyle/>
          <a:p>
            <a:pPr marL="20637" indent="0">
              <a:buNone/>
            </a:pPr>
            <a:r>
              <a:rPr lang="en-GB"/>
              <a:t>The organization shall determine the boundaries and applicability of the information security management system to establish its scope.</a:t>
            </a:r>
          </a:p>
          <a:p>
            <a:pPr marL="20637" indent="0">
              <a:buNone/>
            </a:pPr>
            <a:endParaRPr lang="de-DE"/>
          </a:p>
          <a:p>
            <a:pPr marL="20637" indent="0">
              <a:buNone/>
            </a:pPr>
            <a:endParaRPr lang="de-DE"/>
          </a:p>
          <a:p>
            <a:pPr marL="20637" indent="0">
              <a:buNone/>
            </a:pPr>
            <a:r>
              <a:rPr lang="en-GB"/>
              <a:t>The organization shall establish, implement, maintain and continually improve an information security management system, in accordance with the requirements of this International Standard.</a:t>
            </a:r>
          </a:p>
          <a:p>
            <a:pPr marL="20637" indent="0">
              <a:buNone/>
            </a:pPr>
            <a:endParaRPr lang="de-DE"/>
          </a:p>
        </p:txBody>
      </p:sp>
      <p:sp>
        <p:nvSpPr>
          <p:cNvPr id="4" name="Textplatzhalter 3">
            <a:extLst>
              <a:ext uri="{FF2B5EF4-FFF2-40B4-BE49-F238E27FC236}">
                <a16:creationId xmlns:a16="http://schemas.microsoft.com/office/drawing/2014/main" id="{A3FCC9D3-AE3C-4339-BBEF-72BCE692938E}"/>
              </a:ext>
            </a:extLst>
          </p:cNvPr>
          <p:cNvSpPr>
            <a:spLocks noGrp="1"/>
          </p:cNvSpPr>
          <p:nvPr>
            <p:ph type="body" sz="quarter" idx="10"/>
          </p:nvPr>
        </p:nvSpPr>
        <p:spPr>
          <a:xfrm>
            <a:off x="676626" y="1178280"/>
            <a:ext cx="7072361" cy="500081"/>
          </a:xfrm>
        </p:spPr>
        <p:txBody>
          <a:bodyPr/>
          <a:lstStyle/>
          <a:p>
            <a:pPr marL="360363" indent="-339725"/>
            <a:r>
              <a:rPr lang="en-GB"/>
              <a:t>4.3 	Determining the scope of the information security 	management system</a:t>
            </a:r>
          </a:p>
        </p:txBody>
      </p:sp>
      <p:sp>
        <p:nvSpPr>
          <p:cNvPr id="6" name="Rechteck 5">
            <a:extLst>
              <a:ext uri="{FF2B5EF4-FFF2-40B4-BE49-F238E27FC236}">
                <a16:creationId xmlns:a16="http://schemas.microsoft.com/office/drawing/2014/main" id="{D8E7638E-73FA-406D-B9DC-B02F3B3029B7}"/>
              </a:ext>
            </a:extLst>
          </p:cNvPr>
          <p:cNvSpPr/>
          <p:nvPr/>
        </p:nvSpPr>
        <p:spPr>
          <a:xfrm>
            <a:off x="724423" y="2708920"/>
            <a:ext cx="5197257" cy="353943"/>
          </a:xfrm>
          <a:prstGeom prst="rect">
            <a:avLst/>
          </a:prstGeom>
          <a:solidFill>
            <a:schemeClr val="bg1"/>
          </a:solidFill>
        </p:spPr>
        <p:txBody>
          <a:bodyPr wrap="none">
            <a:spAutoFit/>
          </a:bodyPr>
          <a:lstStyle/>
          <a:p>
            <a:r>
              <a:rPr lang="en-GB" b="1"/>
              <a:t>4.4	Information security management system</a:t>
            </a:r>
          </a:p>
        </p:txBody>
      </p:sp>
    </p:spTree>
    <p:extLst>
      <p:ext uri="{BB962C8B-B14F-4D97-AF65-F5344CB8AC3E}">
        <p14:creationId xmlns:p14="http://schemas.microsoft.com/office/powerpoint/2010/main" val="419532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Leadership</a:t>
            </a:r>
            <a:br>
              <a:rPr lang="en-GB"/>
            </a:br>
            <a:endParaRPr lang="en-GB"/>
          </a:p>
        </p:txBody>
      </p:sp>
      <p:sp>
        <p:nvSpPr>
          <p:cNvPr id="3" name="Inhaltsplatzhalter 2">
            <a:extLst>
              <a:ext uri="{FF2B5EF4-FFF2-40B4-BE49-F238E27FC236}">
                <a16:creationId xmlns:a16="http://schemas.microsoft.com/office/drawing/2014/main" id="{5C788195-2054-4765-A241-47D649ADB935}"/>
              </a:ext>
            </a:extLst>
          </p:cNvPr>
          <p:cNvSpPr>
            <a:spLocks noGrp="1"/>
          </p:cNvSpPr>
          <p:nvPr>
            <p:ph idx="1"/>
          </p:nvPr>
        </p:nvSpPr>
        <p:spPr/>
        <p:txBody>
          <a:bodyPr/>
          <a:lstStyle/>
          <a:p>
            <a:pPr marL="20637" indent="0">
              <a:spcAft>
                <a:spcPts val="600"/>
              </a:spcAft>
              <a:buNone/>
            </a:pPr>
            <a:r>
              <a:rPr lang="en-GB"/>
              <a:t>Top management shall demonstrate leadership and commitment with respect to the information security management system by: </a:t>
            </a:r>
            <a:br>
              <a:rPr lang="en-GB"/>
            </a:br>
            <a:endParaRPr lang="en-GB"/>
          </a:p>
          <a:p>
            <a:pPr marL="342900" indent="-342900">
              <a:spcAft>
                <a:spcPts val="600"/>
              </a:spcAft>
              <a:buAutoNum type="alphaLcParenR"/>
            </a:pPr>
            <a:r>
              <a:rPr lang="en-GB"/>
              <a:t>ensuring the information security policy and the information security objectives are established and are compatible with the strategic direction of the organization; </a:t>
            </a:r>
          </a:p>
          <a:p>
            <a:pPr marL="342900" indent="-342900">
              <a:spcAft>
                <a:spcPts val="600"/>
              </a:spcAft>
              <a:buAutoNum type="alphaLcParenR"/>
            </a:pPr>
            <a:r>
              <a:rPr lang="en-GB"/>
              <a:t>ensuring the integration of the information security management system requirements into the organization’s processes; </a:t>
            </a:r>
          </a:p>
          <a:p>
            <a:pPr marL="342900" indent="-342900">
              <a:spcAft>
                <a:spcPts val="600"/>
              </a:spcAft>
              <a:buAutoNum type="alphaLcParenR"/>
            </a:pPr>
            <a:r>
              <a:rPr lang="en-GB"/>
              <a:t>ensuring that the resources needed for the information security management system are available; </a:t>
            </a:r>
          </a:p>
          <a:p>
            <a:pPr marL="342900" indent="-342900">
              <a:spcAft>
                <a:spcPts val="600"/>
              </a:spcAft>
              <a:buAutoNum type="alphaLcParenR"/>
            </a:pPr>
            <a:r>
              <a:rPr lang="en-GB"/>
              <a:t>communicating the importance of effective information security management and of conforming to the information security management system requirements; </a:t>
            </a:r>
          </a:p>
          <a:p>
            <a:endParaRPr lang="de-DE"/>
          </a:p>
        </p:txBody>
      </p:sp>
      <p:sp>
        <p:nvSpPr>
          <p:cNvPr id="4" name="Textplatzhalter 3">
            <a:extLst>
              <a:ext uri="{FF2B5EF4-FFF2-40B4-BE49-F238E27FC236}">
                <a16:creationId xmlns:a16="http://schemas.microsoft.com/office/drawing/2014/main" id="{C9ABFED5-6421-4969-AACA-FBC082319BD8}"/>
              </a:ext>
            </a:extLst>
          </p:cNvPr>
          <p:cNvSpPr>
            <a:spLocks noGrp="1"/>
          </p:cNvSpPr>
          <p:nvPr>
            <p:ph type="body" sz="quarter" idx="10"/>
          </p:nvPr>
        </p:nvSpPr>
        <p:spPr/>
        <p:txBody>
          <a:bodyPr/>
          <a:lstStyle/>
          <a:p>
            <a:r>
              <a:rPr lang="en-GB"/>
              <a:t>5.1 </a:t>
            </a:r>
            <a:r>
              <a:rPr lang="en-GB" dirty="0"/>
              <a:t>Leadership and commitment – Part 1</a:t>
            </a:r>
          </a:p>
        </p:txBody>
      </p:sp>
    </p:spTree>
    <p:extLst>
      <p:ext uri="{BB962C8B-B14F-4D97-AF65-F5344CB8AC3E}">
        <p14:creationId xmlns:p14="http://schemas.microsoft.com/office/powerpoint/2010/main" val="42734063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Leadership</a:t>
            </a:r>
          </a:p>
        </p:txBody>
      </p:sp>
      <p:sp>
        <p:nvSpPr>
          <p:cNvPr id="3" name="Inhaltsplatzhalter 2">
            <a:extLst>
              <a:ext uri="{FF2B5EF4-FFF2-40B4-BE49-F238E27FC236}">
                <a16:creationId xmlns:a16="http://schemas.microsoft.com/office/drawing/2014/main" id="{BD97B991-5690-4357-9485-0AA9D300642A}"/>
              </a:ext>
            </a:extLst>
          </p:cNvPr>
          <p:cNvSpPr>
            <a:spLocks noGrp="1"/>
          </p:cNvSpPr>
          <p:nvPr>
            <p:ph idx="1"/>
          </p:nvPr>
        </p:nvSpPr>
        <p:spPr/>
        <p:txBody>
          <a:bodyPr/>
          <a:lstStyle/>
          <a:p>
            <a:pPr marL="363537" indent="-342900">
              <a:spcAft>
                <a:spcPts val="600"/>
              </a:spcAft>
              <a:buFont typeface="+mj-lt"/>
              <a:buAutoNum type="alphaLcParenR" startAt="5"/>
              <a:tabLst>
                <a:tab pos="361950" algn="l"/>
              </a:tabLst>
            </a:pPr>
            <a:endParaRPr lang="de-DE"/>
          </a:p>
          <a:p>
            <a:pPr marL="363537" indent="-342900">
              <a:spcAft>
                <a:spcPts val="600"/>
              </a:spcAft>
              <a:buFont typeface="+mj-lt"/>
              <a:buAutoNum type="alphaLcParenR" startAt="5"/>
              <a:tabLst>
                <a:tab pos="361950" algn="l"/>
              </a:tabLst>
            </a:pPr>
            <a:r>
              <a:rPr lang="en-GB"/>
              <a:t>ensuring that the information security management system achieves its intended outcome(s);</a:t>
            </a:r>
          </a:p>
          <a:p>
            <a:pPr marL="363537" indent="-342900">
              <a:spcAft>
                <a:spcPts val="600"/>
              </a:spcAft>
              <a:buFont typeface="+mj-lt"/>
              <a:buAutoNum type="alphaLcParenR" startAt="5"/>
              <a:tabLst>
                <a:tab pos="361950" algn="l"/>
              </a:tabLst>
            </a:pPr>
            <a:r>
              <a:rPr lang="en-GB"/>
              <a:t>directing and supporting persons to contribute to the effectiveness of the information security management system;</a:t>
            </a:r>
          </a:p>
          <a:p>
            <a:pPr marL="363537" indent="-342900">
              <a:spcAft>
                <a:spcPts val="600"/>
              </a:spcAft>
              <a:buFont typeface="+mj-lt"/>
              <a:buAutoNum type="alphaLcParenR" startAt="5"/>
              <a:tabLst>
                <a:tab pos="361950" algn="l"/>
              </a:tabLst>
            </a:pPr>
            <a:r>
              <a:rPr lang="en-GB"/>
              <a:t>promoting continual improvement; and</a:t>
            </a:r>
          </a:p>
          <a:p>
            <a:pPr marL="363537" indent="-342900">
              <a:spcAft>
                <a:spcPts val="600"/>
              </a:spcAft>
              <a:buFont typeface="+mj-lt"/>
              <a:buAutoNum type="alphaLcParenR" startAt="5"/>
              <a:tabLst>
                <a:tab pos="361950" algn="l"/>
              </a:tabLst>
            </a:pPr>
            <a:r>
              <a:rPr lang="en-GB"/>
              <a:t>supporting other relevant management roles to demonstrate their leadership as it applies to their areas of responsibility.</a:t>
            </a:r>
          </a:p>
          <a:p>
            <a:pPr marL="363537" indent="-342900">
              <a:buFont typeface="+mj-lt"/>
              <a:buAutoNum type="alphaLcParenR" startAt="5"/>
            </a:pPr>
            <a:endParaRPr lang="de-DE"/>
          </a:p>
        </p:txBody>
      </p:sp>
      <p:sp>
        <p:nvSpPr>
          <p:cNvPr id="4" name="Textplatzhalter 3">
            <a:extLst>
              <a:ext uri="{FF2B5EF4-FFF2-40B4-BE49-F238E27FC236}">
                <a16:creationId xmlns:a16="http://schemas.microsoft.com/office/drawing/2014/main" id="{EDDEB48A-0637-47EB-8BF7-198274C906CC}"/>
              </a:ext>
            </a:extLst>
          </p:cNvPr>
          <p:cNvSpPr>
            <a:spLocks noGrp="1"/>
          </p:cNvSpPr>
          <p:nvPr>
            <p:ph type="body" sz="quarter" idx="10"/>
          </p:nvPr>
        </p:nvSpPr>
        <p:spPr/>
        <p:txBody>
          <a:bodyPr/>
          <a:lstStyle/>
          <a:p>
            <a:r>
              <a:rPr lang="en-GB"/>
              <a:t>5.1 </a:t>
            </a:r>
            <a:r>
              <a:rPr lang="en-GB" dirty="0"/>
              <a:t>Leadership and commitment – Part 2</a:t>
            </a:r>
          </a:p>
        </p:txBody>
      </p:sp>
    </p:spTree>
    <p:extLst>
      <p:ext uri="{BB962C8B-B14F-4D97-AF65-F5344CB8AC3E}">
        <p14:creationId xmlns:p14="http://schemas.microsoft.com/office/powerpoint/2010/main" val="30513334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Leadership</a:t>
            </a:r>
          </a:p>
        </p:txBody>
      </p:sp>
      <p:sp>
        <p:nvSpPr>
          <p:cNvPr id="3" name="Inhaltsplatzhalter 2">
            <a:extLst>
              <a:ext uri="{FF2B5EF4-FFF2-40B4-BE49-F238E27FC236}">
                <a16:creationId xmlns:a16="http://schemas.microsoft.com/office/drawing/2014/main" id="{BE4BA8AB-D7E1-435C-B5DD-3C3C190BE41B}"/>
              </a:ext>
            </a:extLst>
          </p:cNvPr>
          <p:cNvSpPr>
            <a:spLocks noGrp="1"/>
          </p:cNvSpPr>
          <p:nvPr>
            <p:ph idx="1"/>
          </p:nvPr>
        </p:nvSpPr>
        <p:spPr/>
        <p:txBody>
          <a:bodyPr/>
          <a:lstStyle/>
          <a:p>
            <a:pPr marL="20637" indent="0">
              <a:spcAft>
                <a:spcPts val="600"/>
              </a:spcAft>
              <a:buNone/>
            </a:pPr>
            <a:r>
              <a:rPr lang="en-GB" dirty="0"/>
              <a:t>The information security policy shall:</a:t>
            </a:r>
          </a:p>
          <a:p>
            <a:pPr marL="342900" indent="-342900">
              <a:spcAft>
                <a:spcPts val="600"/>
              </a:spcAft>
              <a:buAutoNum type="alphaLcParenR"/>
            </a:pPr>
            <a:r>
              <a:rPr lang="en-GB" dirty="0"/>
              <a:t>be available as documented information;</a:t>
            </a:r>
          </a:p>
          <a:p>
            <a:pPr marL="342900" indent="-342900">
              <a:spcAft>
                <a:spcPts val="600"/>
              </a:spcAft>
              <a:buAutoNum type="alphaLcParenR"/>
            </a:pPr>
            <a:r>
              <a:rPr lang="en-GB" dirty="0"/>
              <a:t>be communicated within the organization; and </a:t>
            </a:r>
          </a:p>
          <a:p>
            <a:pPr marL="342900" indent="-342900">
              <a:spcAft>
                <a:spcPts val="600"/>
              </a:spcAft>
              <a:buAutoNum type="alphaLcParenR"/>
            </a:pPr>
            <a:r>
              <a:rPr lang="en-GB" dirty="0"/>
              <a:t>be available to interested parties, as appropriate.</a:t>
            </a:r>
          </a:p>
          <a:p>
            <a:pPr marL="342900" indent="-342900">
              <a:buAutoNum type="alphaLcParenR"/>
            </a:pPr>
            <a:endParaRPr lang="de-DE" dirty="0"/>
          </a:p>
          <a:p>
            <a:pPr marL="20637" indent="0">
              <a:buNone/>
            </a:pPr>
            <a:r>
              <a:rPr lang="en-GB" b="1"/>
              <a:t>5.3 </a:t>
            </a:r>
            <a:r>
              <a:rPr lang="en-GB" b="1" dirty="0"/>
              <a:t>Organizational roles, responsibilities and authorities</a:t>
            </a:r>
          </a:p>
          <a:p>
            <a:pPr marL="20637" indent="0">
              <a:spcBef>
                <a:spcPts val="1200"/>
              </a:spcBef>
              <a:buNone/>
            </a:pPr>
            <a:r>
              <a:rPr lang="en-GB" dirty="0"/>
              <a:t>Top management shall ensure that the responsibilities and authorities for roles relevant to information security are assigned and communicated.</a:t>
            </a:r>
          </a:p>
          <a:p>
            <a:endParaRPr lang="de-DE" dirty="0"/>
          </a:p>
        </p:txBody>
      </p:sp>
      <p:sp>
        <p:nvSpPr>
          <p:cNvPr id="4" name="Textplatzhalter 3">
            <a:extLst>
              <a:ext uri="{FF2B5EF4-FFF2-40B4-BE49-F238E27FC236}">
                <a16:creationId xmlns:a16="http://schemas.microsoft.com/office/drawing/2014/main" id="{E485D5C3-145B-4C33-9310-DA5EBBD254F4}"/>
              </a:ext>
            </a:extLst>
          </p:cNvPr>
          <p:cNvSpPr>
            <a:spLocks noGrp="1"/>
          </p:cNvSpPr>
          <p:nvPr>
            <p:ph type="body" sz="quarter" idx="10"/>
          </p:nvPr>
        </p:nvSpPr>
        <p:spPr/>
        <p:txBody>
          <a:bodyPr/>
          <a:lstStyle/>
          <a:p>
            <a:r>
              <a:rPr lang="en-GB"/>
              <a:t>5.2 </a:t>
            </a:r>
            <a:r>
              <a:rPr lang="en-GB" dirty="0"/>
              <a:t>Policy</a:t>
            </a:r>
          </a:p>
        </p:txBody>
      </p:sp>
    </p:spTree>
    <p:extLst>
      <p:ext uri="{BB962C8B-B14F-4D97-AF65-F5344CB8AC3E}">
        <p14:creationId xmlns:p14="http://schemas.microsoft.com/office/powerpoint/2010/main" val="3705130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Asset Management</a:t>
            </a:r>
            <a:br>
              <a:rPr lang="en-GB"/>
            </a:br>
            <a:endParaRPr lang="en-GB"/>
          </a:p>
        </p:txBody>
      </p:sp>
      <p:sp>
        <p:nvSpPr>
          <p:cNvPr id="4" name="Rechteck 3">
            <a:extLst>
              <a:ext uri="{FF2B5EF4-FFF2-40B4-BE49-F238E27FC236}">
                <a16:creationId xmlns:a16="http://schemas.microsoft.com/office/drawing/2014/main" id="{DC0E3385-0376-4008-8F4F-2B7CDE2E5B8B}"/>
              </a:ext>
            </a:extLst>
          </p:cNvPr>
          <p:cNvSpPr/>
          <p:nvPr/>
        </p:nvSpPr>
        <p:spPr>
          <a:xfrm>
            <a:off x="1439690" y="2273057"/>
            <a:ext cx="6619630" cy="1477328"/>
          </a:xfrm>
          <a:prstGeom prst="rect">
            <a:avLst/>
          </a:prstGeom>
        </p:spPr>
        <p:txBody>
          <a:bodyPr wrap="square">
            <a:spAutoFit/>
          </a:bodyPr>
          <a:lstStyle/>
          <a:p>
            <a:pPr marL="285750" indent="-285750" eaLnBrk="0" hangingPunct="0">
              <a:spcAft>
                <a:spcPts val="300"/>
              </a:spcAft>
              <a:buClr>
                <a:srgbClr val="4D79C7"/>
              </a:buClr>
              <a:buFont typeface="Wingdings" panose="05000000000000000000" pitchFamily="2" charset="2"/>
              <a:buChar char="§"/>
            </a:pPr>
            <a:r>
              <a:rPr lang="en-GB" dirty="0"/>
              <a:t>The term “asset” is not defined in chapter 2 of ISO 27000.</a:t>
            </a:r>
          </a:p>
          <a:p>
            <a:pPr marL="285750" indent="-285750" eaLnBrk="0" hangingPunct="0">
              <a:spcAft>
                <a:spcPts val="300"/>
              </a:spcAft>
              <a:buClr>
                <a:srgbClr val="4D79C7"/>
              </a:buClr>
              <a:buFont typeface="Wingdings" panose="05000000000000000000" pitchFamily="2" charset="2"/>
              <a:buChar char="§"/>
            </a:pPr>
            <a:r>
              <a:rPr lang="en-GB" dirty="0"/>
              <a:t>The English version of ISO/IEC 27001 from 2005 however defines assets as above.</a:t>
            </a:r>
          </a:p>
          <a:p>
            <a:pPr marL="285750" indent="-285750" eaLnBrk="0" hangingPunct="0">
              <a:spcAft>
                <a:spcPts val="300"/>
              </a:spcAft>
              <a:buClr>
                <a:srgbClr val="4D79C7"/>
              </a:buClr>
              <a:buFont typeface="Wingdings" panose="05000000000000000000" pitchFamily="2" charset="2"/>
              <a:buChar char="§"/>
            </a:pPr>
            <a:r>
              <a:rPr lang="en-GB" dirty="0"/>
              <a:t>Controls related to assets and asset management are defined in A.5 of ISO/IEC 27001.</a:t>
            </a:r>
          </a:p>
        </p:txBody>
      </p:sp>
      <p:sp>
        <p:nvSpPr>
          <p:cNvPr id="6" name="Abgerundetes Rechteck 24">
            <a:extLst>
              <a:ext uri="{FF2B5EF4-FFF2-40B4-BE49-F238E27FC236}">
                <a16:creationId xmlns:a16="http://schemas.microsoft.com/office/drawing/2014/main" id="{8DF359DA-7632-4E73-BB0B-DE1F8E74D58B}"/>
              </a:ext>
            </a:extLst>
          </p:cNvPr>
          <p:cNvSpPr/>
          <p:nvPr/>
        </p:nvSpPr>
        <p:spPr>
          <a:xfrm>
            <a:off x="755576" y="1422004"/>
            <a:ext cx="7704856" cy="533984"/>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Everything that has value for an organisation.</a:t>
            </a:r>
          </a:p>
        </p:txBody>
      </p:sp>
      <p:sp>
        <p:nvSpPr>
          <p:cNvPr id="8" name="Rechteck 7">
            <a:extLst>
              <a:ext uri="{FF2B5EF4-FFF2-40B4-BE49-F238E27FC236}">
                <a16:creationId xmlns:a16="http://schemas.microsoft.com/office/drawing/2014/main" id="{C6D92CA3-C429-4B7A-86F1-FE3ECDF431A4}"/>
              </a:ext>
            </a:extLst>
          </p:cNvPr>
          <p:cNvSpPr/>
          <p:nvPr/>
        </p:nvSpPr>
        <p:spPr>
          <a:xfrm>
            <a:off x="971601" y="1218943"/>
            <a:ext cx="864095" cy="353943"/>
          </a:xfrm>
          <a:prstGeom prst="rect">
            <a:avLst/>
          </a:prstGeom>
          <a:solidFill>
            <a:schemeClr val="bg1"/>
          </a:solidFill>
        </p:spPr>
        <p:txBody>
          <a:bodyPr wrap="square">
            <a:spAutoFit/>
          </a:bodyPr>
          <a:lstStyle/>
          <a:p>
            <a:r>
              <a:rPr lang="en-GB" b="1"/>
              <a:t>Asset</a:t>
            </a:r>
          </a:p>
        </p:txBody>
      </p:sp>
      <p:sp>
        <p:nvSpPr>
          <p:cNvPr id="11" name="Textfeld 10">
            <a:extLst>
              <a:ext uri="{FF2B5EF4-FFF2-40B4-BE49-F238E27FC236}">
                <a16:creationId xmlns:a16="http://schemas.microsoft.com/office/drawing/2014/main" id="{ACE29806-90FA-47EA-907D-46DB66F5559B}"/>
              </a:ext>
            </a:extLst>
          </p:cNvPr>
          <p:cNvSpPr txBox="1"/>
          <p:nvPr/>
        </p:nvSpPr>
        <p:spPr>
          <a:xfrm>
            <a:off x="960215" y="2420720"/>
            <a:ext cx="576064" cy="1169551"/>
          </a:xfrm>
          <a:prstGeom prst="rect">
            <a:avLst/>
          </a:prstGeom>
          <a:solidFill>
            <a:schemeClr val="bg1"/>
          </a:solidFill>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tabLst/>
            </a:pPr>
            <a:r>
              <a:rPr kumimoji="0" lang="en-GB" sz="7000" b="1" i="0" u="none" strike="noStrike" cap="none" normalizeH="0" baseline="0" noProof="0">
                <a:ln>
                  <a:noFill/>
                </a:ln>
                <a:solidFill>
                  <a:srgbClr val="4D79C7"/>
                </a:solidFill>
                <a:uLnTx/>
                <a:uFillTx/>
                <a:latin typeface="+mn-lt"/>
                <a:ea typeface="+mn-ea"/>
                <a:cs typeface="+mn-cs"/>
              </a:rPr>
              <a:t>!</a:t>
            </a:r>
          </a:p>
        </p:txBody>
      </p:sp>
      <p:sp>
        <p:nvSpPr>
          <p:cNvPr id="14" name="Abgerundetes Rechteck 24">
            <a:extLst>
              <a:ext uri="{FF2B5EF4-FFF2-40B4-BE49-F238E27FC236}">
                <a16:creationId xmlns:a16="http://schemas.microsoft.com/office/drawing/2014/main" id="{27368E3B-C471-43B2-8E6E-3AF68A552D06}"/>
              </a:ext>
            </a:extLst>
          </p:cNvPr>
          <p:cNvSpPr/>
          <p:nvPr/>
        </p:nvSpPr>
        <p:spPr>
          <a:xfrm>
            <a:off x="761852" y="4958174"/>
            <a:ext cx="7704856" cy="1063113"/>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Assets are everything important to an organisation (financial assets, knowledge, objects, health).</a:t>
            </a:r>
          </a:p>
        </p:txBody>
      </p:sp>
      <p:sp>
        <p:nvSpPr>
          <p:cNvPr id="15" name="Rechteck 14">
            <a:extLst>
              <a:ext uri="{FF2B5EF4-FFF2-40B4-BE49-F238E27FC236}">
                <a16:creationId xmlns:a16="http://schemas.microsoft.com/office/drawing/2014/main" id="{E14BE45B-D96D-4ECB-82CF-8B10CC77568F}"/>
              </a:ext>
            </a:extLst>
          </p:cNvPr>
          <p:cNvSpPr/>
          <p:nvPr/>
        </p:nvSpPr>
        <p:spPr>
          <a:xfrm>
            <a:off x="977875" y="4613647"/>
            <a:ext cx="6258421" cy="615553"/>
          </a:xfrm>
          <a:prstGeom prst="rect">
            <a:avLst/>
          </a:prstGeom>
          <a:solidFill>
            <a:schemeClr val="bg1"/>
          </a:solidFill>
        </p:spPr>
        <p:txBody>
          <a:bodyPr wrap="square">
            <a:spAutoFit/>
          </a:bodyPr>
          <a:lstStyle/>
          <a:p>
            <a:r>
              <a:rPr lang="en-GB" b="1"/>
              <a:t>Asset</a:t>
            </a:r>
            <a:r>
              <a:rPr lang="en-GB" b="1">
                <a:latin typeface="Arial" panose="020B0604020202020204" pitchFamily="34" charset="0"/>
                <a:ea typeface="Cambria" panose="02040503050406030204" pitchFamily="18" charset="0"/>
              </a:rPr>
              <a:t> — German Federal Office for Information Security’s 	</a:t>
            </a:r>
            <a:r>
              <a:rPr lang="en-GB" b="1"/>
              <a:t>IT-</a:t>
            </a:r>
            <a:r>
              <a:rPr lang="en-GB" b="1" err="1"/>
              <a:t>Grundschutz</a:t>
            </a:r>
            <a:r>
              <a:rPr lang="en-GB" b="1"/>
              <a:t> Catalogues </a:t>
            </a:r>
          </a:p>
        </p:txBody>
      </p:sp>
    </p:spTree>
    <p:extLst>
      <p:ext uri="{BB962C8B-B14F-4D97-AF65-F5344CB8AC3E}">
        <p14:creationId xmlns:p14="http://schemas.microsoft.com/office/powerpoint/2010/main" val="667792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a:lstStyle/>
          <a:p>
            <a:r>
              <a:rPr lang="en-GB" dirty="0"/>
              <a:t>Organisation</a:t>
            </a:r>
          </a:p>
        </p:txBody>
      </p:sp>
      <p:sp>
        <p:nvSpPr>
          <p:cNvPr id="192514" name="Rectangle 3"/>
          <p:cNvSpPr>
            <a:spLocks noGrp="1" noChangeArrowheads="1"/>
          </p:cNvSpPr>
          <p:nvPr>
            <p:ph idx="1"/>
          </p:nvPr>
        </p:nvSpPr>
        <p:spPr>
          <a:xfrm>
            <a:off x="707455" y="1604315"/>
            <a:ext cx="8185025" cy="4895865"/>
          </a:xfrm>
        </p:spPr>
        <p:txBody>
          <a:bodyPr/>
          <a:lstStyle/>
          <a:p>
            <a:r>
              <a:rPr lang="en-GB" dirty="0"/>
              <a:t>Version: 	ISO/IEC 27001:2022</a:t>
            </a:r>
          </a:p>
          <a:p>
            <a:r>
              <a:rPr lang="en-GB" dirty="0"/>
              <a:t>Language: 	English</a:t>
            </a:r>
          </a:p>
          <a:p>
            <a:r>
              <a:rPr lang="en-GB" dirty="0"/>
              <a:t>Length: 	45 minutes</a:t>
            </a:r>
          </a:p>
          <a:p>
            <a:r>
              <a:rPr lang="en-GB" dirty="0"/>
              <a:t>Format: 	30 multiple-choice questions; with three answer options each,		of which one, two or all three answers may be correct</a:t>
            </a:r>
          </a:p>
          <a:p>
            <a:r>
              <a:rPr lang="en-GB" dirty="0"/>
              <a:t>Min. points: 	20 of 30</a:t>
            </a:r>
          </a:p>
          <a:p>
            <a:r>
              <a:rPr lang="en-GB" dirty="0"/>
              <a:t>Material and equipment: 	none</a:t>
            </a:r>
          </a:p>
        </p:txBody>
      </p:sp>
      <p:sp>
        <p:nvSpPr>
          <p:cNvPr id="4" name="Textplatzhalter 3"/>
          <p:cNvSpPr>
            <a:spLocks noGrp="1"/>
          </p:cNvSpPr>
          <p:nvPr>
            <p:ph type="body" sz="quarter" idx="10"/>
          </p:nvPr>
        </p:nvSpPr>
        <p:spPr>
          <a:xfrm>
            <a:off x="683350" y="1052736"/>
            <a:ext cx="7072361" cy="500081"/>
          </a:xfrm>
        </p:spPr>
        <p:txBody>
          <a:bodyPr/>
          <a:lstStyle/>
          <a:p>
            <a:r>
              <a:rPr lang="en-GB" dirty="0"/>
              <a:t>Examination format</a:t>
            </a:r>
          </a:p>
        </p:txBody>
      </p:sp>
      <p:pic>
        <p:nvPicPr>
          <p:cNvPr id="7" name="Grafik 6">
            <a:extLst>
              <a:ext uri="{FF2B5EF4-FFF2-40B4-BE49-F238E27FC236}">
                <a16:creationId xmlns:a16="http://schemas.microsoft.com/office/drawing/2014/main" id="{7EAC08FA-6A7B-4B3B-93CE-822C8C69D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4258909"/>
            <a:ext cx="2567206" cy="1258630"/>
          </a:xfrm>
          <a:prstGeom prst="rect">
            <a:avLst/>
          </a:prstGeom>
        </p:spPr>
      </p:pic>
    </p:spTree>
    <p:extLst>
      <p:ext uri="{BB962C8B-B14F-4D97-AF65-F5344CB8AC3E}">
        <p14:creationId xmlns:p14="http://schemas.microsoft.com/office/powerpoint/2010/main" val="2512457547"/>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Asset Management</a:t>
            </a:r>
          </a:p>
        </p:txBody>
      </p:sp>
      <p:sp>
        <p:nvSpPr>
          <p:cNvPr id="5" name="Rechteck 4">
            <a:extLst>
              <a:ext uri="{FF2B5EF4-FFF2-40B4-BE49-F238E27FC236}">
                <a16:creationId xmlns:a16="http://schemas.microsoft.com/office/drawing/2014/main" id="{010E7F85-070F-4EEC-9DDB-A1B8A7FCF8C7}"/>
              </a:ext>
            </a:extLst>
          </p:cNvPr>
          <p:cNvSpPr/>
          <p:nvPr/>
        </p:nvSpPr>
        <p:spPr>
          <a:xfrm>
            <a:off x="648612" y="1844824"/>
            <a:ext cx="7884876" cy="1838965"/>
          </a:xfrm>
          <a:prstGeom prst="rect">
            <a:avLst/>
          </a:prstGeom>
        </p:spPr>
        <p:txBody>
          <a:bodyPr wrap="square">
            <a:spAutoFit/>
          </a:bodyPr>
          <a:lstStyle/>
          <a:p>
            <a:pPr marL="285750" indent="-285750" eaLnBrk="0" hangingPunct="0">
              <a:spcAft>
                <a:spcPts val="300"/>
              </a:spcAft>
              <a:buClr>
                <a:srgbClr val="4D79C7"/>
              </a:buClr>
              <a:buFont typeface="Wingdings" panose="05000000000000000000" pitchFamily="2" charset="2"/>
              <a:buChar char="§"/>
            </a:pPr>
            <a:r>
              <a:rPr lang="en-GB"/>
              <a:t>What assets does an organisation have? </a:t>
            </a:r>
            <a:r>
              <a:rPr lang="en-GB" sz="1800" b="1">
                <a:solidFill>
                  <a:srgbClr val="4D79C7"/>
                </a:solidFill>
              </a:rPr>
              <a:t>→</a:t>
            </a:r>
            <a:r>
              <a:rPr lang="en-GB"/>
              <a:t> Establishing an inventory of assets</a:t>
            </a:r>
          </a:p>
          <a:p>
            <a:pPr marL="285750" indent="-285750" eaLnBrk="0" hangingPunct="0">
              <a:spcAft>
                <a:spcPts val="300"/>
              </a:spcAft>
              <a:buClr>
                <a:srgbClr val="4D79C7"/>
              </a:buClr>
              <a:buFont typeface="Wingdings" panose="05000000000000000000" pitchFamily="2" charset="2"/>
              <a:buChar char="§"/>
            </a:pPr>
            <a:r>
              <a:rPr lang="en-GB"/>
              <a:t>How valuable are the assets? </a:t>
            </a:r>
            <a:r>
              <a:rPr lang="en-GB" sz="1800" b="1">
                <a:solidFill>
                  <a:srgbClr val="4D79C7"/>
                </a:solidFill>
              </a:rPr>
              <a:t>→</a:t>
            </a:r>
            <a:r>
              <a:rPr lang="en-GB"/>
              <a:t> Classification of assets</a:t>
            </a:r>
          </a:p>
          <a:p>
            <a:pPr marL="285750" indent="-285750" eaLnBrk="0" hangingPunct="0">
              <a:spcAft>
                <a:spcPts val="300"/>
              </a:spcAft>
              <a:buClr>
                <a:srgbClr val="4D79C7"/>
              </a:buClr>
              <a:buFont typeface="Wingdings" panose="05000000000000000000" pitchFamily="2" charset="2"/>
              <a:buChar char="§"/>
            </a:pPr>
            <a:r>
              <a:rPr lang="en-GB"/>
              <a:t>Which risks threaten these assets? </a:t>
            </a:r>
            <a:r>
              <a:rPr lang="en-GB" sz="1800">
                <a:solidFill>
                  <a:srgbClr val="4D79C7"/>
                </a:solidFill>
              </a:rPr>
              <a:t>→</a:t>
            </a:r>
            <a:r>
              <a:rPr lang="en-GB"/>
              <a:t> Risk management</a:t>
            </a:r>
          </a:p>
          <a:p>
            <a:pPr marL="285750" indent="-285750" eaLnBrk="0" hangingPunct="0">
              <a:spcAft>
                <a:spcPts val="300"/>
              </a:spcAft>
              <a:buClr>
                <a:srgbClr val="4D79C7"/>
              </a:buClr>
              <a:buFont typeface="Wingdings" panose="05000000000000000000" pitchFamily="2" charset="2"/>
              <a:buChar char="§"/>
            </a:pPr>
            <a:r>
              <a:rPr lang="en-GB"/>
              <a:t>Which actions (still) need to be taken to protect assets sufficiently and in the long term? </a:t>
            </a:r>
            <a:r>
              <a:rPr lang="en-GB" sz="1800">
                <a:solidFill>
                  <a:srgbClr val="4D79C7"/>
                </a:solidFill>
              </a:rPr>
              <a:t>→</a:t>
            </a:r>
            <a:r>
              <a:rPr lang="en-GB" sz="1800" b="1">
                <a:solidFill>
                  <a:srgbClr val="4D79C7"/>
                </a:solidFill>
              </a:rPr>
              <a:t> </a:t>
            </a:r>
            <a:r>
              <a:rPr lang="en-GB"/>
              <a:t>Management system and continual improvement</a:t>
            </a:r>
          </a:p>
        </p:txBody>
      </p:sp>
      <p:sp>
        <p:nvSpPr>
          <p:cNvPr id="3" name="Rechteck: abgerundete Ecken 2">
            <a:extLst>
              <a:ext uri="{FF2B5EF4-FFF2-40B4-BE49-F238E27FC236}">
                <a16:creationId xmlns:a16="http://schemas.microsoft.com/office/drawing/2014/main" id="{47F032E9-A723-4CB4-96F3-5E08B5EBA6D5}"/>
              </a:ext>
            </a:extLst>
          </p:cNvPr>
          <p:cNvSpPr/>
          <p:nvPr/>
        </p:nvSpPr>
        <p:spPr>
          <a:xfrm>
            <a:off x="719572" y="1231877"/>
            <a:ext cx="7813916" cy="408623"/>
          </a:xfrm>
          <a:prstGeom prst="roundRect">
            <a:avLst/>
          </a:prstGeom>
          <a:noFill/>
          <a:ln>
            <a:solidFill>
              <a:schemeClr val="bg1">
                <a:lumMod val="65000"/>
              </a:schemeClr>
            </a:solidFill>
          </a:ln>
        </p:spPr>
        <p:txBody>
          <a:bodyPr wrap="square" rtlCol="0" anchor="ctr">
            <a:spAutoFit/>
          </a:bodyPr>
          <a:lstStyle/>
          <a:p>
            <a:pPr algn="ctr"/>
            <a:r>
              <a:rPr lang="en-GB" sz="1800" b="1"/>
              <a:t>“The objective of an ISMS is to protect the assets of an organisation”.</a:t>
            </a:r>
          </a:p>
        </p:txBody>
      </p:sp>
    </p:spTree>
    <p:extLst>
      <p:ext uri="{BB962C8B-B14F-4D97-AF65-F5344CB8AC3E}">
        <p14:creationId xmlns:p14="http://schemas.microsoft.com/office/powerpoint/2010/main" val="1046309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Asset Management</a:t>
            </a:r>
          </a:p>
        </p:txBody>
      </p:sp>
      <p:sp>
        <p:nvSpPr>
          <p:cNvPr id="3" name="Rechteck 2">
            <a:extLst>
              <a:ext uri="{FF2B5EF4-FFF2-40B4-BE49-F238E27FC236}">
                <a16:creationId xmlns:a16="http://schemas.microsoft.com/office/drawing/2014/main" id="{818D54FF-D884-45A9-A7BC-7CA95DCB84FF}"/>
              </a:ext>
            </a:extLst>
          </p:cNvPr>
          <p:cNvSpPr/>
          <p:nvPr/>
        </p:nvSpPr>
        <p:spPr>
          <a:xfrm>
            <a:off x="650801" y="1271855"/>
            <a:ext cx="7704856" cy="3323987"/>
          </a:xfrm>
          <a:prstGeom prst="rect">
            <a:avLst/>
          </a:prstGeom>
        </p:spPr>
        <p:txBody>
          <a:bodyPr wrap="square">
            <a:spAutoFit/>
          </a:bodyPr>
          <a:lstStyle/>
          <a:p>
            <a:r>
              <a:rPr lang="en-GB"/>
              <a:t>Different types of assets</a:t>
            </a:r>
          </a:p>
          <a:p>
            <a:endParaRPr lang="de-DE"/>
          </a:p>
          <a:p>
            <a:pPr marL="285750" indent="-285750" eaLnBrk="0" hangingPunct="0">
              <a:spcAft>
                <a:spcPts val="1200"/>
              </a:spcAft>
              <a:buClr>
                <a:srgbClr val="4D79C7"/>
              </a:buClr>
              <a:buFont typeface="Wingdings" panose="05000000000000000000" pitchFamily="2" charset="2"/>
              <a:buChar char="§"/>
            </a:pPr>
            <a:r>
              <a:rPr lang="en-GB" b="1"/>
              <a:t>Information and data – </a:t>
            </a:r>
            <a:r>
              <a:rPr lang="en-GB"/>
              <a:t>such as financial information, product lists, customer registers, order catalogues, patents, training documents, ...</a:t>
            </a:r>
          </a:p>
          <a:p>
            <a:pPr marL="285750" indent="-285750" eaLnBrk="0" hangingPunct="0">
              <a:spcAft>
                <a:spcPts val="1200"/>
              </a:spcAft>
              <a:buClr>
                <a:srgbClr val="4D79C7"/>
              </a:buClr>
              <a:buFont typeface="Wingdings" panose="05000000000000000000" pitchFamily="2" charset="2"/>
              <a:buChar char="§"/>
            </a:pPr>
            <a:r>
              <a:rPr lang="en-GB" b="1"/>
              <a:t>Hardware </a:t>
            </a:r>
            <a:r>
              <a:rPr lang="en-GB"/>
              <a:t>- e.g. servers, storage, laptops …</a:t>
            </a:r>
          </a:p>
          <a:p>
            <a:pPr marL="285750" indent="-285750" eaLnBrk="0" hangingPunct="0">
              <a:spcAft>
                <a:spcPts val="1200"/>
              </a:spcAft>
              <a:buClr>
                <a:srgbClr val="4D79C7"/>
              </a:buClr>
              <a:buFont typeface="Wingdings" panose="05000000000000000000" pitchFamily="2" charset="2"/>
              <a:buChar char="§"/>
            </a:pPr>
            <a:r>
              <a:rPr lang="en-GB" b="1"/>
              <a:t>Software</a:t>
            </a:r>
            <a:r>
              <a:rPr lang="en-GB"/>
              <a:t> - not only purchased software, but also freely available and internally developed software</a:t>
            </a:r>
          </a:p>
          <a:p>
            <a:pPr marL="285750" indent="-285750" eaLnBrk="0" hangingPunct="0">
              <a:spcAft>
                <a:spcPts val="1200"/>
              </a:spcAft>
              <a:buClr>
                <a:srgbClr val="4D79C7"/>
              </a:buClr>
              <a:buFont typeface="Wingdings" panose="05000000000000000000" pitchFamily="2" charset="2"/>
              <a:buChar char="§"/>
            </a:pPr>
            <a:r>
              <a:rPr lang="en-GB" b="1"/>
              <a:t>People </a:t>
            </a:r>
            <a:r>
              <a:rPr lang="en-GB"/>
              <a:t>(employees and freelancers) and their knowledge and skills</a:t>
            </a:r>
          </a:p>
          <a:p>
            <a:pPr marL="285750" indent="-285750" eaLnBrk="0" hangingPunct="0">
              <a:spcAft>
                <a:spcPts val="1200"/>
              </a:spcAft>
              <a:buClr>
                <a:srgbClr val="4D79C7"/>
              </a:buClr>
              <a:buFont typeface="Wingdings" panose="05000000000000000000" pitchFamily="2" charset="2"/>
              <a:buChar char="§"/>
            </a:pPr>
            <a:r>
              <a:rPr lang="en-GB" b="1"/>
              <a:t>Suppliers </a:t>
            </a:r>
            <a:r>
              <a:rPr lang="en-GB"/>
              <a:t>and their services</a:t>
            </a:r>
          </a:p>
        </p:txBody>
      </p:sp>
    </p:spTree>
    <p:extLst>
      <p:ext uri="{BB962C8B-B14F-4D97-AF65-F5344CB8AC3E}">
        <p14:creationId xmlns:p14="http://schemas.microsoft.com/office/powerpoint/2010/main" val="11195274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Risk Management</a:t>
            </a:r>
          </a:p>
        </p:txBody>
      </p:sp>
      <p:pic>
        <p:nvPicPr>
          <p:cNvPr id="5" name="Picture 4">
            <a:extLst>
              <a:ext uri="{FF2B5EF4-FFF2-40B4-BE49-F238E27FC236}">
                <a16:creationId xmlns:a16="http://schemas.microsoft.com/office/drawing/2014/main" id="{4CC6F750-629A-B04F-AA82-E0A59DEDD0B0}"/>
              </a:ext>
            </a:extLst>
          </p:cNvPr>
          <p:cNvPicPr>
            <a:picLocks noChangeAspect="1"/>
          </p:cNvPicPr>
          <p:nvPr/>
        </p:nvPicPr>
        <p:blipFill>
          <a:blip r:embed="rId3"/>
          <a:stretch>
            <a:fillRect/>
          </a:stretch>
        </p:blipFill>
        <p:spPr>
          <a:xfrm>
            <a:off x="546100" y="1136104"/>
            <a:ext cx="8051800" cy="5029200"/>
          </a:xfrm>
          <a:prstGeom prst="rect">
            <a:avLst/>
          </a:prstGeom>
        </p:spPr>
      </p:pic>
    </p:spTree>
    <p:extLst>
      <p:ext uri="{BB962C8B-B14F-4D97-AF65-F5344CB8AC3E}">
        <p14:creationId xmlns:p14="http://schemas.microsoft.com/office/powerpoint/2010/main" val="242261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Risk Management</a:t>
            </a:r>
          </a:p>
        </p:txBody>
      </p:sp>
      <p:sp>
        <p:nvSpPr>
          <p:cNvPr id="23" name="Abgerundetes Rechteck 30">
            <a:extLst>
              <a:ext uri="{FF2B5EF4-FFF2-40B4-BE49-F238E27FC236}">
                <a16:creationId xmlns:a16="http://schemas.microsoft.com/office/drawing/2014/main" id="{734F332E-5415-4C26-B395-4FED084CD443}"/>
              </a:ext>
            </a:extLst>
          </p:cNvPr>
          <p:cNvSpPr/>
          <p:nvPr/>
        </p:nvSpPr>
        <p:spPr>
          <a:xfrm>
            <a:off x="755576" y="1316391"/>
            <a:ext cx="7704856" cy="951977"/>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Magnitude of a risk (2.68) expressed in terms of the combination of consequences (2.14) and their likelihood (2.45)</a:t>
            </a:r>
          </a:p>
        </p:txBody>
      </p:sp>
      <p:sp>
        <p:nvSpPr>
          <p:cNvPr id="24" name="Rechteck 23">
            <a:extLst>
              <a:ext uri="{FF2B5EF4-FFF2-40B4-BE49-F238E27FC236}">
                <a16:creationId xmlns:a16="http://schemas.microsoft.com/office/drawing/2014/main" id="{99549EC8-263F-49B4-A9BF-10D3E0F43447}"/>
              </a:ext>
            </a:extLst>
          </p:cNvPr>
          <p:cNvSpPr/>
          <p:nvPr/>
        </p:nvSpPr>
        <p:spPr>
          <a:xfrm>
            <a:off x="991071" y="1130841"/>
            <a:ext cx="3487317" cy="353943"/>
          </a:xfrm>
          <a:prstGeom prst="rect">
            <a:avLst/>
          </a:prstGeom>
          <a:solidFill>
            <a:schemeClr val="bg1"/>
          </a:solidFill>
        </p:spPr>
        <p:txBody>
          <a:bodyPr wrap="square">
            <a:spAutoFit/>
          </a:bodyPr>
          <a:lstStyle/>
          <a:p>
            <a:r>
              <a:rPr lang="en-GB" b="1"/>
              <a:t>Level of Risk – ISO 27000 - 2.44 </a:t>
            </a:r>
          </a:p>
        </p:txBody>
      </p:sp>
      <p:sp>
        <p:nvSpPr>
          <p:cNvPr id="25" name="Abgerundetes Rechteck 30">
            <a:extLst>
              <a:ext uri="{FF2B5EF4-FFF2-40B4-BE49-F238E27FC236}">
                <a16:creationId xmlns:a16="http://schemas.microsoft.com/office/drawing/2014/main" id="{A78410CD-E0C1-4DA2-B4B0-B549DBB07D54}"/>
              </a:ext>
            </a:extLst>
          </p:cNvPr>
          <p:cNvSpPr/>
          <p:nvPr/>
        </p:nvSpPr>
        <p:spPr>
          <a:xfrm>
            <a:off x="755576" y="2593010"/>
            <a:ext cx="7704856" cy="683113"/>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Outcome of an event (2.25) affecting objectives (2.56)</a:t>
            </a:r>
          </a:p>
        </p:txBody>
      </p:sp>
      <p:sp>
        <p:nvSpPr>
          <p:cNvPr id="26" name="Rechteck 25">
            <a:extLst>
              <a:ext uri="{FF2B5EF4-FFF2-40B4-BE49-F238E27FC236}">
                <a16:creationId xmlns:a16="http://schemas.microsoft.com/office/drawing/2014/main" id="{ADBEA4A5-AC3D-4EAE-899C-09BBC39D89BB}"/>
              </a:ext>
            </a:extLst>
          </p:cNvPr>
          <p:cNvSpPr/>
          <p:nvPr/>
        </p:nvSpPr>
        <p:spPr>
          <a:xfrm>
            <a:off x="991072" y="2418123"/>
            <a:ext cx="3578796" cy="353943"/>
          </a:xfrm>
          <a:prstGeom prst="rect">
            <a:avLst/>
          </a:prstGeom>
          <a:solidFill>
            <a:schemeClr val="bg1"/>
          </a:solidFill>
        </p:spPr>
        <p:txBody>
          <a:bodyPr wrap="square">
            <a:spAutoFit/>
          </a:bodyPr>
          <a:lstStyle/>
          <a:p>
            <a:r>
              <a:rPr lang="en-GB" b="1"/>
              <a:t>Consequence– ISO 27000 - 2.14 </a:t>
            </a:r>
          </a:p>
        </p:txBody>
      </p:sp>
      <p:sp>
        <p:nvSpPr>
          <p:cNvPr id="27" name="Abgerundetes Rechteck 30">
            <a:extLst>
              <a:ext uri="{FF2B5EF4-FFF2-40B4-BE49-F238E27FC236}">
                <a16:creationId xmlns:a16="http://schemas.microsoft.com/office/drawing/2014/main" id="{23BCD186-4CB9-4E1F-A0E3-4ECBD6A885B5}"/>
              </a:ext>
            </a:extLst>
          </p:cNvPr>
          <p:cNvSpPr/>
          <p:nvPr/>
        </p:nvSpPr>
        <p:spPr>
          <a:xfrm>
            <a:off x="755576" y="3601480"/>
            <a:ext cx="7704856" cy="683113"/>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Chance of something happening</a:t>
            </a:r>
          </a:p>
        </p:txBody>
      </p:sp>
      <p:sp>
        <p:nvSpPr>
          <p:cNvPr id="28" name="Rechteck 27">
            <a:extLst>
              <a:ext uri="{FF2B5EF4-FFF2-40B4-BE49-F238E27FC236}">
                <a16:creationId xmlns:a16="http://schemas.microsoft.com/office/drawing/2014/main" id="{1159A0B9-D5BE-4355-9B32-07AB5C0525A2}"/>
              </a:ext>
            </a:extLst>
          </p:cNvPr>
          <p:cNvSpPr/>
          <p:nvPr/>
        </p:nvSpPr>
        <p:spPr>
          <a:xfrm>
            <a:off x="991072" y="3426593"/>
            <a:ext cx="3220888" cy="353943"/>
          </a:xfrm>
          <a:prstGeom prst="rect">
            <a:avLst/>
          </a:prstGeom>
          <a:solidFill>
            <a:schemeClr val="bg1"/>
          </a:solidFill>
        </p:spPr>
        <p:txBody>
          <a:bodyPr wrap="square">
            <a:spAutoFit/>
          </a:bodyPr>
          <a:lstStyle/>
          <a:p>
            <a:r>
              <a:rPr lang="en-GB" b="1"/>
              <a:t>Likelihood– ISO 27000 - 2.45 </a:t>
            </a:r>
          </a:p>
        </p:txBody>
      </p:sp>
      <p:sp>
        <p:nvSpPr>
          <p:cNvPr id="29" name="Abgerundetes Rechteck 30">
            <a:extLst>
              <a:ext uri="{FF2B5EF4-FFF2-40B4-BE49-F238E27FC236}">
                <a16:creationId xmlns:a16="http://schemas.microsoft.com/office/drawing/2014/main" id="{26A3FF99-91BF-499A-95F6-D9C4AB551E5A}"/>
              </a:ext>
            </a:extLst>
          </p:cNvPr>
          <p:cNvSpPr/>
          <p:nvPr/>
        </p:nvSpPr>
        <p:spPr>
          <a:xfrm>
            <a:off x="755576" y="4608024"/>
            <a:ext cx="7704856" cy="909208"/>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Weakness of an asset or control (2.16) that can be exploited by one or more threats (2.83)</a:t>
            </a:r>
          </a:p>
        </p:txBody>
      </p:sp>
      <p:sp>
        <p:nvSpPr>
          <p:cNvPr id="30" name="Rechteck 29">
            <a:extLst>
              <a:ext uri="{FF2B5EF4-FFF2-40B4-BE49-F238E27FC236}">
                <a16:creationId xmlns:a16="http://schemas.microsoft.com/office/drawing/2014/main" id="{F4CDFEEA-B338-4F3A-9862-28F9620706B9}"/>
              </a:ext>
            </a:extLst>
          </p:cNvPr>
          <p:cNvSpPr/>
          <p:nvPr/>
        </p:nvSpPr>
        <p:spPr>
          <a:xfrm>
            <a:off x="971600" y="4433137"/>
            <a:ext cx="3598268" cy="353943"/>
          </a:xfrm>
          <a:prstGeom prst="rect">
            <a:avLst/>
          </a:prstGeom>
          <a:solidFill>
            <a:schemeClr val="bg1"/>
          </a:solidFill>
        </p:spPr>
        <p:txBody>
          <a:bodyPr wrap="square">
            <a:spAutoFit/>
          </a:bodyPr>
          <a:lstStyle/>
          <a:p>
            <a:r>
              <a:rPr lang="en-GB" b="1"/>
              <a:t>Vulnerability – ISO 27000 - 2.89 </a:t>
            </a:r>
          </a:p>
        </p:txBody>
      </p:sp>
    </p:spTree>
    <p:extLst>
      <p:ext uri="{BB962C8B-B14F-4D97-AF65-F5344CB8AC3E}">
        <p14:creationId xmlns:p14="http://schemas.microsoft.com/office/powerpoint/2010/main" val="3607567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Risk Management</a:t>
            </a:r>
          </a:p>
        </p:txBody>
      </p:sp>
      <p:sp>
        <p:nvSpPr>
          <p:cNvPr id="16" name="Abgerundetes Rechteck 30">
            <a:extLst>
              <a:ext uri="{FF2B5EF4-FFF2-40B4-BE49-F238E27FC236}">
                <a16:creationId xmlns:a16="http://schemas.microsoft.com/office/drawing/2014/main" id="{13ED1BB1-C5DC-4A08-9B9D-C1CB954BAA07}"/>
              </a:ext>
            </a:extLst>
          </p:cNvPr>
          <p:cNvSpPr/>
          <p:nvPr/>
        </p:nvSpPr>
        <p:spPr>
          <a:xfrm>
            <a:off x="755576" y="3599587"/>
            <a:ext cx="7704856" cy="765517"/>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Informed decision to take a particular risk (2.68)</a:t>
            </a:r>
          </a:p>
        </p:txBody>
      </p:sp>
      <p:sp>
        <p:nvSpPr>
          <p:cNvPr id="17" name="Rechteck 16">
            <a:extLst>
              <a:ext uri="{FF2B5EF4-FFF2-40B4-BE49-F238E27FC236}">
                <a16:creationId xmlns:a16="http://schemas.microsoft.com/office/drawing/2014/main" id="{028E17B0-8E80-4871-B59B-3D30589DA50F}"/>
              </a:ext>
            </a:extLst>
          </p:cNvPr>
          <p:cNvSpPr/>
          <p:nvPr/>
        </p:nvSpPr>
        <p:spPr>
          <a:xfrm>
            <a:off x="1021161" y="3429000"/>
            <a:ext cx="3784452" cy="353943"/>
          </a:xfrm>
          <a:prstGeom prst="rect">
            <a:avLst/>
          </a:prstGeom>
          <a:solidFill>
            <a:schemeClr val="bg1"/>
          </a:solidFill>
        </p:spPr>
        <p:txBody>
          <a:bodyPr wrap="square">
            <a:spAutoFit/>
          </a:bodyPr>
          <a:lstStyle/>
          <a:p>
            <a:r>
              <a:rPr lang="en-GB" b="1"/>
              <a:t>Risk acceptance – ISO 27000- 2.69 </a:t>
            </a:r>
          </a:p>
        </p:txBody>
      </p:sp>
      <p:sp>
        <p:nvSpPr>
          <p:cNvPr id="23" name="Abgerundetes Rechteck 30">
            <a:extLst>
              <a:ext uri="{FF2B5EF4-FFF2-40B4-BE49-F238E27FC236}">
                <a16:creationId xmlns:a16="http://schemas.microsoft.com/office/drawing/2014/main" id="{734F332E-5415-4C26-B395-4FED084CD443}"/>
              </a:ext>
            </a:extLst>
          </p:cNvPr>
          <p:cNvSpPr/>
          <p:nvPr/>
        </p:nvSpPr>
        <p:spPr>
          <a:xfrm>
            <a:off x="754035" y="1310188"/>
            <a:ext cx="7704856" cy="951977"/>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Coordinated activities to direct and control an organization (2.57) with regard to risk (2.68)</a:t>
            </a:r>
          </a:p>
        </p:txBody>
      </p:sp>
      <p:sp>
        <p:nvSpPr>
          <p:cNvPr id="24" name="Rechteck 23">
            <a:extLst>
              <a:ext uri="{FF2B5EF4-FFF2-40B4-BE49-F238E27FC236}">
                <a16:creationId xmlns:a16="http://schemas.microsoft.com/office/drawing/2014/main" id="{99549EC8-263F-49B4-A9BF-10D3E0F43447}"/>
              </a:ext>
            </a:extLst>
          </p:cNvPr>
          <p:cNvSpPr/>
          <p:nvPr/>
        </p:nvSpPr>
        <p:spPr>
          <a:xfrm>
            <a:off x="992164" y="1121130"/>
            <a:ext cx="4082853" cy="353943"/>
          </a:xfrm>
          <a:prstGeom prst="rect">
            <a:avLst/>
          </a:prstGeom>
          <a:solidFill>
            <a:schemeClr val="bg1"/>
          </a:solidFill>
        </p:spPr>
        <p:txBody>
          <a:bodyPr wrap="square">
            <a:spAutoFit/>
          </a:bodyPr>
          <a:lstStyle/>
          <a:p>
            <a:r>
              <a:rPr lang="en-GB" b="1"/>
              <a:t>Risk management – ISO 27000- 2.76 </a:t>
            </a:r>
          </a:p>
        </p:txBody>
      </p:sp>
      <p:sp>
        <p:nvSpPr>
          <p:cNvPr id="25" name="Abgerundetes Rechteck 30">
            <a:extLst>
              <a:ext uri="{FF2B5EF4-FFF2-40B4-BE49-F238E27FC236}">
                <a16:creationId xmlns:a16="http://schemas.microsoft.com/office/drawing/2014/main" id="{A78410CD-E0C1-4DA2-B4B0-B549DBB07D54}"/>
              </a:ext>
            </a:extLst>
          </p:cNvPr>
          <p:cNvSpPr/>
          <p:nvPr/>
        </p:nvSpPr>
        <p:spPr>
          <a:xfrm>
            <a:off x="754035" y="2593073"/>
            <a:ext cx="7704856" cy="717241"/>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Process (2.61) to modify risk (2.68)</a:t>
            </a:r>
          </a:p>
        </p:txBody>
      </p:sp>
      <p:sp>
        <p:nvSpPr>
          <p:cNvPr id="26" name="Rechteck 25">
            <a:extLst>
              <a:ext uri="{FF2B5EF4-FFF2-40B4-BE49-F238E27FC236}">
                <a16:creationId xmlns:a16="http://schemas.microsoft.com/office/drawing/2014/main" id="{ADBEA4A5-AC3D-4EAE-899C-09BBC39D89BB}"/>
              </a:ext>
            </a:extLst>
          </p:cNvPr>
          <p:cNvSpPr/>
          <p:nvPr/>
        </p:nvSpPr>
        <p:spPr>
          <a:xfrm>
            <a:off x="1001690" y="2408200"/>
            <a:ext cx="3498302" cy="353943"/>
          </a:xfrm>
          <a:prstGeom prst="rect">
            <a:avLst/>
          </a:prstGeom>
          <a:solidFill>
            <a:schemeClr val="bg1"/>
          </a:solidFill>
        </p:spPr>
        <p:txBody>
          <a:bodyPr wrap="square">
            <a:spAutoFit/>
          </a:bodyPr>
          <a:lstStyle/>
          <a:p>
            <a:r>
              <a:rPr lang="en-GB" b="1"/>
              <a:t>Risk treatment– ISO 27000- 2.79 </a:t>
            </a:r>
          </a:p>
        </p:txBody>
      </p:sp>
      <p:sp>
        <p:nvSpPr>
          <p:cNvPr id="5" name="Rechteck 4">
            <a:extLst>
              <a:ext uri="{FF2B5EF4-FFF2-40B4-BE49-F238E27FC236}">
                <a16:creationId xmlns:a16="http://schemas.microsoft.com/office/drawing/2014/main" id="{1120792B-E1E3-4D35-BD5A-449F33777956}"/>
              </a:ext>
            </a:extLst>
          </p:cNvPr>
          <p:cNvSpPr/>
          <p:nvPr/>
        </p:nvSpPr>
        <p:spPr>
          <a:xfrm>
            <a:off x="817603" y="4647736"/>
            <a:ext cx="7159726" cy="1215717"/>
          </a:xfrm>
          <a:prstGeom prst="rect">
            <a:avLst/>
          </a:prstGeom>
        </p:spPr>
        <p:txBody>
          <a:bodyPr wrap="square">
            <a:spAutoFit/>
          </a:bodyPr>
          <a:lstStyle/>
          <a:p>
            <a:pPr marL="342900" indent="-342900">
              <a:spcBef>
                <a:spcPts val="600"/>
              </a:spcBef>
              <a:buFont typeface="+mj-lt"/>
              <a:buAutoNum type="arabicPeriod"/>
            </a:pPr>
            <a:r>
              <a:rPr lang="en-GB"/>
              <a:t>Risk acceptance can occur without risk treatment (2.79) or during the process (2.61) of risk treatment (2.79).</a:t>
            </a:r>
          </a:p>
          <a:p>
            <a:pPr marL="342900" indent="-342900">
              <a:spcBef>
                <a:spcPts val="600"/>
              </a:spcBef>
              <a:buFont typeface="+mj-lt"/>
              <a:buAutoNum type="arabicPeriod"/>
            </a:pPr>
            <a:r>
              <a:rPr lang="en-GB"/>
              <a:t>Accepted risks (2.68) are subject to monitoring (2.52) and review (2.65).</a:t>
            </a:r>
          </a:p>
        </p:txBody>
      </p:sp>
    </p:spTree>
    <p:extLst>
      <p:ext uri="{BB962C8B-B14F-4D97-AF65-F5344CB8AC3E}">
        <p14:creationId xmlns:p14="http://schemas.microsoft.com/office/powerpoint/2010/main" val="4028816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Risk Management</a:t>
            </a:r>
            <a:br>
              <a:rPr lang="en-GB"/>
            </a:br>
            <a:endParaRPr lang="en-GB"/>
          </a:p>
        </p:txBody>
      </p:sp>
      <p:sp>
        <p:nvSpPr>
          <p:cNvPr id="16" name="Abgerundetes Rechteck 30">
            <a:extLst>
              <a:ext uri="{FF2B5EF4-FFF2-40B4-BE49-F238E27FC236}">
                <a16:creationId xmlns:a16="http://schemas.microsoft.com/office/drawing/2014/main" id="{13ED1BB1-C5DC-4A08-9B9D-C1CB954BAA07}"/>
              </a:ext>
            </a:extLst>
          </p:cNvPr>
          <p:cNvSpPr/>
          <p:nvPr/>
        </p:nvSpPr>
        <p:spPr>
          <a:xfrm>
            <a:off x="755576" y="1254790"/>
            <a:ext cx="7704855" cy="461617"/>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Effect of uncertainty on objectives</a:t>
            </a:r>
          </a:p>
        </p:txBody>
      </p:sp>
      <p:sp>
        <p:nvSpPr>
          <p:cNvPr id="17" name="Rechteck 16">
            <a:extLst>
              <a:ext uri="{FF2B5EF4-FFF2-40B4-BE49-F238E27FC236}">
                <a16:creationId xmlns:a16="http://schemas.microsoft.com/office/drawing/2014/main" id="{028E17B0-8E80-4871-B59B-3D30589DA50F}"/>
              </a:ext>
            </a:extLst>
          </p:cNvPr>
          <p:cNvSpPr/>
          <p:nvPr/>
        </p:nvSpPr>
        <p:spPr>
          <a:xfrm>
            <a:off x="978744" y="980728"/>
            <a:ext cx="2695230" cy="353943"/>
          </a:xfrm>
          <a:prstGeom prst="rect">
            <a:avLst/>
          </a:prstGeom>
          <a:solidFill>
            <a:schemeClr val="bg1"/>
          </a:solidFill>
        </p:spPr>
        <p:txBody>
          <a:bodyPr wrap="square">
            <a:spAutoFit/>
          </a:bodyPr>
          <a:lstStyle/>
          <a:p>
            <a:r>
              <a:rPr lang="en-GB" b="1"/>
              <a:t>Risk – ISO 27000- 2.68 </a:t>
            </a:r>
          </a:p>
        </p:txBody>
      </p:sp>
      <p:sp>
        <p:nvSpPr>
          <p:cNvPr id="5" name="Rechteck 4">
            <a:extLst>
              <a:ext uri="{FF2B5EF4-FFF2-40B4-BE49-F238E27FC236}">
                <a16:creationId xmlns:a16="http://schemas.microsoft.com/office/drawing/2014/main" id="{64BC4680-4F00-42A1-937E-8BC4C7615F43}"/>
              </a:ext>
            </a:extLst>
          </p:cNvPr>
          <p:cNvSpPr/>
          <p:nvPr/>
        </p:nvSpPr>
        <p:spPr>
          <a:xfrm>
            <a:off x="657716" y="1843181"/>
            <a:ext cx="8042227" cy="4416594"/>
          </a:xfrm>
          <a:prstGeom prst="rect">
            <a:avLst/>
          </a:prstGeom>
        </p:spPr>
        <p:txBody>
          <a:bodyPr wrap="square">
            <a:spAutoFit/>
          </a:bodyPr>
          <a:lstStyle/>
          <a:p>
            <a:pPr marL="342900" indent="-342900">
              <a:spcAft>
                <a:spcPts val="600"/>
              </a:spcAft>
              <a:buFont typeface="+mj-lt"/>
              <a:buAutoNum type="arabicPeriod"/>
            </a:pPr>
            <a:r>
              <a:rPr lang="en-GB" sz="1600"/>
              <a:t>An effect is a deviation from the expected — positive or negative.</a:t>
            </a:r>
          </a:p>
          <a:p>
            <a:pPr marL="342900" indent="-342900">
              <a:spcAft>
                <a:spcPts val="600"/>
              </a:spcAft>
              <a:buFont typeface="+mj-lt"/>
              <a:buAutoNum type="arabicPeriod"/>
            </a:pPr>
            <a:r>
              <a:rPr lang="en-GB" sz="1600"/>
              <a:t>Uncertainty is the state, even partial, of deficiency of information related to, understanding or knowledge of, an event (2.25), its consequence (2.14), or likelihood (2.45). </a:t>
            </a:r>
          </a:p>
          <a:p>
            <a:pPr marL="342900" indent="-342900">
              <a:spcAft>
                <a:spcPts val="600"/>
              </a:spcAft>
              <a:buFont typeface="+mj-lt"/>
              <a:buAutoNum type="arabicPeriod"/>
            </a:pPr>
            <a:r>
              <a:rPr lang="en-GB" sz="1600"/>
              <a:t>Risk is often characterized by reference to potential events (2.25) and consequences (2.14), or a combination of these.</a:t>
            </a:r>
          </a:p>
          <a:p>
            <a:pPr marL="342900" indent="-342900">
              <a:spcAft>
                <a:spcPts val="600"/>
              </a:spcAft>
              <a:buFont typeface="+mj-lt"/>
              <a:buAutoNum type="arabicPeriod"/>
            </a:pPr>
            <a:r>
              <a:rPr lang="en-GB" sz="1600"/>
              <a:t>Risk is often expressed in terms of a combination of the consequences (2.14) of an event (2.25) (including changes in circumstances) and the associated likelihood (2.45) of occurrence.</a:t>
            </a:r>
          </a:p>
          <a:p>
            <a:pPr marL="342900" indent="-342900">
              <a:spcAft>
                <a:spcPts val="600"/>
              </a:spcAft>
              <a:buFont typeface="+mj-lt"/>
              <a:buAutoNum type="arabicPeriod"/>
            </a:pPr>
            <a:r>
              <a:rPr lang="en-GB" sz="1600"/>
              <a:t>In the context of information security management systems, information security risks can be expressed as effect of uncertainty on information security objectives.</a:t>
            </a:r>
          </a:p>
          <a:p>
            <a:pPr marL="342900" indent="-342900">
              <a:spcAft>
                <a:spcPts val="600"/>
              </a:spcAft>
              <a:buFont typeface="+mj-lt"/>
              <a:buAutoNum type="arabicPeriod"/>
            </a:pPr>
            <a:r>
              <a:rPr lang="en-GB" sz="1600"/>
              <a:t>Information security risk is associated with the potential that threats (2.83) will exploit vulnerabilities (2.89) of an information asset or group of information assets and thereby cause harm to an organization.</a:t>
            </a:r>
          </a:p>
        </p:txBody>
      </p:sp>
    </p:spTree>
    <p:extLst>
      <p:ext uri="{BB962C8B-B14F-4D97-AF65-F5344CB8AC3E}">
        <p14:creationId xmlns:p14="http://schemas.microsoft.com/office/powerpoint/2010/main" val="42129852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Risk Management</a:t>
            </a:r>
          </a:p>
        </p:txBody>
      </p:sp>
      <p:sp>
        <p:nvSpPr>
          <p:cNvPr id="23" name="Abgerundetes Rechteck 30">
            <a:extLst>
              <a:ext uri="{FF2B5EF4-FFF2-40B4-BE49-F238E27FC236}">
                <a16:creationId xmlns:a16="http://schemas.microsoft.com/office/drawing/2014/main" id="{734F332E-5415-4C26-B395-4FED084CD443}"/>
              </a:ext>
            </a:extLst>
          </p:cNvPr>
          <p:cNvSpPr/>
          <p:nvPr/>
        </p:nvSpPr>
        <p:spPr>
          <a:xfrm>
            <a:off x="755576" y="1297610"/>
            <a:ext cx="7704856" cy="951977"/>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Determining the status of a system, a process (2.61) or an activity</a:t>
            </a:r>
          </a:p>
        </p:txBody>
      </p:sp>
      <p:sp>
        <p:nvSpPr>
          <p:cNvPr id="24" name="Rechteck 23">
            <a:extLst>
              <a:ext uri="{FF2B5EF4-FFF2-40B4-BE49-F238E27FC236}">
                <a16:creationId xmlns:a16="http://schemas.microsoft.com/office/drawing/2014/main" id="{99549EC8-263F-49B4-A9BF-10D3E0F43447}"/>
              </a:ext>
            </a:extLst>
          </p:cNvPr>
          <p:cNvSpPr/>
          <p:nvPr/>
        </p:nvSpPr>
        <p:spPr>
          <a:xfrm>
            <a:off x="1041331" y="1127025"/>
            <a:ext cx="3242638" cy="353943"/>
          </a:xfrm>
          <a:prstGeom prst="rect">
            <a:avLst/>
          </a:prstGeom>
          <a:solidFill>
            <a:schemeClr val="bg1"/>
          </a:solidFill>
        </p:spPr>
        <p:txBody>
          <a:bodyPr wrap="square">
            <a:spAutoFit/>
          </a:bodyPr>
          <a:lstStyle/>
          <a:p>
            <a:r>
              <a:rPr lang="en-GB" b="1"/>
              <a:t>Monitoring – ISO 27000 - 2.52 </a:t>
            </a:r>
          </a:p>
        </p:txBody>
      </p:sp>
      <p:sp>
        <p:nvSpPr>
          <p:cNvPr id="25" name="Abgerundetes Rechteck 30">
            <a:extLst>
              <a:ext uri="{FF2B5EF4-FFF2-40B4-BE49-F238E27FC236}">
                <a16:creationId xmlns:a16="http://schemas.microsoft.com/office/drawing/2014/main" id="{A78410CD-E0C1-4DA2-B4B0-B549DBB07D54}"/>
              </a:ext>
            </a:extLst>
          </p:cNvPr>
          <p:cNvSpPr/>
          <p:nvPr/>
        </p:nvSpPr>
        <p:spPr>
          <a:xfrm>
            <a:off x="755576" y="2566207"/>
            <a:ext cx="7704856" cy="1076796"/>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Activity undertaken to determine the suitability, adequacy and effectiveness (2.24) of the subject matter to achieve established objectives.</a:t>
            </a:r>
          </a:p>
        </p:txBody>
      </p:sp>
      <p:sp>
        <p:nvSpPr>
          <p:cNvPr id="26" name="Rechteck 25">
            <a:extLst>
              <a:ext uri="{FF2B5EF4-FFF2-40B4-BE49-F238E27FC236}">
                <a16:creationId xmlns:a16="http://schemas.microsoft.com/office/drawing/2014/main" id="{ADBEA4A5-AC3D-4EAE-899C-09BBC39D89BB}"/>
              </a:ext>
            </a:extLst>
          </p:cNvPr>
          <p:cNvSpPr/>
          <p:nvPr/>
        </p:nvSpPr>
        <p:spPr>
          <a:xfrm>
            <a:off x="1041331" y="2395622"/>
            <a:ext cx="2810589" cy="353943"/>
          </a:xfrm>
          <a:prstGeom prst="rect">
            <a:avLst/>
          </a:prstGeom>
          <a:solidFill>
            <a:schemeClr val="bg1"/>
          </a:solidFill>
        </p:spPr>
        <p:txBody>
          <a:bodyPr wrap="square">
            <a:spAutoFit/>
          </a:bodyPr>
          <a:lstStyle/>
          <a:p>
            <a:r>
              <a:rPr lang="en-GB" b="1"/>
              <a:t>Review – ISO 27000- 2.65</a:t>
            </a:r>
          </a:p>
        </p:txBody>
      </p:sp>
      <p:sp>
        <p:nvSpPr>
          <p:cNvPr id="10" name="Abgerundetes Rechteck 30">
            <a:extLst>
              <a:ext uri="{FF2B5EF4-FFF2-40B4-BE49-F238E27FC236}">
                <a16:creationId xmlns:a16="http://schemas.microsoft.com/office/drawing/2014/main" id="{544AE448-09C3-44B1-8202-69F62F7463BD}"/>
              </a:ext>
            </a:extLst>
          </p:cNvPr>
          <p:cNvSpPr/>
          <p:nvPr/>
        </p:nvSpPr>
        <p:spPr>
          <a:xfrm>
            <a:off x="755576" y="4031631"/>
            <a:ext cx="7704856" cy="907516"/>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Extent to which planned activities are realized and planned results achieved</a:t>
            </a:r>
          </a:p>
        </p:txBody>
      </p:sp>
      <p:sp>
        <p:nvSpPr>
          <p:cNvPr id="11" name="Rechteck 10">
            <a:extLst>
              <a:ext uri="{FF2B5EF4-FFF2-40B4-BE49-F238E27FC236}">
                <a16:creationId xmlns:a16="http://schemas.microsoft.com/office/drawing/2014/main" id="{2B8DDFA4-AE71-476C-9A38-44A0D5D89DFB}"/>
              </a:ext>
            </a:extLst>
          </p:cNvPr>
          <p:cNvSpPr/>
          <p:nvPr/>
        </p:nvSpPr>
        <p:spPr>
          <a:xfrm>
            <a:off x="1041330" y="3861046"/>
            <a:ext cx="3530669" cy="353943"/>
          </a:xfrm>
          <a:prstGeom prst="rect">
            <a:avLst/>
          </a:prstGeom>
          <a:solidFill>
            <a:schemeClr val="bg1"/>
          </a:solidFill>
        </p:spPr>
        <p:txBody>
          <a:bodyPr wrap="square">
            <a:spAutoFit/>
          </a:bodyPr>
          <a:lstStyle/>
          <a:p>
            <a:r>
              <a:rPr lang="en-GB" b="1"/>
              <a:t>Effectiveness– ISO 27000 – 2.24</a:t>
            </a:r>
          </a:p>
        </p:txBody>
      </p:sp>
    </p:spTree>
    <p:extLst>
      <p:ext uri="{BB962C8B-B14F-4D97-AF65-F5344CB8AC3E}">
        <p14:creationId xmlns:p14="http://schemas.microsoft.com/office/powerpoint/2010/main" val="4565309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7241" y="424676"/>
            <a:ext cx="3904759" cy="411163"/>
          </a:xfrm>
        </p:spPr>
        <p:txBody>
          <a:bodyPr/>
          <a:lstStyle/>
          <a:p>
            <a:r>
              <a:rPr lang="en-GB"/>
              <a:t>Risk Management</a:t>
            </a:r>
          </a:p>
        </p:txBody>
      </p:sp>
      <p:sp>
        <p:nvSpPr>
          <p:cNvPr id="5" name="Rechteck: abgerundete Ecken 4">
            <a:extLst>
              <a:ext uri="{FF2B5EF4-FFF2-40B4-BE49-F238E27FC236}">
                <a16:creationId xmlns:a16="http://schemas.microsoft.com/office/drawing/2014/main" id="{181A9472-DA27-4CC9-9D7D-F52A1CA6160D}"/>
              </a:ext>
            </a:extLst>
          </p:cNvPr>
          <p:cNvSpPr/>
          <p:nvPr/>
        </p:nvSpPr>
        <p:spPr>
          <a:xfrm>
            <a:off x="755416" y="1340768"/>
            <a:ext cx="2497887" cy="408623"/>
          </a:xfrm>
          <a:prstGeom prst="roundRect">
            <a:avLst>
              <a:gd name="adj" fmla="val 12937"/>
            </a:avLst>
          </a:prstGeom>
          <a:solidFill>
            <a:srgbClr val="DFC421"/>
          </a:solidFill>
          <a:ln>
            <a:solidFill>
              <a:srgbClr val="DFC42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800">
                <a:solidFill>
                  <a:schemeClr val="bg1"/>
                </a:solidFill>
              </a:rPr>
              <a:t>asset</a:t>
            </a:r>
          </a:p>
        </p:txBody>
      </p:sp>
      <p:sp>
        <p:nvSpPr>
          <p:cNvPr id="8" name="Rechteck: abgerundete Ecken 7">
            <a:extLst>
              <a:ext uri="{FF2B5EF4-FFF2-40B4-BE49-F238E27FC236}">
                <a16:creationId xmlns:a16="http://schemas.microsoft.com/office/drawing/2014/main" id="{92E38CD7-2CE4-4188-96E5-522337220009}"/>
              </a:ext>
            </a:extLst>
          </p:cNvPr>
          <p:cNvSpPr/>
          <p:nvPr/>
        </p:nvSpPr>
        <p:spPr>
          <a:xfrm>
            <a:off x="3253302" y="2996952"/>
            <a:ext cx="3083175" cy="412194"/>
          </a:xfrm>
          <a:prstGeom prst="roundRect">
            <a:avLst>
              <a:gd name="adj" fmla="val 11229"/>
            </a:avLst>
          </a:prstGeom>
          <a:solidFill>
            <a:srgbClr val="E57875"/>
          </a:solidFill>
          <a:ln>
            <a:solidFill>
              <a:srgbClr val="E57875"/>
            </a:solidFill>
          </a:ln>
        </p:spPr>
        <p:txBody>
          <a:bodyPr wrap="square" rtlCol="0" anchor="ctr">
            <a:spAutoFit/>
          </a:bodyPr>
          <a:lstStyle/>
          <a:p>
            <a:pPr algn="ctr"/>
            <a:r>
              <a:rPr lang="en-GB" sz="1800">
                <a:solidFill>
                  <a:schemeClr val="bg1"/>
                </a:solidFill>
              </a:rPr>
              <a:t>threat</a:t>
            </a:r>
          </a:p>
        </p:txBody>
      </p:sp>
      <p:sp>
        <p:nvSpPr>
          <p:cNvPr id="10" name="Rechteck: abgerundete Ecken 9">
            <a:extLst>
              <a:ext uri="{FF2B5EF4-FFF2-40B4-BE49-F238E27FC236}">
                <a16:creationId xmlns:a16="http://schemas.microsoft.com/office/drawing/2014/main" id="{BC97F61B-F8A5-4183-9A60-B666B19A726E}"/>
              </a:ext>
            </a:extLst>
          </p:cNvPr>
          <p:cNvSpPr/>
          <p:nvPr/>
        </p:nvSpPr>
        <p:spPr>
          <a:xfrm>
            <a:off x="755416" y="4155804"/>
            <a:ext cx="2497887" cy="1152000"/>
          </a:xfrm>
          <a:prstGeom prst="roundRect">
            <a:avLst>
              <a:gd name="adj" fmla="val 5322"/>
            </a:avLst>
          </a:prstGeom>
          <a:solidFill>
            <a:srgbClr val="97999B"/>
          </a:solidFill>
          <a:ln>
            <a:solidFill>
              <a:schemeClr val="bg1">
                <a:lumMod val="65000"/>
              </a:schemeClr>
            </a:solidFill>
          </a:ln>
        </p:spPr>
        <p:txBody>
          <a:bodyPr wrap="square" rtlCol="0" anchor="ctr">
            <a:spAutoFit/>
          </a:bodyPr>
          <a:lstStyle/>
          <a:p>
            <a:pPr algn="ctr"/>
            <a:r>
              <a:rPr lang="en-GB" sz="1800">
                <a:solidFill>
                  <a:schemeClr val="bg1"/>
                </a:solidFill>
                <a:latin typeface="+mj-lt"/>
              </a:rPr>
              <a:t>risk = </a:t>
            </a:r>
          </a:p>
          <a:p>
            <a:pPr algn="ctr"/>
            <a:r>
              <a:rPr lang="en-GB" sz="1800">
                <a:solidFill>
                  <a:schemeClr val="bg1"/>
                </a:solidFill>
              </a:rPr>
              <a:t>impact</a:t>
            </a:r>
          </a:p>
          <a:p>
            <a:pPr algn="ctr"/>
            <a:r>
              <a:rPr lang="en-GB" sz="1800">
                <a:solidFill>
                  <a:schemeClr val="bg1"/>
                </a:solidFill>
              </a:rPr>
              <a:t> x probability</a:t>
            </a:r>
          </a:p>
        </p:txBody>
      </p:sp>
      <p:cxnSp>
        <p:nvCxnSpPr>
          <p:cNvPr id="29" name="Gerade Verbindung mit Pfeil 28">
            <a:extLst>
              <a:ext uri="{FF2B5EF4-FFF2-40B4-BE49-F238E27FC236}">
                <a16:creationId xmlns:a16="http://schemas.microsoft.com/office/drawing/2014/main" id="{326EA413-F10B-4D01-B968-D848CD3B8803}"/>
              </a:ext>
            </a:extLst>
          </p:cNvPr>
          <p:cNvCxnSpPr>
            <a:cxnSpLocks/>
            <a:stCxn id="5" idx="2"/>
            <a:endCxn id="10" idx="0"/>
          </p:cNvCxnSpPr>
          <p:nvPr/>
        </p:nvCxnSpPr>
        <p:spPr bwMode="auto">
          <a:xfrm>
            <a:off x="2004360" y="1749391"/>
            <a:ext cx="0" cy="2406413"/>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cxnSp>
        <p:nvCxnSpPr>
          <p:cNvPr id="33" name="Gerade Verbindung mit Pfeil 32">
            <a:extLst>
              <a:ext uri="{FF2B5EF4-FFF2-40B4-BE49-F238E27FC236}">
                <a16:creationId xmlns:a16="http://schemas.microsoft.com/office/drawing/2014/main" id="{2E58F701-E9A6-436B-8041-C2A101F064FC}"/>
              </a:ext>
            </a:extLst>
          </p:cNvPr>
          <p:cNvCxnSpPr>
            <a:cxnSpLocks/>
            <a:stCxn id="8" idx="1"/>
          </p:cNvCxnSpPr>
          <p:nvPr/>
        </p:nvCxnSpPr>
        <p:spPr bwMode="auto">
          <a:xfrm flipH="1">
            <a:off x="2004360" y="3203049"/>
            <a:ext cx="1248942" cy="0"/>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sp>
        <p:nvSpPr>
          <p:cNvPr id="37" name="Rechteck 36">
            <a:extLst>
              <a:ext uri="{FF2B5EF4-FFF2-40B4-BE49-F238E27FC236}">
                <a16:creationId xmlns:a16="http://schemas.microsoft.com/office/drawing/2014/main" id="{BAFCA51D-D043-402E-ADCB-D4CA5B9DBDA5}"/>
              </a:ext>
            </a:extLst>
          </p:cNvPr>
          <p:cNvSpPr/>
          <p:nvPr/>
        </p:nvSpPr>
        <p:spPr>
          <a:xfrm>
            <a:off x="4098861" y="4330867"/>
            <a:ext cx="1629491" cy="646331"/>
          </a:xfrm>
          <a:prstGeom prst="rect">
            <a:avLst/>
          </a:prstGeom>
          <a:ln>
            <a:noFill/>
          </a:ln>
        </p:spPr>
        <p:txBody>
          <a:bodyPr wrap="square" rtlCol="0" anchor="ctr">
            <a:spAutoFit/>
          </a:bodyPr>
          <a:lstStyle/>
          <a:p>
            <a:pPr algn="ctr"/>
            <a:r>
              <a:rPr lang="en-GB" sz="1800">
                <a:solidFill>
                  <a:schemeClr val="bg1">
                    <a:lumMod val="50000"/>
                  </a:schemeClr>
                </a:solidFill>
                <a:latin typeface="+mj-lt"/>
              </a:rPr>
              <a:t>control sufficient enough?</a:t>
            </a:r>
          </a:p>
        </p:txBody>
      </p:sp>
      <p:cxnSp>
        <p:nvCxnSpPr>
          <p:cNvPr id="39" name="Gerade Verbindung mit Pfeil 38">
            <a:extLst>
              <a:ext uri="{FF2B5EF4-FFF2-40B4-BE49-F238E27FC236}">
                <a16:creationId xmlns:a16="http://schemas.microsoft.com/office/drawing/2014/main" id="{D390B421-B35C-4CF4-A19B-4D1DC8BA5BD1}"/>
              </a:ext>
            </a:extLst>
          </p:cNvPr>
          <p:cNvCxnSpPr>
            <a:cxnSpLocks/>
            <a:stCxn id="10" idx="3"/>
          </p:cNvCxnSpPr>
          <p:nvPr/>
        </p:nvCxnSpPr>
        <p:spPr bwMode="auto">
          <a:xfrm>
            <a:off x="3253303" y="4731804"/>
            <a:ext cx="670625" cy="0"/>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sp>
        <p:nvSpPr>
          <p:cNvPr id="41" name="Rechteck 40">
            <a:extLst>
              <a:ext uri="{FF2B5EF4-FFF2-40B4-BE49-F238E27FC236}">
                <a16:creationId xmlns:a16="http://schemas.microsoft.com/office/drawing/2014/main" id="{6FFA789E-51B5-46C6-B21F-0E54BC05AD72}"/>
              </a:ext>
            </a:extLst>
          </p:cNvPr>
          <p:cNvSpPr/>
          <p:nvPr/>
        </p:nvSpPr>
        <p:spPr>
          <a:xfrm>
            <a:off x="3541174" y="2109479"/>
            <a:ext cx="2601994" cy="430887"/>
          </a:xfrm>
          <a:prstGeom prst="rect">
            <a:avLst/>
          </a:prstGeom>
        </p:spPr>
        <p:txBody>
          <a:bodyPr wrap="none">
            <a:spAutoFit/>
          </a:bodyPr>
          <a:lstStyle/>
          <a:p>
            <a:r>
              <a:rPr lang="en-GB" sz="2200">
                <a:solidFill>
                  <a:schemeClr val="bg1">
                    <a:lumMod val="50000"/>
                  </a:schemeClr>
                </a:solidFill>
              </a:rPr>
              <a:t>risk management</a:t>
            </a:r>
          </a:p>
        </p:txBody>
      </p:sp>
      <p:sp>
        <p:nvSpPr>
          <p:cNvPr id="42" name="Rechteck: abgerundete Ecken 41">
            <a:extLst>
              <a:ext uri="{FF2B5EF4-FFF2-40B4-BE49-F238E27FC236}">
                <a16:creationId xmlns:a16="http://schemas.microsoft.com/office/drawing/2014/main" id="{33FF8810-737A-466A-A772-6ACC33DDF3D6}"/>
              </a:ext>
            </a:extLst>
          </p:cNvPr>
          <p:cNvSpPr/>
          <p:nvPr/>
        </p:nvSpPr>
        <p:spPr>
          <a:xfrm>
            <a:off x="467544" y="1988839"/>
            <a:ext cx="8208912" cy="3924000"/>
          </a:xfrm>
          <a:prstGeom prst="roundRect">
            <a:avLst>
              <a:gd name="adj" fmla="val 4077"/>
            </a:avLst>
          </a:prstGeom>
          <a:ln>
            <a:solidFill>
              <a:schemeClr val="bg1">
                <a:lumMod val="65000"/>
              </a:schemeClr>
            </a:solidFill>
          </a:ln>
        </p:spPr>
        <p:txBody>
          <a:bodyPr wrap="square" rtlCol="0" anchor="ctr">
            <a:spAutoFit/>
          </a:bodyPr>
          <a:lstStyle/>
          <a:p>
            <a:pPr algn="ctr"/>
            <a:endParaRPr lang="de-DE" sz="1800">
              <a:latin typeface="+mj-lt"/>
            </a:endParaRPr>
          </a:p>
        </p:txBody>
      </p:sp>
      <p:sp>
        <p:nvSpPr>
          <p:cNvPr id="12" name="Rechteck: abgerundete Ecken 11">
            <a:extLst>
              <a:ext uri="{FF2B5EF4-FFF2-40B4-BE49-F238E27FC236}">
                <a16:creationId xmlns:a16="http://schemas.microsoft.com/office/drawing/2014/main" id="{21BD2AEB-7A89-49D7-B3B4-A6B4E476D2FC}"/>
              </a:ext>
            </a:extLst>
          </p:cNvPr>
          <p:cNvSpPr/>
          <p:nvPr/>
        </p:nvSpPr>
        <p:spPr>
          <a:xfrm>
            <a:off x="6336478" y="4012051"/>
            <a:ext cx="2098466" cy="408623"/>
          </a:xfrm>
          <a:prstGeom prst="roundRect">
            <a:avLst/>
          </a:prstGeom>
          <a:solidFill>
            <a:srgbClr val="97999B"/>
          </a:solidFill>
          <a:ln>
            <a:solidFill>
              <a:schemeClr val="bg1">
                <a:lumMod val="65000"/>
              </a:schemeClr>
            </a:solidFill>
          </a:ln>
        </p:spPr>
        <p:txBody>
          <a:bodyPr wrap="square" rtlCol="0" anchor="ctr">
            <a:spAutoFit/>
          </a:bodyPr>
          <a:lstStyle/>
          <a:p>
            <a:pPr algn="ctr"/>
            <a:r>
              <a:rPr lang="en-GB" sz="1800">
                <a:solidFill>
                  <a:schemeClr val="bg1"/>
                </a:solidFill>
              </a:rPr>
              <a:t>treatment</a:t>
            </a:r>
          </a:p>
        </p:txBody>
      </p:sp>
      <p:sp>
        <p:nvSpPr>
          <p:cNvPr id="13" name="Rechteck: abgerundete Ecken 12">
            <a:extLst>
              <a:ext uri="{FF2B5EF4-FFF2-40B4-BE49-F238E27FC236}">
                <a16:creationId xmlns:a16="http://schemas.microsoft.com/office/drawing/2014/main" id="{D97B7612-44D7-43F5-BAC1-3C7B399F5440}"/>
              </a:ext>
            </a:extLst>
          </p:cNvPr>
          <p:cNvSpPr/>
          <p:nvPr/>
        </p:nvSpPr>
        <p:spPr>
          <a:xfrm>
            <a:off x="6317025" y="5000022"/>
            <a:ext cx="2108751" cy="408623"/>
          </a:xfrm>
          <a:prstGeom prst="roundRect">
            <a:avLst/>
          </a:prstGeom>
          <a:solidFill>
            <a:srgbClr val="97999B"/>
          </a:solidFill>
          <a:ln>
            <a:solidFill>
              <a:schemeClr val="bg1">
                <a:lumMod val="65000"/>
              </a:schemeClr>
            </a:solidFill>
          </a:ln>
        </p:spPr>
        <p:txBody>
          <a:bodyPr wrap="square" rtlCol="0" anchor="ctr">
            <a:spAutoFit/>
          </a:bodyPr>
          <a:lstStyle/>
          <a:p>
            <a:pPr algn="ctr"/>
            <a:r>
              <a:rPr lang="en-GB" sz="1800">
                <a:solidFill>
                  <a:schemeClr val="bg1"/>
                </a:solidFill>
              </a:rPr>
              <a:t>acceptance</a:t>
            </a:r>
          </a:p>
        </p:txBody>
      </p:sp>
      <p:cxnSp>
        <p:nvCxnSpPr>
          <p:cNvPr id="16" name="Gerade Verbindung mit Pfeil 15">
            <a:extLst>
              <a:ext uri="{FF2B5EF4-FFF2-40B4-BE49-F238E27FC236}">
                <a16:creationId xmlns:a16="http://schemas.microsoft.com/office/drawing/2014/main" id="{2234F221-888C-458B-882E-E4D2836FFEE9}"/>
              </a:ext>
            </a:extLst>
          </p:cNvPr>
          <p:cNvCxnSpPr>
            <a:cxnSpLocks/>
            <a:stCxn id="51" idx="0"/>
            <a:endCxn id="12" idx="1"/>
          </p:cNvCxnSpPr>
          <p:nvPr/>
        </p:nvCxnSpPr>
        <p:spPr bwMode="auto">
          <a:xfrm flipV="1">
            <a:off x="5376736" y="4216363"/>
            <a:ext cx="959742" cy="10053"/>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cxnSp>
        <p:nvCxnSpPr>
          <p:cNvPr id="20" name="Gerade Verbindung mit Pfeil 19">
            <a:extLst>
              <a:ext uri="{FF2B5EF4-FFF2-40B4-BE49-F238E27FC236}">
                <a16:creationId xmlns:a16="http://schemas.microsoft.com/office/drawing/2014/main" id="{1CB7CBB0-0C53-4BBD-8FD9-694DED92B4D4}"/>
              </a:ext>
            </a:extLst>
          </p:cNvPr>
          <p:cNvCxnSpPr>
            <a:cxnSpLocks/>
            <a:stCxn id="51" idx="3"/>
            <a:endCxn id="13" idx="1"/>
          </p:cNvCxnSpPr>
          <p:nvPr/>
        </p:nvCxnSpPr>
        <p:spPr bwMode="auto">
          <a:xfrm>
            <a:off x="5392156" y="5200094"/>
            <a:ext cx="924869" cy="4240"/>
          </a:xfrm>
          <a:prstGeom prst="straightConnector1">
            <a:avLst/>
          </a:prstGeom>
          <a:solidFill>
            <a:schemeClr val="accent1"/>
          </a:solidFill>
          <a:ln w="22225" cap="flat" cmpd="sng" algn="ctr">
            <a:solidFill>
              <a:schemeClr val="bg1">
                <a:lumMod val="65000"/>
              </a:schemeClr>
            </a:solidFill>
            <a:prstDash val="solid"/>
            <a:round/>
            <a:headEnd type="none" w="med" len="med"/>
            <a:tailEnd type="triangle"/>
          </a:ln>
          <a:effectLst/>
        </p:spPr>
      </p:cxnSp>
      <p:sp>
        <p:nvSpPr>
          <p:cNvPr id="51" name="Rechteck: abgerundete Ecken 50">
            <a:extLst>
              <a:ext uri="{FF2B5EF4-FFF2-40B4-BE49-F238E27FC236}">
                <a16:creationId xmlns:a16="http://schemas.microsoft.com/office/drawing/2014/main" id="{D0040AB9-D734-4E26-8A8A-CF0986376478}"/>
              </a:ext>
            </a:extLst>
          </p:cNvPr>
          <p:cNvSpPr/>
          <p:nvPr/>
        </p:nvSpPr>
        <p:spPr>
          <a:xfrm rot="2645561">
            <a:off x="4209026" y="4032384"/>
            <a:ext cx="1377162" cy="1377162"/>
          </a:xfrm>
          <a:prstGeom prst="roundRect">
            <a:avLst>
              <a:gd name="adj" fmla="val 6815"/>
            </a:avLst>
          </a:prstGeom>
          <a:ln>
            <a:solidFill>
              <a:schemeClr val="bg1">
                <a:lumMod val="65000"/>
              </a:schemeClr>
            </a:solidFill>
          </a:ln>
        </p:spPr>
        <p:txBody>
          <a:bodyPr wrap="square" rtlCol="0" anchor="ctr">
            <a:spAutoFit/>
          </a:bodyPr>
          <a:lstStyle/>
          <a:p>
            <a:pPr algn="ctr"/>
            <a:endParaRPr lang="de-DE" sz="1800">
              <a:latin typeface="+mj-lt"/>
            </a:endParaRPr>
          </a:p>
        </p:txBody>
      </p:sp>
    </p:spTree>
    <p:extLst>
      <p:ext uri="{BB962C8B-B14F-4D97-AF65-F5344CB8AC3E}">
        <p14:creationId xmlns:p14="http://schemas.microsoft.com/office/powerpoint/2010/main" val="9080290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ISO 27001 - Chapter 6 Planning</a:t>
            </a:r>
            <a:br>
              <a:rPr lang="en-GB">
                <a:solidFill>
                  <a:schemeClr val="tx1"/>
                </a:solidFill>
              </a:rPr>
            </a:br>
            <a:br>
              <a:rPr lang="en-GB"/>
            </a:br>
            <a:endParaRPr lang="en-GB"/>
          </a:p>
        </p:txBody>
      </p:sp>
      <p:sp>
        <p:nvSpPr>
          <p:cNvPr id="3" name="Inhaltsplatzhalter 2">
            <a:extLst>
              <a:ext uri="{FF2B5EF4-FFF2-40B4-BE49-F238E27FC236}">
                <a16:creationId xmlns:a16="http://schemas.microsoft.com/office/drawing/2014/main" id="{BA642888-60ED-4F0C-8F0F-62BAED064173}"/>
              </a:ext>
            </a:extLst>
          </p:cNvPr>
          <p:cNvSpPr>
            <a:spLocks noGrp="1"/>
          </p:cNvSpPr>
          <p:nvPr>
            <p:ph idx="1"/>
          </p:nvPr>
        </p:nvSpPr>
        <p:spPr/>
        <p:txBody>
          <a:bodyPr/>
          <a:lstStyle/>
          <a:p>
            <a:pPr marL="20637" indent="0">
              <a:spcAft>
                <a:spcPts val="600"/>
              </a:spcAft>
              <a:buNone/>
            </a:pPr>
            <a:r>
              <a:rPr lang="en-GB"/>
              <a:t>The organization shall define and apply an information security risk assessment process that:</a:t>
            </a:r>
          </a:p>
          <a:p>
            <a:pPr marL="342900" indent="-342900">
              <a:spcAft>
                <a:spcPts val="600"/>
              </a:spcAft>
              <a:buFont typeface="+mj-lt"/>
              <a:buAutoNum type="alphaLcParenR"/>
            </a:pPr>
            <a:r>
              <a:rPr lang="en-GB"/>
              <a:t>establishes and maintains information security risk criteria that include:</a:t>
            </a:r>
          </a:p>
          <a:p>
            <a:pPr marL="800100" lvl="1" indent="-342900">
              <a:spcAft>
                <a:spcPts val="600"/>
              </a:spcAft>
              <a:buFont typeface="+mj-lt"/>
              <a:buAutoNum type="arabicPeriod"/>
            </a:pPr>
            <a:r>
              <a:rPr lang="en-GB"/>
              <a:t>the risk acceptance criteria</a:t>
            </a:r>
          </a:p>
          <a:p>
            <a:pPr marL="800100" lvl="1" indent="-342900">
              <a:spcAft>
                <a:spcPts val="600"/>
              </a:spcAft>
              <a:buFont typeface="+mj-lt"/>
              <a:buAutoNum type="arabicPeriod"/>
            </a:pPr>
            <a:r>
              <a:rPr lang="en-GB"/>
              <a:t>criteria for performing information security risk assessments;</a:t>
            </a:r>
          </a:p>
          <a:p>
            <a:pPr marL="350837" indent="-342900">
              <a:spcAft>
                <a:spcPts val="600"/>
              </a:spcAft>
              <a:buFont typeface="+mj-lt"/>
              <a:buAutoNum type="alphaLcParenR"/>
            </a:pPr>
            <a:r>
              <a:rPr lang="en-GB"/>
              <a:t>ensures that repeated information security risk assessments produce consistent, valid and comparable results;</a:t>
            </a:r>
          </a:p>
          <a:p>
            <a:endParaRPr lang="de-DE"/>
          </a:p>
        </p:txBody>
      </p:sp>
      <p:sp>
        <p:nvSpPr>
          <p:cNvPr id="6" name="Textplatzhalter 5">
            <a:extLst>
              <a:ext uri="{FF2B5EF4-FFF2-40B4-BE49-F238E27FC236}">
                <a16:creationId xmlns:a16="http://schemas.microsoft.com/office/drawing/2014/main" id="{EDFE17CE-AA27-43C3-85C9-37ABC9A5AE25}"/>
              </a:ext>
            </a:extLst>
          </p:cNvPr>
          <p:cNvSpPr>
            <a:spLocks noGrp="1"/>
          </p:cNvSpPr>
          <p:nvPr>
            <p:ph type="body" sz="quarter" idx="10"/>
          </p:nvPr>
        </p:nvSpPr>
        <p:spPr/>
        <p:txBody>
          <a:bodyPr/>
          <a:lstStyle/>
          <a:p>
            <a:r>
              <a:rPr lang="en-GB"/>
              <a:t>6.1.2 Information security - part 1</a:t>
            </a:r>
          </a:p>
        </p:txBody>
      </p:sp>
    </p:spTree>
    <p:extLst>
      <p:ext uri="{BB962C8B-B14F-4D97-AF65-F5344CB8AC3E}">
        <p14:creationId xmlns:p14="http://schemas.microsoft.com/office/powerpoint/2010/main" val="1257818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ISO 27001 - Chapter 6 Planning</a:t>
            </a:r>
          </a:p>
        </p:txBody>
      </p:sp>
      <p:sp>
        <p:nvSpPr>
          <p:cNvPr id="3" name="Inhaltsplatzhalter 2">
            <a:extLst>
              <a:ext uri="{FF2B5EF4-FFF2-40B4-BE49-F238E27FC236}">
                <a16:creationId xmlns:a16="http://schemas.microsoft.com/office/drawing/2014/main" id="{53A077E5-A052-4A82-A324-0276E6E2AF06}"/>
              </a:ext>
            </a:extLst>
          </p:cNvPr>
          <p:cNvSpPr>
            <a:spLocks noGrp="1"/>
          </p:cNvSpPr>
          <p:nvPr>
            <p:ph idx="1"/>
          </p:nvPr>
        </p:nvSpPr>
        <p:spPr/>
        <p:txBody>
          <a:bodyPr/>
          <a:lstStyle/>
          <a:p>
            <a:pPr marL="20637" indent="0">
              <a:spcAft>
                <a:spcPts val="600"/>
              </a:spcAft>
              <a:buNone/>
            </a:pPr>
            <a:r>
              <a:rPr lang="en-GB"/>
              <a:t>identifies the information security risks:</a:t>
            </a:r>
          </a:p>
          <a:p>
            <a:pPr marL="800100" lvl="1" indent="-342900">
              <a:spcAft>
                <a:spcPts val="600"/>
              </a:spcAft>
              <a:buFont typeface="+mj-lt"/>
              <a:buAutoNum type="arabicPeriod"/>
            </a:pPr>
            <a:r>
              <a:rPr lang="en-GB"/>
              <a:t>apply the information security risk assessment process to identify risks associated with the loss of confidentiality, integrity and availability for information within the scope of the information security management system; and</a:t>
            </a:r>
          </a:p>
          <a:p>
            <a:pPr marL="800100" lvl="1" indent="-342900">
              <a:spcAft>
                <a:spcPts val="600"/>
              </a:spcAft>
              <a:buFont typeface="+mj-lt"/>
              <a:buAutoNum type="arabicPeriod"/>
            </a:pPr>
            <a:r>
              <a:rPr lang="en-GB"/>
              <a:t>identify the risk owners.</a:t>
            </a:r>
          </a:p>
          <a:p>
            <a:pPr marL="20637" indent="0">
              <a:spcAft>
                <a:spcPts val="600"/>
              </a:spcAft>
              <a:buNone/>
            </a:pPr>
            <a:r>
              <a:rPr lang="en-GB"/>
              <a:t>analyses the information security risks:</a:t>
            </a:r>
          </a:p>
          <a:p>
            <a:pPr marL="800100" lvl="1" indent="-342900">
              <a:spcAft>
                <a:spcPts val="600"/>
              </a:spcAft>
              <a:buFont typeface="+mj-lt"/>
              <a:buAutoNum type="arabicPeriod"/>
            </a:pPr>
            <a:r>
              <a:rPr lang="en-GB"/>
              <a:t>assess the potential consequences that would result if the risks identified in 6.1.2 c) 1) were to materialize;</a:t>
            </a:r>
          </a:p>
          <a:p>
            <a:pPr marL="800100" lvl="1" indent="-342900">
              <a:spcAft>
                <a:spcPts val="600"/>
              </a:spcAft>
              <a:buFont typeface="+mj-lt"/>
              <a:buAutoNum type="arabicPeriod"/>
            </a:pPr>
            <a:r>
              <a:rPr lang="en-GB"/>
              <a:t>assess the realistic likelihood of the occurrence of the risks identified in 6.1.2 c) 1); and</a:t>
            </a:r>
          </a:p>
          <a:p>
            <a:pPr marL="800100" lvl="1" indent="-342900">
              <a:spcAft>
                <a:spcPts val="600"/>
              </a:spcAft>
              <a:buFont typeface="+mj-lt"/>
              <a:buAutoNum type="arabicPeriod"/>
            </a:pPr>
            <a:r>
              <a:rPr lang="en-GB"/>
              <a:t>determine the levels of risk.</a:t>
            </a:r>
          </a:p>
          <a:p>
            <a:endParaRPr lang="de-DE"/>
          </a:p>
        </p:txBody>
      </p:sp>
      <p:sp>
        <p:nvSpPr>
          <p:cNvPr id="6" name="Textplatzhalter 5">
            <a:extLst>
              <a:ext uri="{FF2B5EF4-FFF2-40B4-BE49-F238E27FC236}">
                <a16:creationId xmlns:a16="http://schemas.microsoft.com/office/drawing/2014/main" id="{EE7F5341-A65A-4FA9-A528-A40893E4257D}"/>
              </a:ext>
            </a:extLst>
          </p:cNvPr>
          <p:cNvSpPr>
            <a:spLocks noGrp="1"/>
          </p:cNvSpPr>
          <p:nvPr>
            <p:ph type="body" sz="quarter" idx="10"/>
          </p:nvPr>
        </p:nvSpPr>
        <p:spPr/>
        <p:txBody>
          <a:bodyPr/>
          <a:lstStyle/>
          <a:p>
            <a:r>
              <a:rPr lang="en-GB"/>
              <a:t>6.1.2 Information security - part 2</a:t>
            </a:r>
          </a:p>
        </p:txBody>
      </p:sp>
    </p:spTree>
    <p:extLst>
      <p:ext uri="{BB962C8B-B14F-4D97-AF65-F5344CB8AC3E}">
        <p14:creationId xmlns:p14="http://schemas.microsoft.com/office/powerpoint/2010/main" val="255769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Detailed content of the course</a:t>
            </a:r>
          </a:p>
        </p:txBody>
      </p:sp>
      <p:sp>
        <p:nvSpPr>
          <p:cNvPr id="3" name="Inhaltsplatzhalter 2"/>
          <p:cNvSpPr>
            <a:spLocks noGrp="1"/>
          </p:cNvSpPr>
          <p:nvPr>
            <p:ph idx="1"/>
          </p:nvPr>
        </p:nvSpPr>
        <p:spPr/>
        <p:txBody>
          <a:bodyPr/>
          <a:lstStyle/>
          <a:p>
            <a:pPr marL="20637" indent="0">
              <a:buNone/>
            </a:pPr>
            <a:r>
              <a:rPr lang="en-GB" dirty="0"/>
              <a:t> </a:t>
            </a:r>
          </a:p>
        </p:txBody>
      </p:sp>
      <p:sp>
        <p:nvSpPr>
          <p:cNvPr id="6" name="Abgerundetes Rechteck 30">
            <a:extLst>
              <a:ext uri="{FF2B5EF4-FFF2-40B4-BE49-F238E27FC236}">
                <a16:creationId xmlns:a16="http://schemas.microsoft.com/office/drawing/2014/main" id="{A78410CD-E0C1-4DA2-B4B0-B549DBB07D54}"/>
              </a:ext>
            </a:extLst>
          </p:cNvPr>
          <p:cNvSpPr/>
          <p:nvPr/>
        </p:nvSpPr>
        <p:spPr>
          <a:xfrm>
            <a:off x="679598" y="1203037"/>
            <a:ext cx="3820394" cy="4530220"/>
          </a:xfrm>
          <a:prstGeom prst="roundRect">
            <a:avLst>
              <a:gd name="adj" fmla="val 2558"/>
            </a:avLst>
          </a:prstGeom>
          <a:solidFill>
            <a:schemeClr val="bg1"/>
          </a:soli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9388"/>
            <a:r>
              <a:rPr lang="en-GB" sz="1200" dirty="0">
                <a:solidFill>
                  <a:schemeClr val="bg1">
                    <a:lumMod val="50000"/>
                  </a:schemeClr>
                </a:solidFill>
              </a:rPr>
              <a:t>1      Scope</a:t>
            </a:r>
          </a:p>
          <a:p>
            <a:pPr marL="179388"/>
            <a:r>
              <a:rPr lang="en-GB" sz="1200" dirty="0">
                <a:solidFill>
                  <a:schemeClr val="tx1"/>
                </a:solidFill>
              </a:rPr>
              <a:t>2      Terms and definitions</a:t>
            </a:r>
          </a:p>
          <a:p>
            <a:pPr marL="179388"/>
            <a:r>
              <a:rPr lang="en-GB" sz="1200" dirty="0">
                <a:solidFill>
                  <a:schemeClr val="tx1"/>
                </a:solidFill>
              </a:rPr>
              <a:t>3      Management systems for IS</a:t>
            </a:r>
          </a:p>
          <a:p>
            <a:pPr marL="179388"/>
            <a:r>
              <a:rPr lang="en-GB" sz="1200" dirty="0">
                <a:solidFill>
                  <a:schemeClr val="bg1">
                    <a:lumMod val="50000"/>
                  </a:schemeClr>
                </a:solidFill>
              </a:rPr>
              <a:t>3.1</a:t>
            </a:r>
            <a:r>
              <a:rPr lang="en-GB" sz="1200" dirty="0">
                <a:solidFill>
                  <a:schemeClr val="tx1"/>
                </a:solidFill>
              </a:rPr>
              <a:t> 	</a:t>
            </a:r>
            <a:r>
              <a:rPr lang="en-GB" sz="1200" dirty="0">
                <a:solidFill>
                  <a:schemeClr val="bg1">
                    <a:lumMod val="50000"/>
                  </a:schemeClr>
                </a:solidFill>
              </a:rPr>
              <a:t>Introduction</a:t>
            </a:r>
          </a:p>
          <a:p>
            <a:pPr marL="179388"/>
            <a:r>
              <a:rPr lang="en-GB" sz="1200" dirty="0">
                <a:solidFill>
                  <a:schemeClr val="tx1"/>
                </a:solidFill>
              </a:rPr>
              <a:t>3.2 	What is an ISMS?</a:t>
            </a:r>
          </a:p>
          <a:p>
            <a:pPr marL="179388"/>
            <a:r>
              <a:rPr lang="en-GB" sz="1200" dirty="0">
                <a:solidFill>
                  <a:schemeClr val="bg1">
                    <a:lumMod val="50000"/>
                  </a:schemeClr>
                </a:solidFill>
              </a:rPr>
              <a:t>3.3</a:t>
            </a:r>
            <a:r>
              <a:rPr lang="en-GB" sz="1200" dirty="0">
                <a:solidFill>
                  <a:schemeClr val="tx1"/>
                </a:solidFill>
              </a:rPr>
              <a:t> 	</a:t>
            </a:r>
            <a:r>
              <a:rPr lang="en-GB" sz="1200" dirty="0">
                <a:solidFill>
                  <a:schemeClr val="bg1">
                    <a:lumMod val="50000"/>
                  </a:schemeClr>
                </a:solidFill>
              </a:rPr>
              <a:t>Process-orientated approach</a:t>
            </a:r>
          </a:p>
          <a:p>
            <a:pPr marL="179388"/>
            <a:r>
              <a:rPr lang="en-GB" sz="1200" dirty="0">
                <a:solidFill>
                  <a:schemeClr val="tx1"/>
                </a:solidFill>
              </a:rPr>
              <a:t>3.4 	Why an ISMS is important</a:t>
            </a:r>
          </a:p>
          <a:p>
            <a:pPr marL="179388"/>
            <a:r>
              <a:rPr lang="en-GB" sz="1200" dirty="0">
                <a:solidFill>
                  <a:schemeClr val="tx1"/>
                </a:solidFill>
              </a:rPr>
              <a:t>3.5 	Adoption, monitoring, maintenance 	and improvement of an ISMS</a:t>
            </a:r>
          </a:p>
          <a:p>
            <a:pPr marL="179388"/>
            <a:r>
              <a:rPr lang="en-GB" sz="1200" dirty="0">
                <a:solidFill>
                  <a:schemeClr val="bg1">
                    <a:lumMod val="50000"/>
                  </a:schemeClr>
                </a:solidFill>
              </a:rPr>
              <a:t>3.6</a:t>
            </a:r>
            <a:r>
              <a:rPr lang="en-GB" sz="1200" dirty="0">
                <a:solidFill>
                  <a:schemeClr val="tx1"/>
                </a:solidFill>
              </a:rPr>
              <a:t> 	</a:t>
            </a:r>
            <a:r>
              <a:rPr lang="en-GB" sz="1200" dirty="0">
                <a:solidFill>
                  <a:schemeClr val="bg1">
                    <a:lumMod val="50000"/>
                  </a:schemeClr>
                </a:solidFill>
              </a:rPr>
              <a:t>Critical factors for ISMS</a:t>
            </a:r>
          </a:p>
          <a:p>
            <a:pPr marL="179388"/>
            <a:r>
              <a:rPr lang="en-GB" sz="1200" dirty="0">
                <a:solidFill>
                  <a:schemeClr val="tx1"/>
                </a:solidFill>
              </a:rPr>
              <a:t>3.7 	Use of the ISMS family of standards</a:t>
            </a:r>
          </a:p>
          <a:p>
            <a:pPr marL="179388"/>
            <a:r>
              <a:rPr lang="en-GB" sz="1200" dirty="0">
                <a:solidFill>
                  <a:schemeClr val="tx1"/>
                </a:solidFill>
              </a:rPr>
              <a:t>4      The ISMS family of standards</a:t>
            </a:r>
          </a:p>
          <a:p>
            <a:pPr marL="179388"/>
            <a:r>
              <a:rPr lang="en-GB" sz="1200" dirty="0">
                <a:solidFill>
                  <a:schemeClr val="tx1"/>
                </a:solidFill>
              </a:rPr>
              <a:t>4.1 	General information</a:t>
            </a:r>
          </a:p>
          <a:p>
            <a:pPr marL="179388"/>
            <a:r>
              <a:rPr lang="en-GB" sz="1200" dirty="0">
                <a:solidFill>
                  <a:schemeClr val="tx1"/>
                </a:solidFill>
              </a:rPr>
              <a:t>4.2 	Standards that provide an overview 	and determine terminology</a:t>
            </a:r>
          </a:p>
          <a:p>
            <a:pPr marL="179388"/>
            <a:r>
              <a:rPr lang="en-GB" sz="1200" dirty="0">
                <a:solidFill>
                  <a:schemeClr val="tx1"/>
                </a:solidFill>
              </a:rPr>
              <a:t>4.3	Standards that determine 	requirements</a:t>
            </a:r>
          </a:p>
          <a:p>
            <a:pPr marL="179388"/>
            <a:r>
              <a:rPr lang="en-GB" sz="1200" dirty="0">
                <a:solidFill>
                  <a:schemeClr val="tx1"/>
                </a:solidFill>
              </a:rPr>
              <a:t>4.4	Standards that describe general 	guidelines</a:t>
            </a:r>
          </a:p>
          <a:p>
            <a:pPr marL="179388"/>
            <a:r>
              <a:rPr lang="en-GB" sz="1200" dirty="0">
                <a:solidFill>
                  <a:schemeClr val="bg1">
                    <a:lumMod val="50000"/>
                  </a:schemeClr>
                </a:solidFill>
              </a:rPr>
              <a:t>4.5	Standards that describe sector-	specific guidelines</a:t>
            </a:r>
          </a:p>
        </p:txBody>
      </p:sp>
      <p:sp>
        <p:nvSpPr>
          <p:cNvPr id="15" name="Abgerundetes Rechteck 30">
            <a:extLst>
              <a:ext uri="{FF2B5EF4-FFF2-40B4-BE49-F238E27FC236}">
                <a16:creationId xmlns:a16="http://schemas.microsoft.com/office/drawing/2014/main" id="{A78410CD-E0C1-4DA2-B4B0-B549DBB07D54}"/>
              </a:ext>
            </a:extLst>
          </p:cNvPr>
          <p:cNvSpPr/>
          <p:nvPr/>
        </p:nvSpPr>
        <p:spPr>
          <a:xfrm>
            <a:off x="4788024" y="1203037"/>
            <a:ext cx="4109470" cy="4530217"/>
          </a:xfrm>
          <a:prstGeom prst="roundRect">
            <a:avLst>
              <a:gd name="adj" fmla="val 2406"/>
            </a:avLst>
          </a:prstGeom>
          <a:solidFill>
            <a:schemeClr val="bg1"/>
          </a:soli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9388" defTabSz="808038"/>
            <a:r>
              <a:rPr lang="en-GB" sz="1200" dirty="0">
                <a:solidFill>
                  <a:schemeClr val="bg1">
                    <a:lumMod val="50000"/>
                  </a:schemeClr>
                </a:solidFill>
              </a:rPr>
              <a:t>1    	Scope</a:t>
            </a:r>
            <a:br>
              <a:rPr lang="en-GB" sz="1200" dirty="0">
                <a:solidFill>
                  <a:schemeClr val="bg1">
                    <a:lumMod val="50000"/>
                  </a:schemeClr>
                </a:solidFill>
              </a:rPr>
            </a:br>
            <a:r>
              <a:rPr lang="en-GB" sz="1200" dirty="0">
                <a:solidFill>
                  <a:schemeClr val="bg1">
                    <a:lumMod val="50000"/>
                  </a:schemeClr>
                </a:solidFill>
              </a:rPr>
              <a:t>2    	Normative references</a:t>
            </a:r>
            <a:br>
              <a:rPr lang="en-GB" sz="1200" dirty="0">
                <a:solidFill>
                  <a:schemeClr val="bg1">
                    <a:lumMod val="50000"/>
                  </a:schemeClr>
                </a:solidFill>
              </a:rPr>
            </a:br>
            <a:r>
              <a:rPr lang="en-GB" sz="1200" dirty="0">
                <a:solidFill>
                  <a:schemeClr val="bg1">
                    <a:lumMod val="50000"/>
                  </a:schemeClr>
                </a:solidFill>
              </a:rPr>
              <a:t>3    	Terms and definitions</a:t>
            </a:r>
            <a:br>
              <a:rPr lang="en-GB" sz="1200" dirty="0">
                <a:solidFill>
                  <a:schemeClr val="bg1">
                    <a:lumMod val="50000"/>
                  </a:schemeClr>
                </a:solidFill>
              </a:rPr>
            </a:br>
            <a:r>
              <a:rPr lang="en-GB" sz="1200" dirty="0">
                <a:solidFill>
                  <a:schemeClr val="tx1"/>
                </a:solidFill>
              </a:rPr>
              <a:t>4    	Context of the organization</a:t>
            </a:r>
            <a:br>
              <a:rPr lang="en-GB" sz="1200" dirty="0">
                <a:solidFill>
                  <a:schemeClr val="tx1"/>
                </a:solidFill>
              </a:rPr>
            </a:br>
            <a:r>
              <a:rPr lang="en-GB" sz="1200" dirty="0">
                <a:solidFill>
                  <a:schemeClr val="tx1"/>
                </a:solidFill>
              </a:rPr>
              <a:t>5   	Leadership</a:t>
            </a:r>
          </a:p>
          <a:p>
            <a:pPr marL="179388" defTabSz="808038"/>
            <a:r>
              <a:rPr lang="en-GB" sz="1200" dirty="0">
                <a:solidFill>
                  <a:schemeClr val="tx1"/>
                </a:solidFill>
              </a:rPr>
              <a:t>6	Planning</a:t>
            </a:r>
          </a:p>
          <a:p>
            <a:pPr marL="179388" defTabSz="808038"/>
            <a:r>
              <a:rPr lang="en-GB" sz="1200" dirty="0">
                <a:solidFill>
                  <a:schemeClr val="tx1"/>
                </a:solidFill>
              </a:rPr>
              <a:t>7	Support</a:t>
            </a:r>
          </a:p>
          <a:p>
            <a:pPr marL="179388" defTabSz="808038"/>
            <a:r>
              <a:rPr lang="en-GB" sz="1200" dirty="0">
                <a:solidFill>
                  <a:schemeClr val="tx1"/>
                </a:solidFill>
              </a:rPr>
              <a:t>8 	Operation</a:t>
            </a:r>
          </a:p>
          <a:p>
            <a:pPr marL="179388" defTabSz="808038"/>
            <a:r>
              <a:rPr lang="en-GB" sz="1200" dirty="0">
                <a:solidFill>
                  <a:schemeClr val="tx1"/>
                </a:solidFill>
              </a:rPr>
              <a:t>9 	Performance evaluation</a:t>
            </a:r>
          </a:p>
          <a:p>
            <a:pPr marL="179388" defTabSz="808038"/>
            <a:r>
              <a:rPr lang="en-GB" sz="1200" dirty="0">
                <a:solidFill>
                  <a:schemeClr val="tx1"/>
                </a:solidFill>
              </a:rPr>
              <a:t>10 	Improvement</a:t>
            </a:r>
          </a:p>
          <a:p>
            <a:pPr marL="179388" defTabSz="808038"/>
            <a:endParaRPr lang="de-DE" sz="1200" dirty="0">
              <a:solidFill>
                <a:schemeClr val="tx1"/>
              </a:solidFill>
            </a:endParaRPr>
          </a:p>
          <a:p>
            <a:pPr marL="179388" defTabSz="808038"/>
            <a:r>
              <a:rPr lang="en-GB" sz="1200" dirty="0">
                <a:solidFill>
                  <a:schemeClr val="tx1"/>
                </a:solidFill>
              </a:rPr>
              <a:t>A5 	Organisational controls</a:t>
            </a:r>
          </a:p>
          <a:p>
            <a:pPr marL="179388" defTabSz="808038"/>
            <a:r>
              <a:rPr lang="en-GB" sz="1200" dirty="0">
                <a:solidFill>
                  <a:schemeClr val="tx1"/>
                </a:solidFill>
              </a:rPr>
              <a:t>A6	People controls</a:t>
            </a:r>
          </a:p>
          <a:p>
            <a:pPr marL="179388" defTabSz="808038"/>
            <a:r>
              <a:rPr lang="en-GB" sz="1200" dirty="0">
                <a:solidFill>
                  <a:schemeClr val="tx1"/>
                </a:solidFill>
              </a:rPr>
              <a:t>A7	Physical controls</a:t>
            </a:r>
          </a:p>
          <a:p>
            <a:pPr marL="179388" defTabSz="808038"/>
            <a:r>
              <a:rPr lang="en-GB" sz="1200" dirty="0">
                <a:solidFill>
                  <a:schemeClr val="tx1"/>
                </a:solidFill>
              </a:rPr>
              <a:t>A8	Technological controls</a:t>
            </a:r>
          </a:p>
        </p:txBody>
      </p:sp>
      <p:sp>
        <p:nvSpPr>
          <p:cNvPr id="10" name="Rechteck 9">
            <a:extLst>
              <a:ext uri="{FF2B5EF4-FFF2-40B4-BE49-F238E27FC236}">
                <a16:creationId xmlns:a16="http://schemas.microsoft.com/office/drawing/2014/main" id="{339A5B47-EDEF-41B6-B328-C606D82B1DB1}"/>
              </a:ext>
            </a:extLst>
          </p:cNvPr>
          <p:cNvSpPr/>
          <p:nvPr/>
        </p:nvSpPr>
        <p:spPr>
          <a:xfrm>
            <a:off x="1907704" y="1011115"/>
            <a:ext cx="1237591" cy="353943"/>
          </a:xfrm>
          <a:prstGeom prst="rect">
            <a:avLst/>
          </a:prstGeom>
          <a:solidFill>
            <a:schemeClr val="bg1"/>
          </a:solidFill>
        </p:spPr>
        <p:txBody>
          <a:bodyPr wrap="square">
            <a:spAutoFit/>
          </a:bodyPr>
          <a:lstStyle/>
          <a:p>
            <a:r>
              <a:rPr lang="en-GB" b="1" dirty="0"/>
              <a:t>ISO 27000</a:t>
            </a:r>
          </a:p>
        </p:txBody>
      </p:sp>
      <p:sp>
        <p:nvSpPr>
          <p:cNvPr id="11" name="Rechteck 10">
            <a:extLst>
              <a:ext uri="{FF2B5EF4-FFF2-40B4-BE49-F238E27FC236}">
                <a16:creationId xmlns:a16="http://schemas.microsoft.com/office/drawing/2014/main" id="{CD29BFAF-FA82-46A9-868A-351A55293FBB}"/>
              </a:ext>
            </a:extLst>
          </p:cNvPr>
          <p:cNvSpPr/>
          <p:nvPr/>
        </p:nvSpPr>
        <p:spPr>
          <a:xfrm>
            <a:off x="6156176" y="1020634"/>
            <a:ext cx="1237591" cy="353944"/>
          </a:xfrm>
          <a:prstGeom prst="rect">
            <a:avLst/>
          </a:prstGeom>
          <a:solidFill>
            <a:schemeClr val="bg1"/>
          </a:solidFill>
        </p:spPr>
        <p:txBody>
          <a:bodyPr wrap="square">
            <a:spAutoFit/>
          </a:bodyPr>
          <a:lstStyle/>
          <a:p>
            <a:r>
              <a:rPr lang="en-GB" b="1" dirty="0"/>
              <a:t>ISO 27001</a:t>
            </a:r>
          </a:p>
        </p:txBody>
      </p:sp>
    </p:spTree>
    <p:extLst>
      <p:ext uri="{BB962C8B-B14F-4D97-AF65-F5344CB8AC3E}">
        <p14:creationId xmlns:p14="http://schemas.microsoft.com/office/powerpoint/2010/main" val="40637886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ISO 27001 - Chapter 6 Planning</a:t>
            </a:r>
          </a:p>
        </p:txBody>
      </p:sp>
      <p:sp>
        <p:nvSpPr>
          <p:cNvPr id="3" name="Inhaltsplatzhalter 2">
            <a:extLst>
              <a:ext uri="{FF2B5EF4-FFF2-40B4-BE49-F238E27FC236}">
                <a16:creationId xmlns:a16="http://schemas.microsoft.com/office/drawing/2014/main" id="{12A61614-B910-4268-A277-72445490C9E7}"/>
              </a:ext>
            </a:extLst>
          </p:cNvPr>
          <p:cNvSpPr>
            <a:spLocks noGrp="1"/>
          </p:cNvSpPr>
          <p:nvPr>
            <p:ph idx="1"/>
          </p:nvPr>
        </p:nvSpPr>
        <p:spPr/>
        <p:txBody>
          <a:bodyPr/>
          <a:lstStyle/>
          <a:p>
            <a:pPr marL="20637" indent="0">
              <a:spcAft>
                <a:spcPts val="600"/>
              </a:spcAft>
              <a:buNone/>
            </a:pPr>
            <a:r>
              <a:rPr lang="en-GB"/>
              <a:t>evaluates the information security risks:</a:t>
            </a:r>
          </a:p>
          <a:p>
            <a:pPr marL="800100" lvl="1" indent="-342900">
              <a:spcAft>
                <a:spcPts val="600"/>
              </a:spcAft>
              <a:buFont typeface="+mj-lt"/>
              <a:buAutoNum type="arabicPeriod"/>
            </a:pPr>
            <a:r>
              <a:rPr lang="en-GB"/>
              <a:t>compare the results of risk analysis with the risk criteria established in 6.1.2 a); and</a:t>
            </a:r>
          </a:p>
          <a:p>
            <a:pPr marL="800100" lvl="1" indent="-342900">
              <a:spcAft>
                <a:spcPts val="600"/>
              </a:spcAft>
              <a:buFont typeface="+mj-lt"/>
              <a:buAutoNum type="arabicPeriod"/>
            </a:pPr>
            <a:r>
              <a:rPr lang="en-GB"/>
              <a:t>prioritize the analysed risks for risk treatment.</a:t>
            </a:r>
          </a:p>
          <a:p>
            <a:pPr>
              <a:spcAft>
                <a:spcPts val="600"/>
              </a:spcAft>
            </a:pPr>
            <a:endParaRPr lang="de-DE"/>
          </a:p>
          <a:p>
            <a:pPr marL="20637" indent="0">
              <a:spcAft>
                <a:spcPts val="600"/>
              </a:spcAft>
              <a:buNone/>
            </a:pPr>
            <a:r>
              <a:rPr lang="en-GB"/>
              <a:t>The organization has to retain documented information about the information security risk assessment process.</a:t>
            </a:r>
          </a:p>
          <a:p>
            <a:endParaRPr lang="de-DE"/>
          </a:p>
        </p:txBody>
      </p:sp>
      <p:sp>
        <p:nvSpPr>
          <p:cNvPr id="6" name="Textplatzhalter 5">
            <a:extLst>
              <a:ext uri="{FF2B5EF4-FFF2-40B4-BE49-F238E27FC236}">
                <a16:creationId xmlns:a16="http://schemas.microsoft.com/office/drawing/2014/main" id="{40B040D1-4820-4EDF-BB4B-AF8C8405697F}"/>
              </a:ext>
            </a:extLst>
          </p:cNvPr>
          <p:cNvSpPr>
            <a:spLocks noGrp="1"/>
          </p:cNvSpPr>
          <p:nvPr>
            <p:ph type="body" sz="quarter" idx="10"/>
          </p:nvPr>
        </p:nvSpPr>
        <p:spPr/>
        <p:txBody>
          <a:bodyPr/>
          <a:lstStyle/>
          <a:p>
            <a:r>
              <a:rPr lang="en-GB"/>
              <a:t>6.1.2 Information security - part 3</a:t>
            </a:r>
          </a:p>
        </p:txBody>
      </p:sp>
    </p:spTree>
    <p:extLst>
      <p:ext uri="{BB962C8B-B14F-4D97-AF65-F5344CB8AC3E}">
        <p14:creationId xmlns:p14="http://schemas.microsoft.com/office/powerpoint/2010/main" val="18245314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ISO 27001 - Chapter 6 Planning</a:t>
            </a:r>
          </a:p>
        </p:txBody>
      </p:sp>
      <p:sp>
        <p:nvSpPr>
          <p:cNvPr id="4" name="Inhaltsplatzhalter 3">
            <a:extLst>
              <a:ext uri="{FF2B5EF4-FFF2-40B4-BE49-F238E27FC236}">
                <a16:creationId xmlns:a16="http://schemas.microsoft.com/office/drawing/2014/main" id="{95623B9C-451A-411B-92EA-C4D5C3A565D9}"/>
              </a:ext>
            </a:extLst>
          </p:cNvPr>
          <p:cNvSpPr>
            <a:spLocks noGrp="1"/>
          </p:cNvSpPr>
          <p:nvPr>
            <p:ph idx="1"/>
          </p:nvPr>
        </p:nvSpPr>
        <p:spPr/>
        <p:txBody>
          <a:bodyPr/>
          <a:lstStyle/>
          <a:p>
            <a:pPr marL="20637" indent="0">
              <a:buNone/>
            </a:pPr>
            <a:r>
              <a:rPr lang="en-GB"/>
              <a:t>The organization shall define and apply an information security risk assessment process that:</a:t>
            </a:r>
          </a:p>
          <a:p>
            <a:pPr marL="342900" indent="-342900">
              <a:spcBef>
                <a:spcPts val="1200"/>
              </a:spcBef>
              <a:buFont typeface="+mj-lt"/>
              <a:buAutoNum type="alphaLcParenR"/>
            </a:pPr>
            <a:r>
              <a:rPr lang="en-GB"/>
              <a:t>select appropriate information security risk treatment options, taking account of the risk assessment results;</a:t>
            </a:r>
          </a:p>
          <a:p>
            <a:pPr marL="342900" indent="-342900">
              <a:buFont typeface="+mj-lt"/>
              <a:buAutoNum type="alphaLcParenR"/>
            </a:pPr>
            <a:r>
              <a:rPr lang="en-GB"/>
              <a:t>determine all controls that are necessary to implement the information security risk treatment option(s) chosen.</a:t>
            </a:r>
          </a:p>
          <a:p>
            <a:endParaRPr lang="de-DE"/>
          </a:p>
        </p:txBody>
      </p:sp>
      <p:sp>
        <p:nvSpPr>
          <p:cNvPr id="6" name="Textplatzhalter 5">
            <a:extLst>
              <a:ext uri="{FF2B5EF4-FFF2-40B4-BE49-F238E27FC236}">
                <a16:creationId xmlns:a16="http://schemas.microsoft.com/office/drawing/2014/main" id="{23B04536-187E-49D1-A360-4E3953162A69}"/>
              </a:ext>
            </a:extLst>
          </p:cNvPr>
          <p:cNvSpPr>
            <a:spLocks noGrp="1"/>
          </p:cNvSpPr>
          <p:nvPr>
            <p:ph type="body" sz="quarter" idx="10"/>
          </p:nvPr>
        </p:nvSpPr>
        <p:spPr/>
        <p:txBody>
          <a:bodyPr/>
          <a:lstStyle/>
          <a:p>
            <a:r>
              <a:rPr lang="en-GB"/>
              <a:t>6.1.3 Information security risk treatment - part 1</a:t>
            </a:r>
          </a:p>
        </p:txBody>
      </p:sp>
    </p:spTree>
    <p:extLst>
      <p:ext uri="{BB962C8B-B14F-4D97-AF65-F5344CB8AC3E}">
        <p14:creationId xmlns:p14="http://schemas.microsoft.com/office/powerpoint/2010/main" val="12323441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ISO 27001 - Chapter 6 Planning</a:t>
            </a:r>
          </a:p>
        </p:txBody>
      </p:sp>
      <p:sp>
        <p:nvSpPr>
          <p:cNvPr id="4" name="Inhaltsplatzhalter 3">
            <a:extLst>
              <a:ext uri="{FF2B5EF4-FFF2-40B4-BE49-F238E27FC236}">
                <a16:creationId xmlns:a16="http://schemas.microsoft.com/office/drawing/2014/main" id="{6D1D05E0-9491-48FC-A896-17D2EB4AC1A3}"/>
              </a:ext>
            </a:extLst>
          </p:cNvPr>
          <p:cNvSpPr>
            <a:spLocks noGrp="1"/>
          </p:cNvSpPr>
          <p:nvPr>
            <p:ph idx="1"/>
          </p:nvPr>
        </p:nvSpPr>
        <p:spPr>
          <a:xfrm>
            <a:off x="591542" y="1604315"/>
            <a:ext cx="8185025" cy="4895865"/>
          </a:xfrm>
        </p:spPr>
        <p:txBody>
          <a:bodyPr/>
          <a:lstStyle/>
          <a:p>
            <a:pPr marL="342900" indent="-342900">
              <a:buFont typeface="+mj-lt"/>
              <a:buAutoNum type="alphaLcParenR" startAt="3"/>
            </a:pPr>
            <a:r>
              <a:rPr lang="en-GB"/>
              <a:t>compare the controls determined in 6.1.3 b) above with those in Annex A and verify that no necessary controls have been omitted;</a:t>
            </a:r>
          </a:p>
          <a:p>
            <a:pPr marL="342900" indent="-342900">
              <a:buFont typeface="+mj-lt"/>
              <a:buAutoNum type="alphaLcParenR" startAt="3"/>
            </a:pPr>
            <a:r>
              <a:rPr lang="en-GB"/>
              <a:t>produce a Statement of Applicability that contains the necessary controls (see 6.1.3 b) and c)) and justification for inclusions, whether they are implemented or not, and the justification for exclusions of controls from Annex A;</a:t>
            </a:r>
          </a:p>
          <a:p>
            <a:pPr marL="342900" indent="-342900">
              <a:buFont typeface="+mj-lt"/>
              <a:buAutoNum type="alphaLcParenR" startAt="3"/>
            </a:pPr>
            <a:r>
              <a:rPr lang="en-GB"/>
              <a:t>formulate an information security risk treatment plan; and</a:t>
            </a:r>
          </a:p>
          <a:p>
            <a:pPr marL="342900" indent="-342900">
              <a:buFont typeface="+mj-lt"/>
              <a:buAutoNum type="alphaLcParenR" startAt="3"/>
            </a:pPr>
            <a:r>
              <a:rPr lang="en-GB"/>
              <a:t>obtain risk owners’ approval of the information security risk treatment plan and acceptance of the residual information security risks.</a:t>
            </a:r>
          </a:p>
          <a:p>
            <a:pPr marL="342900" indent="-342900">
              <a:buFont typeface="+mj-lt"/>
              <a:buAutoNum type="alphaLcParenR" startAt="3"/>
            </a:pPr>
            <a:endParaRPr lang="de-DE"/>
          </a:p>
          <a:p>
            <a:pPr marL="0" indent="0">
              <a:buNone/>
            </a:pPr>
            <a:r>
              <a:rPr lang="en-GB"/>
              <a:t>The organization has to retain documented information about the information security risk assessment process.</a:t>
            </a:r>
          </a:p>
          <a:p>
            <a:pPr marL="0" indent="0">
              <a:buNone/>
            </a:pPr>
            <a:endParaRPr lang="de-DE"/>
          </a:p>
          <a:p>
            <a:pPr marL="20637" indent="0">
              <a:buNone/>
            </a:pPr>
            <a:endParaRPr lang="de-DE"/>
          </a:p>
        </p:txBody>
      </p:sp>
      <p:sp>
        <p:nvSpPr>
          <p:cNvPr id="6" name="Textplatzhalter 5">
            <a:extLst>
              <a:ext uri="{FF2B5EF4-FFF2-40B4-BE49-F238E27FC236}">
                <a16:creationId xmlns:a16="http://schemas.microsoft.com/office/drawing/2014/main" id="{01492F87-75A0-422B-BB88-BE51F0AC56AA}"/>
              </a:ext>
            </a:extLst>
          </p:cNvPr>
          <p:cNvSpPr>
            <a:spLocks noGrp="1"/>
          </p:cNvSpPr>
          <p:nvPr>
            <p:ph type="body" sz="quarter" idx="10"/>
          </p:nvPr>
        </p:nvSpPr>
        <p:spPr/>
        <p:txBody>
          <a:bodyPr/>
          <a:lstStyle/>
          <a:p>
            <a:r>
              <a:rPr lang="en-GB"/>
              <a:t>6.1.3 Information security risk treatment - part 2</a:t>
            </a:r>
          </a:p>
        </p:txBody>
      </p:sp>
    </p:spTree>
    <p:extLst>
      <p:ext uri="{BB962C8B-B14F-4D97-AF65-F5344CB8AC3E}">
        <p14:creationId xmlns:p14="http://schemas.microsoft.com/office/powerpoint/2010/main" val="39165107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Support</a:t>
            </a:r>
            <a:br>
              <a:rPr lang="en-GB"/>
            </a:br>
            <a:endParaRPr lang="en-GB"/>
          </a:p>
        </p:txBody>
      </p:sp>
      <p:sp>
        <p:nvSpPr>
          <p:cNvPr id="3" name="Inhaltsplatzhalter 2">
            <a:extLst>
              <a:ext uri="{FF2B5EF4-FFF2-40B4-BE49-F238E27FC236}">
                <a16:creationId xmlns:a16="http://schemas.microsoft.com/office/drawing/2014/main" id="{47259B2E-EA9F-4631-A539-7BCA83747290}"/>
              </a:ext>
            </a:extLst>
          </p:cNvPr>
          <p:cNvSpPr>
            <a:spLocks noGrp="1"/>
          </p:cNvSpPr>
          <p:nvPr>
            <p:ph idx="1"/>
          </p:nvPr>
        </p:nvSpPr>
        <p:spPr/>
        <p:txBody>
          <a:bodyPr/>
          <a:lstStyle/>
          <a:p>
            <a:pPr marL="20637" indent="0">
              <a:buNone/>
            </a:pPr>
            <a:r>
              <a:rPr lang="en-GB"/>
              <a:t>The organization shall determine and provide the resources needed for the establishment, implementation, maintenance and continual improvement of the information security management system. </a:t>
            </a:r>
          </a:p>
          <a:p>
            <a:pPr marL="20637" indent="0">
              <a:buNone/>
            </a:pPr>
            <a:endParaRPr lang="de-DE"/>
          </a:p>
          <a:p>
            <a:pPr marL="20637" indent="0">
              <a:buNone/>
            </a:pPr>
            <a:endParaRPr lang="de-DE"/>
          </a:p>
          <a:p>
            <a:pPr marL="20637" indent="0">
              <a:buNone/>
            </a:pPr>
            <a:endParaRPr lang="de-DE"/>
          </a:p>
          <a:p>
            <a:pPr marL="20637" indent="0">
              <a:buNone/>
            </a:pPr>
            <a:endParaRPr lang="de-DE"/>
          </a:p>
          <a:p>
            <a:pPr marL="20637" indent="0">
              <a:buNone/>
            </a:pPr>
            <a:endParaRPr lang="de-DE"/>
          </a:p>
          <a:p>
            <a:pPr marL="20637" indent="0">
              <a:spcBef>
                <a:spcPts val="1200"/>
              </a:spcBef>
              <a:buNone/>
            </a:pPr>
            <a:r>
              <a:rPr lang="en-GB"/>
              <a:t>The organization shall: </a:t>
            </a:r>
          </a:p>
          <a:p>
            <a:pPr marL="350837" indent="-342900">
              <a:buFont typeface="+mj-lt"/>
              <a:buAutoNum type="alphaLcParenR"/>
            </a:pPr>
            <a:r>
              <a:rPr lang="en-GB"/>
              <a:t>determine the necessary competence of persons doing work under its control that affects its information security performance; </a:t>
            </a:r>
          </a:p>
          <a:p>
            <a:pPr marL="350837" indent="-342900">
              <a:buFont typeface="+mj-lt"/>
              <a:buAutoNum type="alphaLcParenR"/>
            </a:pPr>
            <a:r>
              <a:rPr lang="en-GB"/>
              <a:t>ensure that these persons are competent on the basis of appropriate education, training, or experience; </a:t>
            </a:r>
          </a:p>
          <a:p>
            <a:pPr marL="20637" indent="0">
              <a:buNone/>
            </a:pPr>
            <a:r>
              <a:rPr lang="en-GB"/>
              <a:t>	</a:t>
            </a:r>
          </a:p>
          <a:p>
            <a:endParaRPr lang="de-DE"/>
          </a:p>
        </p:txBody>
      </p:sp>
      <p:sp>
        <p:nvSpPr>
          <p:cNvPr id="4" name="Textplatzhalter 3">
            <a:extLst>
              <a:ext uri="{FF2B5EF4-FFF2-40B4-BE49-F238E27FC236}">
                <a16:creationId xmlns:a16="http://schemas.microsoft.com/office/drawing/2014/main" id="{01505BC1-B6EA-45F5-91CA-A4D9E018ED4A}"/>
              </a:ext>
            </a:extLst>
          </p:cNvPr>
          <p:cNvSpPr>
            <a:spLocks noGrp="1"/>
          </p:cNvSpPr>
          <p:nvPr>
            <p:ph type="body" sz="quarter" idx="10"/>
          </p:nvPr>
        </p:nvSpPr>
        <p:spPr/>
        <p:txBody>
          <a:bodyPr/>
          <a:lstStyle/>
          <a:p>
            <a:r>
              <a:rPr lang="en-GB"/>
              <a:t>7.1 Resources</a:t>
            </a:r>
          </a:p>
        </p:txBody>
      </p:sp>
      <p:sp>
        <p:nvSpPr>
          <p:cNvPr id="6" name="Rechteck 5">
            <a:extLst>
              <a:ext uri="{FF2B5EF4-FFF2-40B4-BE49-F238E27FC236}">
                <a16:creationId xmlns:a16="http://schemas.microsoft.com/office/drawing/2014/main" id="{845BE601-E51C-4100-B916-E1757668F229}"/>
              </a:ext>
            </a:extLst>
          </p:cNvPr>
          <p:cNvSpPr/>
          <p:nvPr/>
        </p:nvSpPr>
        <p:spPr>
          <a:xfrm>
            <a:off x="568529" y="3841884"/>
            <a:ext cx="1725152" cy="353943"/>
          </a:xfrm>
          <a:prstGeom prst="rect">
            <a:avLst/>
          </a:prstGeom>
          <a:solidFill>
            <a:schemeClr val="bg1"/>
          </a:solidFill>
        </p:spPr>
        <p:txBody>
          <a:bodyPr wrap="none">
            <a:spAutoFit/>
          </a:bodyPr>
          <a:lstStyle/>
          <a:p>
            <a:r>
              <a:rPr lang="en-GB" b="1"/>
              <a:t>7.2 Competence</a:t>
            </a:r>
          </a:p>
        </p:txBody>
      </p:sp>
      <p:sp>
        <p:nvSpPr>
          <p:cNvPr id="9" name="Abgerundetes Rechteck 30">
            <a:extLst>
              <a:ext uri="{FF2B5EF4-FFF2-40B4-BE49-F238E27FC236}">
                <a16:creationId xmlns:a16="http://schemas.microsoft.com/office/drawing/2014/main" id="{33146F02-ADE9-422E-A42F-14AF51E49867}"/>
              </a:ext>
            </a:extLst>
          </p:cNvPr>
          <p:cNvSpPr/>
          <p:nvPr/>
        </p:nvSpPr>
        <p:spPr>
          <a:xfrm>
            <a:off x="775465" y="2737508"/>
            <a:ext cx="7540951" cy="907516"/>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Ability to apply knowledge and skills to achieve intended results</a:t>
            </a:r>
          </a:p>
        </p:txBody>
      </p:sp>
      <p:sp>
        <p:nvSpPr>
          <p:cNvPr id="10" name="Rechteck 9">
            <a:extLst>
              <a:ext uri="{FF2B5EF4-FFF2-40B4-BE49-F238E27FC236}">
                <a16:creationId xmlns:a16="http://schemas.microsoft.com/office/drawing/2014/main" id="{9752959C-C24F-466D-BE18-AC047E082C28}"/>
              </a:ext>
            </a:extLst>
          </p:cNvPr>
          <p:cNvSpPr/>
          <p:nvPr/>
        </p:nvSpPr>
        <p:spPr>
          <a:xfrm>
            <a:off x="1061220" y="2566922"/>
            <a:ext cx="3654796" cy="353943"/>
          </a:xfrm>
          <a:prstGeom prst="rect">
            <a:avLst/>
          </a:prstGeom>
          <a:solidFill>
            <a:schemeClr val="bg1"/>
          </a:solidFill>
        </p:spPr>
        <p:txBody>
          <a:bodyPr wrap="square">
            <a:spAutoFit/>
          </a:bodyPr>
          <a:lstStyle/>
          <a:p>
            <a:r>
              <a:rPr lang="en-GB" b="1"/>
              <a:t>Competence – ISO 27000 – 2.11</a:t>
            </a:r>
          </a:p>
        </p:txBody>
      </p:sp>
    </p:spTree>
    <p:extLst>
      <p:ext uri="{BB962C8B-B14F-4D97-AF65-F5344CB8AC3E}">
        <p14:creationId xmlns:p14="http://schemas.microsoft.com/office/powerpoint/2010/main" val="24981583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Support</a:t>
            </a:r>
          </a:p>
        </p:txBody>
      </p:sp>
      <p:sp>
        <p:nvSpPr>
          <p:cNvPr id="3" name="Inhaltsplatzhalter 2">
            <a:extLst>
              <a:ext uri="{FF2B5EF4-FFF2-40B4-BE49-F238E27FC236}">
                <a16:creationId xmlns:a16="http://schemas.microsoft.com/office/drawing/2014/main" id="{A469FDF7-9941-41AE-A7C5-B7E40784E51F}"/>
              </a:ext>
            </a:extLst>
          </p:cNvPr>
          <p:cNvSpPr>
            <a:spLocks noGrp="1"/>
          </p:cNvSpPr>
          <p:nvPr>
            <p:ph idx="1"/>
          </p:nvPr>
        </p:nvSpPr>
        <p:spPr/>
        <p:txBody>
          <a:bodyPr/>
          <a:lstStyle/>
          <a:p>
            <a:pPr marL="20637" indent="0">
              <a:buNone/>
            </a:pPr>
            <a:r>
              <a:rPr lang="en-GB" sz="1650"/>
              <a:t>Persons doing work under the organization’s control shall be aware of: </a:t>
            </a:r>
          </a:p>
          <a:p>
            <a:pPr marL="342900" indent="-342900">
              <a:spcBef>
                <a:spcPts val="300"/>
              </a:spcBef>
              <a:buFont typeface="+mj-lt"/>
              <a:buAutoNum type="alphaLcParenR"/>
            </a:pPr>
            <a:r>
              <a:rPr lang="en-GB" sz="1650"/>
              <a:t>the information security policy; </a:t>
            </a:r>
          </a:p>
          <a:p>
            <a:pPr marL="342900" indent="-342900">
              <a:spcBef>
                <a:spcPts val="300"/>
              </a:spcBef>
              <a:buFont typeface="+mj-lt"/>
              <a:buAutoNum type="alphaLcParenR"/>
            </a:pPr>
            <a:r>
              <a:rPr lang="en-GB" sz="1650"/>
              <a:t>their contribution to the effectiveness of the information security management system, including the benefits of improved information security performance; </a:t>
            </a:r>
          </a:p>
          <a:p>
            <a:pPr marL="342900" indent="-342900">
              <a:spcBef>
                <a:spcPts val="300"/>
              </a:spcBef>
              <a:buFont typeface="+mj-lt"/>
              <a:buAutoNum type="alphaLcParenR"/>
            </a:pPr>
            <a:r>
              <a:rPr lang="en-GB"/>
              <a:t>and the implications of not conforming with the information security management system requirements. </a:t>
            </a:r>
          </a:p>
          <a:p>
            <a:pPr marL="342900" indent="-342900">
              <a:spcBef>
                <a:spcPts val="300"/>
              </a:spcBef>
              <a:buFont typeface="+mj-lt"/>
              <a:buAutoNum type="alphaLcParenR"/>
            </a:pPr>
            <a:endParaRPr lang="de-DE"/>
          </a:p>
          <a:p>
            <a:pPr marL="20637" indent="0">
              <a:buNone/>
            </a:pPr>
            <a:endParaRPr lang="de-DE"/>
          </a:p>
          <a:p>
            <a:pPr marL="20637" indent="0">
              <a:spcBef>
                <a:spcPts val="1200"/>
              </a:spcBef>
              <a:buNone/>
            </a:pPr>
            <a:r>
              <a:rPr lang="en-GB" sz="1650"/>
              <a:t>The organization shall determine the need for internal and external communications relevant to the information security management system including: a) on what to communicate; </a:t>
            </a:r>
          </a:p>
          <a:p>
            <a:pPr marL="342900" indent="-342900">
              <a:buFont typeface="+mj-lt"/>
              <a:buAutoNum type="alphaLcParenR"/>
            </a:pPr>
            <a:r>
              <a:rPr lang="en-GB" sz="1650"/>
              <a:t>on what to communicate; </a:t>
            </a:r>
          </a:p>
          <a:p>
            <a:pPr marL="342900" indent="-342900">
              <a:spcBef>
                <a:spcPts val="300"/>
              </a:spcBef>
              <a:buFont typeface="+mj-lt"/>
              <a:buAutoNum type="alphaLcParenR"/>
            </a:pPr>
            <a:r>
              <a:rPr lang="en-GB" sz="1650"/>
              <a:t>when to communicate; </a:t>
            </a:r>
          </a:p>
          <a:p>
            <a:pPr marL="342900" indent="-342900">
              <a:spcBef>
                <a:spcPts val="300"/>
              </a:spcBef>
              <a:buFont typeface="+mj-lt"/>
              <a:buAutoNum type="alphaLcParenR"/>
            </a:pPr>
            <a:r>
              <a:rPr lang="en-GB" sz="1650"/>
              <a:t>with whom to communicate; </a:t>
            </a:r>
          </a:p>
          <a:p>
            <a:pPr marL="342900" indent="-342900">
              <a:spcBef>
                <a:spcPts val="300"/>
              </a:spcBef>
              <a:buFont typeface="+mj-lt"/>
              <a:buAutoNum type="alphaLcParenR"/>
            </a:pPr>
            <a:r>
              <a:rPr lang="en-GB" sz="1650"/>
              <a:t>who shall communicate; and </a:t>
            </a:r>
          </a:p>
          <a:p>
            <a:pPr marL="342900" indent="-342900">
              <a:spcBef>
                <a:spcPts val="300"/>
              </a:spcBef>
              <a:buFont typeface="+mj-lt"/>
              <a:buAutoNum type="alphaLcParenR"/>
            </a:pPr>
            <a:r>
              <a:rPr lang="en-GB" sz="1650"/>
              <a:t>the processes by which communication shall be effected. </a:t>
            </a:r>
          </a:p>
          <a:p>
            <a:pPr marL="20637" indent="0">
              <a:buNone/>
            </a:pPr>
            <a:endParaRPr lang="de-DE"/>
          </a:p>
          <a:p>
            <a:endParaRPr lang="de-DE"/>
          </a:p>
        </p:txBody>
      </p:sp>
      <p:sp>
        <p:nvSpPr>
          <p:cNvPr id="4" name="Textplatzhalter 3">
            <a:extLst>
              <a:ext uri="{FF2B5EF4-FFF2-40B4-BE49-F238E27FC236}">
                <a16:creationId xmlns:a16="http://schemas.microsoft.com/office/drawing/2014/main" id="{EAA00E6C-D67A-49C3-9111-0765F41C1C33}"/>
              </a:ext>
            </a:extLst>
          </p:cNvPr>
          <p:cNvSpPr>
            <a:spLocks noGrp="1"/>
          </p:cNvSpPr>
          <p:nvPr>
            <p:ph type="body" sz="quarter" idx="10"/>
          </p:nvPr>
        </p:nvSpPr>
        <p:spPr/>
        <p:txBody>
          <a:bodyPr/>
          <a:lstStyle/>
          <a:p>
            <a:r>
              <a:rPr lang="en-GB"/>
              <a:t>7.3 Awareness</a:t>
            </a:r>
          </a:p>
        </p:txBody>
      </p:sp>
      <p:sp>
        <p:nvSpPr>
          <p:cNvPr id="6" name="Rechteck 5">
            <a:extLst>
              <a:ext uri="{FF2B5EF4-FFF2-40B4-BE49-F238E27FC236}">
                <a16:creationId xmlns:a16="http://schemas.microsoft.com/office/drawing/2014/main" id="{FA838C73-E6FD-41ED-AE99-BBA7394A61ED}"/>
              </a:ext>
            </a:extLst>
          </p:cNvPr>
          <p:cNvSpPr/>
          <p:nvPr/>
        </p:nvSpPr>
        <p:spPr>
          <a:xfrm>
            <a:off x="698181" y="3536158"/>
            <a:ext cx="2198038" cy="353943"/>
          </a:xfrm>
          <a:prstGeom prst="rect">
            <a:avLst/>
          </a:prstGeom>
          <a:solidFill>
            <a:schemeClr val="bg1"/>
          </a:solidFill>
        </p:spPr>
        <p:txBody>
          <a:bodyPr wrap="none">
            <a:spAutoFit/>
          </a:bodyPr>
          <a:lstStyle/>
          <a:p>
            <a:r>
              <a:rPr lang="en-GB" b="1"/>
              <a:t>7.4 Communication</a:t>
            </a:r>
          </a:p>
        </p:txBody>
      </p:sp>
    </p:spTree>
    <p:extLst>
      <p:ext uri="{BB962C8B-B14F-4D97-AF65-F5344CB8AC3E}">
        <p14:creationId xmlns:p14="http://schemas.microsoft.com/office/powerpoint/2010/main" val="36985395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Support</a:t>
            </a:r>
          </a:p>
        </p:txBody>
      </p:sp>
      <p:sp>
        <p:nvSpPr>
          <p:cNvPr id="5" name="Rechteck 4">
            <a:extLst>
              <a:ext uri="{FF2B5EF4-FFF2-40B4-BE49-F238E27FC236}">
                <a16:creationId xmlns:a16="http://schemas.microsoft.com/office/drawing/2014/main" id="{ED4654C2-941F-4E7B-839C-78B35FEC4D59}"/>
              </a:ext>
            </a:extLst>
          </p:cNvPr>
          <p:cNvSpPr/>
          <p:nvPr/>
        </p:nvSpPr>
        <p:spPr>
          <a:xfrm>
            <a:off x="615606" y="2650940"/>
            <a:ext cx="7416824" cy="2677656"/>
          </a:xfrm>
          <a:prstGeom prst="rect">
            <a:avLst/>
          </a:prstGeom>
        </p:spPr>
        <p:txBody>
          <a:bodyPr wrap="square">
            <a:spAutoFit/>
          </a:bodyPr>
          <a:lstStyle/>
          <a:p>
            <a:pPr marL="342900" indent="-342900">
              <a:buFont typeface="+mj-lt"/>
              <a:buAutoNum type="arabicPeriod"/>
            </a:pPr>
            <a:r>
              <a:rPr lang="en-GB"/>
              <a:t>Documented information can be in any format and media and from any source.</a:t>
            </a:r>
          </a:p>
          <a:p>
            <a:pPr marL="342900" indent="-342900">
              <a:buFont typeface="+mj-lt"/>
              <a:buAutoNum type="arabicPeriod"/>
            </a:pPr>
            <a:endParaRPr lang="de-DE"/>
          </a:p>
          <a:p>
            <a:pPr marL="342900" indent="-342900">
              <a:buFont typeface="+mj-lt"/>
              <a:buAutoNum type="arabicPeriod"/>
            </a:pPr>
            <a:r>
              <a:rPr lang="en-GB"/>
              <a:t>Documented information can refer to  </a:t>
            </a:r>
          </a:p>
          <a:p>
            <a:pPr marL="800100" lvl="1" indent="-342900">
              <a:spcBef>
                <a:spcPts val="600"/>
              </a:spcBef>
              <a:buClr>
                <a:srgbClr val="4D79C7"/>
              </a:buClr>
              <a:buFont typeface="Wingdings" panose="05000000000000000000" pitchFamily="2" charset="2"/>
              <a:buChar char="§"/>
            </a:pPr>
            <a:r>
              <a:rPr lang="en-GB"/>
              <a:t> the management system (2.46), including related processes (2.61); </a:t>
            </a:r>
          </a:p>
          <a:p>
            <a:pPr marL="800100" lvl="1" indent="-342900">
              <a:spcBef>
                <a:spcPts val="600"/>
              </a:spcBef>
              <a:buClr>
                <a:srgbClr val="4D79C7"/>
              </a:buClr>
              <a:buFont typeface="Wingdings" panose="05000000000000000000" pitchFamily="2" charset="2"/>
              <a:buChar char="§"/>
            </a:pPr>
            <a:r>
              <a:rPr lang="en-GB"/>
              <a:t>information created in order for the organization (2.57) to operate (documentation); </a:t>
            </a:r>
          </a:p>
          <a:p>
            <a:pPr marL="800100" lvl="1" indent="-342900">
              <a:spcBef>
                <a:spcPts val="600"/>
              </a:spcBef>
              <a:buClr>
                <a:srgbClr val="4D79C7"/>
              </a:buClr>
              <a:buFont typeface="Wingdings" panose="05000000000000000000" pitchFamily="2" charset="2"/>
              <a:buChar char="§"/>
            </a:pPr>
            <a:r>
              <a:rPr lang="en-GB"/>
              <a:t>information created in order for the organization (2.57) to operate (documentation);</a:t>
            </a:r>
          </a:p>
        </p:txBody>
      </p:sp>
      <p:sp>
        <p:nvSpPr>
          <p:cNvPr id="6" name="Abgerundetes Rechteck 30">
            <a:extLst>
              <a:ext uri="{FF2B5EF4-FFF2-40B4-BE49-F238E27FC236}">
                <a16:creationId xmlns:a16="http://schemas.microsoft.com/office/drawing/2014/main" id="{72BCFC89-05AE-4099-8027-A95E69448BC9}"/>
              </a:ext>
            </a:extLst>
          </p:cNvPr>
          <p:cNvSpPr/>
          <p:nvPr/>
        </p:nvSpPr>
        <p:spPr>
          <a:xfrm>
            <a:off x="635494" y="1381366"/>
            <a:ext cx="7704856" cy="907516"/>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Information required to be controlled and maintained by an organization (2.57) and the medium on which it is contained</a:t>
            </a:r>
          </a:p>
        </p:txBody>
      </p:sp>
      <p:sp>
        <p:nvSpPr>
          <p:cNvPr id="8" name="Rechteck 7">
            <a:extLst>
              <a:ext uri="{FF2B5EF4-FFF2-40B4-BE49-F238E27FC236}">
                <a16:creationId xmlns:a16="http://schemas.microsoft.com/office/drawing/2014/main" id="{1B341853-DDCE-4F20-A2E7-AE2FCC852329}"/>
              </a:ext>
            </a:extLst>
          </p:cNvPr>
          <p:cNvSpPr/>
          <p:nvPr/>
        </p:nvSpPr>
        <p:spPr>
          <a:xfrm>
            <a:off x="921249" y="1210780"/>
            <a:ext cx="4730871" cy="353943"/>
          </a:xfrm>
          <a:prstGeom prst="rect">
            <a:avLst/>
          </a:prstGeom>
          <a:solidFill>
            <a:schemeClr val="bg1"/>
          </a:solidFill>
        </p:spPr>
        <p:txBody>
          <a:bodyPr wrap="square">
            <a:spAutoFit/>
          </a:bodyPr>
          <a:lstStyle/>
          <a:p>
            <a:r>
              <a:rPr lang="en-GB" b="1"/>
              <a:t>Documented information – ISO 27000 – 2.23</a:t>
            </a:r>
          </a:p>
        </p:txBody>
      </p:sp>
    </p:spTree>
    <p:extLst>
      <p:ext uri="{BB962C8B-B14F-4D97-AF65-F5344CB8AC3E}">
        <p14:creationId xmlns:p14="http://schemas.microsoft.com/office/powerpoint/2010/main" val="37323027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Support</a:t>
            </a:r>
          </a:p>
        </p:txBody>
      </p:sp>
      <p:sp>
        <p:nvSpPr>
          <p:cNvPr id="4" name="Inhaltsplatzhalter 3">
            <a:extLst>
              <a:ext uri="{FF2B5EF4-FFF2-40B4-BE49-F238E27FC236}">
                <a16:creationId xmlns:a16="http://schemas.microsoft.com/office/drawing/2014/main" id="{F4DE383B-E702-4A78-8C72-17FBAEAD2B94}"/>
              </a:ext>
            </a:extLst>
          </p:cNvPr>
          <p:cNvSpPr>
            <a:spLocks noGrp="1"/>
          </p:cNvSpPr>
          <p:nvPr>
            <p:ph idx="1"/>
          </p:nvPr>
        </p:nvSpPr>
        <p:spPr/>
        <p:txBody>
          <a:bodyPr/>
          <a:lstStyle/>
          <a:p>
            <a:pPr marL="20637" indent="0">
              <a:spcAft>
                <a:spcPts val="0"/>
              </a:spcAft>
              <a:buNone/>
            </a:pPr>
            <a:r>
              <a:rPr lang="en-GB" b="1"/>
              <a:t>7.5.1 </a:t>
            </a:r>
            <a:r>
              <a:rPr lang="en-GB" b="1" dirty="0"/>
              <a:t>General </a:t>
            </a:r>
          </a:p>
          <a:p>
            <a:pPr marL="20637" indent="0">
              <a:spcAft>
                <a:spcPts val="0"/>
              </a:spcAft>
              <a:buNone/>
            </a:pPr>
            <a:r>
              <a:rPr lang="en-GB" dirty="0"/>
              <a:t>The organization’s information security management system shall include: </a:t>
            </a:r>
          </a:p>
          <a:p>
            <a:pPr marL="342900" indent="-342900">
              <a:spcAft>
                <a:spcPts val="600"/>
              </a:spcAft>
              <a:buFont typeface="+mj-lt"/>
              <a:buAutoNum type="alphaLcParenR"/>
            </a:pPr>
            <a:r>
              <a:rPr lang="en-GB" dirty="0"/>
              <a:t>documented information required by this International Standard; and </a:t>
            </a:r>
          </a:p>
          <a:p>
            <a:pPr marL="342900" indent="-342900">
              <a:spcBef>
                <a:spcPts val="422"/>
              </a:spcBef>
              <a:spcAft>
                <a:spcPts val="0"/>
              </a:spcAft>
              <a:buFont typeface="+mj-lt"/>
              <a:buAutoNum type="alphaLcParenR"/>
            </a:pPr>
            <a:r>
              <a:rPr lang="en-GB" dirty="0"/>
              <a:t>documented information determined by the organization as being necessary for the effectiveness of the information security management system. </a:t>
            </a:r>
          </a:p>
          <a:p>
            <a:pPr marL="20637" indent="0">
              <a:spcBef>
                <a:spcPts val="1800"/>
              </a:spcBef>
              <a:spcAft>
                <a:spcPts val="0"/>
              </a:spcAft>
              <a:buNone/>
            </a:pPr>
            <a:r>
              <a:rPr lang="en-GB" b="1"/>
              <a:t>7.5.2 </a:t>
            </a:r>
            <a:r>
              <a:rPr lang="en-GB" b="1" dirty="0"/>
              <a:t>Creating and updating </a:t>
            </a:r>
          </a:p>
          <a:p>
            <a:pPr marL="20637" indent="0">
              <a:spcBef>
                <a:spcPts val="1200"/>
              </a:spcBef>
              <a:spcAft>
                <a:spcPts val="0"/>
              </a:spcAft>
              <a:buNone/>
            </a:pPr>
            <a:r>
              <a:rPr lang="en-GB" dirty="0"/>
              <a:t>When creating and updating documented information the organization shall ensure appropriate: </a:t>
            </a:r>
          </a:p>
          <a:p>
            <a:pPr marL="342900" indent="-342900">
              <a:spcAft>
                <a:spcPts val="600"/>
              </a:spcAft>
              <a:buFont typeface="+mj-lt"/>
              <a:buAutoNum type="alphaLcParenR"/>
            </a:pPr>
            <a:r>
              <a:rPr lang="en-GB" dirty="0"/>
              <a:t>identification and description (e.g. a title, date, author, or reference number); </a:t>
            </a:r>
          </a:p>
          <a:p>
            <a:pPr marL="342900" indent="-342900">
              <a:spcBef>
                <a:spcPts val="422"/>
              </a:spcBef>
              <a:spcAft>
                <a:spcPts val="600"/>
              </a:spcAft>
              <a:buFont typeface="+mj-lt"/>
              <a:buAutoNum type="alphaLcParenR"/>
            </a:pPr>
            <a:r>
              <a:rPr lang="en-GB" dirty="0"/>
              <a:t>format (e.g. language, software version, graphics) and media (e.g. paper, electronic); and </a:t>
            </a:r>
          </a:p>
          <a:p>
            <a:pPr marL="342900" indent="-342900">
              <a:spcBef>
                <a:spcPts val="422"/>
              </a:spcBef>
              <a:spcAft>
                <a:spcPts val="600"/>
              </a:spcAft>
              <a:buFont typeface="+mj-lt"/>
              <a:buAutoNum type="alphaLcParenR"/>
            </a:pPr>
            <a:r>
              <a:rPr lang="en-GB" dirty="0"/>
              <a:t>review and approval for suitability and adequacy. </a:t>
            </a:r>
          </a:p>
          <a:p>
            <a:pPr marL="0" indent="0">
              <a:spcAft>
                <a:spcPts val="600"/>
              </a:spcAft>
              <a:buNone/>
            </a:pPr>
            <a:endParaRPr lang="de-DE" dirty="0"/>
          </a:p>
          <a:p>
            <a:endParaRPr lang="de-DE" dirty="0"/>
          </a:p>
        </p:txBody>
      </p:sp>
      <p:sp>
        <p:nvSpPr>
          <p:cNvPr id="6" name="Textplatzhalter 5">
            <a:extLst>
              <a:ext uri="{FF2B5EF4-FFF2-40B4-BE49-F238E27FC236}">
                <a16:creationId xmlns:a16="http://schemas.microsoft.com/office/drawing/2014/main" id="{E78D97BC-6053-40AA-B3E3-34C09581FEA5}"/>
              </a:ext>
            </a:extLst>
          </p:cNvPr>
          <p:cNvSpPr>
            <a:spLocks noGrp="1"/>
          </p:cNvSpPr>
          <p:nvPr>
            <p:ph type="body" sz="quarter" idx="10"/>
          </p:nvPr>
        </p:nvSpPr>
        <p:spPr/>
        <p:txBody>
          <a:bodyPr/>
          <a:lstStyle/>
          <a:p>
            <a:r>
              <a:rPr lang="en-GB"/>
              <a:t>7.5 Documented information – part 1</a:t>
            </a:r>
          </a:p>
        </p:txBody>
      </p:sp>
    </p:spTree>
    <p:extLst>
      <p:ext uri="{BB962C8B-B14F-4D97-AF65-F5344CB8AC3E}">
        <p14:creationId xmlns:p14="http://schemas.microsoft.com/office/powerpoint/2010/main" val="24761686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Support</a:t>
            </a:r>
          </a:p>
        </p:txBody>
      </p:sp>
      <p:sp>
        <p:nvSpPr>
          <p:cNvPr id="3" name="Inhaltsplatzhalter 2">
            <a:extLst>
              <a:ext uri="{FF2B5EF4-FFF2-40B4-BE49-F238E27FC236}">
                <a16:creationId xmlns:a16="http://schemas.microsoft.com/office/drawing/2014/main" id="{9C82A7BD-0BC7-4F7D-ACF5-EEA642D1B4BE}"/>
              </a:ext>
            </a:extLst>
          </p:cNvPr>
          <p:cNvSpPr>
            <a:spLocks noGrp="1"/>
          </p:cNvSpPr>
          <p:nvPr>
            <p:ph idx="1"/>
          </p:nvPr>
        </p:nvSpPr>
        <p:spPr/>
        <p:txBody>
          <a:bodyPr/>
          <a:lstStyle/>
          <a:p>
            <a:pPr marL="20637" indent="0">
              <a:spcAft>
                <a:spcPts val="0"/>
              </a:spcAft>
              <a:buNone/>
            </a:pPr>
            <a:r>
              <a:rPr lang="en-GB" b="1"/>
              <a:t>7.5.3 </a:t>
            </a:r>
            <a:r>
              <a:rPr lang="en-GB" b="1" dirty="0"/>
              <a:t>Control of documented information </a:t>
            </a:r>
          </a:p>
          <a:p>
            <a:pPr marL="20637" indent="0">
              <a:spcBef>
                <a:spcPts val="1200"/>
              </a:spcBef>
              <a:spcAft>
                <a:spcPts val="0"/>
              </a:spcAft>
              <a:buNone/>
            </a:pPr>
            <a:r>
              <a:rPr lang="en-GB" dirty="0"/>
              <a:t>Documented information required by the information security management system and by this International Standard shall be controlled to ensure: </a:t>
            </a:r>
          </a:p>
          <a:p>
            <a:pPr marL="342900" indent="-342900">
              <a:spcAft>
                <a:spcPts val="0"/>
              </a:spcAft>
              <a:buFont typeface="+mj-lt"/>
              <a:buAutoNum type="alphaLcParenR"/>
            </a:pPr>
            <a:r>
              <a:rPr lang="en-GB" dirty="0"/>
              <a:t>it is available and suitable for use, where and when it is needed; and </a:t>
            </a:r>
          </a:p>
          <a:p>
            <a:pPr marL="342900" indent="-342900">
              <a:spcAft>
                <a:spcPts val="0"/>
              </a:spcAft>
              <a:buFont typeface="+mj-lt"/>
              <a:buAutoNum type="alphaLcParenR"/>
            </a:pPr>
            <a:r>
              <a:rPr lang="en-GB" dirty="0"/>
              <a:t>it is adequately protected (e.g. from loss of confidentiality, improper use, or loss of integrity). </a:t>
            </a:r>
          </a:p>
          <a:p>
            <a:pPr marL="20637" indent="0">
              <a:spcBef>
                <a:spcPts val="1200"/>
              </a:spcBef>
              <a:spcAft>
                <a:spcPts val="600"/>
              </a:spcAft>
              <a:buNone/>
            </a:pPr>
            <a:r>
              <a:rPr lang="en-GB" dirty="0"/>
              <a:t>For the control of documented information, the organization shall address the following activities, as applicable: </a:t>
            </a:r>
          </a:p>
          <a:p>
            <a:pPr marL="342900" indent="-342900">
              <a:spcAft>
                <a:spcPts val="0"/>
              </a:spcAft>
              <a:buFont typeface="+mj-lt"/>
              <a:buAutoNum type="alphaLcParenR" startAt="3"/>
            </a:pPr>
            <a:r>
              <a:rPr lang="en-GB" dirty="0"/>
              <a:t>distribution, access, retrieval and use; </a:t>
            </a:r>
          </a:p>
          <a:p>
            <a:pPr marL="342900" indent="-342900">
              <a:spcAft>
                <a:spcPts val="0"/>
              </a:spcAft>
              <a:buFont typeface="+mj-lt"/>
              <a:buAutoNum type="alphaLcParenR" startAt="3"/>
            </a:pPr>
            <a:r>
              <a:rPr lang="en-GB" dirty="0"/>
              <a:t>storage and preservation, including the preservation of legibility; </a:t>
            </a:r>
          </a:p>
          <a:p>
            <a:pPr marL="342900" indent="-342900">
              <a:spcAft>
                <a:spcPts val="0"/>
              </a:spcAft>
              <a:buFont typeface="+mj-lt"/>
              <a:buAutoNum type="alphaLcParenR" startAt="3"/>
            </a:pPr>
            <a:r>
              <a:rPr lang="en-GB" dirty="0"/>
              <a:t>control of changes (e.g. version control); and </a:t>
            </a:r>
          </a:p>
          <a:p>
            <a:pPr marL="342900" indent="-342900">
              <a:spcAft>
                <a:spcPts val="0"/>
              </a:spcAft>
              <a:buFont typeface="+mj-lt"/>
              <a:buAutoNum type="alphaLcParenR" startAt="3"/>
            </a:pPr>
            <a:r>
              <a:rPr lang="en-GB" dirty="0"/>
              <a:t>retention and disposition.</a:t>
            </a:r>
          </a:p>
        </p:txBody>
      </p:sp>
      <p:sp>
        <p:nvSpPr>
          <p:cNvPr id="4" name="Textplatzhalter 3">
            <a:extLst>
              <a:ext uri="{FF2B5EF4-FFF2-40B4-BE49-F238E27FC236}">
                <a16:creationId xmlns:a16="http://schemas.microsoft.com/office/drawing/2014/main" id="{6FF29D66-6E9D-45DF-BE19-4FDE1242F0A6}"/>
              </a:ext>
            </a:extLst>
          </p:cNvPr>
          <p:cNvSpPr>
            <a:spLocks noGrp="1"/>
          </p:cNvSpPr>
          <p:nvPr>
            <p:ph type="body" sz="quarter" idx="10"/>
          </p:nvPr>
        </p:nvSpPr>
        <p:spPr/>
        <p:txBody>
          <a:bodyPr/>
          <a:lstStyle/>
          <a:p>
            <a:r>
              <a:rPr lang="en-GB"/>
              <a:t>7.5 Documented information – part 2</a:t>
            </a:r>
          </a:p>
        </p:txBody>
      </p:sp>
    </p:spTree>
    <p:extLst>
      <p:ext uri="{BB962C8B-B14F-4D97-AF65-F5344CB8AC3E}">
        <p14:creationId xmlns:p14="http://schemas.microsoft.com/office/powerpoint/2010/main" val="25123058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ISO 27001 - Chapter 8 Operation</a:t>
            </a:r>
            <a:br>
              <a:rPr lang="en-GB">
                <a:solidFill>
                  <a:schemeClr val="tx1"/>
                </a:solidFill>
              </a:rPr>
            </a:br>
            <a:br>
              <a:rPr lang="en-GB"/>
            </a:br>
            <a:endParaRPr lang="en-GB"/>
          </a:p>
        </p:txBody>
      </p:sp>
      <p:sp>
        <p:nvSpPr>
          <p:cNvPr id="6" name="Textplatzhalter 5">
            <a:extLst>
              <a:ext uri="{FF2B5EF4-FFF2-40B4-BE49-F238E27FC236}">
                <a16:creationId xmlns:a16="http://schemas.microsoft.com/office/drawing/2014/main" id="{352E8CCA-3201-44E6-AA32-E6599E307BE9}"/>
              </a:ext>
            </a:extLst>
          </p:cNvPr>
          <p:cNvSpPr>
            <a:spLocks noGrp="1"/>
          </p:cNvSpPr>
          <p:nvPr>
            <p:ph type="body" sz="quarter" idx="10"/>
          </p:nvPr>
        </p:nvSpPr>
        <p:spPr/>
        <p:txBody>
          <a:bodyPr/>
          <a:lstStyle/>
          <a:p>
            <a:r>
              <a:rPr lang="en-GB"/>
              <a:t>8.2	Information security risk assessment</a:t>
            </a:r>
          </a:p>
        </p:txBody>
      </p:sp>
      <p:sp>
        <p:nvSpPr>
          <p:cNvPr id="7" name="Inhaltsplatzhalter 6">
            <a:extLst>
              <a:ext uri="{FF2B5EF4-FFF2-40B4-BE49-F238E27FC236}">
                <a16:creationId xmlns:a16="http://schemas.microsoft.com/office/drawing/2014/main" id="{DF84EBFD-154C-4AE3-97F9-641D0708802D}"/>
              </a:ext>
            </a:extLst>
          </p:cNvPr>
          <p:cNvSpPr>
            <a:spLocks noGrp="1"/>
          </p:cNvSpPr>
          <p:nvPr>
            <p:ph idx="1"/>
          </p:nvPr>
        </p:nvSpPr>
        <p:spPr>
          <a:xfrm>
            <a:off x="683568" y="1622755"/>
            <a:ext cx="8185025" cy="1815882"/>
          </a:xfrm>
          <a:prstGeom prst="rect">
            <a:avLst/>
          </a:prstGeom>
        </p:spPr>
        <p:txBody>
          <a:bodyPr wrap="square">
            <a:spAutoFit/>
          </a:bodyPr>
          <a:lstStyle/>
          <a:p>
            <a:r>
              <a:rPr lang="en-GB"/>
              <a:t>The organization shall perform information security risk assessments at planned intervals or when significant changes are proposed or occur, taking account of the criteria established in 6.1.2 a).</a:t>
            </a:r>
          </a:p>
          <a:p>
            <a:endParaRPr lang="de-DE"/>
          </a:p>
          <a:p>
            <a:r>
              <a:rPr lang="en-GB"/>
              <a:t>The organization shall retain documented information of the results of the information security risk assessments.</a:t>
            </a:r>
          </a:p>
        </p:txBody>
      </p:sp>
    </p:spTree>
    <p:extLst>
      <p:ext uri="{BB962C8B-B14F-4D97-AF65-F5344CB8AC3E}">
        <p14:creationId xmlns:p14="http://schemas.microsoft.com/office/powerpoint/2010/main" val="33593692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ISO 27001 - Chapter 8 Operation</a:t>
            </a:r>
          </a:p>
        </p:txBody>
      </p:sp>
      <p:sp>
        <p:nvSpPr>
          <p:cNvPr id="4" name="Inhaltsplatzhalter 3">
            <a:extLst>
              <a:ext uri="{FF2B5EF4-FFF2-40B4-BE49-F238E27FC236}">
                <a16:creationId xmlns:a16="http://schemas.microsoft.com/office/drawing/2014/main" id="{ECFB7AA5-548B-4C79-AB97-98274FF9B10A}"/>
              </a:ext>
            </a:extLst>
          </p:cNvPr>
          <p:cNvSpPr>
            <a:spLocks noGrp="1"/>
          </p:cNvSpPr>
          <p:nvPr>
            <p:ph idx="1"/>
          </p:nvPr>
        </p:nvSpPr>
        <p:spPr/>
        <p:txBody>
          <a:bodyPr/>
          <a:lstStyle/>
          <a:p>
            <a:r>
              <a:rPr lang="en-GB"/>
              <a:t>The organization shall implement the information security risk treatment plan. </a:t>
            </a:r>
          </a:p>
          <a:p>
            <a:endParaRPr lang="de-DE"/>
          </a:p>
          <a:p>
            <a:r>
              <a:rPr lang="en-GB"/>
              <a:t>The organization shall retain documented information of the results of the information security risk treatment.</a:t>
            </a:r>
          </a:p>
        </p:txBody>
      </p:sp>
      <p:sp>
        <p:nvSpPr>
          <p:cNvPr id="6" name="Textplatzhalter 5">
            <a:extLst>
              <a:ext uri="{FF2B5EF4-FFF2-40B4-BE49-F238E27FC236}">
                <a16:creationId xmlns:a16="http://schemas.microsoft.com/office/drawing/2014/main" id="{BD8D9CE1-2548-4348-8E6A-13C2DAA599D3}"/>
              </a:ext>
            </a:extLst>
          </p:cNvPr>
          <p:cNvSpPr>
            <a:spLocks noGrp="1"/>
          </p:cNvSpPr>
          <p:nvPr>
            <p:ph type="body" sz="quarter" idx="10"/>
          </p:nvPr>
        </p:nvSpPr>
        <p:spPr/>
        <p:txBody>
          <a:bodyPr/>
          <a:lstStyle/>
          <a:p>
            <a:r>
              <a:rPr lang="en-GB"/>
              <a:t>8.3	Information security risk treatment</a:t>
            </a:r>
          </a:p>
        </p:txBody>
      </p:sp>
    </p:spTree>
    <p:extLst>
      <p:ext uri="{BB962C8B-B14F-4D97-AF65-F5344CB8AC3E}">
        <p14:creationId xmlns:p14="http://schemas.microsoft.com/office/powerpoint/2010/main" val="324351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908CD-1A58-417A-84EF-3A533012FACF}"/>
              </a:ext>
            </a:extLst>
          </p:cNvPr>
          <p:cNvSpPr>
            <a:spLocks noGrp="1"/>
          </p:cNvSpPr>
          <p:nvPr>
            <p:ph type="title"/>
          </p:nvPr>
        </p:nvSpPr>
        <p:spPr/>
        <p:txBody>
          <a:bodyPr/>
          <a:lstStyle/>
          <a:p>
            <a:r>
              <a:rPr lang="en-GB" dirty="0"/>
              <a:t>Clarification of important terms and basics</a:t>
            </a:r>
          </a:p>
        </p:txBody>
      </p:sp>
      <p:sp>
        <p:nvSpPr>
          <p:cNvPr id="5" name="Rechteck: abgerundete Ecken 4">
            <a:extLst>
              <a:ext uri="{FF2B5EF4-FFF2-40B4-BE49-F238E27FC236}">
                <a16:creationId xmlns:a16="http://schemas.microsoft.com/office/drawing/2014/main" id="{08BF414A-B4DB-49ED-853A-73896A6369D6}"/>
              </a:ext>
            </a:extLst>
          </p:cNvPr>
          <p:cNvSpPr/>
          <p:nvPr/>
        </p:nvSpPr>
        <p:spPr>
          <a:xfrm>
            <a:off x="2990830" y="3754623"/>
            <a:ext cx="965119" cy="965119"/>
          </a:xfrm>
          <a:prstGeom prst="roundRect">
            <a:avLst>
              <a:gd name="adj" fmla="val 12646"/>
            </a:avLst>
          </a:prstGeom>
          <a:ln w="57150">
            <a:solidFill>
              <a:srgbClr val="97999B"/>
            </a:solidFill>
          </a:ln>
        </p:spPr>
        <p:txBody>
          <a:bodyPr wrap="square" rtlCol="0" anchor="ctr">
            <a:spAutoFit/>
          </a:bodyPr>
          <a:lstStyle/>
          <a:p>
            <a:pPr algn="ctr"/>
            <a:endParaRPr lang="de-DE" sz="1800" dirty="0">
              <a:latin typeface="+mj-lt"/>
            </a:endParaRPr>
          </a:p>
        </p:txBody>
      </p:sp>
      <p:sp>
        <p:nvSpPr>
          <p:cNvPr id="6" name="Textfeld 5">
            <a:extLst>
              <a:ext uri="{FF2B5EF4-FFF2-40B4-BE49-F238E27FC236}">
                <a16:creationId xmlns:a16="http://schemas.microsoft.com/office/drawing/2014/main" id="{A55F82F5-759A-453F-ACC2-91F0E399CDAA}"/>
              </a:ext>
            </a:extLst>
          </p:cNvPr>
          <p:cNvSpPr txBox="1"/>
          <p:nvPr/>
        </p:nvSpPr>
        <p:spPr>
          <a:xfrm>
            <a:off x="3149628" y="3732752"/>
            <a:ext cx="817256" cy="1015663"/>
          </a:xfrm>
          <a:prstGeom prst="rect">
            <a:avLst/>
          </a:prstGeom>
          <a:noFill/>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tabLst/>
            </a:pPr>
            <a:r>
              <a:rPr kumimoji="0" lang="en-GB" sz="6000" b="1" i="0" u="none" strike="noStrike" cap="none" normalizeH="0" baseline="0" noProof="0" dirty="0">
                <a:ln>
                  <a:noFill/>
                </a:ln>
                <a:solidFill>
                  <a:srgbClr val="97999B"/>
                </a:solidFill>
                <a:uLnTx/>
                <a:uFillTx/>
                <a:latin typeface="+mn-lt"/>
                <a:ea typeface="+mn-ea"/>
                <a:cs typeface="+mn-cs"/>
              </a:rPr>
              <a:t>?</a:t>
            </a:r>
          </a:p>
        </p:txBody>
      </p:sp>
      <p:sp>
        <p:nvSpPr>
          <p:cNvPr id="7" name="Rechteck: abgerundete Ecken 6">
            <a:extLst>
              <a:ext uri="{FF2B5EF4-FFF2-40B4-BE49-F238E27FC236}">
                <a16:creationId xmlns:a16="http://schemas.microsoft.com/office/drawing/2014/main" id="{72D35819-B657-44DA-8C46-47F411396D7D}"/>
              </a:ext>
            </a:extLst>
          </p:cNvPr>
          <p:cNvSpPr/>
          <p:nvPr/>
        </p:nvSpPr>
        <p:spPr>
          <a:xfrm>
            <a:off x="4950074" y="3754623"/>
            <a:ext cx="965119" cy="965119"/>
          </a:xfrm>
          <a:prstGeom prst="roundRect">
            <a:avLst>
              <a:gd name="adj" fmla="val 12646"/>
            </a:avLst>
          </a:prstGeom>
          <a:ln w="57150">
            <a:solidFill>
              <a:srgbClr val="97999B"/>
            </a:solidFill>
          </a:ln>
        </p:spPr>
        <p:txBody>
          <a:bodyPr wrap="square" rtlCol="0" anchor="ctr">
            <a:spAutoFit/>
          </a:bodyPr>
          <a:lstStyle/>
          <a:p>
            <a:pPr algn="ctr"/>
            <a:endParaRPr lang="de-DE" sz="1800" dirty="0">
              <a:latin typeface="+mj-lt"/>
            </a:endParaRPr>
          </a:p>
        </p:txBody>
      </p:sp>
      <p:sp>
        <p:nvSpPr>
          <p:cNvPr id="8" name="Textfeld 7">
            <a:extLst>
              <a:ext uri="{FF2B5EF4-FFF2-40B4-BE49-F238E27FC236}">
                <a16:creationId xmlns:a16="http://schemas.microsoft.com/office/drawing/2014/main" id="{9CFFD57C-22EE-41B5-880E-DA0DFE5BC573}"/>
              </a:ext>
            </a:extLst>
          </p:cNvPr>
          <p:cNvSpPr txBox="1"/>
          <p:nvPr/>
        </p:nvSpPr>
        <p:spPr>
          <a:xfrm>
            <a:off x="5228584" y="3732752"/>
            <a:ext cx="817256" cy="1015663"/>
          </a:xfrm>
          <a:prstGeom prst="rect">
            <a:avLst/>
          </a:prstGeom>
          <a:noFill/>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tabLst/>
            </a:pPr>
            <a:r>
              <a:rPr kumimoji="0" lang="en-GB" sz="6000" b="1" i="0" u="none" strike="noStrike" cap="none" normalizeH="0" baseline="0" noProof="0" dirty="0">
                <a:ln>
                  <a:noFill/>
                </a:ln>
                <a:solidFill>
                  <a:srgbClr val="97999B"/>
                </a:solidFill>
                <a:uLnTx/>
                <a:uFillTx/>
                <a:latin typeface="+mn-lt"/>
                <a:ea typeface="+mn-ea"/>
                <a:cs typeface="+mn-cs"/>
              </a:rPr>
              <a:t>!</a:t>
            </a:r>
          </a:p>
        </p:txBody>
      </p:sp>
      <p:sp>
        <p:nvSpPr>
          <p:cNvPr id="9" name="Textfeld 8">
            <a:extLst>
              <a:ext uri="{FF2B5EF4-FFF2-40B4-BE49-F238E27FC236}">
                <a16:creationId xmlns:a16="http://schemas.microsoft.com/office/drawing/2014/main" id="{C9992B3C-2A6E-490B-A2CB-2114BB6085FE}"/>
              </a:ext>
            </a:extLst>
          </p:cNvPr>
          <p:cNvSpPr txBox="1"/>
          <p:nvPr/>
        </p:nvSpPr>
        <p:spPr>
          <a:xfrm>
            <a:off x="3979836" y="3503160"/>
            <a:ext cx="817256" cy="1015663"/>
          </a:xfrm>
          <a:prstGeom prst="rect">
            <a:avLst/>
          </a:prstGeom>
          <a:noFill/>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tabLst/>
            </a:pPr>
            <a:r>
              <a:rPr kumimoji="0" lang="en-GB" sz="6000" b="1" i="0" u="none" strike="noStrike" cap="none" normalizeH="0" baseline="0" noProof="0" dirty="0">
                <a:ln>
                  <a:noFill/>
                </a:ln>
                <a:solidFill>
                  <a:srgbClr val="97999B"/>
                </a:solidFill>
                <a:uLnTx/>
                <a:uFillTx/>
                <a:latin typeface="+mn-lt"/>
                <a:ea typeface="+mn-ea"/>
                <a:cs typeface="+mn-cs"/>
              </a:rPr>
              <a:t>…</a:t>
            </a:r>
          </a:p>
        </p:txBody>
      </p:sp>
    </p:spTree>
    <p:extLst>
      <p:ext uri="{BB962C8B-B14F-4D97-AF65-F5344CB8AC3E}">
        <p14:creationId xmlns:p14="http://schemas.microsoft.com/office/powerpoint/2010/main" val="1884804252"/>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CB45E-6773-40DF-BCCD-B5883946DA4D}"/>
              </a:ext>
            </a:extLst>
          </p:cNvPr>
          <p:cNvSpPr>
            <a:spLocks noGrp="1"/>
          </p:cNvSpPr>
          <p:nvPr>
            <p:ph type="title"/>
          </p:nvPr>
        </p:nvSpPr>
        <p:spPr/>
        <p:txBody>
          <a:bodyPr/>
          <a:lstStyle/>
          <a:p>
            <a:r>
              <a:rPr lang="en-GB" dirty="0"/>
              <a:t>Evaluating and Improving an ISMS</a:t>
            </a:r>
          </a:p>
        </p:txBody>
      </p:sp>
      <p:sp>
        <p:nvSpPr>
          <p:cNvPr id="3" name="Textplatzhalter 2">
            <a:extLst>
              <a:ext uri="{FF2B5EF4-FFF2-40B4-BE49-F238E27FC236}">
                <a16:creationId xmlns:a16="http://schemas.microsoft.com/office/drawing/2014/main" id="{F139AA81-F0EB-4264-B677-E2BA5B54013F}"/>
              </a:ext>
            </a:extLst>
          </p:cNvPr>
          <p:cNvSpPr>
            <a:spLocks noGrp="1"/>
          </p:cNvSpPr>
          <p:nvPr>
            <p:ph type="body" sz="quarter" idx="10"/>
          </p:nvPr>
        </p:nvSpPr>
        <p:spPr/>
        <p:txBody>
          <a:bodyPr/>
          <a:lstStyle/>
          <a:p>
            <a:r>
              <a:rPr lang="en-GB" dirty="0"/>
              <a:t>ISO 27000 – Extract from chapter 2 (Terms)</a:t>
            </a:r>
          </a:p>
          <a:p>
            <a:r>
              <a:rPr lang="en-GB" dirty="0"/>
              <a:t>ISO 27001 – Sections 9 and 10</a:t>
            </a:r>
          </a:p>
          <a:p>
            <a:pPr marL="20637" indent="0">
              <a:buNone/>
            </a:pPr>
            <a:endParaRPr lang="de-DE" dirty="0"/>
          </a:p>
        </p:txBody>
      </p:sp>
    </p:spTree>
    <p:extLst>
      <p:ext uri="{BB962C8B-B14F-4D97-AF65-F5344CB8AC3E}">
        <p14:creationId xmlns:p14="http://schemas.microsoft.com/office/powerpoint/2010/main" val="3163467696"/>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Overview</a:t>
            </a:r>
          </a:p>
        </p:txBody>
      </p:sp>
      <p:sp>
        <p:nvSpPr>
          <p:cNvPr id="3" name="Inhaltsplatzhalter 2"/>
          <p:cNvSpPr>
            <a:spLocks noGrp="1"/>
          </p:cNvSpPr>
          <p:nvPr>
            <p:ph idx="1"/>
          </p:nvPr>
        </p:nvSpPr>
        <p:spPr/>
        <p:txBody>
          <a:bodyPr/>
          <a:lstStyle/>
          <a:p>
            <a:pPr marL="20637" indent="0">
              <a:buNone/>
            </a:pPr>
            <a:r>
              <a:rPr lang="en-GB"/>
              <a:t> </a:t>
            </a:r>
          </a:p>
        </p:txBody>
      </p:sp>
      <p:sp>
        <p:nvSpPr>
          <p:cNvPr id="4" name="Abgerundetes Rechteck 30">
            <a:extLst>
              <a:ext uri="{FF2B5EF4-FFF2-40B4-BE49-F238E27FC236}">
                <a16:creationId xmlns:a16="http://schemas.microsoft.com/office/drawing/2014/main" id="{AFADA4F8-4260-D392-DAC4-C95F6E970FEF}"/>
              </a:ext>
            </a:extLst>
          </p:cNvPr>
          <p:cNvSpPr/>
          <p:nvPr/>
        </p:nvSpPr>
        <p:spPr>
          <a:xfrm>
            <a:off x="679598" y="1203037"/>
            <a:ext cx="3820394" cy="4530220"/>
          </a:xfrm>
          <a:prstGeom prst="roundRect">
            <a:avLst>
              <a:gd name="adj" fmla="val 2558"/>
            </a:avLst>
          </a:prstGeom>
          <a:solidFill>
            <a:schemeClr val="bg1"/>
          </a:soli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9388"/>
            <a:r>
              <a:rPr lang="en-GB" sz="1200" dirty="0">
                <a:solidFill>
                  <a:schemeClr val="tx1"/>
                </a:solidFill>
              </a:rPr>
              <a:t>1      Scope</a:t>
            </a:r>
          </a:p>
          <a:p>
            <a:pPr marL="179388"/>
            <a:r>
              <a:rPr lang="en-GB" sz="1200" b="1" dirty="0">
                <a:solidFill>
                  <a:srgbClr val="FF8200"/>
                </a:solidFill>
              </a:rPr>
              <a:t>2      Terms and definitions</a:t>
            </a:r>
          </a:p>
          <a:p>
            <a:pPr marL="179388"/>
            <a:r>
              <a:rPr lang="en-GB" sz="1200" dirty="0">
                <a:solidFill>
                  <a:schemeClr val="tx1"/>
                </a:solidFill>
              </a:rPr>
              <a:t>3      Management systems for IS</a:t>
            </a:r>
          </a:p>
          <a:p>
            <a:pPr marL="179388"/>
            <a:r>
              <a:rPr lang="en-GB" sz="1200" dirty="0">
                <a:solidFill>
                  <a:schemeClr val="tx1"/>
                </a:solidFill>
              </a:rPr>
              <a:t>3.1 	Introduction</a:t>
            </a:r>
          </a:p>
          <a:p>
            <a:pPr marL="179388"/>
            <a:r>
              <a:rPr lang="en-GB" sz="1200" dirty="0">
                <a:solidFill>
                  <a:schemeClr val="tx1"/>
                </a:solidFill>
              </a:rPr>
              <a:t>3.2 	What is an ISMS?</a:t>
            </a:r>
          </a:p>
          <a:p>
            <a:pPr marL="179388"/>
            <a:r>
              <a:rPr lang="en-GB" sz="1200" dirty="0">
                <a:solidFill>
                  <a:schemeClr val="tx1"/>
                </a:solidFill>
              </a:rPr>
              <a:t>3.3 	Process-orientated approach</a:t>
            </a:r>
          </a:p>
          <a:p>
            <a:pPr marL="179388"/>
            <a:r>
              <a:rPr lang="en-GB" sz="1200" dirty="0">
                <a:solidFill>
                  <a:schemeClr val="tx1"/>
                </a:solidFill>
              </a:rPr>
              <a:t>3.4 	Why an ISMS is important</a:t>
            </a:r>
          </a:p>
          <a:p>
            <a:pPr marL="179388"/>
            <a:r>
              <a:rPr lang="en-GB" sz="1200" dirty="0">
                <a:solidFill>
                  <a:schemeClr val="tx1"/>
                </a:solidFill>
              </a:rPr>
              <a:t>3.5 	Adoption, monitoring, maintenance 	and improvement of an ISMS</a:t>
            </a:r>
          </a:p>
          <a:p>
            <a:pPr marL="179388"/>
            <a:r>
              <a:rPr lang="en-GB" sz="1200" dirty="0">
                <a:solidFill>
                  <a:schemeClr val="tx1"/>
                </a:solidFill>
              </a:rPr>
              <a:t>3.6 	Critical factors for ISMS</a:t>
            </a:r>
          </a:p>
          <a:p>
            <a:pPr marL="179388"/>
            <a:r>
              <a:rPr lang="en-GB" sz="1200" dirty="0">
                <a:solidFill>
                  <a:schemeClr val="tx1"/>
                </a:solidFill>
              </a:rPr>
              <a:t>3.7 	Use of the ISMS family of standards</a:t>
            </a:r>
          </a:p>
          <a:p>
            <a:pPr marL="179388"/>
            <a:r>
              <a:rPr lang="en-GB" sz="1200" dirty="0">
                <a:solidFill>
                  <a:schemeClr val="tx1"/>
                </a:solidFill>
              </a:rPr>
              <a:t>4      The ISMS family of standards</a:t>
            </a:r>
          </a:p>
          <a:p>
            <a:pPr marL="179388"/>
            <a:r>
              <a:rPr lang="en-GB" sz="1200" dirty="0">
                <a:solidFill>
                  <a:schemeClr val="tx1"/>
                </a:solidFill>
              </a:rPr>
              <a:t>4.1 	General information</a:t>
            </a:r>
          </a:p>
          <a:p>
            <a:pPr marL="179388"/>
            <a:r>
              <a:rPr lang="en-GB" sz="1200" dirty="0">
                <a:solidFill>
                  <a:schemeClr val="tx1"/>
                </a:solidFill>
              </a:rPr>
              <a:t>4.2 	Standards that provide an overview 	and determine terminology</a:t>
            </a:r>
          </a:p>
          <a:p>
            <a:pPr marL="179388"/>
            <a:r>
              <a:rPr lang="en-GB" sz="1200" dirty="0">
                <a:solidFill>
                  <a:schemeClr val="tx1"/>
                </a:solidFill>
              </a:rPr>
              <a:t>4.3	Standards that determine 	requirements</a:t>
            </a:r>
          </a:p>
          <a:p>
            <a:pPr marL="179388"/>
            <a:r>
              <a:rPr lang="en-GB" sz="1200" dirty="0">
                <a:solidFill>
                  <a:schemeClr val="tx1"/>
                </a:solidFill>
              </a:rPr>
              <a:t>4.4	Standards that describe general 	guidelines</a:t>
            </a:r>
          </a:p>
          <a:p>
            <a:pPr marL="179388"/>
            <a:r>
              <a:rPr lang="en-GB" sz="1200" dirty="0">
                <a:solidFill>
                  <a:schemeClr val="tx1"/>
                </a:solidFill>
              </a:rPr>
              <a:t>4.5	Standards that describe sector-	specific guidelines</a:t>
            </a:r>
          </a:p>
        </p:txBody>
      </p:sp>
      <p:sp>
        <p:nvSpPr>
          <p:cNvPr id="5" name="Abgerundetes Rechteck 30">
            <a:extLst>
              <a:ext uri="{FF2B5EF4-FFF2-40B4-BE49-F238E27FC236}">
                <a16:creationId xmlns:a16="http://schemas.microsoft.com/office/drawing/2014/main" id="{E63EB56D-4D7B-F495-3D40-FF8DF96D19E0}"/>
              </a:ext>
            </a:extLst>
          </p:cNvPr>
          <p:cNvSpPr/>
          <p:nvPr/>
        </p:nvSpPr>
        <p:spPr>
          <a:xfrm>
            <a:off x="4788024" y="1203037"/>
            <a:ext cx="4109470" cy="4530217"/>
          </a:xfrm>
          <a:prstGeom prst="roundRect">
            <a:avLst>
              <a:gd name="adj" fmla="val 2406"/>
            </a:avLst>
          </a:prstGeom>
          <a:solidFill>
            <a:schemeClr val="bg1"/>
          </a:soli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9388" defTabSz="808038"/>
            <a:r>
              <a:rPr lang="en-GB" sz="1200" dirty="0">
                <a:solidFill>
                  <a:schemeClr val="bg1">
                    <a:lumMod val="50000"/>
                  </a:schemeClr>
                </a:solidFill>
              </a:rPr>
              <a:t>1    	Scope</a:t>
            </a:r>
            <a:br>
              <a:rPr lang="en-GB" sz="1200" dirty="0">
                <a:solidFill>
                  <a:schemeClr val="bg1">
                    <a:lumMod val="50000"/>
                  </a:schemeClr>
                </a:solidFill>
              </a:rPr>
            </a:br>
            <a:r>
              <a:rPr lang="en-GB" sz="1200" dirty="0">
                <a:solidFill>
                  <a:schemeClr val="bg1">
                    <a:lumMod val="50000"/>
                  </a:schemeClr>
                </a:solidFill>
              </a:rPr>
              <a:t>2    	Normative references</a:t>
            </a:r>
            <a:br>
              <a:rPr lang="en-GB" sz="1200" dirty="0">
                <a:solidFill>
                  <a:schemeClr val="bg1">
                    <a:lumMod val="50000"/>
                  </a:schemeClr>
                </a:solidFill>
              </a:rPr>
            </a:br>
            <a:r>
              <a:rPr lang="en-GB" sz="1200" dirty="0">
                <a:solidFill>
                  <a:schemeClr val="bg1">
                    <a:lumMod val="50000"/>
                  </a:schemeClr>
                </a:solidFill>
              </a:rPr>
              <a:t>3    	Terms and definitions</a:t>
            </a:r>
            <a:br>
              <a:rPr lang="en-GB" sz="1200" dirty="0">
                <a:solidFill>
                  <a:schemeClr val="bg1">
                    <a:lumMod val="50000"/>
                  </a:schemeClr>
                </a:solidFill>
              </a:rPr>
            </a:br>
            <a:r>
              <a:rPr lang="en-GB" sz="1200" dirty="0">
                <a:solidFill>
                  <a:schemeClr val="tx1"/>
                </a:solidFill>
              </a:rPr>
              <a:t>4    	Context of the organization</a:t>
            </a:r>
            <a:br>
              <a:rPr lang="en-GB" sz="1200" dirty="0">
                <a:solidFill>
                  <a:schemeClr val="tx1"/>
                </a:solidFill>
              </a:rPr>
            </a:br>
            <a:r>
              <a:rPr lang="en-GB" sz="1200" dirty="0">
                <a:solidFill>
                  <a:schemeClr val="tx1"/>
                </a:solidFill>
              </a:rPr>
              <a:t>5   	Leadership</a:t>
            </a:r>
          </a:p>
          <a:p>
            <a:pPr marL="179388" defTabSz="808038"/>
            <a:r>
              <a:rPr lang="en-GB" sz="1200" dirty="0">
                <a:solidFill>
                  <a:schemeClr val="tx1"/>
                </a:solidFill>
              </a:rPr>
              <a:t>6	Planning</a:t>
            </a:r>
          </a:p>
          <a:p>
            <a:pPr marL="179388" defTabSz="808038"/>
            <a:r>
              <a:rPr lang="en-GB" sz="1200" dirty="0">
                <a:solidFill>
                  <a:schemeClr val="tx1"/>
                </a:solidFill>
              </a:rPr>
              <a:t>7	Support</a:t>
            </a:r>
          </a:p>
          <a:p>
            <a:pPr marL="179388" defTabSz="808038"/>
            <a:r>
              <a:rPr lang="en-GB" sz="1200" dirty="0">
                <a:solidFill>
                  <a:schemeClr val="tx1"/>
                </a:solidFill>
              </a:rPr>
              <a:t>8 	Operation</a:t>
            </a:r>
          </a:p>
          <a:p>
            <a:pPr marL="179388" defTabSz="808038"/>
            <a:r>
              <a:rPr lang="en-GB" sz="1200" b="1" dirty="0">
                <a:solidFill>
                  <a:srgbClr val="FF8200"/>
                </a:solidFill>
              </a:rPr>
              <a:t>9 	Performance evaluation</a:t>
            </a:r>
          </a:p>
          <a:p>
            <a:pPr marL="179388" defTabSz="808038"/>
            <a:r>
              <a:rPr lang="en-GB" sz="1200" b="1" dirty="0">
                <a:solidFill>
                  <a:srgbClr val="FF8200"/>
                </a:solidFill>
              </a:rPr>
              <a:t>10 	Improvement</a:t>
            </a:r>
          </a:p>
          <a:p>
            <a:pPr marL="179388" defTabSz="808038"/>
            <a:endParaRPr lang="de-DE" sz="1200" dirty="0">
              <a:solidFill>
                <a:schemeClr val="tx1"/>
              </a:solidFill>
            </a:endParaRPr>
          </a:p>
          <a:p>
            <a:pPr marL="179388" defTabSz="808038"/>
            <a:r>
              <a:rPr lang="en-GB" sz="1200" dirty="0">
                <a:solidFill>
                  <a:schemeClr val="tx1"/>
                </a:solidFill>
              </a:rPr>
              <a:t>A5 	Organisational controls</a:t>
            </a:r>
          </a:p>
          <a:p>
            <a:pPr marL="179388" defTabSz="808038"/>
            <a:r>
              <a:rPr lang="en-GB" sz="1200" dirty="0">
                <a:solidFill>
                  <a:schemeClr val="tx1"/>
                </a:solidFill>
              </a:rPr>
              <a:t>A6	People controls</a:t>
            </a:r>
          </a:p>
          <a:p>
            <a:pPr marL="179388" defTabSz="808038"/>
            <a:r>
              <a:rPr lang="en-GB" sz="1200" dirty="0">
                <a:solidFill>
                  <a:schemeClr val="tx1"/>
                </a:solidFill>
              </a:rPr>
              <a:t>A7	Physical controls</a:t>
            </a:r>
          </a:p>
          <a:p>
            <a:pPr marL="179388" defTabSz="808038"/>
            <a:r>
              <a:rPr lang="en-GB" sz="1200" dirty="0">
                <a:solidFill>
                  <a:schemeClr val="tx1"/>
                </a:solidFill>
              </a:rPr>
              <a:t>A8	Technological controls</a:t>
            </a:r>
          </a:p>
        </p:txBody>
      </p:sp>
      <p:sp>
        <p:nvSpPr>
          <p:cNvPr id="7" name="Rechteck 6">
            <a:extLst>
              <a:ext uri="{FF2B5EF4-FFF2-40B4-BE49-F238E27FC236}">
                <a16:creationId xmlns:a16="http://schemas.microsoft.com/office/drawing/2014/main" id="{66FF55B7-DD36-FEE3-F284-86443D5BBEAC}"/>
              </a:ext>
            </a:extLst>
          </p:cNvPr>
          <p:cNvSpPr/>
          <p:nvPr/>
        </p:nvSpPr>
        <p:spPr>
          <a:xfrm>
            <a:off x="1907704" y="1011115"/>
            <a:ext cx="1237591" cy="353943"/>
          </a:xfrm>
          <a:prstGeom prst="rect">
            <a:avLst/>
          </a:prstGeom>
          <a:solidFill>
            <a:schemeClr val="bg1"/>
          </a:solidFill>
        </p:spPr>
        <p:txBody>
          <a:bodyPr wrap="square">
            <a:spAutoFit/>
          </a:bodyPr>
          <a:lstStyle/>
          <a:p>
            <a:r>
              <a:rPr lang="en-GB" b="1" dirty="0"/>
              <a:t>ISO 27000</a:t>
            </a:r>
          </a:p>
        </p:txBody>
      </p:sp>
      <p:sp>
        <p:nvSpPr>
          <p:cNvPr id="8" name="Rechteck 7">
            <a:extLst>
              <a:ext uri="{FF2B5EF4-FFF2-40B4-BE49-F238E27FC236}">
                <a16:creationId xmlns:a16="http://schemas.microsoft.com/office/drawing/2014/main" id="{86B645AC-BFA0-ABDF-1E93-612541D58A28}"/>
              </a:ext>
            </a:extLst>
          </p:cNvPr>
          <p:cNvSpPr/>
          <p:nvPr/>
        </p:nvSpPr>
        <p:spPr>
          <a:xfrm>
            <a:off x="6156176" y="1020634"/>
            <a:ext cx="1237591" cy="353944"/>
          </a:xfrm>
          <a:prstGeom prst="rect">
            <a:avLst/>
          </a:prstGeom>
          <a:solidFill>
            <a:schemeClr val="bg1"/>
          </a:solidFill>
        </p:spPr>
        <p:txBody>
          <a:bodyPr wrap="square">
            <a:spAutoFit/>
          </a:bodyPr>
          <a:lstStyle/>
          <a:p>
            <a:r>
              <a:rPr lang="en-GB" b="1" dirty="0"/>
              <a:t>ISO 27001</a:t>
            </a:r>
          </a:p>
        </p:txBody>
      </p:sp>
    </p:spTree>
    <p:extLst>
      <p:ext uri="{BB962C8B-B14F-4D97-AF65-F5344CB8AC3E}">
        <p14:creationId xmlns:p14="http://schemas.microsoft.com/office/powerpoint/2010/main" val="28875936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Performance evaluation </a:t>
            </a:r>
            <a:br>
              <a:rPr lang="en-GB"/>
            </a:br>
            <a:endParaRPr lang="en-GB"/>
          </a:p>
        </p:txBody>
      </p:sp>
      <p:sp>
        <p:nvSpPr>
          <p:cNvPr id="6" name="Abgerundetes Rechteck 30">
            <a:extLst>
              <a:ext uri="{FF2B5EF4-FFF2-40B4-BE49-F238E27FC236}">
                <a16:creationId xmlns:a16="http://schemas.microsoft.com/office/drawing/2014/main" id="{38590125-15F2-43F0-B2F5-AB74E4E9A021}"/>
              </a:ext>
            </a:extLst>
          </p:cNvPr>
          <p:cNvSpPr/>
          <p:nvPr/>
        </p:nvSpPr>
        <p:spPr>
          <a:xfrm>
            <a:off x="638768" y="1420958"/>
            <a:ext cx="7704856" cy="1058774"/>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Systematic, independent and documented process (2.61) for obtaining audit evidence and evaluating it objectively to determine the extent to which the audit criteria are fulfilled. </a:t>
            </a:r>
          </a:p>
        </p:txBody>
      </p:sp>
      <p:sp>
        <p:nvSpPr>
          <p:cNvPr id="8" name="Rechteck 7">
            <a:extLst>
              <a:ext uri="{FF2B5EF4-FFF2-40B4-BE49-F238E27FC236}">
                <a16:creationId xmlns:a16="http://schemas.microsoft.com/office/drawing/2014/main" id="{07A88CEE-1ED2-49C2-95F6-8927E19FF3AF}"/>
              </a:ext>
            </a:extLst>
          </p:cNvPr>
          <p:cNvSpPr/>
          <p:nvPr/>
        </p:nvSpPr>
        <p:spPr>
          <a:xfrm>
            <a:off x="924523" y="1250372"/>
            <a:ext cx="2574676" cy="353943"/>
          </a:xfrm>
          <a:prstGeom prst="rect">
            <a:avLst/>
          </a:prstGeom>
          <a:solidFill>
            <a:schemeClr val="bg1"/>
          </a:solidFill>
        </p:spPr>
        <p:txBody>
          <a:bodyPr wrap="square">
            <a:spAutoFit/>
          </a:bodyPr>
          <a:lstStyle/>
          <a:p>
            <a:r>
              <a:rPr lang="en-GB" b="1"/>
              <a:t>Audit – ISO 27000- 2.5</a:t>
            </a:r>
          </a:p>
        </p:txBody>
      </p:sp>
      <p:sp>
        <p:nvSpPr>
          <p:cNvPr id="10" name="Abgerundetes Rechteck 30">
            <a:extLst>
              <a:ext uri="{FF2B5EF4-FFF2-40B4-BE49-F238E27FC236}">
                <a16:creationId xmlns:a16="http://schemas.microsoft.com/office/drawing/2014/main" id="{007D820E-424E-40F8-BBD3-32A0A4A28078}"/>
              </a:ext>
            </a:extLst>
          </p:cNvPr>
          <p:cNvSpPr/>
          <p:nvPr/>
        </p:nvSpPr>
        <p:spPr>
          <a:xfrm>
            <a:off x="638768" y="2789110"/>
            <a:ext cx="7704856" cy="583899"/>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Fulfilment of a requirement (2.63)</a:t>
            </a:r>
          </a:p>
        </p:txBody>
      </p:sp>
      <p:sp>
        <p:nvSpPr>
          <p:cNvPr id="11" name="Rechteck 10">
            <a:extLst>
              <a:ext uri="{FF2B5EF4-FFF2-40B4-BE49-F238E27FC236}">
                <a16:creationId xmlns:a16="http://schemas.microsoft.com/office/drawing/2014/main" id="{DA9CA724-EDF4-44AB-AF27-52DEC5C17C1B}"/>
              </a:ext>
            </a:extLst>
          </p:cNvPr>
          <p:cNvSpPr/>
          <p:nvPr/>
        </p:nvSpPr>
        <p:spPr>
          <a:xfrm>
            <a:off x="924523" y="2618524"/>
            <a:ext cx="3362880" cy="353943"/>
          </a:xfrm>
          <a:prstGeom prst="rect">
            <a:avLst/>
          </a:prstGeom>
          <a:solidFill>
            <a:schemeClr val="bg1"/>
          </a:solidFill>
        </p:spPr>
        <p:txBody>
          <a:bodyPr wrap="square">
            <a:spAutoFit/>
          </a:bodyPr>
          <a:lstStyle/>
          <a:p>
            <a:r>
              <a:rPr lang="en-GB" b="1"/>
              <a:t>Conformity – ISO 27000 – 2.13</a:t>
            </a:r>
          </a:p>
        </p:txBody>
      </p:sp>
      <p:sp>
        <p:nvSpPr>
          <p:cNvPr id="12" name="Abgerundetes Rechteck 30">
            <a:extLst>
              <a:ext uri="{FF2B5EF4-FFF2-40B4-BE49-F238E27FC236}">
                <a16:creationId xmlns:a16="http://schemas.microsoft.com/office/drawing/2014/main" id="{701E6F87-7E1F-46C5-B5EC-2158DA71A7DC}"/>
              </a:ext>
            </a:extLst>
          </p:cNvPr>
          <p:cNvSpPr/>
          <p:nvPr/>
        </p:nvSpPr>
        <p:spPr>
          <a:xfrm>
            <a:off x="638768" y="3699842"/>
            <a:ext cx="7704856" cy="583899"/>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Non-fulfilment of a requirement (2.63)</a:t>
            </a:r>
          </a:p>
        </p:txBody>
      </p:sp>
      <p:sp>
        <p:nvSpPr>
          <p:cNvPr id="13" name="Rechteck 12">
            <a:extLst>
              <a:ext uri="{FF2B5EF4-FFF2-40B4-BE49-F238E27FC236}">
                <a16:creationId xmlns:a16="http://schemas.microsoft.com/office/drawing/2014/main" id="{066CF6E1-40BC-499D-879D-86639ED30808}"/>
              </a:ext>
            </a:extLst>
          </p:cNvPr>
          <p:cNvSpPr/>
          <p:nvPr/>
        </p:nvSpPr>
        <p:spPr>
          <a:xfrm>
            <a:off x="924523" y="3529256"/>
            <a:ext cx="3870820" cy="353943"/>
          </a:xfrm>
          <a:prstGeom prst="rect">
            <a:avLst/>
          </a:prstGeom>
          <a:solidFill>
            <a:schemeClr val="bg1"/>
          </a:solidFill>
        </p:spPr>
        <p:txBody>
          <a:bodyPr wrap="square">
            <a:spAutoFit/>
          </a:bodyPr>
          <a:lstStyle/>
          <a:p>
            <a:r>
              <a:rPr lang="en-GB" b="1"/>
              <a:t>Nonconformity – ISO 27000 – 2.53 </a:t>
            </a:r>
          </a:p>
        </p:txBody>
      </p:sp>
      <p:sp>
        <p:nvSpPr>
          <p:cNvPr id="14" name="Abgerundetes Rechteck 30">
            <a:extLst>
              <a:ext uri="{FF2B5EF4-FFF2-40B4-BE49-F238E27FC236}">
                <a16:creationId xmlns:a16="http://schemas.microsoft.com/office/drawing/2014/main" id="{77ECFDEE-46A5-4FB7-ADCA-392C3CD35791}"/>
              </a:ext>
            </a:extLst>
          </p:cNvPr>
          <p:cNvSpPr/>
          <p:nvPr/>
        </p:nvSpPr>
        <p:spPr>
          <a:xfrm>
            <a:off x="638768" y="4625334"/>
            <a:ext cx="7704856" cy="1146927"/>
          </a:xfrm>
          <a:prstGeom prst="roundRect">
            <a:avLst>
              <a:gd name="adj" fmla="val 7753"/>
            </a:avLst>
          </a:prstGeom>
          <a:gradFill>
            <a:gsLst>
              <a:gs pos="55000">
                <a:schemeClr val="accent1">
                  <a:lumMod val="0"/>
                  <a:lumOff val="100000"/>
                </a:schemeClr>
              </a:gs>
              <a:gs pos="99000">
                <a:schemeClr val="bg1">
                  <a:lumMod val="85000"/>
                </a:schemeClr>
              </a:gs>
            </a:gsLst>
            <a:lin ang="5400000" scaled="1"/>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solidFill>
                  <a:schemeClr val="tx1"/>
                </a:solidFill>
              </a:rPr>
              <a:t>Activity undertaken to determine the suitability, adequacy and effectiveness (2.24) of the subject matter to achieve established objectives.</a:t>
            </a:r>
          </a:p>
        </p:txBody>
      </p:sp>
      <p:sp>
        <p:nvSpPr>
          <p:cNvPr id="15" name="Rechteck 14">
            <a:extLst>
              <a:ext uri="{FF2B5EF4-FFF2-40B4-BE49-F238E27FC236}">
                <a16:creationId xmlns:a16="http://schemas.microsoft.com/office/drawing/2014/main" id="{EBDB6D0B-4E3A-48F4-B36D-2C8D73F82FE3}"/>
              </a:ext>
            </a:extLst>
          </p:cNvPr>
          <p:cNvSpPr/>
          <p:nvPr/>
        </p:nvSpPr>
        <p:spPr>
          <a:xfrm>
            <a:off x="924523" y="4454749"/>
            <a:ext cx="2783381" cy="353943"/>
          </a:xfrm>
          <a:prstGeom prst="rect">
            <a:avLst/>
          </a:prstGeom>
          <a:solidFill>
            <a:schemeClr val="bg1"/>
          </a:solidFill>
        </p:spPr>
        <p:txBody>
          <a:bodyPr wrap="square">
            <a:spAutoFit/>
          </a:bodyPr>
          <a:lstStyle/>
          <a:p>
            <a:r>
              <a:rPr lang="en-GB" b="1"/>
              <a:t>Review – ISO 27000- 2.65 </a:t>
            </a:r>
          </a:p>
        </p:txBody>
      </p:sp>
    </p:spTree>
    <p:extLst>
      <p:ext uri="{BB962C8B-B14F-4D97-AF65-F5344CB8AC3E}">
        <p14:creationId xmlns:p14="http://schemas.microsoft.com/office/powerpoint/2010/main" val="2848881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Performance evaluation</a:t>
            </a:r>
          </a:p>
        </p:txBody>
      </p:sp>
      <p:sp>
        <p:nvSpPr>
          <p:cNvPr id="7" name="Inhaltsplatzhalter 6">
            <a:extLst>
              <a:ext uri="{FF2B5EF4-FFF2-40B4-BE49-F238E27FC236}">
                <a16:creationId xmlns:a16="http://schemas.microsoft.com/office/drawing/2014/main" id="{26EF9E9A-F343-4627-A110-3045CBC3B06D}"/>
              </a:ext>
            </a:extLst>
          </p:cNvPr>
          <p:cNvSpPr>
            <a:spLocks noGrp="1"/>
          </p:cNvSpPr>
          <p:nvPr>
            <p:ph idx="1"/>
          </p:nvPr>
        </p:nvSpPr>
        <p:spPr/>
        <p:txBody>
          <a:bodyPr/>
          <a:lstStyle/>
          <a:p>
            <a:pPr marL="20637" indent="0">
              <a:buNone/>
            </a:pPr>
            <a:r>
              <a:rPr lang="en-GB">
                <a:solidFill>
                  <a:srgbClr val="000000"/>
                </a:solidFill>
                <a:latin typeface="Arial" panose="020B0604020202020204" pitchFamily="34" charset="0"/>
              </a:rPr>
              <a:t>The organization shall evaluate the information security performance and the effectiveness of the information security management system.</a:t>
            </a:r>
          </a:p>
          <a:p>
            <a:pPr marL="20637" indent="0">
              <a:buNone/>
            </a:pPr>
            <a:endParaRPr lang="de-DE">
              <a:solidFill>
                <a:srgbClr val="000000"/>
              </a:solidFill>
              <a:latin typeface="Arial" panose="020B0604020202020204" pitchFamily="34" charset="0"/>
            </a:endParaRPr>
          </a:p>
          <a:p>
            <a:pPr marL="20637" indent="0">
              <a:spcBef>
                <a:spcPts val="1200"/>
              </a:spcBef>
              <a:buNone/>
            </a:pPr>
            <a:r>
              <a:rPr lang="en-GB"/>
              <a:t>The organization shall conduct internal audits at planned intervals to provide information on whether the information security management system: </a:t>
            </a:r>
          </a:p>
          <a:p>
            <a:pPr marL="342900" indent="-342900">
              <a:buAutoNum type="alphaLcParenR"/>
            </a:pPr>
            <a:r>
              <a:rPr lang="en-GB"/>
              <a:t>conforms to </a:t>
            </a:r>
          </a:p>
          <a:p>
            <a:pPr marL="800100" lvl="1" indent="-342900">
              <a:buFont typeface="+mj-lt"/>
              <a:buAutoNum type="arabicPeriod"/>
            </a:pPr>
            <a:r>
              <a:rPr lang="en-GB"/>
              <a:t>the organization’s own requirements for its information security management system; and</a:t>
            </a:r>
          </a:p>
          <a:p>
            <a:pPr marL="800100" lvl="1" indent="-342900">
              <a:buFont typeface="+mj-lt"/>
              <a:buAutoNum type="arabicPeriod"/>
            </a:pPr>
            <a:r>
              <a:rPr lang="en-GB"/>
              <a:t>the requirements of this International Standard;</a:t>
            </a:r>
          </a:p>
          <a:p>
            <a:pPr marL="350837" indent="-342900">
              <a:buAutoNum type="alphaLcParenR"/>
            </a:pPr>
            <a:r>
              <a:rPr lang="en-GB"/>
              <a:t>is effectively implemented and maintained.</a:t>
            </a:r>
          </a:p>
          <a:p>
            <a:pPr marL="350837" indent="-342900">
              <a:buAutoNum type="alphaLcParenR"/>
            </a:pPr>
            <a:endParaRPr lang="de-DE"/>
          </a:p>
          <a:p>
            <a:pPr marL="7937" indent="0">
              <a:buNone/>
            </a:pPr>
            <a:endParaRPr lang="de-DE">
              <a:solidFill>
                <a:srgbClr val="000000"/>
              </a:solidFill>
              <a:latin typeface="Arial" panose="020B0604020202020204" pitchFamily="34" charset="0"/>
            </a:endParaRPr>
          </a:p>
          <a:p>
            <a:pPr marL="7937" indent="0">
              <a:spcBef>
                <a:spcPts val="0"/>
              </a:spcBef>
              <a:buNone/>
            </a:pPr>
            <a:r>
              <a:rPr lang="en-GB">
                <a:solidFill>
                  <a:srgbClr val="000000"/>
                </a:solidFill>
                <a:latin typeface="Arial" panose="020B0604020202020204" pitchFamily="34" charset="0"/>
              </a:rPr>
              <a:t>Top management shall review the organization’s information security management system at planned intervals to ensure its continuing suitability, adequacy and effectiveness. 	</a:t>
            </a:r>
          </a:p>
          <a:p>
            <a:pPr marL="7937" indent="0">
              <a:buNone/>
            </a:pPr>
            <a:endParaRPr lang="de-DE"/>
          </a:p>
        </p:txBody>
      </p:sp>
      <p:sp>
        <p:nvSpPr>
          <p:cNvPr id="10" name="Textplatzhalter 9">
            <a:extLst>
              <a:ext uri="{FF2B5EF4-FFF2-40B4-BE49-F238E27FC236}">
                <a16:creationId xmlns:a16="http://schemas.microsoft.com/office/drawing/2014/main" id="{BC18D9DB-A27C-494D-993D-5E8EB4BDCC84}"/>
              </a:ext>
            </a:extLst>
          </p:cNvPr>
          <p:cNvSpPr>
            <a:spLocks noGrp="1"/>
          </p:cNvSpPr>
          <p:nvPr>
            <p:ph type="body" sz="quarter" idx="10"/>
          </p:nvPr>
        </p:nvSpPr>
        <p:spPr/>
        <p:txBody>
          <a:bodyPr/>
          <a:lstStyle/>
          <a:p>
            <a:r>
              <a:rPr lang="en-GB"/>
              <a:t>9.1 Monitoring, measurement, analysis and evaluation</a:t>
            </a:r>
          </a:p>
        </p:txBody>
      </p:sp>
      <p:sp>
        <p:nvSpPr>
          <p:cNvPr id="6" name="Rechteck 5">
            <a:extLst>
              <a:ext uri="{FF2B5EF4-FFF2-40B4-BE49-F238E27FC236}">
                <a16:creationId xmlns:a16="http://schemas.microsoft.com/office/drawing/2014/main" id="{90A8FF14-56B7-415E-8389-992A41494A7A}"/>
              </a:ext>
            </a:extLst>
          </p:cNvPr>
          <p:cNvSpPr/>
          <p:nvPr/>
        </p:nvSpPr>
        <p:spPr>
          <a:xfrm>
            <a:off x="683568" y="2276872"/>
            <a:ext cx="7776864" cy="353943"/>
          </a:xfrm>
          <a:prstGeom prst="rect">
            <a:avLst/>
          </a:prstGeom>
        </p:spPr>
        <p:txBody>
          <a:bodyPr wrap="square">
            <a:spAutoFit/>
          </a:bodyPr>
          <a:lstStyle/>
          <a:p>
            <a:r>
              <a:rPr lang="en-GB" b="1"/>
              <a:t>9.2 Internal audit</a:t>
            </a:r>
          </a:p>
        </p:txBody>
      </p:sp>
      <p:sp>
        <p:nvSpPr>
          <p:cNvPr id="9" name="Rechteck 8">
            <a:extLst>
              <a:ext uri="{FF2B5EF4-FFF2-40B4-BE49-F238E27FC236}">
                <a16:creationId xmlns:a16="http://schemas.microsoft.com/office/drawing/2014/main" id="{03D80F74-14C5-4042-B171-D8EB3B956536}"/>
              </a:ext>
            </a:extLst>
          </p:cNvPr>
          <p:cNvSpPr/>
          <p:nvPr/>
        </p:nvSpPr>
        <p:spPr>
          <a:xfrm>
            <a:off x="683568" y="4916780"/>
            <a:ext cx="7776864" cy="353943"/>
          </a:xfrm>
          <a:prstGeom prst="rect">
            <a:avLst/>
          </a:prstGeom>
        </p:spPr>
        <p:txBody>
          <a:bodyPr wrap="square">
            <a:spAutoFit/>
          </a:bodyPr>
          <a:lstStyle/>
          <a:p>
            <a:r>
              <a:rPr lang="en-GB" b="1"/>
              <a:t>9.3 Management review </a:t>
            </a:r>
          </a:p>
        </p:txBody>
      </p:sp>
    </p:spTree>
    <p:extLst>
      <p:ext uri="{BB962C8B-B14F-4D97-AF65-F5344CB8AC3E}">
        <p14:creationId xmlns:p14="http://schemas.microsoft.com/office/powerpoint/2010/main" val="23702136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Performance evaluation</a:t>
            </a:r>
          </a:p>
        </p:txBody>
      </p:sp>
      <p:sp>
        <p:nvSpPr>
          <p:cNvPr id="3" name="Inhaltsplatzhalter 2">
            <a:extLst>
              <a:ext uri="{FF2B5EF4-FFF2-40B4-BE49-F238E27FC236}">
                <a16:creationId xmlns:a16="http://schemas.microsoft.com/office/drawing/2014/main" id="{7BB039C7-D34E-4983-AF4C-31C746400FC2}"/>
              </a:ext>
            </a:extLst>
          </p:cNvPr>
          <p:cNvSpPr>
            <a:spLocks noGrp="1"/>
          </p:cNvSpPr>
          <p:nvPr>
            <p:ph idx="1"/>
          </p:nvPr>
        </p:nvSpPr>
        <p:spPr/>
        <p:txBody>
          <a:bodyPr/>
          <a:lstStyle/>
          <a:p>
            <a:pPr marL="20637" indent="0">
              <a:buNone/>
            </a:pPr>
            <a:r>
              <a:rPr lang="en-GB">
                <a:solidFill>
                  <a:srgbClr val="000000"/>
                </a:solidFill>
                <a:latin typeface="Arial" panose="020B0604020202020204" pitchFamily="34" charset="0"/>
              </a:rPr>
              <a:t>ISO 19011 is a guideline for auditing management systems, e.g. quality management systems (ISO 9001), environmental management systems (ISO 14001) and other management systems.</a:t>
            </a:r>
          </a:p>
          <a:p>
            <a:pPr marL="20637" indent="0">
              <a:buNone/>
            </a:pPr>
            <a:endParaRPr lang="de-DE">
              <a:solidFill>
                <a:srgbClr val="000000"/>
              </a:solidFill>
              <a:latin typeface="Arial" panose="020B0604020202020204" pitchFamily="34" charset="0"/>
            </a:endParaRPr>
          </a:p>
          <a:p>
            <a:pPr marL="20637" indent="0">
              <a:buNone/>
            </a:pPr>
            <a:r>
              <a:rPr lang="en-GB">
                <a:solidFill>
                  <a:srgbClr val="000000"/>
                </a:solidFill>
                <a:latin typeface="Arial" panose="020B0604020202020204" pitchFamily="34" charset="0"/>
              </a:rPr>
              <a:t>The standard “is applicable to all organisations that perform internal or external audits of management systems or are responsible for the management of an audit programme.” In this regard, external audits are supplier audits. It is the decision of each organisation, as to whether and, if yes, which parts of the guideline are helpful, useful and feasible.</a:t>
            </a:r>
          </a:p>
          <a:p>
            <a:endParaRPr lang="de-DE"/>
          </a:p>
        </p:txBody>
      </p:sp>
      <p:sp>
        <p:nvSpPr>
          <p:cNvPr id="6" name="Textplatzhalter 5">
            <a:extLst>
              <a:ext uri="{FF2B5EF4-FFF2-40B4-BE49-F238E27FC236}">
                <a16:creationId xmlns:a16="http://schemas.microsoft.com/office/drawing/2014/main" id="{E977A835-5DDC-4FD8-AD4B-2CA789F580DA}"/>
              </a:ext>
            </a:extLst>
          </p:cNvPr>
          <p:cNvSpPr>
            <a:spLocks noGrp="1"/>
          </p:cNvSpPr>
          <p:nvPr>
            <p:ph type="body" sz="quarter" idx="10"/>
          </p:nvPr>
        </p:nvSpPr>
        <p:spPr/>
        <p:txBody>
          <a:bodyPr/>
          <a:lstStyle/>
          <a:p>
            <a:r>
              <a:rPr lang="en-GB"/>
              <a:t>IS0 19011 Guidelines for auditing management systems </a:t>
            </a:r>
          </a:p>
        </p:txBody>
      </p:sp>
      <p:sp>
        <p:nvSpPr>
          <p:cNvPr id="7" name="Rechteck 6">
            <a:extLst>
              <a:ext uri="{FF2B5EF4-FFF2-40B4-BE49-F238E27FC236}">
                <a16:creationId xmlns:a16="http://schemas.microsoft.com/office/drawing/2014/main" id="{AA3D47A5-F4BD-42A4-A9BF-7C3460998F66}"/>
              </a:ext>
            </a:extLst>
          </p:cNvPr>
          <p:cNvSpPr/>
          <p:nvPr/>
        </p:nvSpPr>
        <p:spPr>
          <a:xfrm>
            <a:off x="720080" y="4947008"/>
            <a:ext cx="4572000" cy="1138773"/>
          </a:xfrm>
          <a:prstGeom prst="rect">
            <a:avLst/>
          </a:prstGeom>
        </p:spPr>
        <p:txBody>
          <a:bodyPr>
            <a:spAutoFit/>
          </a:bodyPr>
          <a:lstStyle/>
          <a:p>
            <a:pPr marL="342900" indent="-342900">
              <a:buAutoNum type="arabicParenR"/>
            </a:pPr>
            <a:r>
              <a:rPr lang="en-GB"/>
              <a:t>Scope</a:t>
            </a:r>
          </a:p>
          <a:p>
            <a:pPr marL="342900" indent="-342900">
              <a:buAutoNum type="arabicParenR"/>
            </a:pPr>
            <a:r>
              <a:rPr lang="en-GB"/>
              <a:t>Normative references</a:t>
            </a:r>
          </a:p>
          <a:p>
            <a:pPr marL="342900" indent="-342900">
              <a:buAutoNum type="arabicParenR"/>
            </a:pPr>
            <a:r>
              <a:rPr lang="en-GB"/>
              <a:t>Terms and definitions</a:t>
            </a:r>
          </a:p>
          <a:p>
            <a:pPr marL="342900" indent="-342900">
              <a:buAutoNum type="arabicParenR"/>
            </a:pPr>
            <a:r>
              <a:rPr lang="en-GB"/>
              <a:t>Principles of auditing</a:t>
            </a:r>
          </a:p>
        </p:txBody>
      </p:sp>
      <p:sp>
        <p:nvSpPr>
          <p:cNvPr id="10" name="Rechteck 9">
            <a:extLst>
              <a:ext uri="{FF2B5EF4-FFF2-40B4-BE49-F238E27FC236}">
                <a16:creationId xmlns:a16="http://schemas.microsoft.com/office/drawing/2014/main" id="{5D3078FD-D0BF-4F41-8221-E7E5B970B2F7}"/>
              </a:ext>
            </a:extLst>
          </p:cNvPr>
          <p:cNvSpPr/>
          <p:nvPr/>
        </p:nvSpPr>
        <p:spPr>
          <a:xfrm>
            <a:off x="3876287" y="4947008"/>
            <a:ext cx="4572000" cy="877163"/>
          </a:xfrm>
          <a:prstGeom prst="rect">
            <a:avLst/>
          </a:prstGeom>
        </p:spPr>
        <p:txBody>
          <a:bodyPr>
            <a:spAutoFit/>
          </a:bodyPr>
          <a:lstStyle/>
          <a:p>
            <a:r>
              <a:rPr lang="en-GB"/>
              <a:t>5) Managing an audit programme</a:t>
            </a:r>
          </a:p>
          <a:p>
            <a:r>
              <a:rPr lang="en-GB"/>
              <a:t>6) Performing an audit</a:t>
            </a:r>
          </a:p>
          <a:p>
            <a:r>
              <a:rPr lang="en-GB"/>
              <a:t>7) Competence and evaluation of auditors</a:t>
            </a:r>
          </a:p>
        </p:txBody>
      </p:sp>
      <p:sp>
        <p:nvSpPr>
          <p:cNvPr id="11" name="Rechteck 10">
            <a:extLst>
              <a:ext uri="{FF2B5EF4-FFF2-40B4-BE49-F238E27FC236}">
                <a16:creationId xmlns:a16="http://schemas.microsoft.com/office/drawing/2014/main" id="{1FBAFE0F-4072-4158-A215-A8CBF349C035}"/>
              </a:ext>
            </a:extLst>
          </p:cNvPr>
          <p:cNvSpPr/>
          <p:nvPr/>
        </p:nvSpPr>
        <p:spPr>
          <a:xfrm>
            <a:off x="692385" y="4515217"/>
            <a:ext cx="2079415" cy="353943"/>
          </a:xfrm>
          <a:prstGeom prst="rect">
            <a:avLst/>
          </a:prstGeom>
        </p:spPr>
        <p:txBody>
          <a:bodyPr wrap="none">
            <a:spAutoFit/>
          </a:bodyPr>
          <a:lstStyle/>
          <a:p>
            <a:r>
              <a:rPr lang="en-GB" b="1"/>
              <a:t>Contents</a:t>
            </a:r>
          </a:p>
        </p:txBody>
      </p:sp>
    </p:spTree>
    <p:extLst>
      <p:ext uri="{BB962C8B-B14F-4D97-AF65-F5344CB8AC3E}">
        <p14:creationId xmlns:p14="http://schemas.microsoft.com/office/powerpoint/2010/main" val="9334402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Improvement</a:t>
            </a:r>
          </a:p>
        </p:txBody>
      </p:sp>
      <p:sp>
        <p:nvSpPr>
          <p:cNvPr id="10" name="Inhaltsplatzhalter 9">
            <a:extLst>
              <a:ext uri="{FF2B5EF4-FFF2-40B4-BE49-F238E27FC236}">
                <a16:creationId xmlns:a16="http://schemas.microsoft.com/office/drawing/2014/main" id="{782F9B16-1E06-453C-97AE-68BE1905AC8F}"/>
              </a:ext>
            </a:extLst>
          </p:cNvPr>
          <p:cNvSpPr>
            <a:spLocks noGrp="1"/>
          </p:cNvSpPr>
          <p:nvPr>
            <p:ph idx="1"/>
          </p:nvPr>
        </p:nvSpPr>
        <p:spPr>
          <a:xfrm>
            <a:off x="683569" y="1622755"/>
            <a:ext cx="4320480" cy="4895865"/>
          </a:xfrm>
        </p:spPr>
        <p:txBody>
          <a:bodyPr/>
          <a:lstStyle/>
          <a:p>
            <a:pPr marL="20637" indent="0">
              <a:buNone/>
            </a:pPr>
            <a:r>
              <a:rPr lang="en-GB"/>
              <a:t>The organization shall continually improve the suitability, adequacy and effectiveness of the information security management system. </a:t>
            </a:r>
          </a:p>
          <a:p>
            <a:pPr marL="20637" indent="0">
              <a:buNone/>
            </a:pPr>
            <a:endParaRPr lang="de-DE"/>
          </a:p>
          <a:p>
            <a:pPr marL="20637" indent="0">
              <a:buNone/>
            </a:pPr>
            <a:endParaRPr lang="de-DE"/>
          </a:p>
          <a:p>
            <a:pPr marL="20637" indent="0">
              <a:buNone/>
            </a:pPr>
            <a:endParaRPr lang="de-DE"/>
          </a:p>
          <a:p>
            <a:pPr marL="20637" indent="0">
              <a:buNone/>
            </a:pPr>
            <a:r>
              <a:rPr lang="en-GB"/>
              <a:t>The PDCA cycle is an iterative four-step process for learning and improving. This process originated in quality assurance.</a:t>
            </a:r>
          </a:p>
          <a:p>
            <a:pPr marL="20637" indent="0">
              <a:buNone/>
            </a:pPr>
            <a:r>
              <a:rPr lang="en-GB"/>
              <a:t>	</a:t>
            </a:r>
          </a:p>
          <a:p>
            <a:endParaRPr lang="de-DE"/>
          </a:p>
        </p:txBody>
      </p:sp>
      <p:sp>
        <p:nvSpPr>
          <p:cNvPr id="11" name="Textplatzhalter 10">
            <a:extLst>
              <a:ext uri="{FF2B5EF4-FFF2-40B4-BE49-F238E27FC236}">
                <a16:creationId xmlns:a16="http://schemas.microsoft.com/office/drawing/2014/main" id="{7114CE34-D325-4FC5-8A4B-6D961CE06AD6}"/>
              </a:ext>
            </a:extLst>
          </p:cNvPr>
          <p:cNvSpPr>
            <a:spLocks noGrp="1"/>
          </p:cNvSpPr>
          <p:nvPr>
            <p:ph type="body" sz="quarter" idx="10"/>
          </p:nvPr>
        </p:nvSpPr>
        <p:spPr/>
        <p:txBody>
          <a:bodyPr/>
          <a:lstStyle/>
          <a:p>
            <a:r>
              <a:rPr lang="en-GB"/>
              <a:t>10.2 Continuous Improvement </a:t>
            </a:r>
          </a:p>
        </p:txBody>
      </p:sp>
      <p:sp>
        <p:nvSpPr>
          <p:cNvPr id="8" name="Rechteck 7">
            <a:extLst>
              <a:ext uri="{FF2B5EF4-FFF2-40B4-BE49-F238E27FC236}">
                <a16:creationId xmlns:a16="http://schemas.microsoft.com/office/drawing/2014/main" id="{3DBA1478-462B-4B98-A8F5-32B873B7E538}"/>
              </a:ext>
            </a:extLst>
          </p:cNvPr>
          <p:cNvSpPr/>
          <p:nvPr/>
        </p:nvSpPr>
        <p:spPr>
          <a:xfrm>
            <a:off x="711276" y="3212976"/>
            <a:ext cx="3092513" cy="353943"/>
          </a:xfrm>
          <a:prstGeom prst="rect">
            <a:avLst/>
          </a:prstGeom>
          <a:solidFill>
            <a:schemeClr val="bg1"/>
          </a:solidFill>
        </p:spPr>
        <p:txBody>
          <a:bodyPr wrap="none">
            <a:spAutoFit/>
          </a:bodyPr>
          <a:lstStyle/>
          <a:p>
            <a:r>
              <a:rPr lang="en-GB" b="1"/>
              <a:t>Deming Circle (Deming Wheel)</a:t>
            </a:r>
          </a:p>
        </p:txBody>
      </p:sp>
      <p:graphicFrame>
        <p:nvGraphicFramePr>
          <p:cNvPr id="4" name="Diagramm 3">
            <a:extLst>
              <a:ext uri="{FF2B5EF4-FFF2-40B4-BE49-F238E27FC236}">
                <a16:creationId xmlns:a16="http://schemas.microsoft.com/office/drawing/2014/main" id="{55423D71-CB99-4F5C-8E74-85B967E90F47}"/>
              </a:ext>
            </a:extLst>
          </p:cNvPr>
          <p:cNvGraphicFramePr/>
          <p:nvPr>
            <p:extLst>
              <p:ext uri="{D42A27DB-BD31-4B8C-83A1-F6EECF244321}">
                <p14:modId xmlns:p14="http://schemas.microsoft.com/office/powerpoint/2010/main" val="594694964"/>
              </p:ext>
            </p:extLst>
          </p:nvPr>
        </p:nvGraphicFramePr>
        <p:xfrm>
          <a:off x="4237941" y="1658057"/>
          <a:ext cx="4582532" cy="3286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47724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CB45E-6773-40DF-BCCD-B5883946DA4D}"/>
              </a:ext>
            </a:extLst>
          </p:cNvPr>
          <p:cNvSpPr>
            <a:spLocks noGrp="1"/>
          </p:cNvSpPr>
          <p:nvPr>
            <p:ph type="title"/>
          </p:nvPr>
        </p:nvSpPr>
        <p:spPr/>
        <p:txBody>
          <a:bodyPr/>
          <a:lstStyle/>
          <a:p>
            <a:r>
              <a:rPr lang="en-GB" dirty="0"/>
              <a:t>Information Security Controls</a:t>
            </a:r>
          </a:p>
        </p:txBody>
      </p:sp>
      <p:sp>
        <p:nvSpPr>
          <p:cNvPr id="3" name="Textplatzhalter 2">
            <a:extLst>
              <a:ext uri="{FF2B5EF4-FFF2-40B4-BE49-F238E27FC236}">
                <a16:creationId xmlns:a16="http://schemas.microsoft.com/office/drawing/2014/main" id="{F139AA81-F0EB-4264-B677-E2BA5B54013F}"/>
              </a:ext>
            </a:extLst>
          </p:cNvPr>
          <p:cNvSpPr>
            <a:spLocks noGrp="1"/>
          </p:cNvSpPr>
          <p:nvPr>
            <p:ph type="body" sz="quarter" idx="10"/>
          </p:nvPr>
        </p:nvSpPr>
        <p:spPr/>
        <p:txBody>
          <a:bodyPr/>
          <a:lstStyle/>
          <a:p>
            <a:r>
              <a:rPr lang="en-GB" dirty="0"/>
              <a:t>ISO 27001, Annex A – Sections A.5, A.6, A.7 and A.8</a:t>
            </a:r>
          </a:p>
          <a:p>
            <a:r>
              <a:rPr lang="en-GB" dirty="0">
                <a:solidFill>
                  <a:schemeClr val="bg1">
                    <a:lumMod val="75000"/>
                  </a:schemeClr>
                </a:solidFill>
              </a:rPr>
              <a:t>(ISO 27002 – Sections 5, 6, 7 and 8)</a:t>
            </a:r>
          </a:p>
          <a:p>
            <a:pPr marL="20637" indent="0">
              <a:buNone/>
            </a:pPr>
            <a:endParaRPr lang="de-DE" dirty="0"/>
          </a:p>
        </p:txBody>
      </p:sp>
    </p:spTree>
    <p:extLst>
      <p:ext uri="{BB962C8B-B14F-4D97-AF65-F5344CB8AC3E}">
        <p14:creationId xmlns:p14="http://schemas.microsoft.com/office/powerpoint/2010/main" val="4142039419"/>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Overview</a:t>
            </a:r>
          </a:p>
        </p:txBody>
      </p:sp>
      <p:sp>
        <p:nvSpPr>
          <p:cNvPr id="3" name="Inhaltsplatzhalter 2"/>
          <p:cNvSpPr>
            <a:spLocks noGrp="1"/>
          </p:cNvSpPr>
          <p:nvPr>
            <p:ph idx="1"/>
          </p:nvPr>
        </p:nvSpPr>
        <p:spPr/>
        <p:txBody>
          <a:bodyPr/>
          <a:lstStyle/>
          <a:p>
            <a:pPr marL="20637" indent="0">
              <a:buNone/>
            </a:pPr>
            <a:r>
              <a:rPr lang="en-GB"/>
              <a:t> </a:t>
            </a:r>
          </a:p>
        </p:txBody>
      </p:sp>
      <p:sp>
        <p:nvSpPr>
          <p:cNvPr id="4" name="Abgerundetes Rechteck 30">
            <a:extLst>
              <a:ext uri="{FF2B5EF4-FFF2-40B4-BE49-F238E27FC236}">
                <a16:creationId xmlns:a16="http://schemas.microsoft.com/office/drawing/2014/main" id="{AFADA4F8-4260-D392-DAC4-C95F6E970FEF}"/>
              </a:ext>
            </a:extLst>
          </p:cNvPr>
          <p:cNvSpPr/>
          <p:nvPr/>
        </p:nvSpPr>
        <p:spPr>
          <a:xfrm>
            <a:off x="679598" y="1203037"/>
            <a:ext cx="3820394" cy="4530220"/>
          </a:xfrm>
          <a:prstGeom prst="roundRect">
            <a:avLst>
              <a:gd name="adj" fmla="val 2558"/>
            </a:avLst>
          </a:prstGeom>
          <a:solidFill>
            <a:schemeClr val="bg1"/>
          </a:soli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9388"/>
            <a:r>
              <a:rPr lang="en-GB" sz="1200" dirty="0">
                <a:solidFill>
                  <a:schemeClr val="tx1"/>
                </a:solidFill>
              </a:rPr>
              <a:t>1      Scope</a:t>
            </a:r>
          </a:p>
          <a:p>
            <a:pPr marL="179388"/>
            <a:r>
              <a:rPr lang="en-GB" sz="1200" dirty="0">
                <a:solidFill>
                  <a:schemeClr val="tx1"/>
                </a:solidFill>
              </a:rPr>
              <a:t>2      Terms and definitions</a:t>
            </a:r>
          </a:p>
          <a:p>
            <a:pPr marL="179388"/>
            <a:r>
              <a:rPr lang="en-GB" sz="1200" dirty="0">
                <a:solidFill>
                  <a:schemeClr val="tx1"/>
                </a:solidFill>
              </a:rPr>
              <a:t>3      Management systems for IS</a:t>
            </a:r>
          </a:p>
          <a:p>
            <a:pPr marL="179388"/>
            <a:r>
              <a:rPr lang="en-GB" sz="1200" dirty="0">
                <a:solidFill>
                  <a:schemeClr val="tx1"/>
                </a:solidFill>
              </a:rPr>
              <a:t>3.1 	Introduction</a:t>
            </a:r>
          </a:p>
          <a:p>
            <a:pPr marL="179388"/>
            <a:r>
              <a:rPr lang="en-GB" sz="1200" dirty="0">
                <a:solidFill>
                  <a:schemeClr val="tx1"/>
                </a:solidFill>
              </a:rPr>
              <a:t>3.2 	What is an ISMS?</a:t>
            </a:r>
          </a:p>
          <a:p>
            <a:pPr marL="179388"/>
            <a:r>
              <a:rPr lang="en-GB" sz="1200" dirty="0">
                <a:solidFill>
                  <a:schemeClr val="tx1"/>
                </a:solidFill>
              </a:rPr>
              <a:t>3.3 	Process-orientated approach</a:t>
            </a:r>
          </a:p>
          <a:p>
            <a:pPr marL="179388"/>
            <a:r>
              <a:rPr lang="en-GB" sz="1200" dirty="0">
                <a:solidFill>
                  <a:schemeClr val="tx1"/>
                </a:solidFill>
              </a:rPr>
              <a:t>3.4 	Why an ISMS is important</a:t>
            </a:r>
          </a:p>
          <a:p>
            <a:pPr marL="179388"/>
            <a:r>
              <a:rPr lang="en-GB" sz="1200" dirty="0">
                <a:solidFill>
                  <a:schemeClr val="tx1"/>
                </a:solidFill>
              </a:rPr>
              <a:t>3.5 	Adoption, monitoring, maintenance 	and improvement of an ISMS</a:t>
            </a:r>
          </a:p>
          <a:p>
            <a:pPr marL="179388"/>
            <a:r>
              <a:rPr lang="en-GB" sz="1200" dirty="0">
                <a:solidFill>
                  <a:schemeClr val="tx1"/>
                </a:solidFill>
              </a:rPr>
              <a:t>3.6 	Critical factors for ISMS</a:t>
            </a:r>
          </a:p>
          <a:p>
            <a:pPr marL="179388"/>
            <a:r>
              <a:rPr lang="en-GB" sz="1200" dirty="0">
                <a:solidFill>
                  <a:schemeClr val="tx1"/>
                </a:solidFill>
              </a:rPr>
              <a:t>3.7 	Use of the ISMS family of standards</a:t>
            </a:r>
          </a:p>
          <a:p>
            <a:pPr marL="179388"/>
            <a:r>
              <a:rPr lang="en-GB" sz="1200" dirty="0">
                <a:solidFill>
                  <a:schemeClr val="tx1"/>
                </a:solidFill>
              </a:rPr>
              <a:t>4      The ISMS family of standards</a:t>
            </a:r>
          </a:p>
          <a:p>
            <a:pPr marL="179388"/>
            <a:r>
              <a:rPr lang="en-GB" sz="1200" dirty="0">
                <a:solidFill>
                  <a:schemeClr val="tx1"/>
                </a:solidFill>
              </a:rPr>
              <a:t>4.1 	General information</a:t>
            </a:r>
          </a:p>
          <a:p>
            <a:pPr marL="179388"/>
            <a:r>
              <a:rPr lang="en-GB" sz="1200" dirty="0">
                <a:solidFill>
                  <a:schemeClr val="tx1"/>
                </a:solidFill>
              </a:rPr>
              <a:t>4.2 	Standards that provide an overview 	and determine terminology</a:t>
            </a:r>
          </a:p>
          <a:p>
            <a:pPr marL="179388"/>
            <a:r>
              <a:rPr lang="en-GB" sz="1200" dirty="0">
                <a:solidFill>
                  <a:schemeClr val="tx1"/>
                </a:solidFill>
              </a:rPr>
              <a:t>4.3	Standards that determine 	requirements</a:t>
            </a:r>
          </a:p>
          <a:p>
            <a:pPr marL="179388"/>
            <a:r>
              <a:rPr lang="en-GB" sz="1200" dirty="0">
                <a:solidFill>
                  <a:schemeClr val="tx1"/>
                </a:solidFill>
              </a:rPr>
              <a:t>4.4	Standards that describe general 	guidelines</a:t>
            </a:r>
          </a:p>
          <a:p>
            <a:pPr marL="179388"/>
            <a:r>
              <a:rPr lang="en-GB" sz="1200" dirty="0">
                <a:solidFill>
                  <a:schemeClr val="tx1"/>
                </a:solidFill>
              </a:rPr>
              <a:t>4.5	Standards that describe sector-	specific guidelines</a:t>
            </a:r>
          </a:p>
        </p:txBody>
      </p:sp>
      <p:sp>
        <p:nvSpPr>
          <p:cNvPr id="5" name="Abgerundetes Rechteck 30">
            <a:extLst>
              <a:ext uri="{FF2B5EF4-FFF2-40B4-BE49-F238E27FC236}">
                <a16:creationId xmlns:a16="http://schemas.microsoft.com/office/drawing/2014/main" id="{E63EB56D-4D7B-F495-3D40-FF8DF96D19E0}"/>
              </a:ext>
            </a:extLst>
          </p:cNvPr>
          <p:cNvSpPr/>
          <p:nvPr/>
        </p:nvSpPr>
        <p:spPr>
          <a:xfrm>
            <a:off x="4788024" y="1203037"/>
            <a:ext cx="4109470" cy="4530217"/>
          </a:xfrm>
          <a:prstGeom prst="roundRect">
            <a:avLst>
              <a:gd name="adj" fmla="val 2406"/>
            </a:avLst>
          </a:prstGeom>
          <a:solidFill>
            <a:schemeClr val="bg1"/>
          </a:soli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9388" defTabSz="808038"/>
            <a:r>
              <a:rPr lang="en-GB" sz="1200" dirty="0">
                <a:solidFill>
                  <a:schemeClr val="bg1">
                    <a:lumMod val="50000"/>
                  </a:schemeClr>
                </a:solidFill>
              </a:rPr>
              <a:t>1    	Scope</a:t>
            </a:r>
            <a:br>
              <a:rPr lang="en-GB" sz="1200" dirty="0">
                <a:solidFill>
                  <a:schemeClr val="bg1">
                    <a:lumMod val="50000"/>
                  </a:schemeClr>
                </a:solidFill>
              </a:rPr>
            </a:br>
            <a:r>
              <a:rPr lang="en-GB" sz="1200" dirty="0">
                <a:solidFill>
                  <a:schemeClr val="bg1">
                    <a:lumMod val="50000"/>
                  </a:schemeClr>
                </a:solidFill>
              </a:rPr>
              <a:t>2    	Normative references</a:t>
            </a:r>
            <a:br>
              <a:rPr lang="en-GB" sz="1200" dirty="0">
                <a:solidFill>
                  <a:schemeClr val="bg1">
                    <a:lumMod val="50000"/>
                  </a:schemeClr>
                </a:solidFill>
              </a:rPr>
            </a:br>
            <a:r>
              <a:rPr lang="en-GB" sz="1200" dirty="0">
                <a:solidFill>
                  <a:schemeClr val="bg1">
                    <a:lumMod val="50000"/>
                  </a:schemeClr>
                </a:solidFill>
              </a:rPr>
              <a:t>3    	Terms and definitions</a:t>
            </a:r>
            <a:br>
              <a:rPr lang="en-GB" sz="1200" dirty="0">
                <a:solidFill>
                  <a:schemeClr val="bg1">
                    <a:lumMod val="50000"/>
                  </a:schemeClr>
                </a:solidFill>
              </a:rPr>
            </a:br>
            <a:r>
              <a:rPr lang="en-GB" sz="1200" dirty="0">
                <a:solidFill>
                  <a:schemeClr val="tx1"/>
                </a:solidFill>
              </a:rPr>
              <a:t>4    	Context of the organization</a:t>
            </a:r>
            <a:br>
              <a:rPr lang="en-GB" sz="1200" dirty="0">
                <a:solidFill>
                  <a:schemeClr val="tx1"/>
                </a:solidFill>
              </a:rPr>
            </a:br>
            <a:r>
              <a:rPr lang="en-GB" sz="1200" dirty="0">
                <a:solidFill>
                  <a:schemeClr val="tx1"/>
                </a:solidFill>
              </a:rPr>
              <a:t>5   	Leadership</a:t>
            </a:r>
          </a:p>
          <a:p>
            <a:pPr marL="179388" defTabSz="808038"/>
            <a:r>
              <a:rPr lang="en-GB" sz="1200" dirty="0">
                <a:solidFill>
                  <a:schemeClr val="tx1"/>
                </a:solidFill>
              </a:rPr>
              <a:t>6	Planning</a:t>
            </a:r>
          </a:p>
          <a:p>
            <a:pPr marL="179388" defTabSz="808038"/>
            <a:r>
              <a:rPr lang="en-GB" sz="1200" dirty="0">
                <a:solidFill>
                  <a:schemeClr val="tx1"/>
                </a:solidFill>
              </a:rPr>
              <a:t>7	Support</a:t>
            </a:r>
          </a:p>
          <a:p>
            <a:pPr marL="179388" defTabSz="808038"/>
            <a:r>
              <a:rPr lang="en-GB" sz="1200" dirty="0">
                <a:solidFill>
                  <a:schemeClr val="tx1"/>
                </a:solidFill>
              </a:rPr>
              <a:t>8 	Operation</a:t>
            </a:r>
          </a:p>
          <a:p>
            <a:pPr marL="179388" defTabSz="808038"/>
            <a:r>
              <a:rPr lang="en-GB" sz="1200" dirty="0">
                <a:solidFill>
                  <a:schemeClr val="tx1"/>
                </a:solidFill>
              </a:rPr>
              <a:t>9 	Performance evaluation</a:t>
            </a:r>
          </a:p>
          <a:p>
            <a:pPr marL="179388" defTabSz="808038"/>
            <a:r>
              <a:rPr lang="en-GB" sz="1200" dirty="0">
                <a:solidFill>
                  <a:schemeClr val="tx1"/>
                </a:solidFill>
              </a:rPr>
              <a:t>10 	Improvement</a:t>
            </a:r>
          </a:p>
          <a:p>
            <a:pPr marL="179388" defTabSz="808038"/>
            <a:endParaRPr lang="de-DE" sz="1200" dirty="0">
              <a:solidFill>
                <a:schemeClr val="tx1"/>
              </a:solidFill>
            </a:endParaRPr>
          </a:p>
          <a:p>
            <a:pPr marL="179388" defTabSz="808038"/>
            <a:r>
              <a:rPr lang="en-GB" sz="1200" b="1" dirty="0">
                <a:solidFill>
                  <a:srgbClr val="FF8200"/>
                </a:solidFill>
              </a:rPr>
              <a:t>A5 	Organisational controls</a:t>
            </a:r>
          </a:p>
          <a:p>
            <a:pPr marL="179388" defTabSz="808038"/>
            <a:r>
              <a:rPr lang="en-GB" sz="1200" b="1" dirty="0">
                <a:solidFill>
                  <a:srgbClr val="FF8200"/>
                </a:solidFill>
              </a:rPr>
              <a:t>A6	People controls</a:t>
            </a:r>
          </a:p>
          <a:p>
            <a:pPr marL="179388" defTabSz="808038"/>
            <a:r>
              <a:rPr lang="en-GB" sz="1200" b="1" dirty="0">
                <a:solidFill>
                  <a:srgbClr val="FF8200"/>
                </a:solidFill>
              </a:rPr>
              <a:t>A7	Physical controls</a:t>
            </a:r>
          </a:p>
          <a:p>
            <a:pPr marL="179388" defTabSz="808038"/>
            <a:r>
              <a:rPr lang="en-GB" sz="1200" b="1" dirty="0">
                <a:solidFill>
                  <a:srgbClr val="FF8200"/>
                </a:solidFill>
              </a:rPr>
              <a:t>A8	Technological controls</a:t>
            </a:r>
          </a:p>
        </p:txBody>
      </p:sp>
      <p:sp>
        <p:nvSpPr>
          <p:cNvPr id="7" name="Rechteck 6">
            <a:extLst>
              <a:ext uri="{FF2B5EF4-FFF2-40B4-BE49-F238E27FC236}">
                <a16:creationId xmlns:a16="http://schemas.microsoft.com/office/drawing/2014/main" id="{66FF55B7-DD36-FEE3-F284-86443D5BBEAC}"/>
              </a:ext>
            </a:extLst>
          </p:cNvPr>
          <p:cNvSpPr/>
          <p:nvPr/>
        </p:nvSpPr>
        <p:spPr>
          <a:xfrm>
            <a:off x="1907704" y="1011115"/>
            <a:ext cx="1237591" cy="353943"/>
          </a:xfrm>
          <a:prstGeom prst="rect">
            <a:avLst/>
          </a:prstGeom>
          <a:solidFill>
            <a:schemeClr val="bg1"/>
          </a:solidFill>
        </p:spPr>
        <p:txBody>
          <a:bodyPr wrap="square">
            <a:spAutoFit/>
          </a:bodyPr>
          <a:lstStyle/>
          <a:p>
            <a:r>
              <a:rPr lang="en-GB" b="1" dirty="0"/>
              <a:t>ISO 27000</a:t>
            </a:r>
          </a:p>
        </p:txBody>
      </p:sp>
      <p:sp>
        <p:nvSpPr>
          <p:cNvPr id="8" name="Rechteck 7">
            <a:extLst>
              <a:ext uri="{FF2B5EF4-FFF2-40B4-BE49-F238E27FC236}">
                <a16:creationId xmlns:a16="http://schemas.microsoft.com/office/drawing/2014/main" id="{86B645AC-BFA0-ABDF-1E93-612541D58A28}"/>
              </a:ext>
            </a:extLst>
          </p:cNvPr>
          <p:cNvSpPr/>
          <p:nvPr/>
        </p:nvSpPr>
        <p:spPr>
          <a:xfrm>
            <a:off x="6156176" y="1020634"/>
            <a:ext cx="1237591" cy="353944"/>
          </a:xfrm>
          <a:prstGeom prst="rect">
            <a:avLst/>
          </a:prstGeom>
          <a:solidFill>
            <a:schemeClr val="bg1"/>
          </a:solidFill>
        </p:spPr>
        <p:txBody>
          <a:bodyPr wrap="square">
            <a:spAutoFit/>
          </a:bodyPr>
          <a:lstStyle/>
          <a:p>
            <a:r>
              <a:rPr lang="en-GB" b="1" dirty="0"/>
              <a:t>ISO 27001</a:t>
            </a:r>
          </a:p>
        </p:txBody>
      </p:sp>
    </p:spTree>
    <p:extLst>
      <p:ext uri="{BB962C8B-B14F-4D97-AF65-F5344CB8AC3E}">
        <p14:creationId xmlns:p14="http://schemas.microsoft.com/office/powerpoint/2010/main" val="35680401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6A7C1-B389-87C8-F8ED-EF0453239E3E}"/>
              </a:ext>
            </a:extLst>
          </p:cNvPr>
          <p:cNvSpPr>
            <a:spLocks noGrp="1"/>
          </p:cNvSpPr>
          <p:nvPr>
            <p:ph type="title"/>
          </p:nvPr>
        </p:nvSpPr>
        <p:spPr/>
        <p:txBody>
          <a:bodyPr/>
          <a:lstStyle/>
          <a:p>
            <a:r>
              <a:rPr lang="en-GB" dirty="0"/>
              <a:t>Information Security Controls (ISO/IEC 27001, Annex A)</a:t>
            </a:r>
            <a:endParaRPr lang="de-DE" dirty="0"/>
          </a:p>
        </p:txBody>
      </p:sp>
      <p:sp>
        <p:nvSpPr>
          <p:cNvPr id="3" name="Inhaltsplatzhalter 2">
            <a:extLst>
              <a:ext uri="{FF2B5EF4-FFF2-40B4-BE49-F238E27FC236}">
                <a16:creationId xmlns:a16="http://schemas.microsoft.com/office/drawing/2014/main" id="{8CF87B33-6E3E-1DCC-AD59-BBFD6C5FD8A0}"/>
              </a:ext>
            </a:extLst>
          </p:cNvPr>
          <p:cNvSpPr>
            <a:spLocks noGrp="1"/>
          </p:cNvSpPr>
          <p:nvPr>
            <p:ph idx="1"/>
          </p:nvPr>
        </p:nvSpPr>
        <p:spPr/>
        <p:txBody>
          <a:bodyPr/>
          <a:lstStyle/>
          <a:p>
            <a:r>
              <a:rPr lang="en-US" sz="1200" dirty="0"/>
              <a:t>A.5.1 Policies for information security</a:t>
            </a:r>
          </a:p>
          <a:p>
            <a:r>
              <a:rPr lang="en-US" sz="1200" dirty="0"/>
              <a:t>A.5.2 Information security roles and responsibilities</a:t>
            </a:r>
          </a:p>
          <a:p>
            <a:r>
              <a:rPr lang="en-US" sz="1200" dirty="0"/>
              <a:t>A.5.3 Segregation of duties</a:t>
            </a:r>
          </a:p>
          <a:p>
            <a:r>
              <a:rPr lang="en-US" sz="1200" dirty="0"/>
              <a:t>A.5.4 Management responsibilities</a:t>
            </a:r>
          </a:p>
          <a:p>
            <a:r>
              <a:rPr lang="en-US" sz="1200" dirty="0"/>
              <a:t>A.5.5 Contact with authorities</a:t>
            </a:r>
          </a:p>
          <a:p>
            <a:r>
              <a:rPr lang="en-US" sz="1200" dirty="0"/>
              <a:t>A.5.6 Contact with special interest groups</a:t>
            </a:r>
          </a:p>
          <a:p>
            <a:r>
              <a:rPr lang="en-US" sz="1200" dirty="0"/>
              <a:t>A.5.7 Threat intelligence</a:t>
            </a:r>
          </a:p>
          <a:p>
            <a:r>
              <a:rPr lang="en-US" sz="1200" dirty="0"/>
              <a:t>A.5.8 Information security in project management</a:t>
            </a:r>
          </a:p>
          <a:p>
            <a:r>
              <a:rPr lang="en-US" sz="1200" dirty="0"/>
              <a:t>A.5.9 Inventory of information and other associated assets</a:t>
            </a:r>
          </a:p>
          <a:p>
            <a:r>
              <a:rPr lang="en-US" sz="1200" dirty="0"/>
              <a:t>A.5.10 Acceptable use of information and other associated assets</a:t>
            </a:r>
          </a:p>
          <a:p>
            <a:r>
              <a:rPr lang="en-US" sz="1200" dirty="0"/>
              <a:t>A.5.11 Return of assets</a:t>
            </a:r>
          </a:p>
          <a:p>
            <a:r>
              <a:rPr lang="en-US" sz="1200" dirty="0"/>
              <a:t>A.5.12 Classification of information</a:t>
            </a:r>
          </a:p>
          <a:p>
            <a:r>
              <a:rPr lang="en-US" sz="1200" dirty="0"/>
              <a:t>A.5.13 Labelling of information</a:t>
            </a:r>
          </a:p>
          <a:p>
            <a:r>
              <a:rPr lang="en-US" sz="1200" dirty="0"/>
              <a:t>A.5.14 Information transfer</a:t>
            </a:r>
          </a:p>
          <a:p>
            <a:r>
              <a:rPr lang="en-US" sz="1200" dirty="0"/>
              <a:t>A.5.15 Access control</a:t>
            </a:r>
          </a:p>
          <a:p>
            <a:r>
              <a:rPr lang="en-US" sz="1200" dirty="0"/>
              <a:t>A.5.16 Identity management</a:t>
            </a:r>
          </a:p>
          <a:p>
            <a:r>
              <a:rPr lang="en-US" sz="1200" dirty="0"/>
              <a:t>A.5.18 Access rights</a:t>
            </a:r>
          </a:p>
        </p:txBody>
      </p:sp>
      <p:sp>
        <p:nvSpPr>
          <p:cNvPr id="4" name="Textplatzhalter 3">
            <a:extLst>
              <a:ext uri="{FF2B5EF4-FFF2-40B4-BE49-F238E27FC236}">
                <a16:creationId xmlns:a16="http://schemas.microsoft.com/office/drawing/2014/main" id="{35C9713D-1D2C-2BBB-5594-A225CCCD46D6}"/>
              </a:ext>
            </a:extLst>
          </p:cNvPr>
          <p:cNvSpPr>
            <a:spLocks noGrp="1"/>
          </p:cNvSpPr>
          <p:nvPr>
            <p:ph type="body" sz="quarter" idx="10"/>
          </p:nvPr>
        </p:nvSpPr>
        <p:spPr/>
        <p:txBody>
          <a:bodyPr/>
          <a:lstStyle/>
          <a:p>
            <a:r>
              <a:rPr lang="de-DE" dirty="0"/>
              <a:t>A.5 Organisational Controls</a:t>
            </a:r>
          </a:p>
        </p:txBody>
      </p:sp>
    </p:spTree>
    <p:extLst>
      <p:ext uri="{BB962C8B-B14F-4D97-AF65-F5344CB8AC3E}">
        <p14:creationId xmlns:p14="http://schemas.microsoft.com/office/powerpoint/2010/main" val="37636974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6A7C1-B389-87C8-F8ED-EF0453239E3E}"/>
              </a:ext>
            </a:extLst>
          </p:cNvPr>
          <p:cNvSpPr>
            <a:spLocks noGrp="1"/>
          </p:cNvSpPr>
          <p:nvPr>
            <p:ph type="title"/>
          </p:nvPr>
        </p:nvSpPr>
        <p:spPr/>
        <p:txBody>
          <a:bodyPr/>
          <a:lstStyle/>
          <a:p>
            <a:r>
              <a:rPr lang="en-GB" dirty="0"/>
              <a:t>Information Security Controls (ISO/IEC 27001, Annex A)</a:t>
            </a:r>
            <a:endParaRPr lang="de-DE" dirty="0"/>
          </a:p>
        </p:txBody>
      </p:sp>
      <p:sp>
        <p:nvSpPr>
          <p:cNvPr id="3" name="Inhaltsplatzhalter 2">
            <a:extLst>
              <a:ext uri="{FF2B5EF4-FFF2-40B4-BE49-F238E27FC236}">
                <a16:creationId xmlns:a16="http://schemas.microsoft.com/office/drawing/2014/main" id="{8CF87B33-6E3E-1DCC-AD59-BBFD6C5FD8A0}"/>
              </a:ext>
            </a:extLst>
          </p:cNvPr>
          <p:cNvSpPr>
            <a:spLocks noGrp="1"/>
          </p:cNvSpPr>
          <p:nvPr>
            <p:ph idx="1"/>
          </p:nvPr>
        </p:nvSpPr>
        <p:spPr/>
        <p:txBody>
          <a:bodyPr/>
          <a:lstStyle/>
          <a:p>
            <a:r>
              <a:rPr lang="en-US" sz="1200" dirty="0"/>
              <a:t>A.5.19 Information security in supplier relationships</a:t>
            </a:r>
          </a:p>
          <a:p>
            <a:r>
              <a:rPr lang="en-US" sz="1200" dirty="0"/>
              <a:t>A.5.20 Addressing information security within supplier agreements</a:t>
            </a:r>
          </a:p>
          <a:p>
            <a:r>
              <a:rPr lang="en-US" sz="1200" dirty="0"/>
              <a:t>A.5.22 Monitoring, review and change management of supplier services</a:t>
            </a:r>
          </a:p>
          <a:p>
            <a:r>
              <a:rPr lang="en-US" sz="1200" dirty="0"/>
              <a:t>A.5.23 Information security for use of cloud services</a:t>
            </a:r>
          </a:p>
          <a:p>
            <a:r>
              <a:rPr lang="en-US" sz="1200" dirty="0"/>
              <a:t>A.5.24 Information security incident management planning and preparation</a:t>
            </a:r>
          </a:p>
          <a:p>
            <a:r>
              <a:rPr lang="en-US" sz="1200" dirty="0"/>
              <a:t>A.5.25 Assessment and decision on information security events</a:t>
            </a:r>
          </a:p>
          <a:p>
            <a:r>
              <a:rPr lang="en-US" sz="1200" dirty="0"/>
              <a:t>A.5.26 Response to information security incidents</a:t>
            </a:r>
          </a:p>
          <a:p>
            <a:r>
              <a:rPr lang="en-US" sz="1200" dirty="0"/>
              <a:t>A.5.27 Learning from information security incidents</a:t>
            </a:r>
          </a:p>
          <a:p>
            <a:r>
              <a:rPr lang="en-US" sz="1200" dirty="0"/>
              <a:t>A.5.28 Collection of evidence</a:t>
            </a:r>
          </a:p>
          <a:p>
            <a:r>
              <a:rPr lang="en-US" sz="1200" dirty="0"/>
              <a:t>A.5.29 Information security during disruption</a:t>
            </a:r>
          </a:p>
          <a:p>
            <a:r>
              <a:rPr lang="en-US" sz="1200" dirty="0"/>
              <a:t>A.5.30 ICT readiness for business continuity</a:t>
            </a:r>
          </a:p>
          <a:p>
            <a:r>
              <a:rPr lang="en-US" sz="1200" dirty="0"/>
              <a:t>A.5.31 Legal, statutory, regulatory and contractual requirements</a:t>
            </a:r>
          </a:p>
          <a:p>
            <a:r>
              <a:rPr lang="en-US" sz="1200" dirty="0"/>
              <a:t>A.5.32 Intellectual property rights</a:t>
            </a:r>
          </a:p>
          <a:p>
            <a:r>
              <a:rPr lang="en-US" sz="1200" dirty="0"/>
              <a:t>A.5.33 Protection of records</a:t>
            </a:r>
          </a:p>
          <a:p>
            <a:r>
              <a:rPr lang="en-US" sz="1200" dirty="0"/>
              <a:t>A.5.34 Privacy and protection of PII</a:t>
            </a:r>
          </a:p>
          <a:p>
            <a:r>
              <a:rPr lang="en-US" sz="1200" dirty="0"/>
              <a:t>A.5.35 Independent review of information security</a:t>
            </a:r>
          </a:p>
          <a:p>
            <a:r>
              <a:rPr lang="en-US" sz="1200" dirty="0"/>
              <a:t>A.5.36 Conformance with policies, rules and standards for information security</a:t>
            </a:r>
          </a:p>
          <a:p>
            <a:r>
              <a:rPr lang="en-US" sz="1200" dirty="0"/>
              <a:t>A.5.37 Documented operating procedures</a:t>
            </a:r>
          </a:p>
        </p:txBody>
      </p:sp>
      <p:sp>
        <p:nvSpPr>
          <p:cNvPr id="4" name="Textplatzhalter 3">
            <a:extLst>
              <a:ext uri="{FF2B5EF4-FFF2-40B4-BE49-F238E27FC236}">
                <a16:creationId xmlns:a16="http://schemas.microsoft.com/office/drawing/2014/main" id="{35C9713D-1D2C-2BBB-5594-A225CCCD46D6}"/>
              </a:ext>
            </a:extLst>
          </p:cNvPr>
          <p:cNvSpPr>
            <a:spLocks noGrp="1"/>
          </p:cNvSpPr>
          <p:nvPr>
            <p:ph type="body" sz="quarter" idx="10"/>
          </p:nvPr>
        </p:nvSpPr>
        <p:spPr/>
        <p:txBody>
          <a:bodyPr/>
          <a:lstStyle/>
          <a:p>
            <a:r>
              <a:rPr lang="de-DE" dirty="0"/>
              <a:t>A.5 Organisational Controls</a:t>
            </a:r>
          </a:p>
        </p:txBody>
      </p:sp>
    </p:spTree>
    <p:extLst>
      <p:ext uri="{BB962C8B-B14F-4D97-AF65-F5344CB8AC3E}">
        <p14:creationId xmlns:p14="http://schemas.microsoft.com/office/powerpoint/2010/main" val="301567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Overview</a:t>
            </a:r>
          </a:p>
        </p:txBody>
      </p:sp>
      <p:sp>
        <p:nvSpPr>
          <p:cNvPr id="3" name="Inhaltsplatzhalter 2"/>
          <p:cNvSpPr>
            <a:spLocks noGrp="1"/>
          </p:cNvSpPr>
          <p:nvPr>
            <p:ph idx="1"/>
          </p:nvPr>
        </p:nvSpPr>
        <p:spPr/>
        <p:txBody>
          <a:bodyPr/>
          <a:lstStyle/>
          <a:p>
            <a:pPr marL="20637" indent="0">
              <a:buNone/>
            </a:pPr>
            <a:r>
              <a:rPr lang="en-GB" dirty="0"/>
              <a:t> </a:t>
            </a:r>
          </a:p>
        </p:txBody>
      </p:sp>
      <p:sp>
        <p:nvSpPr>
          <p:cNvPr id="4" name="Abgerundetes Rechteck 30">
            <a:extLst>
              <a:ext uri="{FF2B5EF4-FFF2-40B4-BE49-F238E27FC236}">
                <a16:creationId xmlns:a16="http://schemas.microsoft.com/office/drawing/2014/main" id="{366C6AE1-677C-ECA4-21E0-25EA8772D6C6}"/>
              </a:ext>
            </a:extLst>
          </p:cNvPr>
          <p:cNvSpPr/>
          <p:nvPr/>
        </p:nvSpPr>
        <p:spPr>
          <a:xfrm>
            <a:off x="679598" y="1203037"/>
            <a:ext cx="3820394" cy="4530220"/>
          </a:xfrm>
          <a:prstGeom prst="roundRect">
            <a:avLst>
              <a:gd name="adj" fmla="val 2558"/>
            </a:avLst>
          </a:prstGeom>
          <a:solidFill>
            <a:schemeClr val="bg1"/>
          </a:soli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9388"/>
            <a:r>
              <a:rPr lang="en-GB" sz="1200" dirty="0">
                <a:solidFill>
                  <a:schemeClr val="bg1">
                    <a:lumMod val="50000"/>
                  </a:schemeClr>
                </a:solidFill>
              </a:rPr>
              <a:t>1      Scope</a:t>
            </a:r>
          </a:p>
          <a:p>
            <a:pPr marL="179388"/>
            <a:r>
              <a:rPr lang="en-GB" sz="1200" b="1" dirty="0">
                <a:solidFill>
                  <a:srgbClr val="FF8200"/>
                </a:solidFill>
              </a:rPr>
              <a:t>2      Terms and definitions</a:t>
            </a:r>
          </a:p>
          <a:p>
            <a:pPr marL="179388"/>
            <a:r>
              <a:rPr lang="en-GB" sz="1200" dirty="0">
                <a:solidFill>
                  <a:schemeClr val="tx1"/>
                </a:solidFill>
              </a:rPr>
              <a:t>3      Management systems for IS</a:t>
            </a:r>
          </a:p>
          <a:p>
            <a:pPr marL="179388"/>
            <a:r>
              <a:rPr lang="en-GB" sz="1200" dirty="0">
                <a:solidFill>
                  <a:schemeClr val="bg1">
                    <a:lumMod val="50000"/>
                  </a:schemeClr>
                </a:solidFill>
              </a:rPr>
              <a:t>3.1</a:t>
            </a:r>
            <a:r>
              <a:rPr lang="en-GB" sz="1200" dirty="0">
                <a:solidFill>
                  <a:schemeClr val="tx1"/>
                </a:solidFill>
              </a:rPr>
              <a:t> 	</a:t>
            </a:r>
            <a:r>
              <a:rPr lang="en-GB" sz="1200" dirty="0">
                <a:solidFill>
                  <a:schemeClr val="bg1">
                    <a:lumMod val="50000"/>
                  </a:schemeClr>
                </a:solidFill>
              </a:rPr>
              <a:t>Introduction</a:t>
            </a:r>
          </a:p>
          <a:p>
            <a:pPr marL="179388"/>
            <a:r>
              <a:rPr lang="en-GB" sz="1200" dirty="0">
                <a:solidFill>
                  <a:schemeClr val="tx1"/>
                </a:solidFill>
              </a:rPr>
              <a:t>3.2 	What is an ISMS?</a:t>
            </a:r>
          </a:p>
          <a:p>
            <a:pPr marL="179388"/>
            <a:r>
              <a:rPr lang="en-GB" sz="1200" dirty="0">
                <a:solidFill>
                  <a:schemeClr val="bg1">
                    <a:lumMod val="50000"/>
                  </a:schemeClr>
                </a:solidFill>
              </a:rPr>
              <a:t>3.3</a:t>
            </a:r>
            <a:r>
              <a:rPr lang="en-GB" sz="1200" dirty="0">
                <a:solidFill>
                  <a:schemeClr val="tx1"/>
                </a:solidFill>
              </a:rPr>
              <a:t> 	</a:t>
            </a:r>
            <a:r>
              <a:rPr lang="en-GB" sz="1200" dirty="0">
                <a:solidFill>
                  <a:schemeClr val="bg1">
                    <a:lumMod val="50000"/>
                  </a:schemeClr>
                </a:solidFill>
              </a:rPr>
              <a:t>Process-orientated approach</a:t>
            </a:r>
          </a:p>
          <a:p>
            <a:pPr marL="179388"/>
            <a:r>
              <a:rPr lang="en-GB" sz="1200" dirty="0">
                <a:solidFill>
                  <a:schemeClr val="tx1"/>
                </a:solidFill>
              </a:rPr>
              <a:t>3.4 	Why an ISMS is important</a:t>
            </a:r>
          </a:p>
          <a:p>
            <a:pPr marL="179388"/>
            <a:r>
              <a:rPr lang="en-GB" sz="1200" dirty="0">
                <a:solidFill>
                  <a:schemeClr val="tx1"/>
                </a:solidFill>
              </a:rPr>
              <a:t>3.5 	Adoption, monitoring, maintenance 	and improvement of an ISMS</a:t>
            </a:r>
          </a:p>
          <a:p>
            <a:pPr marL="179388"/>
            <a:r>
              <a:rPr lang="en-GB" sz="1200" dirty="0">
                <a:solidFill>
                  <a:schemeClr val="bg1">
                    <a:lumMod val="50000"/>
                  </a:schemeClr>
                </a:solidFill>
              </a:rPr>
              <a:t>3.6</a:t>
            </a:r>
            <a:r>
              <a:rPr lang="en-GB" sz="1200" dirty="0">
                <a:solidFill>
                  <a:schemeClr val="tx1"/>
                </a:solidFill>
              </a:rPr>
              <a:t> 	</a:t>
            </a:r>
            <a:r>
              <a:rPr lang="en-GB" sz="1200" dirty="0">
                <a:solidFill>
                  <a:schemeClr val="bg1">
                    <a:lumMod val="50000"/>
                  </a:schemeClr>
                </a:solidFill>
              </a:rPr>
              <a:t>Critical factors for ISMS</a:t>
            </a:r>
          </a:p>
          <a:p>
            <a:pPr marL="179388"/>
            <a:r>
              <a:rPr lang="en-GB" sz="1200" dirty="0">
                <a:solidFill>
                  <a:schemeClr val="tx1"/>
                </a:solidFill>
              </a:rPr>
              <a:t>3.7 	Use of the ISMS family of standards</a:t>
            </a:r>
          </a:p>
          <a:p>
            <a:pPr marL="179388"/>
            <a:r>
              <a:rPr lang="en-GB" sz="1200" dirty="0">
                <a:solidFill>
                  <a:schemeClr val="tx1"/>
                </a:solidFill>
              </a:rPr>
              <a:t>4      The ISMS family of standards</a:t>
            </a:r>
          </a:p>
          <a:p>
            <a:pPr marL="179388"/>
            <a:r>
              <a:rPr lang="en-GB" sz="1200" dirty="0">
                <a:solidFill>
                  <a:schemeClr val="tx1"/>
                </a:solidFill>
              </a:rPr>
              <a:t>4.1 	General information</a:t>
            </a:r>
          </a:p>
          <a:p>
            <a:pPr marL="179388"/>
            <a:r>
              <a:rPr lang="en-GB" sz="1200" dirty="0">
                <a:solidFill>
                  <a:schemeClr val="tx1"/>
                </a:solidFill>
              </a:rPr>
              <a:t>4.2 	Standards that provide an overview 	and determine terminology</a:t>
            </a:r>
          </a:p>
          <a:p>
            <a:pPr marL="179388"/>
            <a:r>
              <a:rPr lang="en-GB" sz="1200" dirty="0">
                <a:solidFill>
                  <a:schemeClr val="tx1"/>
                </a:solidFill>
              </a:rPr>
              <a:t>4.3	Standards that determine 	requirements</a:t>
            </a:r>
          </a:p>
          <a:p>
            <a:pPr marL="179388"/>
            <a:r>
              <a:rPr lang="en-GB" sz="1200" dirty="0">
                <a:solidFill>
                  <a:schemeClr val="tx1"/>
                </a:solidFill>
              </a:rPr>
              <a:t>4.4	Standards that describe general 	guidelines</a:t>
            </a:r>
          </a:p>
          <a:p>
            <a:pPr marL="179388"/>
            <a:r>
              <a:rPr lang="en-GB" sz="1200" dirty="0">
                <a:solidFill>
                  <a:schemeClr val="bg1">
                    <a:lumMod val="50000"/>
                  </a:schemeClr>
                </a:solidFill>
              </a:rPr>
              <a:t>4.5	Standards that describe sector-	specific guidelines</a:t>
            </a:r>
          </a:p>
        </p:txBody>
      </p:sp>
      <p:sp>
        <p:nvSpPr>
          <p:cNvPr id="5" name="Abgerundetes Rechteck 30">
            <a:extLst>
              <a:ext uri="{FF2B5EF4-FFF2-40B4-BE49-F238E27FC236}">
                <a16:creationId xmlns:a16="http://schemas.microsoft.com/office/drawing/2014/main" id="{8226D77A-7111-A03E-7D1B-CC18F1CA6009}"/>
              </a:ext>
            </a:extLst>
          </p:cNvPr>
          <p:cNvSpPr/>
          <p:nvPr/>
        </p:nvSpPr>
        <p:spPr>
          <a:xfrm>
            <a:off x="4788024" y="1203037"/>
            <a:ext cx="4109470" cy="4530217"/>
          </a:xfrm>
          <a:prstGeom prst="roundRect">
            <a:avLst>
              <a:gd name="adj" fmla="val 2406"/>
            </a:avLst>
          </a:prstGeom>
          <a:solidFill>
            <a:schemeClr val="bg1"/>
          </a:solidFill>
          <a:ln>
            <a:solidFill>
              <a:srgbClr val="97999B"/>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79388" defTabSz="808038"/>
            <a:r>
              <a:rPr lang="en-GB" sz="1200" dirty="0">
                <a:solidFill>
                  <a:schemeClr val="bg1">
                    <a:lumMod val="50000"/>
                  </a:schemeClr>
                </a:solidFill>
              </a:rPr>
              <a:t>1    	Scope</a:t>
            </a:r>
            <a:br>
              <a:rPr lang="en-GB" sz="1200" dirty="0">
                <a:solidFill>
                  <a:schemeClr val="bg1">
                    <a:lumMod val="50000"/>
                  </a:schemeClr>
                </a:solidFill>
              </a:rPr>
            </a:br>
            <a:r>
              <a:rPr lang="en-GB" sz="1200" dirty="0">
                <a:solidFill>
                  <a:schemeClr val="bg1">
                    <a:lumMod val="50000"/>
                  </a:schemeClr>
                </a:solidFill>
              </a:rPr>
              <a:t>2    	Normative references</a:t>
            </a:r>
            <a:br>
              <a:rPr lang="en-GB" sz="1200" dirty="0">
                <a:solidFill>
                  <a:schemeClr val="bg1">
                    <a:lumMod val="50000"/>
                  </a:schemeClr>
                </a:solidFill>
              </a:rPr>
            </a:br>
            <a:r>
              <a:rPr lang="en-GB" sz="1200" dirty="0">
                <a:solidFill>
                  <a:schemeClr val="bg1">
                    <a:lumMod val="50000"/>
                  </a:schemeClr>
                </a:solidFill>
              </a:rPr>
              <a:t>3    	Terms and definitions</a:t>
            </a:r>
            <a:br>
              <a:rPr lang="en-GB" sz="1200" dirty="0">
                <a:solidFill>
                  <a:schemeClr val="bg1">
                    <a:lumMod val="50000"/>
                  </a:schemeClr>
                </a:solidFill>
              </a:rPr>
            </a:br>
            <a:r>
              <a:rPr lang="en-GB" sz="1200" dirty="0">
                <a:solidFill>
                  <a:schemeClr val="tx1"/>
                </a:solidFill>
              </a:rPr>
              <a:t>4    	Context of the organization</a:t>
            </a:r>
            <a:br>
              <a:rPr lang="en-GB" sz="1200" dirty="0">
                <a:solidFill>
                  <a:schemeClr val="tx1"/>
                </a:solidFill>
              </a:rPr>
            </a:br>
            <a:r>
              <a:rPr lang="en-GB" sz="1200" dirty="0">
                <a:solidFill>
                  <a:schemeClr val="tx1"/>
                </a:solidFill>
              </a:rPr>
              <a:t>5   	Leadership</a:t>
            </a:r>
          </a:p>
          <a:p>
            <a:pPr marL="179388" defTabSz="808038"/>
            <a:r>
              <a:rPr lang="en-GB" sz="1200" dirty="0">
                <a:solidFill>
                  <a:schemeClr val="tx1"/>
                </a:solidFill>
              </a:rPr>
              <a:t>6	Planning</a:t>
            </a:r>
          </a:p>
          <a:p>
            <a:pPr marL="179388" defTabSz="808038"/>
            <a:r>
              <a:rPr lang="en-GB" sz="1200" dirty="0">
                <a:solidFill>
                  <a:schemeClr val="tx1"/>
                </a:solidFill>
              </a:rPr>
              <a:t>7	Support</a:t>
            </a:r>
          </a:p>
          <a:p>
            <a:pPr marL="179388" defTabSz="808038"/>
            <a:r>
              <a:rPr lang="en-GB" sz="1200" dirty="0">
                <a:solidFill>
                  <a:schemeClr val="tx1"/>
                </a:solidFill>
              </a:rPr>
              <a:t>8 	Operation</a:t>
            </a:r>
          </a:p>
          <a:p>
            <a:pPr marL="179388" defTabSz="808038"/>
            <a:r>
              <a:rPr lang="en-GB" sz="1200" dirty="0">
                <a:solidFill>
                  <a:schemeClr val="tx1"/>
                </a:solidFill>
              </a:rPr>
              <a:t>9 	Performance evaluation</a:t>
            </a:r>
          </a:p>
          <a:p>
            <a:pPr marL="179388" defTabSz="808038"/>
            <a:r>
              <a:rPr lang="en-GB" sz="1200" dirty="0">
                <a:solidFill>
                  <a:schemeClr val="tx1"/>
                </a:solidFill>
              </a:rPr>
              <a:t>10 	Improvement</a:t>
            </a:r>
          </a:p>
          <a:p>
            <a:pPr marL="179388" defTabSz="808038"/>
            <a:endParaRPr lang="de-DE" sz="1200" dirty="0">
              <a:solidFill>
                <a:schemeClr val="tx1"/>
              </a:solidFill>
            </a:endParaRPr>
          </a:p>
          <a:p>
            <a:pPr marL="179388" defTabSz="808038"/>
            <a:r>
              <a:rPr lang="en-GB" sz="1200" dirty="0">
                <a:solidFill>
                  <a:schemeClr val="tx1"/>
                </a:solidFill>
              </a:rPr>
              <a:t>A5 	Organisational controls</a:t>
            </a:r>
          </a:p>
          <a:p>
            <a:pPr marL="179388" defTabSz="808038"/>
            <a:r>
              <a:rPr lang="en-GB" sz="1200" dirty="0">
                <a:solidFill>
                  <a:schemeClr val="tx1"/>
                </a:solidFill>
              </a:rPr>
              <a:t>A6	People controls</a:t>
            </a:r>
          </a:p>
          <a:p>
            <a:pPr marL="179388" defTabSz="808038"/>
            <a:r>
              <a:rPr lang="en-GB" sz="1200" dirty="0">
                <a:solidFill>
                  <a:schemeClr val="tx1"/>
                </a:solidFill>
              </a:rPr>
              <a:t>A7	Physical controls</a:t>
            </a:r>
          </a:p>
          <a:p>
            <a:pPr marL="179388" defTabSz="808038"/>
            <a:r>
              <a:rPr lang="en-GB" sz="1200" dirty="0">
                <a:solidFill>
                  <a:schemeClr val="tx1"/>
                </a:solidFill>
              </a:rPr>
              <a:t>A8	Technological controls</a:t>
            </a:r>
          </a:p>
        </p:txBody>
      </p:sp>
      <p:sp>
        <p:nvSpPr>
          <p:cNvPr id="7" name="Rechteck 6">
            <a:extLst>
              <a:ext uri="{FF2B5EF4-FFF2-40B4-BE49-F238E27FC236}">
                <a16:creationId xmlns:a16="http://schemas.microsoft.com/office/drawing/2014/main" id="{55E157F5-DDD7-8F84-B46D-4B5A1CB8BFDC}"/>
              </a:ext>
            </a:extLst>
          </p:cNvPr>
          <p:cNvSpPr/>
          <p:nvPr/>
        </p:nvSpPr>
        <p:spPr>
          <a:xfrm>
            <a:off x="1907704" y="1011115"/>
            <a:ext cx="1237591" cy="353943"/>
          </a:xfrm>
          <a:prstGeom prst="rect">
            <a:avLst/>
          </a:prstGeom>
          <a:solidFill>
            <a:schemeClr val="bg1"/>
          </a:solidFill>
        </p:spPr>
        <p:txBody>
          <a:bodyPr wrap="square">
            <a:spAutoFit/>
          </a:bodyPr>
          <a:lstStyle/>
          <a:p>
            <a:r>
              <a:rPr lang="en-GB" b="1" dirty="0"/>
              <a:t>ISO 27000</a:t>
            </a:r>
          </a:p>
        </p:txBody>
      </p:sp>
      <p:sp>
        <p:nvSpPr>
          <p:cNvPr id="8" name="Rechteck 7">
            <a:extLst>
              <a:ext uri="{FF2B5EF4-FFF2-40B4-BE49-F238E27FC236}">
                <a16:creationId xmlns:a16="http://schemas.microsoft.com/office/drawing/2014/main" id="{C0B52A07-776A-B0C8-5355-4CDC9ADDFC32}"/>
              </a:ext>
            </a:extLst>
          </p:cNvPr>
          <p:cNvSpPr/>
          <p:nvPr/>
        </p:nvSpPr>
        <p:spPr>
          <a:xfrm>
            <a:off x="6156176" y="1020634"/>
            <a:ext cx="1237591" cy="353944"/>
          </a:xfrm>
          <a:prstGeom prst="rect">
            <a:avLst/>
          </a:prstGeom>
          <a:solidFill>
            <a:schemeClr val="bg1"/>
          </a:solidFill>
        </p:spPr>
        <p:txBody>
          <a:bodyPr wrap="square">
            <a:spAutoFit/>
          </a:bodyPr>
          <a:lstStyle/>
          <a:p>
            <a:r>
              <a:rPr lang="en-GB" b="1" dirty="0"/>
              <a:t>ISO 27001</a:t>
            </a:r>
          </a:p>
        </p:txBody>
      </p:sp>
    </p:spTree>
    <p:extLst>
      <p:ext uri="{BB962C8B-B14F-4D97-AF65-F5344CB8AC3E}">
        <p14:creationId xmlns:p14="http://schemas.microsoft.com/office/powerpoint/2010/main" val="12939243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Organisational Controls (A.5)</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Information security policy and topic-specific policies shall be defined, approved by management, published, communicated to and acknowledged by relevant personnel and relevant interested parties, and reviewed at planned intervals and if significant changes occur.</a:t>
            </a:r>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en-US" sz="800" dirty="0"/>
          </a:p>
          <a:p>
            <a:pPr marL="20637" indent="0">
              <a:buNone/>
            </a:pPr>
            <a:r>
              <a:rPr lang="en-US" dirty="0"/>
              <a:t>Information security roles and responsibilities shall be defined and allocated according to the organization needs.</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a:t>A.5.1 </a:t>
            </a:r>
            <a:r>
              <a:rPr lang="en-US" b="1" dirty="0"/>
              <a:t>Policies for information security</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A.5.2 Information security roles and responsibilities</a:t>
            </a:r>
            <a:endParaRPr lang="de-DE" dirty="0"/>
          </a:p>
        </p:txBody>
      </p:sp>
    </p:spTree>
    <p:extLst>
      <p:ext uri="{BB962C8B-B14F-4D97-AF65-F5344CB8AC3E}">
        <p14:creationId xmlns:p14="http://schemas.microsoft.com/office/powerpoint/2010/main" val="13643140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Organisational Controls (A.5)</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Conflicting duties and areas of responsibility shall be segregated.</a:t>
            </a:r>
          </a:p>
          <a:p>
            <a:pPr marL="20637" indent="0">
              <a:buNone/>
            </a:pPr>
            <a:endParaRPr lang="en-US" dirty="0"/>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r>
              <a:rPr lang="en-US" dirty="0"/>
              <a:t>Information relating to information security threats shall be collected and </a:t>
            </a:r>
            <a:r>
              <a:rPr lang="en-US" dirty="0" err="1"/>
              <a:t>analysed</a:t>
            </a:r>
            <a:r>
              <a:rPr lang="en-US" dirty="0"/>
              <a:t> to produce threat intelligence.</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A.5.3 Segregation of duties</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A.5.7 Threat intelligence</a:t>
            </a:r>
            <a:endParaRPr lang="de-DE" dirty="0"/>
          </a:p>
        </p:txBody>
      </p:sp>
    </p:spTree>
    <p:extLst>
      <p:ext uri="{BB962C8B-B14F-4D97-AF65-F5344CB8AC3E}">
        <p14:creationId xmlns:p14="http://schemas.microsoft.com/office/powerpoint/2010/main" val="41262730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Organisational Controls (A.5)</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An inventory of information and other associated assets, including owners, shall be developed and maintained.</a:t>
            </a:r>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r>
              <a:rPr lang="en-US" dirty="0"/>
              <a:t>Rules for the acceptable use and procedures for handling information and other associated assets shall be identified, documented and implemented.</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A.5.9 Inventory of information and other associated assets</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A.5.10 Acceptable use of information and other associated assets</a:t>
            </a:r>
            <a:endParaRPr lang="de-DE" dirty="0"/>
          </a:p>
        </p:txBody>
      </p:sp>
    </p:spTree>
    <p:extLst>
      <p:ext uri="{BB962C8B-B14F-4D97-AF65-F5344CB8AC3E}">
        <p14:creationId xmlns:p14="http://schemas.microsoft.com/office/powerpoint/2010/main" val="30196667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Organisational Controls (A.5)</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Information shall be classified according to the information security needs of the organization based on confidentiality, integrity, availability and relevant interested party requirements.</a:t>
            </a:r>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sz="800" dirty="0"/>
          </a:p>
          <a:p>
            <a:pPr marL="20637" indent="0">
              <a:buNone/>
            </a:pPr>
            <a:r>
              <a:rPr lang="en-US" dirty="0"/>
              <a:t>An appropriate set of procedures for information labelling shall be developed and implemented in accordance with the information classification scheme adopted by the organization.</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A.5.12 Classification of information</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A.5.13 Labelling of information</a:t>
            </a:r>
            <a:endParaRPr lang="de-DE" dirty="0"/>
          </a:p>
        </p:txBody>
      </p:sp>
    </p:spTree>
    <p:extLst>
      <p:ext uri="{BB962C8B-B14F-4D97-AF65-F5344CB8AC3E}">
        <p14:creationId xmlns:p14="http://schemas.microsoft.com/office/powerpoint/2010/main" val="7153823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Organisational Controls (A.5)</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Information transfer rules, procedures, or agreements shall be in place for all types of transfer facilities within the organization and between the organization and other parties.</a:t>
            </a:r>
          </a:p>
          <a:p>
            <a:pPr marL="20637" indent="0">
              <a:buNone/>
            </a:pPr>
            <a:endParaRPr lang="en-US" dirty="0"/>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sz="800" dirty="0"/>
          </a:p>
          <a:p>
            <a:pPr marL="20637" indent="0">
              <a:buNone/>
            </a:pPr>
            <a:r>
              <a:rPr lang="en-US" dirty="0"/>
              <a:t>Rules to control physical and logical access to information and other associated assets shall be established and implemented based on business and information security requirements.</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A.5.14 Information transfer</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A.5.15 Access control</a:t>
            </a:r>
            <a:endParaRPr lang="de-DE" dirty="0"/>
          </a:p>
        </p:txBody>
      </p:sp>
    </p:spTree>
    <p:extLst>
      <p:ext uri="{BB962C8B-B14F-4D97-AF65-F5344CB8AC3E}">
        <p14:creationId xmlns:p14="http://schemas.microsoft.com/office/powerpoint/2010/main" val="2600395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Organisational Controls (A.5)</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Allocation and management of authentication information shall be controlled by a management process, including advising personnel of appropriate handling of authentication information.</a:t>
            </a:r>
          </a:p>
          <a:p>
            <a:pPr marL="20637" indent="0">
              <a:buNone/>
            </a:pPr>
            <a:endParaRPr lang="en-US" dirty="0"/>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sz="800" dirty="0"/>
          </a:p>
          <a:p>
            <a:pPr marL="20637" indent="0">
              <a:buNone/>
            </a:pPr>
            <a:r>
              <a:rPr lang="en-US" dirty="0"/>
              <a:t>Access rights to information and other associated assets shall be provisioned, reviewed, modified and removed in accordance with the organization’s topic-specific policy on and rules for access control.</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A.5.17 Authentication information</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A.5.18 Access rights</a:t>
            </a:r>
            <a:endParaRPr lang="de-DE" dirty="0"/>
          </a:p>
        </p:txBody>
      </p:sp>
    </p:spTree>
    <p:extLst>
      <p:ext uri="{BB962C8B-B14F-4D97-AF65-F5344CB8AC3E}">
        <p14:creationId xmlns:p14="http://schemas.microsoft.com/office/powerpoint/2010/main" val="15627261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Organisational Controls (A.5)</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Processes and procedures shall be defined and implemented to manage the information security risks associated with the use of supplier’s products or services.</a:t>
            </a:r>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sz="800" dirty="0"/>
          </a:p>
          <a:p>
            <a:pPr marL="20637" indent="0">
              <a:buNone/>
            </a:pPr>
            <a:r>
              <a:rPr lang="en-US" dirty="0"/>
              <a:t>Processes for acquisition, use, management and exit from cloud services shall be established in accordance with the organization’s information security requirements.</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A.5.19 Information security in supplier relationships</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A.5.23 Information security for use of cloud services</a:t>
            </a:r>
            <a:endParaRPr lang="de-DE" dirty="0"/>
          </a:p>
        </p:txBody>
      </p:sp>
    </p:spTree>
    <p:extLst>
      <p:ext uri="{BB962C8B-B14F-4D97-AF65-F5344CB8AC3E}">
        <p14:creationId xmlns:p14="http://schemas.microsoft.com/office/powerpoint/2010/main" val="28212193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Organisational Controls (A.5)</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Information security incidents shall be responded to in accordance with the documented procedures.</a:t>
            </a:r>
          </a:p>
          <a:p>
            <a:pPr marL="20637" indent="0">
              <a:buNone/>
            </a:pPr>
            <a:endParaRPr lang="en-US" dirty="0"/>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sz="800" dirty="0"/>
          </a:p>
          <a:p>
            <a:pPr marL="20637" indent="0">
              <a:buNone/>
            </a:pPr>
            <a:r>
              <a:rPr lang="en-US" dirty="0"/>
              <a:t>The organization shall plan how to maintain information security at an appropriate level during disruption.</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A.5.26 Response to information security incidents</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A.5.29 Information security during disruption</a:t>
            </a:r>
            <a:endParaRPr lang="de-DE" dirty="0"/>
          </a:p>
        </p:txBody>
      </p:sp>
    </p:spTree>
    <p:extLst>
      <p:ext uri="{BB962C8B-B14F-4D97-AF65-F5344CB8AC3E}">
        <p14:creationId xmlns:p14="http://schemas.microsoft.com/office/powerpoint/2010/main" val="18092767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Selected Organisational Controls (A.5)</a:t>
            </a:r>
          </a:p>
        </p:txBody>
      </p:sp>
      <p:sp>
        <p:nvSpPr>
          <p:cNvPr id="5" name="Inhaltsplatzhalter 4">
            <a:extLst>
              <a:ext uri="{FF2B5EF4-FFF2-40B4-BE49-F238E27FC236}">
                <a16:creationId xmlns:a16="http://schemas.microsoft.com/office/drawing/2014/main" id="{78DF4D24-2420-473C-9C02-645D6B350879}"/>
              </a:ext>
            </a:extLst>
          </p:cNvPr>
          <p:cNvSpPr>
            <a:spLocks noGrp="1"/>
          </p:cNvSpPr>
          <p:nvPr>
            <p:ph idx="1"/>
          </p:nvPr>
        </p:nvSpPr>
        <p:spPr/>
        <p:txBody>
          <a:bodyPr/>
          <a:lstStyle/>
          <a:p>
            <a:pPr marL="20637" indent="0">
              <a:buNone/>
            </a:pPr>
            <a:r>
              <a:rPr lang="en-US" dirty="0"/>
              <a:t>Legal, statutory, regulatory and contractual requirements relevant to information security and the organization’s approach to meet these requirements shall be identified, documented and kept up to date.</a:t>
            </a:r>
          </a:p>
          <a:p>
            <a:pPr marL="20637" indent="0">
              <a:buNone/>
            </a:pPr>
            <a:endParaRPr lang="en-US" dirty="0"/>
          </a:p>
          <a:p>
            <a:pPr marL="20637" indent="0">
              <a:buNone/>
            </a:pPr>
            <a:endParaRPr lang="en-US" dirty="0"/>
          </a:p>
          <a:p>
            <a:pPr marL="20637" indent="0">
              <a:buNone/>
            </a:pPr>
            <a:endParaRPr lang="de-DE" dirty="0"/>
          </a:p>
          <a:p>
            <a:pPr marL="20637" indent="0">
              <a:buNone/>
            </a:pPr>
            <a:endParaRPr lang="de-DE" dirty="0"/>
          </a:p>
          <a:p>
            <a:pPr marL="20637" indent="0">
              <a:buNone/>
            </a:pPr>
            <a:endParaRPr lang="de-DE" dirty="0"/>
          </a:p>
          <a:p>
            <a:pPr marL="20637" indent="0">
              <a:buNone/>
            </a:pPr>
            <a:endParaRPr lang="de-DE" sz="800" dirty="0"/>
          </a:p>
          <a:p>
            <a:pPr marL="20637" indent="0">
              <a:buNone/>
            </a:pPr>
            <a:r>
              <a:rPr lang="en-US" dirty="0"/>
              <a:t>The organization shall identify and meet the requirements regarding the preservation of privacy and protection of PII according to applicable laws and regulations and contractual requirements.</a:t>
            </a:r>
            <a:endParaRPr lang="de-DE" dirty="0"/>
          </a:p>
        </p:txBody>
      </p:sp>
      <p:sp>
        <p:nvSpPr>
          <p:cNvPr id="9" name="Textplatzhalter 8">
            <a:extLst>
              <a:ext uri="{FF2B5EF4-FFF2-40B4-BE49-F238E27FC236}">
                <a16:creationId xmlns:a16="http://schemas.microsoft.com/office/drawing/2014/main" id="{F05E5FB8-7502-CC93-FB99-BE931CB1A44C}"/>
              </a:ext>
            </a:extLst>
          </p:cNvPr>
          <p:cNvSpPr>
            <a:spLocks noGrp="1"/>
          </p:cNvSpPr>
          <p:nvPr>
            <p:ph type="body" sz="quarter" idx="10"/>
          </p:nvPr>
        </p:nvSpPr>
        <p:spPr/>
        <p:txBody>
          <a:bodyPr/>
          <a:lstStyle/>
          <a:p>
            <a:r>
              <a:rPr lang="en-US" b="1" dirty="0"/>
              <a:t>A.5.31 Legal, statutory, regulatory and contractual requirements</a:t>
            </a:r>
          </a:p>
        </p:txBody>
      </p:sp>
      <p:sp>
        <p:nvSpPr>
          <p:cNvPr id="11" name="Textplatzhalter 10">
            <a:extLst>
              <a:ext uri="{FF2B5EF4-FFF2-40B4-BE49-F238E27FC236}">
                <a16:creationId xmlns:a16="http://schemas.microsoft.com/office/drawing/2014/main" id="{2A4532DA-5FD7-5862-C813-D55A0F4B3FAD}"/>
              </a:ext>
            </a:extLst>
          </p:cNvPr>
          <p:cNvSpPr>
            <a:spLocks noGrp="1"/>
          </p:cNvSpPr>
          <p:nvPr>
            <p:ph type="body" sz="quarter" idx="11"/>
          </p:nvPr>
        </p:nvSpPr>
        <p:spPr/>
        <p:txBody>
          <a:bodyPr/>
          <a:lstStyle/>
          <a:p>
            <a:r>
              <a:rPr lang="en-US" dirty="0"/>
              <a:t>A.5.34 Privacy and protection of PII</a:t>
            </a:r>
            <a:endParaRPr lang="de-DE" dirty="0"/>
          </a:p>
        </p:txBody>
      </p:sp>
    </p:spTree>
    <p:extLst>
      <p:ext uri="{BB962C8B-B14F-4D97-AF65-F5344CB8AC3E}">
        <p14:creationId xmlns:p14="http://schemas.microsoft.com/office/powerpoint/2010/main" val="31976436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6A7C1-B389-87C8-F8ED-EF0453239E3E}"/>
              </a:ext>
            </a:extLst>
          </p:cNvPr>
          <p:cNvSpPr>
            <a:spLocks noGrp="1"/>
          </p:cNvSpPr>
          <p:nvPr>
            <p:ph type="title"/>
          </p:nvPr>
        </p:nvSpPr>
        <p:spPr/>
        <p:txBody>
          <a:bodyPr/>
          <a:lstStyle/>
          <a:p>
            <a:r>
              <a:rPr lang="en-GB" dirty="0"/>
              <a:t>Information Security Controls (ISO/IEC 27001, Annex A)</a:t>
            </a:r>
            <a:endParaRPr lang="de-DE" dirty="0"/>
          </a:p>
        </p:txBody>
      </p:sp>
      <p:sp>
        <p:nvSpPr>
          <p:cNvPr id="3" name="Inhaltsplatzhalter 2">
            <a:extLst>
              <a:ext uri="{FF2B5EF4-FFF2-40B4-BE49-F238E27FC236}">
                <a16:creationId xmlns:a16="http://schemas.microsoft.com/office/drawing/2014/main" id="{8CF87B33-6E3E-1DCC-AD59-BBFD6C5FD8A0}"/>
              </a:ext>
            </a:extLst>
          </p:cNvPr>
          <p:cNvSpPr>
            <a:spLocks noGrp="1"/>
          </p:cNvSpPr>
          <p:nvPr>
            <p:ph idx="1"/>
          </p:nvPr>
        </p:nvSpPr>
        <p:spPr/>
        <p:txBody>
          <a:bodyPr/>
          <a:lstStyle/>
          <a:p>
            <a:r>
              <a:rPr lang="en-US" sz="1200" dirty="0"/>
              <a:t>A.6.1 Screening</a:t>
            </a:r>
          </a:p>
          <a:p>
            <a:r>
              <a:rPr lang="en-US" sz="1200" dirty="0"/>
              <a:t>A.6.2 Terms and conditions of employment</a:t>
            </a:r>
          </a:p>
          <a:p>
            <a:r>
              <a:rPr lang="en-US" sz="1200" dirty="0"/>
              <a:t>A.6.3 Information security awareness, education and training</a:t>
            </a:r>
          </a:p>
          <a:p>
            <a:r>
              <a:rPr lang="en-US" sz="1200" dirty="0"/>
              <a:t>A.6.4 Disciplinary process</a:t>
            </a:r>
          </a:p>
          <a:p>
            <a:r>
              <a:rPr lang="en-US" sz="1200" dirty="0"/>
              <a:t>A.6.5 Responsibilities after termination or change of employment</a:t>
            </a:r>
          </a:p>
          <a:p>
            <a:r>
              <a:rPr lang="en-US" sz="1200" dirty="0"/>
              <a:t>A.6.6 Confidentiality or non-disclosure agreements</a:t>
            </a:r>
          </a:p>
          <a:p>
            <a:r>
              <a:rPr lang="en-US" sz="1200" dirty="0"/>
              <a:t>A.6.7 Remote working</a:t>
            </a:r>
          </a:p>
          <a:p>
            <a:r>
              <a:rPr lang="en-US" sz="1200" dirty="0"/>
              <a:t>A.6.8 Information security event reporting</a:t>
            </a:r>
          </a:p>
        </p:txBody>
      </p:sp>
      <p:sp>
        <p:nvSpPr>
          <p:cNvPr id="4" name="Textplatzhalter 3">
            <a:extLst>
              <a:ext uri="{FF2B5EF4-FFF2-40B4-BE49-F238E27FC236}">
                <a16:creationId xmlns:a16="http://schemas.microsoft.com/office/drawing/2014/main" id="{35C9713D-1D2C-2BBB-5594-A225CCCD46D6}"/>
              </a:ext>
            </a:extLst>
          </p:cNvPr>
          <p:cNvSpPr>
            <a:spLocks noGrp="1"/>
          </p:cNvSpPr>
          <p:nvPr>
            <p:ph type="body" sz="quarter" idx="10"/>
          </p:nvPr>
        </p:nvSpPr>
        <p:spPr/>
        <p:txBody>
          <a:bodyPr/>
          <a:lstStyle/>
          <a:p>
            <a:r>
              <a:rPr lang="de-DE" dirty="0"/>
              <a:t>A.6 People Controls</a:t>
            </a:r>
          </a:p>
        </p:txBody>
      </p:sp>
    </p:spTree>
    <p:extLst>
      <p:ext uri="{BB962C8B-B14F-4D97-AF65-F5344CB8AC3E}">
        <p14:creationId xmlns:p14="http://schemas.microsoft.com/office/powerpoint/2010/main" val="3434749017"/>
      </p:ext>
    </p:extLst>
  </p:cSld>
  <p:clrMapOvr>
    <a:masterClrMapping/>
  </p:clrMapOvr>
</p:sld>
</file>

<file path=ppt/theme/theme1.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1800" dirty="0">
            <a:latin typeface="+mj-lt"/>
          </a:defRPr>
        </a:defPPr>
      </a:lstStyle>
    </a:spDef>
    <a:lnDef>
      <a:spPr bwMode="auto">
        <a:xfrm>
          <a:off x="0" y="0"/>
          <a:ext cx="1" cy="1"/>
        </a:xfrm>
        <a:custGeom>
          <a:avLst/>
          <a:gdLst/>
          <a:ahLst/>
          <a:cxnLst/>
          <a:rect l="0" t="0" r="0" b="0"/>
          <a:pathLst/>
        </a:custGeom>
        <a:solidFill>
          <a:schemeClr val="accent1"/>
        </a:solidFill>
        <a:ln w="222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rgbClr val="0000FF"/>
          </a:buClr>
          <a:buSzPct val="85000"/>
          <a:buFont typeface="Wingdings" pitchFamily="2" charset="2"/>
          <a:buNone/>
          <a:tabLst/>
          <a:defRPr kumimoji="0" lang="de-DE" sz="1600" b="0" i="0" u="none" strike="noStrike" cap="none" normalizeH="0" baseline="0" smtClean="0">
            <a:ln>
              <a:noFill/>
            </a:ln>
            <a:solidFill>
              <a:schemeClr val="tx1"/>
            </a:solidFill>
            <a:effectLst/>
            <a:latin typeface="Verdana" pitchFamily="34" charset="0"/>
          </a:defRPr>
        </a:defPPr>
      </a:lstStyle>
    </a:lnDef>
    <a:txDef>
      <a:spPr/>
      <a:bodyPr/>
      <a:lstStyle>
        <a:defPPr marL="342900" marR="0" indent="-342900" algn="l" defTabSz="914400" rtl="0" eaLnBrk="0" fontAlgn="base" latinLnBrk="0" hangingPunct="0">
          <a:lnSpc>
            <a:spcPct val="100000"/>
          </a:lnSpc>
          <a:spcBef>
            <a:spcPct val="20000"/>
          </a:spcBef>
          <a:spcAft>
            <a:spcPct val="0"/>
          </a:spcAft>
          <a:buClrTx/>
          <a:buSzTx/>
          <a:tabLst/>
          <a:defRPr kumimoji="0" sz="1800" b="1" i="0" u="none" strike="noStrike" kern="0" cap="none" spc="0" normalizeH="0" baseline="0" noProof="0" dirty="0" smtClean="0">
            <a:ln>
              <a:noFill/>
            </a:ln>
            <a:solidFill>
              <a:schemeClr val="bg1"/>
            </a:solidFill>
            <a:effectLst/>
            <a:uLnTx/>
            <a:uFillTx/>
            <a:latin typeface="+mn-lt"/>
            <a:ea typeface="+mn-ea"/>
            <a:cs typeface="+mn-cs"/>
          </a:defRPr>
        </a:defPPr>
      </a:lstStyle>
    </a:tx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dlc_DocId xmlns="1939fd99-7c0f-4f6e-b23b-0ac57d33b6ed">ZQ3RU3HTJTJP-26-10431</_dlc_DocId>
    <_dlc_DocIdUrl xmlns="1939fd99-7c0f-4f6e-b23b-0ac57d33b6ed">
      <Url>https://mitsm.sharepoint.com/schulungsmanagement/_layouts/15/DocIdRedir.aspx?ID=ZQ3RU3HTJTJP-26-10431</Url>
      <Description>ZQ3RU3HTJTJP-26-10431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2EC37717C88CD49B2E74FC9855DA6E6" ma:contentTypeVersion="9" ma:contentTypeDescription="Ein neues Dokument erstellen." ma:contentTypeScope="" ma:versionID="fd287c7f4aef0c9ec8aeab2fe29d3e78">
  <xsd:schema xmlns:xsd="http://www.w3.org/2001/XMLSchema" xmlns:xs="http://www.w3.org/2001/XMLSchema" xmlns:p="http://schemas.microsoft.com/office/2006/metadata/properties" xmlns:ns2="1939fd99-7c0f-4f6e-b23b-0ac57d33b6ed" xmlns:ns3="6f4ab46f-47b6-4059-8baa-193623c1a005" xmlns:ns4="353c9edc-d0ca-41f5-97fd-639aa8843c26" targetNamespace="http://schemas.microsoft.com/office/2006/metadata/properties" ma:root="true" ma:fieldsID="202c4974b66e6ae5b23dc1844be4ed25" ns2:_="" ns3:_="" ns4:_="">
    <xsd:import namespace="1939fd99-7c0f-4f6e-b23b-0ac57d33b6ed"/>
    <xsd:import namespace="6f4ab46f-47b6-4059-8baa-193623c1a005"/>
    <xsd:import namespace="353c9edc-d0ca-41f5-97fd-639aa8843c26"/>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9fd99-7c0f-4f6e-b23b-0ac57d33b6ed"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4ab46f-47b6-4059-8baa-193623c1a005"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Freigabehinweishash" ma:internalName="SharingHintHash" ma:readOnly="true">
      <xsd:simpleType>
        <xsd:restriction base="dms:Text"/>
      </xsd:simpleType>
    </xsd:element>
    <xsd:element name="SharedWithDetails" ma:index="13" nillable="true" ma:displayName="Freigegeben für - Details" ma:internalName="SharedWithDetails" ma:readOnly="true">
      <xsd:simpleType>
        <xsd:restriction base="dms:Note">
          <xsd:maxLength value="255"/>
        </xsd:restriction>
      </xsd:simpleType>
    </xsd:element>
    <xsd:element name="LastSharedByUser" ma:index="14" nillable="true" ma:displayName="Zuletzt freigegeben nach Benutzer" ma:description="" ma:internalName="LastSharedByUser" ma:readOnly="true">
      <xsd:simpleType>
        <xsd:restriction base="dms:Note">
          <xsd:maxLength value="255"/>
        </xsd:restriction>
      </xsd:simpleType>
    </xsd:element>
    <xsd:element name="LastSharedByTime" ma:index="15" nillable="true" ma:displayName="Zuletzt freigegeben nach Zeitpunk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53c9edc-d0ca-41f5-97fd-639aa8843c26"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C82319A-5867-419C-8DD2-F5B42BF80E8C}">
  <ds:schemaRefs>
    <ds:schemaRef ds:uri="http://schemas.microsoft.com/sharepoint/v3/contenttype/forms"/>
  </ds:schemaRefs>
</ds:datastoreItem>
</file>

<file path=customXml/itemProps2.xml><?xml version="1.0" encoding="utf-8"?>
<ds:datastoreItem xmlns:ds="http://schemas.openxmlformats.org/officeDocument/2006/customXml" ds:itemID="{CC4777D5-6F8E-4229-9F05-C5355C819087}">
  <ds:schemaRefs>
    <ds:schemaRef ds:uri="http://schemas.microsoft.com/office/2006/documentManagement/types"/>
    <ds:schemaRef ds:uri="1939fd99-7c0f-4f6e-b23b-0ac57d33b6ed"/>
    <ds:schemaRef ds:uri="http://purl.org/dc/terms/"/>
    <ds:schemaRef ds:uri="http://schemas.openxmlformats.org/package/2006/metadata/core-properties"/>
    <ds:schemaRef ds:uri="353c9edc-d0ca-41f5-97fd-639aa8843c26"/>
    <ds:schemaRef ds:uri="http://purl.org/dc/dcmitype/"/>
    <ds:schemaRef ds:uri="http://schemas.microsoft.com/office/infopath/2007/PartnerControls"/>
    <ds:schemaRef ds:uri="6f4ab46f-47b6-4059-8baa-193623c1a005"/>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79EBCFB-9E2C-4035-A5C9-6E0CC83D0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39fd99-7c0f-4f6e-b23b-0ac57d33b6ed"/>
    <ds:schemaRef ds:uri="6f4ab46f-47b6-4059-8baa-193623c1a005"/>
    <ds:schemaRef ds:uri="353c9edc-d0ca-41f5-97fd-639aa8843c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9A2D873-F300-4859-9C33-0807A6D1C64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15024</Words>
  <Application>Microsoft Office PowerPoint</Application>
  <PresentationFormat>Bildschirmpräsentation (4:3)</PresentationFormat>
  <Paragraphs>2000</Paragraphs>
  <Slides>134</Slides>
  <Notes>126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134</vt:i4>
      </vt:variant>
    </vt:vector>
  </HeadingPairs>
  <TitlesOfParts>
    <vt:vector size="141" baseType="lpstr">
      <vt:lpstr>Arial</vt:lpstr>
      <vt:lpstr>Arial Narrow</vt:lpstr>
      <vt:lpstr>Helvetica Neue</vt:lpstr>
      <vt:lpstr>HelveticaNeue Extended</vt:lpstr>
      <vt:lpstr>Verdana</vt:lpstr>
      <vt:lpstr>Wingdings</vt:lpstr>
      <vt:lpstr>1_Standarddesign</vt:lpstr>
      <vt:lpstr>ISMS Foundation according to ISO/IEC 27001</vt:lpstr>
      <vt:lpstr> Introduction</vt:lpstr>
      <vt:lpstr>Training and certification according to ISO/IEC 27001</vt:lpstr>
      <vt:lpstr>ISMS Foundation</vt:lpstr>
      <vt:lpstr>ISMS Foundation</vt:lpstr>
      <vt:lpstr>Organisation</vt:lpstr>
      <vt:lpstr>Detailed content of the course</vt:lpstr>
      <vt:lpstr>Clarification of important terms and basics</vt:lpstr>
      <vt:lpstr>Overview</vt:lpstr>
      <vt:lpstr>Important terms and basics </vt:lpstr>
      <vt:lpstr>Important terms and basics</vt:lpstr>
      <vt:lpstr>Important terms and basics</vt:lpstr>
      <vt:lpstr>Important terms and basics</vt:lpstr>
      <vt:lpstr>Important terms and basics</vt:lpstr>
      <vt:lpstr>Important terms and basics</vt:lpstr>
      <vt:lpstr>Important terms and basics</vt:lpstr>
      <vt:lpstr>Important terms and basics</vt:lpstr>
      <vt:lpstr>Information Security Management System (ISMS)</vt:lpstr>
      <vt:lpstr>Overview</vt:lpstr>
      <vt:lpstr>3.2 What is an ISMS?  </vt:lpstr>
      <vt:lpstr>3.2 What is an ISMS?  </vt:lpstr>
      <vt:lpstr>3.2 What is an ISMS? </vt:lpstr>
      <vt:lpstr>3.2 What is an ISMS?  </vt:lpstr>
      <vt:lpstr>3.2 What is an ISMS?  </vt:lpstr>
      <vt:lpstr>3.2 What is an ISMS?  </vt:lpstr>
      <vt:lpstr>3.2 What is an ISMS? </vt:lpstr>
      <vt:lpstr>3.2 What is an ISMS? </vt:lpstr>
      <vt:lpstr>3.2 What is an ISMS? </vt:lpstr>
      <vt:lpstr>3.2 What is an ISMS? </vt:lpstr>
      <vt:lpstr>3.2 What is an ISMS?  </vt:lpstr>
      <vt:lpstr>3.2 What is an ISMS?  </vt:lpstr>
      <vt:lpstr>3.2 What is an ISMS?  </vt:lpstr>
      <vt:lpstr>3.2 What is an ISMS?  </vt:lpstr>
      <vt:lpstr>3.2 What is an ISMS?  </vt:lpstr>
      <vt:lpstr>3.4 Why is an ISMS important?   </vt:lpstr>
      <vt:lpstr>3.5 Establishing, monitoring, maintaining and improving an ISMS   </vt:lpstr>
      <vt:lpstr>3.5 Establishing, monitoring, maintaining and improving an ISMS   </vt:lpstr>
      <vt:lpstr>3.7 Use of the ISMS family of standards  </vt:lpstr>
      <vt:lpstr>3.7 Use of the ISMS family of standards  </vt:lpstr>
      <vt:lpstr>3.7 Use of the ISMS family of standards</vt:lpstr>
      <vt:lpstr>The ISMS family of standards</vt:lpstr>
      <vt:lpstr>Overview</vt:lpstr>
      <vt:lpstr>4.1  General information </vt:lpstr>
      <vt:lpstr>4.2 Overview and terminology </vt:lpstr>
      <vt:lpstr>ISO/IEC 27000 Standards  </vt:lpstr>
      <vt:lpstr>ISO/IEC 27000 Standards - Excerpt  </vt:lpstr>
      <vt:lpstr>ISO/IEC 27000 Standards</vt:lpstr>
      <vt:lpstr>ISO/IEC 27000 Standards</vt:lpstr>
      <vt:lpstr>ISO/IEC 27000 Standards   </vt:lpstr>
      <vt:lpstr>ISO/IEC 27000 Standards - Excerpt  </vt:lpstr>
      <vt:lpstr>ISO/IEC 27000 Standards - Excerpt  </vt:lpstr>
      <vt:lpstr>Planning and Implementing an ISMS (including Information Security Risk Management) </vt:lpstr>
      <vt:lpstr>Overview</vt:lpstr>
      <vt:lpstr>Context of the organization </vt:lpstr>
      <vt:lpstr>Context of the organization </vt:lpstr>
      <vt:lpstr>Leadership </vt:lpstr>
      <vt:lpstr>Leadership</vt:lpstr>
      <vt:lpstr>Leadership</vt:lpstr>
      <vt:lpstr>Asset Management </vt:lpstr>
      <vt:lpstr>Asset Management</vt:lpstr>
      <vt:lpstr>Asset Management</vt:lpstr>
      <vt:lpstr>Risk Management</vt:lpstr>
      <vt:lpstr>Risk Management</vt:lpstr>
      <vt:lpstr>Risk Management</vt:lpstr>
      <vt:lpstr>Risk Management </vt:lpstr>
      <vt:lpstr>Risk Management</vt:lpstr>
      <vt:lpstr>Risk Management</vt:lpstr>
      <vt:lpstr>ISO 27001 - Chapter 6 Planning  </vt:lpstr>
      <vt:lpstr>ISO 27001 - Chapter 6 Planning</vt:lpstr>
      <vt:lpstr>ISO 27001 - Chapter 6 Planning</vt:lpstr>
      <vt:lpstr>ISO 27001 - Chapter 6 Planning</vt:lpstr>
      <vt:lpstr>ISO 27001 - Chapter 6 Planning</vt:lpstr>
      <vt:lpstr>Support </vt:lpstr>
      <vt:lpstr>Support</vt:lpstr>
      <vt:lpstr>Support</vt:lpstr>
      <vt:lpstr>Support</vt:lpstr>
      <vt:lpstr>Support</vt:lpstr>
      <vt:lpstr>ISO 27001 - Chapter 8 Operation  </vt:lpstr>
      <vt:lpstr>ISO 27001 - Chapter 8 Operation</vt:lpstr>
      <vt:lpstr>Evaluating and Improving an ISMS</vt:lpstr>
      <vt:lpstr>Overview</vt:lpstr>
      <vt:lpstr>Performance evaluation  </vt:lpstr>
      <vt:lpstr>Performance evaluation</vt:lpstr>
      <vt:lpstr>Performance evaluation</vt:lpstr>
      <vt:lpstr>Improvement</vt:lpstr>
      <vt:lpstr>Information Security Controls</vt:lpstr>
      <vt:lpstr>Overview</vt:lpstr>
      <vt:lpstr>Information Security Controls (ISO/IEC 27001, Annex A)</vt:lpstr>
      <vt:lpstr>Information Security Controls (ISO/IEC 27001, Annex A)</vt:lpstr>
      <vt:lpstr>Selected Organisational Controls (A.5)</vt:lpstr>
      <vt:lpstr>Selected Organisational Controls (A.5)</vt:lpstr>
      <vt:lpstr>Selected Organisational Controls (A.5)</vt:lpstr>
      <vt:lpstr>Selected Organisational Controls (A.5)</vt:lpstr>
      <vt:lpstr>Selected Organisational Controls (A.5)</vt:lpstr>
      <vt:lpstr>Selected Organisational Controls (A.5)</vt:lpstr>
      <vt:lpstr>Selected Organisational Controls (A.5)</vt:lpstr>
      <vt:lpstr>Selected Organisational Controls (A.5)</vt:lpstr>
      <vt:lpstr>Selected Organisational Controls (A.5)</vt:lpstr>
      <vt:lpstr>Information Security Controls (ISO/IEC 27001, Annex A)</vt:lpstr>
      <vt:lpstr>Selected People Controls (A.6)</vt:lpstr>
      <vt:lpstr>Selected People Controls (A.6)</vt:lpstr>
      <vt:lpstr>Selected People Controls (A.6)</vt:lpstr>
      <vt:lpstr>Information Security Controls (ISO/IEC 27001, Annex A)</vt:lpstr>
      <vt:lpstr>Selected Physical Controls (A.7)</vt:lpstr>
      <vt:lpstr>Selected Physical Controls (A.7)</vt:lpstr>
      <vt:lpstr>Selected Physical Controls (A.7)</vt:lpstr>
      <vt:lpstr>Information Security Controls (ISO/IEC 27001, Annex A)</vt:lpstr>
      <vt:lpstr>Information Security Controls (ISO/IEC 27001, Annex A)</vt:lpstr>
      <vt:lpstr>Selected Technological Controls (A.8)</vt:lpstr>
      <vt:lpstr>Selected Technological Controls (A.8)</vt:lpstr>
      <vt:lpstr>Selected Technological Controls (A.8)</vt:lpstr>
      <vt:lpstr>Selected Technological Controls (A.8)</vt:lpstr>
      <vt:lpstr>Selected Technological Controls (A.8)</vt:lpstr>
      <vt:lpstr>Selected Technological Controls (A.8)</vt:lpstr>
      <vt:lpstr>Selected Technological Controls (A.8)</vt:lpstr>
      <vt:lpstr>Selected Technological Controls (A.8)</vt:lpstr>
      <vt:lpstr>Related standards and frameworks</vt:lpstr>
      <vt:lpstr>Related standards and frameworks </vt:lpstr>
      <vt:lpstr>Related standards and frameworks</vt:lpstr>
      <vt:lpstr>Related standards and frameworks</vt:lpstr>
      <vt:lpstr>Related standards and frameworks</vt:lpstr>
      <vt:lpstr>Related standards and frameworks</vt:lpstr>
      <vt:lpstr>Related standards and frameworks</vt:lpstr>
      <vt:lpstr>Related standards and frameworks</vt:lpstr>
      <vt:lpstr>Related standards and frameworks</vt:lpstr>
      <vt:lpstr>Related standards and frameworks</vt:lpstr>
      <vt:lpstr>Related standards and frameworks</vt:lpstr>
      <vt:lpstr>Related standards and frameworks</vt:lpstr>
      <vt:lpstr>Related standards and frameworks</vt:lpstr>
      <vt:lpstr>ISMS Certification</vt:lpstr>
      <vt:lpstr>Organisations</vt:lpstr>
      <vt:lpstr>Hierarchy of organisations</vt:lpstr>
      <vt:lpstr>Steps to prepare for the certification</vt:lpstr>
      <vt:lpstr>Certification audit</vt:lpstr>
    </vt:vector>
  </TitlesOfParts>
  <Manager>Document Owner</Manager>
  <Company>mITSM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 27001 Foundation deutsch</dc:title>
  <dc:creator>mITSM GmbH</dc:creator>
  <dc:description>ITIL Foundation 2011</dc:description>
  <cp:lastModifiedBy>Thomas Schaaf</cp:lastModifiedBy>
  <cp:revision>3806</cp:revision>
  <cp:lastPrinted>2018-09-13T14:22:43Z</cp:lastPrinted>
  <dcterms:created xsi:type="dcterms:W3CDTF">2004-11-27T03:37:42Z</dcterms:created>
  <dcterms:modified xsi:type="dcterms:W3CDTF">2023-09-26T06:52:51Z</dcterms:modified>
  <cp:version>1.5</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0x01010022EC37717C88CD49B2E74FC9855DA6E6</vt:lpwstr>
  </property>
  <property fmtid="{D5CDD505-2E9C-101B-9397-08002B2CF9AE}" pid="3" name="_dlc_DocIdItemGuid">
    <vt:lpwstr>c1f1cd65-513d-4dc2-a865-015d64e2abd5</vt:lpwstr>
  </property>
</Properties>
</file>