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7"/>
  </p:notesMasterIdLst>
  <p:sldIdLst>
    <p:sldId id="256" r:id="rId2"/>
    <p:sldId id="257" r:id="rId3"/>
    <p:sldId id="258" r:id="rId4"/>
    <p:sldId id="263" r:id="rId5"/>
    <p:sldId id="261" r:id="rId6"/>
    <p:sldId id="262" r:id="rId7"/>
    <p:sldId id="264" r:id="rId8"/>
    <p:sldId id="259" r:id="rId9"/>
    <p:sldId id="260" r:id="rId10"/>
    <p:sldId id="290" r:id="rId11"/>
    <p:sldId id="289"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79" r:id="rId28"/>
    <p:sldId id="280" r:id="rId29"/>
    <p:sldId id="282" r:id="rId30"/>
    <p:sldId id="283" r:id="rId31"/>
    <p:sldId id="284" r:id="rId32"/>
    <p:sldId id="285" r:id="rId33"/>
    <p:sldId id="286" r:id="rId34"/>
    <p:sldId id="287" r:id="rId35"/>
    <p:sldId id="288" r:id="rId36"/>
  </p:sldIdLst>
  <p:sldSz cx="24384000" cy="13716000"/>
  <p:notesSz cx="6858000" cy="9144000"/>
  <p:embeddedFontLst>
    <p:embeddedFont>
      <p:font typeface="DM Sans" pitchFamily="2" charset="77"/>
      <p:regular r:id="rId38"/>
      <p:bold r:id="rId39"/>
      <p:italic r:id="rId40"/>
      <p:boldItalic r:id="rId41"/>
    </p:embeddedFont>
    <p:embeddedFont>
      <p:font typeface="Helvetica Neue" panose="02000503000000020004"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5C2E2E-D379-4136-915A-7984642DA6E8}">
  <a:tblStyle styleId="{975C2E2E-D379-4136-915A-7984642DA6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2"/>
  </p:normalViewPr>
  <p:slideViewPr>
    <p:cSldViewPr snapToGrid="0">
      <p:cViewPr varScale="1">
        <p:scale>
          <a:sx n="57" d="100"/>
          <a:sy n="57" d="100"/>
        </p:scale>
        <p:origin x="576" y="1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9b521e2198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9b521e2198_0_6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44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9b521e2198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9b521e2198_0_6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9b521e21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9b521e2198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9b521e219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9b521e2198_0_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9b521e2198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9b521e2198_0_7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9b521e2198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29b521e2198_0_6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9b521e2198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9b521e2198_0_6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9b521e2198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9b521e2198_0_7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9b521e2198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9b521e2198_0_69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9b521e2198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9b521e2198_0_70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9b521e2198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9b521e2198_0_8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617fd6c9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617fd6c9db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9b521e2198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9b521e2198_0_7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9b521e2198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9b521e2198_0_6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9b521e2198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9b521e2198_0_7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9b521e2198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9b521e2198_0_7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9b521e2198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9b521e2198_0_7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617fd6c9d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617fd6c9db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9b521e2198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9b521e2198_0_7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9b521e2198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9b521e2198_0_7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9b521e2198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9b521e2198_0_5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9b521e2198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9b521e2198_0_7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9b521e2198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29b521e2198_0_79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9b521e2198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9b521e2198_0_80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9b521e2198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9b521e2198_0_8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9b521e219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29b521e2198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9b521e2198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9b521e2198_0_6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9b521e2198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9b521e2198_0_6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84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9b521e2198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9b521e2198_0_6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02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9b521e2198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9b521e2198_0_6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12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9b521e2198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9b521e2198_0_59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9b521e2198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9b521e2198_0_6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linkedin.com/company/1024536" TargetMode="External"/><Relationship Id="rId2" Type="http://schemas.openxmlformats.org/officeDocument/2006/relationships/hyperlink" Target="https://twitter.com/EGI_eInfra"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hyperlink" Target="https://www.youtube.com/c/EGIFederation" TargetMode="Externa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linkedin.com/company/1024536" TargetMode="External"/><Relationship Id="rId2" Type="http://schemas.openxmlformats.org/officeDocument/2006/relationships/hyperlink" Target="https://twitter.com/EGI_eInfra"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hyperlink" Target="https://www.youtube.com/c/EGIFederation" TargetMode="Externa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www.linkedin.com/company/1024536" TargetMode="External"/><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twitter.com/EGI_eInfra" TargetMode="External"/><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hyperlink" Target="https://www.youtube.com/c/EGIFederation" TargetMode="External"/><Relationship Id="rId4" Type="http://schemas.openxmlformats.org/officeDocument/2006/relationships/image" Target="../media/image13.png"/><Relationship Id="rId9"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youtube.com/c/EGIFederation"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www.linkedin.com/company/1024536" TargetMode="External"/><Relationship Id="rId5" Type="http://schemas.openxmlformats.org/officeDocument/2006/relationships/image" Target="../media/image16.png"/><Relationship Id="rId10" Type="http://schemas.openxmlformats.org/officeDocument/2006/relationships/image" Target="../media/image1.png"/><Relationship Id="rId4" Type="http://schemas.openxmlformats.org/officeDocument/2006/relationships/hyperlink" Target="https://twitter.com/EGI_eInfra" TargetMode="External"/><Relationship Id="rId9"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White Blank" type="tx">
  <p:cSld name="TITLE_AND_BODY">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31. Image - Divider">
  <p:cSld name="Image - Divider">
    <p:bg>
      <p:bgPr>
        <a:solidFill>
          <a:srgbClr val="09142E"/>
        </a:solidFill>
        <a:effectLst/>
      </p:bgPr>
    </p:bg>
    <p:spTree>
      <p:nvGrpSpPr>
        <p:cNvPr id="1" name="Shape 89"/>
        <p:cNvGrpSpPr/>
        <p:nvPr/>
      </p:nvGrpSpPr>
      <p:grpSpPr>
        <a:xfrm>
          <a:off x="0" y="0"/>
          <a:ext cx="0" cy="0"/>
          <a:chOff x="0" y="0"/>
          <a:chExt cx="0" cy="0"/>
        </a:xfrm>
      </p:grpSpPr>
      <p:pic>
        <p:nvPicPr>
          <p:cNvPr id="90" name="Google Shape;90;p11" descr="Picture 2"/>
          <p:cNvPicPr preferRelativeResize="0"/>
          <p:nvPr/>
        </p:nvPicPr>
        <p:blipFill rotWithShape="1">
          <a:blip r:embed="rId2">
            <a:alphaModFix/>
          </a:blip>
          <a:srcRect/>
          <a:stretch/>
        </p:blipFill>
        <p:spPr>
          <a:xfrm>
            <a:off x="-191911" y="-107950"/>
            <a:ext cx="24756533" cy="13925550"/>
          </a:xfrm>
          <a:prstGeom prst="rect">
            <a:avLst/>
          </a:prstGeom>
          <a:noFill/>
          <a:ln>
            <a:noFill/>
          </a:ln>
        </p:spPr>
      </p:pic>
      <p:sp>
        <p:nvSpPr>
          <p:cNvPr id="91" name="Google Shape;91;p11"/>
          <p:cNvSpPr/>
          <p:nvPr/>
        </p:nvSpPr>
        <p:spPr>
          <a:xfrm>
            <a:off x="-191912" y="-66776"/>
            <a:ext cx="24756533" cy="13849552"/>
          </a:xfrm>
          <a:prstGeom prst="rect">
            <a:avLst/>
          </a:prstGeom>
          <a:solidFill>
            <a:srgbClr val="09142E">
              <a:alpha val="6000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92" name="Google Shape;92;p11" descr="img 32x.png"/>
          <p:cNvPicPr preferRelativeResize="0"/>
          <p:nvPr/>
        </p:nvPicPr>
        <p:blipFill rotWithShape="1">
          <a:blip r:embed="rId3">
            <a:alphaModFix/>
          </a:blip>
          <a:srcRect/>
          <a:stretch/>
        </p:blipFill>
        <p:spPr>
          <a:xfrm>
            <a:off x="17129419" y="-800684"/>
            <a:ext cx="7298147" cy="15317367"/>
          </a:xfrm>
          <a:prstGeom prst="rect">
            <a:avLst/>
          </a:prstGeom>
          <a:noFill/>
          <a:ln>
            <a:noFill/>
          </a:ln>
        </p:spPr>
      </p:pic>
      <p:pic>
        <p:nvPicPr>
          <p:cNvPr id="93" name="Google Shape;93;p11" descr="Frame 132x.png"/>
          <p:cNvPicPr preferRelativeResize="0"/>
          <p:nvPr/>
        </p:nvPicPr>
        <p:blipFill rotWithShape="1">
          <a:blip r:embed="rId4">
            <a:alphaModFix/>
          </a:blip>
          <a:srcRect/>
          <a:stretch/>
        </p:blipFill>
        <p:spPr>
          <a:xfrm rot="5400000">
            <a:off x="14572301" y="1010510"/>
            <a:ext cx="2813261" cy="2813261"/>
          </a:xfrm>
          <a:prstGeom prst="rect">
            <a:avLst/>
          </a:prstGeom>
          <a:noFill/>
          <a:ln>
            <a:noFill/>
          </a:ln>
        </p:spPr>
      </p:pic>
      <p:sp>
        <p:nvSpPr>
          <p:cNvPr id="94" name="Google Shape;94;p11"/>
          <p:cNvSpPr txBox="1">
            <a:spLocks noGrp="1"/>
          </p:cNvSpPr>
          <p:nvPr>
            <p:ph type="body" idx="1"/>
          </p:nvPr>
        </p:nvSpPr>
        <p:spPr>
          <a:xfrm>
            <a:off x="1209182" y="9219545"/>
            <a:ext cx="11318423" cy="1238159"/>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FFFFFF"/>
              </a:buClr>
              <a:buSzPts val="9600"/>
              <a:buFont typeface="DM Sans"/>
              <a:buNone/>
              <a:defRPr sz="96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95" name="Google Shape;95;p11"/>
          <p:cNvSpPr txBox="1">
            <a:spLocks noGrp="1"/>
          </p:cNvSpPr>
          <p:nvPr>
            <p:ph type="body" idx="2"/>
          </p:nvPr>
        </p:nvSpPr>
        <p:spPr>
          <a:xfrm>
            <a:off x="1209182" y="6753290"/>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96" name="Google Shape;96;p11"/>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1"/>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98" name="Google Shape;98;p11"/>
          <p:cNvPicPr preferRelativeResize="0"/>
          <p:nvPr/>
        </p:nvPicPr>
        <p:blipFill>
          <a:blip r:embed="rId5">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5. Content - Text only">
  <p:cSld name="Content - Text with Bullet">
    <p:spTree>
      <p:nvGrpSpPr>
        <p:cNvPr id="1" name="Shape 99"/>
        <p:cNvGrpSpPr/>
        <p:nvPr/>
      </p:nvGrpSpPr>
      <p:grpSpPr>
        <a:xfrm>
          <a:off x="0" y="0"/>
          <a:ext cx="0" cy="0"/>
          <a:chOff x="0" y="0"/>
          <a:chExt cx="0" cy="0"/>
        </a:xfrm>
      </p:grpSpPr>
      <p:pic>
        <p:nvPicPr>
          <p:cNvPr id="100" name="Google Shape;100;p12"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01" name="Google Shape;101;p12"/>
          <p:cNvGrpSpPr/>
          <p:nvPr/>
        </p:nvGrpSpPr>
        <p:grpSpPr>
          <a:xfrm>
            <a:off x="313398" y="-641338"/>
            <a:ext cx="1926057" cy="2416205"/>
            <a:chOff x="0" y="0"/>
            <a:chExt cx="1926056" cy="2416204"/>
          </a:xfrm>
        </p:grpSpPr>
        <p:sp>
          <p:nvSpPr>
            <p:cNvPr id="102" name="Google Shape;102;p12"/>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03" name="Google Shape;103;p12"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04" name="Google Shape;104;p12"/>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05" name="Google Shape;105;p12"/>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2"/>
          <p:cNvSpPr txBox="1">
            <a:spLocks noGrp="1"/>
          </p:cNvSpPr>
          <p:nvPr>
            <p:ph type="body" idx="2"/>
          </p:nvPr>
        </p:nvSpPr>
        <p:spPr>
          <a:xfrm>
            <a:off x="1015999" y="2844812"/>
            <a:ext cx="22578900" cy="6989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0"/>
              </a:spcBef>
              <a:spcAft>
                <a:spcPts val="0"/>
              </a:spcAft>
              <a:buClr>
                <a:srgbClr val="828282"/>
              </a:buClr>
              <a:buSzPts val="3200"/>
              <a:buFont typeface="Arial"/>
              <a:buChar char="•"/>
              <a:defRPr sz="3200" b="0" i="0" u="none" strike="noStrike" cap="none">
                <a:solidFill>
                  <a:srgbClr val="828282"/>
                </a:solidFill>
                <a:latin typeface="DM Sans"/>
                <a:ea typeface="DM Sans"/>
                <a:cs typeface="DM Sans"/>
                <a:sym typeface="DM Sans"/>
              </a:defRPr>
            </a:lvl1pPr>
            <a:lvl2pPr marL="914400" marR="0" lvl="1" indent="-431800" algn="l" rtl="0">
              <a:lnSpc>
                <a:spcPct val="100000"/>
              </a:lnSpc>
              <a:spcBef>
                <a:spcPts val="0"/>
              </a:spcBef>
              <a:spcAft>
                <a:spcPts val="0"/>
              </a:spcAft>
              <a:buClr>
                <a:srgbClr val="828282"/>
              </a:buClr>
              <a:buSzPts val="3200"/>
              <a:buFont typeface="Arial"/>
              <a:buChar char="•"/>
              <a:defRPr sz="3200" b="0" i="0" u="none" strike="noStrike" cap="none">
                <a:solidFill>
                  <a:srgbClr val="828282"/>
                </a:solidFill>
                <a:latin typeface="DM Sans"/>
                <a:ea typeface="DM Sans"/>
                <a:cs typeface="DM Sans"/>
                <a:sym typeface="DM Sans"/>
              </a:defRPr>
            </a:lvl2pPr>
            <a:lvl3pPr marL="1371600" marR="0" lvl="2" indent="-431800" algn="l" rtl="0">
              <a:lnSpc>
                <a:spcPct val="100000"/>
              </a:lnSpc>
              <a:spcBef>
                <a:spcPts val="0"/>
              </a:spcBef>
              <a:spcAft>
                <a:spcPts val="0"/>
              </a:spcAft>
              <a:buClr>
                <a:srgbClr val="828282"/>
              </a:buClr>
              <a:buSzPts val="3200"/>
              <a:buFont typeface="Arial"/>
              <a:buChar char="•"/>
              <a:defRPr sz="3200" b="0" i="0" u="none" strike="noStrike" cap="none">
                <a:solidFill>
                  <a:srgbClr val="828282"/>
                </a:solidFill>
                <a:latin typeface="DM Sans"/>
                <a:ea typeface="DM Sans"/>
                <a:cs typeface="DM Sans"/>
                <a:sym typeface="DM Sans"/>
              </a:defRPr>
            </a:lvl3pPr>
            <a:lvl4pPr marL="1828800" marR="0" lvl="3" indent="-431800" algn="l" rtl="0">
              <a:lnSpc>
                <a:spcPct val="100000"/>
              </a:lnSpc>
              <a:spcBef>
                <a:spcPts val="0"/>
              </a:spcBef>
              <a:spcAft>
                <a:spcPts val="0"/>
              </a:spcAft>
              <a:buClr>
                <a:srgbClr val="828282"/>
              </a:buClr>
              <a:buSzPts val="3200"/>
              <a:buFont typeface="Arial"/>
              <a:buChar char="•"/>
              <a:defRPr sz="3200" b="0" i="0" u="none" strike="noStrike" cap="none">
                <a:solidFill>
                  <a:srgbClr val="828282"/>
                </a:solidFill>
                <a:latin typeface="DM Sans"/>
                <a:ea typeface="DM Sans"/>
                <a:cs typeface="DM Sans"/>
                <a:sym typeface="DM Sans"/>
              </a:defRPr>
            </a:lvl4pPr>
            <a:lvl5pPr marL="2286000" marR="0" lvl="4" indent="-431800" algn="l" rtl="0">
              <a:lnSpc>
                <a:spcPct val="100000"/>
              </a:lnSpc>
              <a:spcBef>
                <a:spcPts val="0"/>
              </a:spcBef>
              <a:spcAft>
                <a:spcPts val="0"/>
              </a:spcAft>
              <a:buClr>
                <a:srgbClr val="828282"/>
              </a:buClr>
              <a:buSzPts val="3200"/>
              <a:buFont typeface="Arial"/>
              <a:buChar char="•"/>
              <a:defRPr sz="3200" b="0" i="0" u="none" strike="noStrike" cap="none">
                <a:solidFill>
                  <a:srgbClr val="828282"/>
                </a:solidFill>
                <a:latin typeface="DM Sans"/>
                <a:ea typeface="DM Sans"/>
                <a:cs typeface="DM Sans"/>
                <a:sym typeface="DM Sans"/>
              </a:defRPr>
            </a:lvl5pPr>
            <a:lvl6pPr marL="2743200" marR="0" lvl="5" indent="-431800" algn="l" rtl="0">
              <a:lnSpc>
                <a:spcPct val="100000"/>
              </a:lnSpc>
              <a:spcBef>
                <a:spcPts val="0"/>
              </a:spcBef>
              <a:spcAft>
                <a:spcPts val="0"/>
              </a:spcAft>
              <a:buClr>
                <a:srgbClr val="828282"/>
              </a:buClr>
              <a:buSzPts val="3200"/>
              <a:buFont typeface="DM Sans"/>
              <a:buChar char="•"/>
              <a:defRPr sz="3200" b="0" i="0" u="none" strike="noStrike" cap="none">
                <a:solidFill>
                  <a:srgbClr val="828282"/>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07" name="Google Shape;107;p12"/>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pic>
        <p:nvPicPr>
          <p:cNvPr id="108" name="Google Shape;108;p12"/>
          <p:cNvPicPr preferRelativeResize="0"/>
          <p:nvPr/>
        </p:nvPicPr>
        <p:blipFill>
          <a:blip r:embed="rId4">
            <a:alphaModFix/>
          </a:blip>
          <a:stretch>
            <a:fillRect/>
          </a:stretch>
        </p:blipFill>
        <p:spPr>
          <a:xfrm>
            <a:off x="638100" y="471123"/>
            <a:ext cx="1276649" cy="9750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6. Content - Text bullet">
  <p:cSld name="Content - Text Only (v2)">
    <p:spTree>
      <p:nvGrpSpPr>
        <p:cNvPr id="1" name="Shape 109"/>
        <p:cNvGrpSpPr/>
        <p:nvPr/>
      </p:nvGrpSpPr>
      <p:grpSpPr>
        <a:xfrm>
          <a:off x="0" y="0"/>
          <a:ext cx="0" cy="0"/>
          <a:chOff x="0" y="0"/>
          <a:chExt cx="0" cy="0"/>
        </a:xfrm>
      </p:grpSpPr>
      <p:pic>
        <p:nvPicPr>
          <p:cNvPr id="110" name="Google Shape;110;p13"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11" name="Google Shape;111;p13"/>
          <p:cNvGrpSpPr/>
          <p:nvPr/>
        </p:nvGrpSpPr>
        <p:grpSpPr>
          <a:xfrm>
            <a:off x="313398" y="-641338"/>
            <a:ext cx="1926057" cy="2416205"/>
            <a:chOff x="0" y="0"/>
            <a:chExt cx="1926056" cy="2416204"/>
          </a:xfrm>
        </p:grpSpPr>
        <p:sp>
          <p:nvSpPr>
            <p:cNvPr id="112" name="Google Shape;112;p13"/>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13" name="Google Shape;113;p13"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14" name="Google Shape;114;p13"/>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15" name="Google Shape;115;p13"/>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3"/>
          <p:cNvSpPr txBox="1">
            <a:spLocks noGrp="1"/>
          </p:cNvSpPr>
          <p:nvPr>
            <p:ph type="body" idx="2"/>
          </p:nvPr>
        </p:nvSpPr>
        <p:spPr>
          <a:xfrm>
            <a:off x="1016000" y="2903618"/>
            <a:ext cx="22579013" cy="8277142"/>
          </a:xfrm>
          <a:prstGeom prst="rect">
            <a:avLst/>
          </a:prstGeom>
          <a:noFill/>
          <a:ln>
            <a:noFill/>
          </a:ln>
        </p:spPr>
        <p:txBody>
          <a:bodyPr spcFirstLastPara="1" wrap="square" lIns="91425" tIns="45700" rIns="91425" bIns="45700" anchor="t" anchorCtr="0">
            <a:noAutofit/>
          </a:bodyPr>
          <a:lstStyle>
            <a:lvl1pPr marL="457200" marR="0" lvl="0" indent="-425450" algn="l" rtl="0">
              <a:lnSpc>
                <a:spcPct val="115000"/>
              </a:lnSpc>
              <a:spcBef>
                <a:spcPts val="0"/>
              </a:spcBef>
              <a:spcAft>
                <a:spcPts val="0"/>
              </a:spcAft>
              <a:buClr>
                <a:schemeClr val="accent2"/>
              </a:buClr>
              <a:buSzPts val="3100"/>
              <a:buChar char="•"/>
              <a:defRPr sz="4300" b="1" i="0" u="none" strike="noStrike" cap="none">
                <a:solidFill>
                  <a:srgbClr val="0061B0"/>
                </a:solidFill>
                <a:latin typeface="DM Sans"/>
                <a:ea typeface="DM Sans"/>
                <a:cs typeface="DM Sans"/>
                <a:sym typeface="DM Sans"/>
              </a:defRPr>
            </a:lvl1pPr>
            <a:lvl2pPr marL="914400" marR="0" lvl="1" indent="-431800" algn="l" rtl="0">
              <a:lnSpc>
                <a:spcPct val="115000"/>
              </a:lnSpc>
              <a:spcBef>
                <a:spcPts val="0"/>
              </a:spcBef>
              <a:spcAft>
                <a:spcPts val="0"/>
              </a:spcAft>
              <a:buClr>
                <a:srgbClr val="828282"/>
              </a:buClr>
              <a:buSzPts val="3200"/>
              <a:buChar char="•"/>
              <a:defRPr sz="3200" b="1" i="0" u="none" strike="noStrike" cap="none">
                <a:solidFill>
                  <a:srgbClr val="828282"/>
                </a:solidFill>
                <a:latin typeface="DM Sans"/>
                <a:ea typeface="DM Sans"/>
                <a:cs typeface="DM Sans"/>
                <a:sym typeface="DM Sans"/>
              </a:defRPr>
            </a:lvl2pPr>
            <a:lvl3pPr marL="1371600" marR="0" lvl="2" indent="-370839" algn="l" rtl="0">
              <a:lnSpc>
                <a:spcPct val="115000"/>
              </a:lnSpc>
              <a:spcBef>
                <a:spcPts val="0"/>
              </a:spcBef>
              <a:spcAft>
                <a:spcPts val="0"/>
              </a:spcAft>
              <a:buClr>
                <a:srgbClr val="F07E13"/>
              </a:buClr>
              <a:buSzPts val="2240"/>
              <a:buFont typeface="Courier New"/>
              <a:buChar char="o"/>
              <a:defRPr sz="3200" i="0" u="none" strike="noStrike" cap="none">
                <a:solidFill>
                  <a:srgbClr val="828282"/>
                </a:solidFill>
                <a:latin typeface="DM Sans"/>
                <a:ea typeface="DM Sans"/>
                <a:cs typeface="DM Sans"/>
                <a:sym typeface="DM Sans"/>
              </a:defRPr>
            </a:lvl3pPr>
            <a:lvl4pPr marL="1828800" marR="0" lvl="3" indent="-431800" algn="l" rtl="0">
              <a:lnSpc>
                <a:spcPct val="100000"/>
              </a:lnSpc>
              <a:spcBef>
                <a:spcPts val="0"/>
              </a:spcBef>
              <a:spcAft>
                <a:spcPts val="0"/>
              </a:spcAft>
              <a:buClr>
                <a:srgbClr val="828282"/>
              </a:buClr>
              <a:buSzPts val="3200"/>
              <a:buFont typeface="DM Sans"/>
              <a:buChar char="•"/>
              <a:defRPr sz="3200" i="0" u="none" strike="noStrike" cap="none">
                <a:solidFill>
                  <a:srgbClr val="828282"/>
                </a:solidFill>
                <a:latin typeface="DM Sans"/>
                <a:ea typeface="DM Sans"/>
                <a:cs typeface="DM Sans"/>
                <a:sym typeface="DM Sans"/>
              </a:defRPr>
            </a:lvl4pPr>
            <a:lvl5pPr marL="2286000" marR="0" lvl="4" indent="-431800" algn="l" rtl="0">
              <a:lnSpc>
                <a:spcPct val="100000"/>
              </a:lnSpc>
              <a:spcBef>
                <a:spcPts val="0"/>
              </a:spcBef>
              <a:spcAft>
                <a:spcPts val="0"/>
              </a:spcAft>
              <a:buClr>
                <a:srgbClr val="828282"/>
              </a:buClr>
              <a:buSzPts val="3200"/>
              <a:buFont typeface="DM Sans"/>
              <a:buChar char="•"/>
              <a:defRPr sz="320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17" name="Google Shape;117;p13"/>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7. Content - 3 Horizontal Icon">
  <p:cSld name="Content - 3 Horizontal Icon">
    <p:spTree>
      <p:nvGrpSpPr>
        <p:cNvPr id="1" name="Shape 118"/>
        <p:cNvGrpSpPr/>
        <p:nvPr/>
      </p:nvGrpSpPr>
      <p:grpSpPr>
        <a:xfrm>
          <a:off x="0" y="0"/>
          <a:ext cx="0" cy="0"/>
          <a:chOff x="0" y="0"/>
          <a:chExt cx="0" cy="0"/>
        </a:xfrm>
      </p:grpSpPr>
      <p:pic>
        <p:nvPicPr>
          <p:cNvPr id="119" name="Google Shape;119;p14"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20" name="Google Shape;120;p14"/>
          <p:cNvGrpSpPr/>
          <p:nvPr/>
        </p:nvGrpSpPr>
        <p:grpSpPr>
          <a:xfrm>
            <a:off x="313398" y="-641338"/>
            <a:ext cx="1926057" cy="2416205"/>
            <a:chOff x="0" y="0"/>
            <a:chExt cx="1926056" cy="2416204"/>
          </a:xfrm>
        </p:grpSpPr>
        <p:sp>
          <p:nvSpPr>
            <p:cNvPr id="121" name="Google Shape;121;p14"/>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22" name="Google Shape;122;p14"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23" name="Google Shape;123;p14"/>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24" name="Google Shape;124;p14"/>
          <p:cNvSpPr txBox="1">
            <a:spLocks noGrp="1"/>
          </p:cNvSpPr>
          <p:nvPr>
            <p:ph type="body" idx="2"/>
          </p:nvPr>
        </p:nvSpPr>
        <p:spPr>
          <a:xfrm>
            <a:off x="1763211" y="6110694"/>
            <a:ext cx="6350001"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25" name="Google Shape;125;p14"/>
          <p:cNvSpPr txBox="1">
            <a:spLocks noGrp="1"/>
          </p:cNvSpPr>
          <p:nvPr>
            <p:ph type="body" idx="3"/>
          </p:nvPr>
        </p:nvSpPr>
        <p:spPr>
          <a:xfrm>
            <a:off x="1763211" y="7922928"/>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26" name="Google Shape;126;p14"/>
          <p:cNvSpPr txBox="1">
            <a:spLocks noGrp="1"/>
          </p:cNvSpPr>
          <p:nvPr>
            <p:ph type="body" idx="4"/>
          </p:nvPr>
        </p:nvSpPr>
        <p:spPr>
          <a:xfrm>
            <a:off x="9017000" y="6110694"/>
            <a:ext cx="6350001"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27" name="Google Shape;127;p14"/>
          <p:cNvSpPr txBox="1">
            <a:spLocks noGrp="1"/>
          </p:cNvSpPr>
          <p:nvPr>
            <p:ph type="body" idx="5"/>
          </p:nvPr>
        </p:nvSpPr>
        <p:spPr>
          <a:xfrm>
            <a:off x="16786860" y="6110694"/>
            <a:ext cx="6350001"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28" name="Google Shape;128;p14"/>
          <p:cNvSpPr>
            <a:spLocks noGrp="1"/>
          </p:cNvSpPr>
          <p:nvPr>
            <p:ph type="pic" idx="6"/>
          </p:nvPr>
        </p:nvSpPr>
        <p:spPr>
          <a:xfrm>
            <a:off x="1763211" y="3866660"/>
            <a:ext cx="2032001" cy="2032001"/>
          </a:xfrm>
          <a:prstGeom prst="rect">
            <a:avLst/>
          </a:prstGeom>
          <a:noFill/>
          <a:ln>
            <a:noFill/>
          </a:ln>
        </p:spPr>
      </p:sp>
      <p:sp>
        <p:nvSpPr>
          <p:cNvPr id="129" name="Google Shape;129;p14"/>
          <p:cNvSpPr>
            <a:spLocks noGrp="1"/>
          </p:cNvSpPr>
          <p:nvPr>
            <p:ph type="pic" idx="7"/>
          </p:nvPr>
        </p:nvSpPr>
        <p:spPr>
          <a:xfrm>
            <a:off x="9017000" y="3866660"/>
            <a:ext cx="2032001" cy="2032001"/>
          </a:xfrm>
          <a:prstGeom prst="rect">
            <a:avLst/>
          </a:prstGeom>
          <a:noFill/>
          <a:ln>
            <a:noFill/>
          </a:ln>
        </p:spPr>
      </p:sp>
      <p:sp>
        <p:nvSpPr>
          <p:cNvPr id="130" name="Google Shape;130;p14"/>
          <p:cNvSpPr>
            <a:spLocks noGrp="1"/>
          </p:cNvSpPr>
          <p:nvPr>
            <p:ph type="pic" idx="8"/>
          </p:nvPr>
        </p:nvSpPr>
        <p:spPr>
          <a:xfrm>
            <a:off x="16786860" y="3866660"/>
            <a:ext cx="2032001" cy="2032001"/>
          </a:xfrm>
          <a:prstGeom prst="rect">
            <a:avLst/>
          </a:prstGeom>
          <a:noFill/>
          <a:ln>
            <a:noFill/>
          </a:ln>
        </p:spPr>
      </p:sp>
      <p:sp>
        <p:nvSpPr>
          <p:cNvPr id="131" name="Google Shape;131;p14"/>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14"/>
          <p:cNvSpPr txBox="1">
            <a:spLocks noGrp="1"/>
          </p:cNvSpPr>
          <p:nvPr>
            <p:ph type="body" idx="9"/>
          </p:nvPr>
        </p:nvSpPr>
        <p:spPr>
          <a:xfrm>
            <a:off x="8993350" y="7922928"/>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33" name="Google Shape;133;p14"/>
          <p:cNvSpPr txBox="1">
            <a:spLocks noGrp="1"/>
          </p:cNvSpPr>
          <p:nvPr>
            <p:ph type="body" idx="13"/>
          </p:nvPr>
        </p:nvSpPr>
        <p:spPr>
          <a:xfrm>
            <a:off x="16755117" y="7922928"/>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34" name="Google Shape;134;p14"/>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8. Content - 3 Horizontal Icon with Box">
  <p:cSld name="Content - 3 Horizontal Icon with Box">
    <p:spTree>
      <p:nvGrpSpPr>
        <p:cNvPr id="1" name="Shape 135"/>
        <p:cNvGrpSpPr/>
        <p:nvPr/>
      </p:nvGrpSpPr>
      <p:grpSpPr>
        <a:xfrm>
          <a:off x="0" y="0"/>
          <a:ext cx="0" cy="0"/>
          <a:chOff x="0" y="0"/>
          <a:chExt cx="0" cy="0"/>
        </a:xfrm>
      </p:grpSpPr>
      <p:pic>
        <p:nvPicPr>
          <p:cNvPr id="136" name="Google Shape;136;p15"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sp>
        <p:nvSpPr>
          <p:cNvPr id="137" name="Google Shape;137;p15"/>
          <p:cNvSpPr/>
          <p:nvPr/>
        </p:nvSpPr>
        <p:spPr>
          <a:xfrm>
            <a:off x="869684" y="3294515"/>
            <a:ext cx="7335688" cy="8136692"/>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138" name="Google Shape;138;p15"/>
          <p:cNvSpPr/>
          <p:nvPr/>
        </p:nvSpPr>
        <p:spPr>
          <a:xfrm>
            <a:off x="8607335" y="3294515"/>
            <a:ext cx="7335688" cy="8136692"/>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139" name="Google Shape;139;p15"/>
          <p:cNvSpPr/>
          <p:nvPr/>
        </p:nvSpPr>
        <p:spPr>
          <a:xfrm>
            <a:off x="16344985" y="3294515"/>
            <a:ext cx="7335688" cy="8136691"/>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grpSp>
        <p:nvGrpSpPr>
          <p:cNvPr id="140" name="Google Shape;140;p15"/>
          <p:cNvGrpSpPr/>
          <p:nvPr/>
        </p:nvGrpSpPr>
        <p:grpSpPr>
          <a:xfrm>
            <a:off x="313398" y="-641338"/>
            <a:ext cx="1926057" cy="2416205"/>
            <a:chOff x="0" y="0"/>
            <a:chExt cx="1926056" cy="2416204"/>
          </a:xfrm>
        </p:grpSpPr>
        <p:sp>
          <p:nvSpPr>
            <p:cNvPr id="141" name="Google Shape;141;p15"/>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42" name="Google Shape;142;p15"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43" name="Google Shape;143;p15"/>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44" name="Google Shape;144;p15"/>
          <p:cNvSpPr txBox="1">
            <a:spLocks noGrp="1"/>
          </p:cNvSpPr>
          <p:nvPr>
            <p:ph type="body" idx="2"/>
          </p:nvPr>
        </p:nvSpPr>
        <p:spPr>
          <a:xfrm>
            <a:off x="1362528" y="6110694"/>
            <a:ext cx="6350001"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45" name="Google Shape;145;p15"/>
          <p:cNvSpPr txBox="1">
            <a:spLocks noGrp="1"/>
          </p:cNvSpPr>
          <p:nvPr>
            <p:ph type="body" idx="3"/>
          </p:nvPr>
        </p:nvSpPr>
        <p:spPr>
          <a:xfrm>
            <a:off x="9017000" y="6110694"/>
            <a:ext cx="6350000"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46" name="Google Shape;146;p15"/>
          <p:cNvSpPr txBox="1">
            <a:spLocks noGrp="1"/>
          </p:cNvSpPr>
          <p:nvPr>
            <p:ph type="body" idx="4"/>
          </p:nvPr>
        </p:nvSpPr>
        <p:spPr>
          <a:xfrm>
            <a:off x="16837828" y="6110694"/>
            <a:ext cx="6350001" cy="1477328"/>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47" name="Google Shape;147;p15"/>
          <p:cNvSpPr>
            <a:spLocks noGrp="1"/>
          </p:cNvSpPr>
          <p:nvPr>
            <p:ph type="pic" idx="5"/>
          </p:nvPr>
        </p:nvSpPr>
        <p:spPr>
          <a:xfrm>
            <a:off x="1362528" y="3866660"/>
            <a:ext cx="2032001" cy="2032001"/>
          </a:xfrm>
          <a:prstGeom prst="rect">
            <a:avLst/>
          </a:prstGeom>
          <a:noFill/>
          <a:ln>
            <a:noFill/>
          </a:ln>
        </p:spPr>
      </p:sp>
      <p:sp>
        <p:nvSpPr>
          <p:cNvPr id="148" name="Google Shape;148;p15"/>
          <p:cNvSpPr>
            <a:spLocks noGrp="1"/>
          </p:cNvSpPr>
          <p:nvPr>
            <p:ph type="pic" idx="6"/>
          </p:nvPr>
        </p:nvSpPr>
        <p:spPr>
          <a:xfrm>
            <a:off x="9017000" y="3866660"/>
            <a:ext cx="2032000" cy="2032001"/>
          </a:xfrm>
          <a:prstGeom prst="rect">
            <a:avLst/>
          </a:prstGeom>
          <a:noFill/>
          <a:ln>
            <a:noFill/>
          </a:ln>
        </p:spPr>
      </p:sp>
      <p:sp>
        <p:nvSpPr>
          <p:cNvPr id="149" name="Google Shape;149;p15"/>
          <p:cNvSpPr>
            <a:spLocks noGrp="1"/>
          </p:cNvSpPr>
          <p:nvPr>
            <p:ph type="pic" idx="7"/>
          </p:nvPr>
        </p:nvSpPr>
        <p:spPr>
          <a:xfrm>
            <a:off x="16837828" y="3866660"/>
            <a:ext cx="2032001" cy="2032001"/>
          </a:xfrm>
          <a:prstGeom prst="rect">
            <a:avLst/>
          </a:prstGeom>
          <a:noFill/>
          <a:ln>
            <a:noFill/>
          </a:ln>
        </p:spPr>
      </p:sp>
      <p:sp>
        <p:nvSpPr>
          <p:cNvPr id="150" name="Google Shape;150;p15"/>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15"/>
          <p:cNvSpPr txBox="1">
            <a:spLocks noGrp="1"/>
          </p:cNvSpPr>
          <p:nvPr>
            <p:ph type="body" idx="8"/>
          </p:nvPr>
        </p:nvSpPr>
        <p:spPr>
          <a:xfrm>
            <a:off x="1362528" y="7800055"/>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52" name="Google Shape;152;p15"/>
          <p:cNvSpPr txBox="1">
            <a:spLocks noGrp="1"/>
          </p:cNvSpPr>
          <p:nvPr>
            <p:ph type="body" idx="9"/>
          </p:nvPr>
        </p:nvSpPr>
        <p:spPr>
          <a:xfrm>
            <a:off x="9017000" y="7800055"/>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53" name="Google Shape;153;p15"/>
          <p:cNvSpPr txBox="1">
            <a:spLocks noGrp="1"/>
          </p:cNvSpPr>
          <p:nvPr>
            <p:ph type="body" idx="13"/>
          </p:nvPr>
        </p:nvSpPr>
        <p:spPr>
          <a:xfrm>
            <a:off x="16837827" y="7800055"/>
            <a:ext cx="6350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54" name="Google Shape;154;p15"/>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9. Content - 3 Vertical Icon with Big title">
  <p:cSld name="Content - 3 Vertical Icon with Big title">
    <p:spTree>
      <p:nvGrpSpPr>
        <p:cNvPr id="1" name="Shape 155"/>
        <p:cNvGrpSpPr/>
        <p:nvPr/>
      </p:nvGrpSpPr>
      <p:grpSpPr>
        <a:xfrm>
          <a:off x="0" y="0"/>
          <a:ext cx="0" cy="0"/>
          <a:chOff x="0" y="0"/>
          <a:chExt cx="0" cy="0"/>
        </a:xfrm>
      </p:grpSpPr>
      <p:pic>
        <p:nvPicPr>
          <p:cNvPr id="156" name="Google Shape;156;p16"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57" name="Google Shape;157;p16"/>
          <p:cNvGrpSpPr/>
          <p:nvPr/>
        </p:nvGrpSpPr>
        <p:grpSpPr>
          <a:xfrm>
            <a:off x="313398" y="-641338"/>
            <a:ext cx="1926057" cy="2416205"/>
            <a:chOff x="0" y="0"/>
            <a:chExt cx="1926056" cy="2416204"/>
          </a:xfrm>
        </p:grpSpPr>
        <p:sp>
          <p:nvSpPr>
            <p:cNvPr id="158" name="Google Shape;158;p16"/>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59" name="Google Shape;159;p16"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60" name="Google Shape;160;p16"/>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61" name="Google Shape;161;p16"/>
          <p:cNvSpPr txBox="1">
            <a:spLocks noGrp="1"/>
          </p:cNvSpPr>
          <p:nvPr>
            <p:ph type="body" idx="2"/>
          </p:nvPr>
        </p:nvSpPr>
        <p:spPr>
          <a:xfrm>
            <a:off x="13238491" y="9755637"/>
            <a:ext cx="9398001" cy="515910"/>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005FAA"/>
              </a:buClr>
              <a:buSzPts val="4000"/>
              <a:buFont typeface="DM Sans"/>
              <a:buNone/>
              <a:defRPr sz="4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62" name="Google Shape;162;p16"/>
          <p:cNvSpPr txBox="1">
            <a:spLocks noGrp="1"/>
          </p:cNvSpPr>
          <p:nvPr>
            <p:ph type="body" idx="3"/>
          </p:nvPr>
        </p:nvSpPr>
        <p:spPr>
          <a:xfrm>
            <a:off x="13238491" y="10552221"/>
            <a:ext cx="939800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63" name="Google Shape;163;p16"/>
          <p:cNvSpPr txBox="1">
            <a:spLocks noGrp="1"/>
          </p:cNvSpPr>
          <p:nvPr>
            <p:ph type="body" idx="4"/>
          </p:nvPr>
        </p:nvSpPr>
        <p:spPr>
          <a:xfrm>
            <a:off x="999052" y="6026169"/>
            <a:ext cx="8175791" cy="2215991"/>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7200"/>
              <a:buFont typeface="DM Sans"/>
              <a:buNone/>
              <a:defRPr sz="72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64" name="Google Shape;164;p16"/>
          <p:cNvSpPr txBox="1">
            <a:spLocks noGrp="1"/>
          </p:cNvSpPr>
          <p:nvPr>
            <p:ph type="body" idx="5"/>
          </p:nvPr>
        </p:nvSpPr>
        <p:spPr>
          <a:xfrm>
            <a:off x="999051" y="8663253"/>
            <a:ext cx="817579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65" name="Google Shape;165;p16"/>
          <p:cNvSpPr>
            <a:spLocks noGrp="1"/>
          </p:cNvSpPr>
          <p:nvPr>
            <p:ph type="pic" idx="6"/>
          </p:nvPr>
        </p:nvSpPr>
        <p:spPr>
          <a:xfrm>
            <a:off x="10427608" y="3586441"/>
            <a:ext cx="2032001" cy="2032001"/>
          </a:xfrm>
          <a:prstGeom prst="rect">
            <a:avLst/>
          </a:prstGeom>
          <a:noFill/>
          <a:ln>
            <a:noFill/>
          </a:ln>
        </p:spPr>
      </p:sp>
      <p:sp>
        <p:nvSpPr>
          <p:cNvPr id="166" name="Google Shape;166;p16"/>
          <p:cNvSpPr>
            <a:spLocks noGrp="1"/>
          </p:cNvSpPr>
          <p:nvPr>
            <p:ph type="pic" idx="7"/>
          </p:nvPr>
        </p:nvSpPr>
        <p:spPr>
          <a:xfrm>
            <a:off x="10427608" y="6472695"/>
            <a:ext cx="2032001" cy="2032001"/>
          </a:xfrm>
          <a:prstGeom prst="rect">
            <a:avLst/>
          </a:prstGeom>
          <a:noFill/>
          <a:ln>
            <a:noFill/>
          </a:ln>
        </p:spPr>
      </p:sp>
      <p:sp>
        <p:nvSpPr>
          <p:cNvPr id="167" name="Google Shape;167;p16"/>
          <p:cNvSpPr>
            <a:spLocks noGrp="1"/>
          </p:cNvSpPr>
          <p:nvPr>
            <p:ph type="pic" idx="8"/>
          </p:nvPr>
        </p:nvSpPr>
        <p:spPr>
          <a:xfrm>
            <a:off x="10427608" y="9358949"/>
            <a:ext cx="2032001" cy="2032001"/>
          </a:xfrm>
          <a:prstGeom prst="rect">
            <a:avLst/>
          </a:prstGeom>
          <a:noFill/>
          <a:ln>
            <a:noFill/>
          </a:ln>
        </p:spPr>
      </p:sp>
      <p:sp>
        <p:nvSpPr>
          <p:cNvPr id="168" name="Google Shape;168;p16"/>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16"/>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
        <p:nvSpPr>
          <p:cNvPr id="170" name="Google Shape;170;p16"/>
          <p:cNvSpPr txBox="1">
            <a:spLocks noGrp="1"/>
          </p:cNvSpPr>
          <p:nvPr>
            <p:ph type="body" idx="9"/>
          </p:nvPr>
        </p:nvSpPr>
        <p:spPr>
          <a:xfrm>
            <a:off x="13238491" y="3969054"/>
            <a:ext cx="9398100" cy="516000"/>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005FAA"/>
              </a:buClr>
              <a:buSzPts val="4000"/>
              <a:buFont typeface="DM Sans"/>
              <a:buNone/>
              <a:defRPr sz="4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71" name="Google Shape;171;p16"/>
          <p:cNvSpPr txBox="1">
            <a:spLocks noGrp="1"/>
          </p:cNvSpPr>
          <p:nvPr>
            <p:ph type="body" idx="13"/>
          </p:nvPr>
        </p:nvSpPr>
        <p:spPr>
          <a:xfrm>
            <a:off x="13238491" y="4765640"/>
            <a:ext cx="9398100" cy="615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72" name="Google Shape;172;p16"/>
          <p:cNvSpPr txBox="1">
            <a:spLocks noGrp="1"/>
          </p:cNvSpPr>
          <p:nvPr>
            <p:ph type="body" idx="14"/>
          </p:nvPr>
        </p:nvSpPr>
        <p:spPr>
          <a:xfrm>
            <a:off x="13238491" y="6813601"/>
            <a:ext cx="9398100" cy="516000"/>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005FAA"/>
              </a:buClr>
              <a:buSzPts val="4000"/>
              <a:buFont typeface="DM Sans"/>
              <a:buNone/>
              <a:defRPr sz="4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73" name="Google Shape;173;p16"/>
          <p:cNvSpPr txBox="1">
            <a:spLocks noGrp="1"/>
          </p:cNvSpPr>
          <p:nvPr>
            <p:ph type="body" idx="15"/>
          </p:nvPr>
        </p:nvSpPr>
        <p:spPr>
          <a:xfrm>
            <a:off x="13238491" y="7610185"/>
            <a:ext cx="9398100" cy="615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 Content - 4 Icon">
  <p:cSld name="Content - 4 Icon">
    <p:spTree>
      <p:nvGrpSpPr>
        <p:cNvPr id="1" name="Shape 174"/>
        <p:cNvGrpSpPr/>
        <p:nvPr/>
      </p:nvGrpSpPr>
      <p:grpSpPr>
        <a:xfrm>
          <a:off x="0" y="0"/>
          <a:ext cx="0" cy="0"/>
          <a:chOff x="0" y="0"/>
          <a:chExt cx="0" cy="0"/>
        </a:xfrm>
      </p:grpSpPr>
      <p:pic>
        <p:nvPicPr>
          <p:cNvPr id="175" name="Google Shape;175;p17"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76" name="Google Shape;176;p17"/>
          <p:cNvGrpSpPr/>
          <p:nvPr/>
        </p:nvGrpSpPr>
        <p:grpSpPr>
          <a:xfrm>
            <a:off x="313398" y="-641338"/>
            <a:ext cx="1926057" cy="2416205"/>
            <a:chOff x="0" y="0"/>
            <a:chExt cx="1926056" cy="2416204"/>
          </a:xfrm>
        </p:grpSpPr>
        <p:sp>
          <p:nvSpPr>
            <p:cNvPr id="177" name="Google Shape;177;p17"/>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78" name="Google Shape;178;p17"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79" name="Google Shape;179;p17"/>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80" name="Google Shape;180;p17"/>
          <p:cNvSpPr txBox="1">
            <a:spLocks noGrp="1"/>
          </p:cNvSpPr>
          <p:nvPr>
            <p:ph type="body" idx="2"/>
          </p:nvPr>
        </p:nvSpPr>
        <p:spPr>
          <a:xfrm>
            <a:off x="1094735" y="4461632"/>
            <a:ext cx="6452207"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81" name="Google Shape;181;p17"/>
          <p:cNvSpPr txBox="1">
            <a:spLocks noGrp="1"/>
          </p:cNvSpPr>
          <p:nvPr>
            <p:ph type="body" idx="3"/>
          </p:nvPr>
        </p:nvSpPr>
        <p:spPr>
          <a:xfrm>
            <a:off x="1094738" y="6070641"/>
            <a:ext cx="6452207" cy="110799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3600"/>
              <a:buFont typeface="Arial"/>
              <a:buNone/>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82" name="Google Shape;182;p17"/>
          <p:cNvSpPr txBox="1">
            <a:spLocks noGrp="1"/>
          </p:cNvSpPr>
          <p:nvPr>
            <p:ph type="body" idx="4"/>
          </p:nvPr>
        </p:nvSpPr>
        <p:spPr>
          <a:xfrm>
            <a:off x="9969729" y="4461632"/>
            <a:ext cx="6452207"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83" name="Google Shape;183;p17"/>
          <p:cNvSpPr txBox="1">
            <a:spLocks noGrp="1"/>
          </p:cNvSpPr>
          <p:nvPr>
            <p:ph type="body" idx="5"/>
          </p:nvPr>
        </p:nvSpPr>
        <p:spPr>
          <a:xfrm>
            <a:off x="9969730" y="6070643"/>
            <a:ext cx="6452210" cy="110799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3600"/>
              <a:buFont typeface="Arial"/>
              <a:buNone/>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84" name="Google Shape;184;p17"/>
          <p:cNvSpPr txBox="1">
            <a:spLocks noGrp="1"/>
          </p:cNvSpPr>
          <p:nvPr>
            <p:ph type="body" idx="6"/>
          </p:nvPr>
        </p:nvSpPr>
        <p:spPr>
          <a:xfrm>
            <a:off x="1094736" y="9779054"/>
            <a:ext cx="6452206"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85" name="Google Shape;185;p17"/>
          <p:cNvSpPr txBox="1">
            <a:spLocks noGrp="1"/>
          </p:cNvSpPr>
          <p:nvPr>
            <p:ph type="body" idx="7"/>
          </p:nvPr>
        </p:nvSpPr>
        <p:spPr>
          <a:xfrm>
            <a:off x="1094738" y="11388065"/>
            <a:ext cx="6452207" cy="110799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3600"/>
              <a:buNone/>
              <a:defRPr sz="36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86" name="Google Shape;186;p17"/>
          <p:cNvSpPr txBox="1">
            <a:spLocks noGrp="1"/>
          </p:cNvSpPr>
          <p:nvPr>
            <p:ph type="body" idx="8"/>
          </p:nvPr>
        </p:nvSpPr>
        <p:spPr>
          <a:xfrm>
            <a:off x="9969730" y="9779054"/>
            <a:ext cx="6452206"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87" name="Google Shape;187;p17"/>
          <p:cNvSpPr txBox="1">
            <a:spLocks noGrp="1"/>
          </p:cNvSpPr>
          <p:nvPr>
            <p:ph type="body" idx="9"/>
          </p:nvPr>
        </p:nvSpPr>
        <p:spPr>
          <a:xfrm>
            <a:off x="9969730" y="11388065"/>
            <a:ext cx="6452210" cy="110799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3600"/>
              <a:buFont typeface="Arial"/>
              <a:buNone/>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188" name="Google Shape;188;p17"/>
          <p:cNvSpPr>
            <a:spLocks noGrp="1"/>
          </p:cNvSpPr>
          <p:nvPr>
            <p:ph type="pic" idx="13"/>
          </p:nvPr>
        </p:nvSpPr>
        <p:spPr>
          <a:xfrm>
            <a:off x="1110331" y="2683074"/>
            <a:ext cx="1524001" cy="1524001"/>
          </a:xfrm>
          <a:prstGeom prst="rect">
            <a:avLst/>
          </a:prstGeom>
          <a:noFill/>
          <a:ln>
            <a:noFill/>
          </a:ln>
        </p:spPr>
      </p:sp>
      <p:sp>
        <p:nvSpPr>
          <p:cNvPr id="189" name="Google Shape;189;p17"/>
          <p:cNvSpPr>
            <a:spLocks noGrp="1"/>
          </p:cNvSpPr>
          <p:nvPr>
            <p:ph type="pic" idx="14"/>
          </p:nvPr>
        </p:nvSpPr>
        <p:spPr>
          <a:xfrm>
            <a:off x="9969730" y="2683074"/>
            <a:ext cx="1524001" cy="1524001"/>
          </a:xfrm>
          <a:prstGeom prst="rect">
            <a:avLst/>
          </a:prstGeom>
          <a:noFill/>
          <a:ln>
            <a:noFill/>
          </a:ln>
        </p:spPr>
      </p:sp>
      <p:sp>
        <p:nvSpPr>
          <p:cNvPr id="190" name="Google Shape;190;p17"/>
          <p:cNvSpPr>
            <a:spLocks noGrp="1"/>
          </p:cNvSpPr>
          <p:nvPr>
            <p:ph type="pic" idx="15"/>
          </p:nvPr>
        </p:nvSpPr>
        <p:spPr>
          <a:xfrm>
            <a:off x="1110331" y="8000496"/>
            <a:ext cx="1524001" cy="1524001"/>
          </a:xfrm>
          <a:prstGeom prst="rect">
            <a:avLst/>
          </a:prstGeom>
          <a:noFill/>
          <a:ln>
            <a:noFill/>
          </a:ln>
        </p:spPr>
      </p:sp>
      <p:sp>
        <p:nvSpPr>
          <p:cNvPr id="191" name="Google Shape;191;p17"/>
          <p:cNvSpPr>
            <a:spLocks noGrp="1"/>
          </p:cNvSpPr>
          <p:nvPr>
            <p:ph type="pic" idx="16"/>
          </p:nvPr>
        </p:nvSpPr>
        <p:spPr>
          <a:xfrm>
            <a:off x="9969730" y="8000496"/>
            <a:ext cx="1524001" cy="1524001"/>
          </a:xfrm>
          <a:prstGeom prst="rect">
            <a:avLst/>
          </a:prstGeom>
          <a:noFill/>
          <a:ln>
            <a:noFill/>
          </a:ln>
        </p:spPr>
      </p:sp>
      <p:sp>
        <p:nvSpPr>
          <p:cNvPr id="192" name="Google Shape;192;p17"/>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17"/>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 Content - 3 Vertical with Lines">
  <p:cSld name="Content - 3 Vertical with Lines">
    <p:spTree>
      <p:nvGrpSpPr>
        <p:cNvPr id="1" name="Shape 194"/>
        <p:cNvGrpSpPr/>
        <p:nvPr/>
      </p:nvGrpSpPr>
      <p:grpSpPr>
        <a:xfrm>
          <a:off x="0" y="0"/>
          <a:ext cx="0" cy="0"/>
          <a:chOff x="0" y="0"/>
          <a:chExt cx="0" cy="0"/>
        </a:xfrm>
      </p:grpSpPr>
      <p:pic>
        <p:nvPicPr>
          <p:cNvPr id="195" name="Google Shape;195;p18"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196" name="Google Shape;196;p18"/>
          <p:cNvGrpSpPr/>
          <p:nvPr/>
        </p:nvGrpSpPr>
        <p:grpSpPr>
          <a:xfrm>
            <a:off x="313398" y="-641338"/>
            <a:ext cx="1926057" cy="2416205"/>
            <a:chOff x="0" y="0"/>
            <a:chExt cx="1926056" cy="2416204"/>
          </a:xfrm>
        </p:grpSpPr>
        <p:sp>
          <p:nvSpPr>
            <p:cNvPr id="197" name="Google Shape;197;p18"/>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198" name="Google Shape;198;p18"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199" name="Google Shape;199;p18"/>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00" name="Google Shape;200;p18"/>
          <p:cNvSpPr txBox="1">
            <a:spLocks noGrp="1"/>
          </p:cNvSpPr>
          <p:nvPr>
            <p:ph type="body" idx="2"/>
          </p:nvPr>
        </p:nvSpPr>
        <p:spPr>
          <a:xfrm>
            <a:off x="2025367" y="6109742"/>
            <a:ext cx="1524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1" name="Google Shape;201;p18"/>
          <p:cNvSpPr txBox="1">
            <a:spLocks noGrp="1"/>
          </p:cNvSpPr>
          <p:nvPr>
            <p:ph type="body" idx="3"/>
          </p:nvPr>
        </p:nvSpPr>
        <p:spPr>
          <a:xfrm>
            <a:off x="2025366" y="7060439"/>
            <a:ext cx="1524000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2" name="Google Shape;202;p18"/>
          <p:cNvSpPr txBox="1"/>
          <p:nvPr/>
        </p:nvSpPr>
        <p:spPr>
          <a:xfrm>
            <a:off x="1015862" y="6048305"/>
            <a:ext cx="607177"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2</a:t>
            </a:r>
            <a:endParaRPr/>
          </a:p>
        </p:txBody>
      </p:sp>
      <p:sp>
        <p:nvSpPr>
          <p:cNvPr id="203" name="Google Shape;203;p18"/>
          <p:cNvSpPr txBox="1">
            <a:spLocks noGrp="1"/>
          </p:cNvSpPr>
          <p:nvPr>
            <p:ph type="body" idx="4"/>
          </p:nvPr>
        </p:nvSpPr>
        <p:spPr>
          <a:xfrm>
            <a:off x="2025368" y="9332748"/>
            <a:ext cx="1524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4" name="Google Shape;204;p18"/>
          <p:cNvSpPr txBox="1">
            <a:spLocks noGrp="1"/>
          </p:cNvSpPr>
          <p:nvPr>
            <p:ph type="body" idx="5"/>
          </p:nvPr>
        </p:nvSpPr>
        <p:spPr>
          <a:xfrm>
            <a:off x="2025367" y="10283444"/>
            <a:ext cx="1524000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5" name="Google Shape;205;p18"/>
          <p:cNvSpPr txBox="1"/>
          <p:nvPr/>
        </p:nvSpPr>
        <p:spPr>
          <a:xfrm>
            <a:off x="1015862" y="9271311"/>
            <a:ext cx="607177"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3</a:t>
            </a:r>
            <a:endParaRPr/>
          </a:p>
        </p:txBody>
      </p:sp>
      <p:sp>
        <p:nvSpPr>
          <p:cNvPr id="206" name="Google Shape;206;p18"/>
          <p:cNvSpPr txBox="1">
            <a:spLocks noGrp="1"/>
          </p:cNvSpPr>
          <p:nvPr>
            <p:ph type="body" idx="6"/>
          </p:nvPr>
        </p:nvSpPr>
        <p:spPr>
          <a:xfrm>
            <a:off x="2025368" y="3065324"/>
            <a:ext cx="1524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7" name="Google Shape;207;p18"/>
          <p:cNvSpPr txBox="1"/>
          <p:nvPr/>
        </p:nvSpPr>
        <p:spPr>
          <a:xfrm>
            <a:off x="1015862" y="3003888"/>
            <a:ext cx="607177"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1</a:t>
            </a:r>
            <a:endParaRPr/>
          </a:p>
        </p:txBody>
      </p:sp>
      <p:cxnSp>
        <p:nvCxnSpPr>
          <p:cNvPr id="208" name="Google Shape;208;p18"/>
          <p:cNvCxnSpPr/>
          <p:nvPr/>
        </p:nvCxnSpPr>
        <p:spPr>
          <a:xfrm>
            <a:off x="2025368" y="5635413"/>
            <a:ext cx="15131990" cy="1"/>
          </a:xfrm>
          <a:prstGeom prst="straightConnector1">
            <a:avLst/>
          </a:prstGeom>
          <a:noFill/>
          <a:ln w="12700" cap="flat" cmpd="sng">
            <a:solidFill>
              <a:srgbClr val="999999"/>
            </a:solidFill>
            <a:prstDash val="solid"/>
            <a:miter lim="400000"/>
            <a:headEnd type="none" w="sm" len="sm"/>
            <a:tailEnd type="none" w="sm" len="sm"/>
          </a:ln>
        </p:spPr>
      </p:cxnSp>
      <p:cxnSp>
        <p:nvCxnSpPr>
          <p:cNvPr id="209" name="Google Shape;209;p18"/>
          <p:cNvCxnSpPr/>
          <p:nvPr/>
        </p:nvCxnSpPr>
        <p:spPr>
          <a:xfrm>
            <a:off x="2025368" y="8813388"/>
            <a:ext cx="15131990" cy="1"/>
          </a:xfrm>
          <a:prstGeom prst="straightConnector1">
            <a:avLst/>
          </a:prstGeom>
          <a:noFill/>
          <a:ln w="12700" cap="flat" cmpd="sng">
            <a:solidFill>
              <a:srgbClr val="999999"/>
            </a:solidFill>
            <a:prstDash val="solid"/>
            <a:miter lim="400000"/>
            <a:headEnd type="none" w="sm" len="sm"/>
            <a:tailEnd type="none" w="sm" len="sm"/>
          </a:ln>
        </p:spPr>
      </p:cxnSp>
      <p:sp>
        <p:nvSpPr>
          <p:cNvPr id="210" name="Google Shape;210;p18"/>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18"/>
          <p:cNvSpPr txBox="1">
            <a:spLocks noGrp="1"/>
          </p:cNvSpPr>
          <p:nvPr>
            <p:ph type="body" idx="7"/>
          </p:nvPr>
        </p:nvSpPr>
        <p:spPr>
          <a:xfrm>
            <a:off x="2025366" y="3901720"/>
            <a:ext cx="15240000" cy="615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12" name="Google Shape;212;p18"/>
          <p:cNvSpPr txBox="1">
            <a:spLocks noGrp="1"/>
          </p:cNvSpPr>
          <p:nvPr>
            <p:ph type="title"/>
          </p:nvPr>
        </p:nvSpPr>
        <p:spPr>
          <a:xfrm>
            <a:off x="2564146" y="790816"/>
            <a:ext cx="21971100" cy="8310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Clr>
                <a:srgbClr val="005FAA"/>
              </a:buClr>
              <a:buSzPts val="1800"/>
              <a:buNone/>
              <a:defRPr/>
            </a:lvl1pPr>
            <a:lvl2pPr lvl="1" algn="l" rtl="0">
              <a:lnSpc>
                <a:spcPct val="100000"/>
              </a:lnSpc>
              <a:spcBef>
                <a:spcPts val="0"/>
              </a:spcBef>
              <a:spcAft>
                <a:spcPts val="0"/>
              </a:spcAft>
              <a:buClr>
                <a:srgbClr val="005FAA"/>
              </a:buClr>
              <a:buSzPts val="1800"/>
              <a:buNone/>
              <a:defRPr/>
            </a:lvl2pPr>
            <a:lvl3pPr lvl="2" algn="l" rtl="0">
              <a:lnSpc>
                <a:spcPct val="100000"/>
              </a:lnSpc>
              <a:spcBef>
                <a:spcPts val="0"/>
              </a:spcBef>
              <a:spcAft>
                <a:spcPts val="0"/>
              </a:spcAft>
              <a:buClr>
                <a:srgbClr val="005FAA"/>
              </a:buClr>
              <a:buSzPts val="1800"/>
              <a:buNone/>
              <a:defRPr/>
            </a:lvl3pPr>
            <a:lvl4pPr lvl="3" algn="l" rtl="0">
              <a:lnSpc>
                <a:spcPct val="100000"/>
              </a:lnSpc>
              <a:spcBef>
                <a:spcPts val="0"/>
              </a:spcBef>
              <a:spcAft>
                <a:spcPts val="0"/>
              </a:spcAft>
              <a:buClr>
                <a:srgbClr val="005FAA"/>
              </a:buClr>
              <a:buSzPts val="1800"/>
              <a:buNone/>
              <a:defRPr/>
            </a:lvl4pPr>
            <a:lvl5pPr lvl="4" algn="l" rtl="0">
              <a:lnSpc>
                <a:spcPct val="100000"/>
              </a:lnSpc>
              <a:spcBef>
                <a:spcPts val="0"/>
              </a:spcBef>
              <a:spcAft>
                <a:spcPts val="0"/>
              </a:spcAft>
              <a:buClr>
                <a:srgbClr val="005FAA"/>
              </a:buClr>
              <a:buSzPts val="1800"/>
              <a:buNone/>
              <a:defRPr/>
            </a:lvl5pPr>
            <a:lvl6pPr lvl="5" algn="l" rtl="0">
              <a:lnSpc>
                <a:spcPct val="100000"/>
              </a:lnSpc>
              <a:spcBef>
                <a:spcPts val="0"/>
              </a:spcBef>
              <a:spcAft>
                <a:spcPts val="0"/>
              </a:spcAft>
              <a:buClr>
                <a:srgbClr val="005FAA"/>
              </a:buClr>
              <a:buSzPts val="1800"/>
              <a:buNone/>
              <a:defRPr/>
            </a:lvl6pPr>
            <a:lvl7pPr lvl="6" algn="l" rtl="0">
              <a:lnSpc>
                <a:spcPct val="100000"/>
              </a:lnSpc>
              <a:spcBef>
                <a:spcPts val="0"/>
              </a:spcBef>
              <a:spcAft>
                <a:spcPts val="0"/>
              </a:spcAft>
              <a:buClr>
                <a:srgbClr val="005FAA"/>
              </a:buClr>
              <a:buSzPts val="1800"/>
              <a:buNone/>
              <a:defRPr/>
            </a:lvl7pPr>
            <a:lvl8pPr lvl="7" algn="l" rtl="0">
              <a:lnSpc>
                <a:spcPct val="100000"/>
              </a:lnSpc>
              <a:spcBef>
                <a:spcPts val="0"/>
              </a:spcBef>
              <a:spcAft>
                <a:spcPts val="0"/>
              </a:spcAft>
              <a:buClr>
                <a:srgbClr val="005FAA"/>
              </a:buClr>
              <a:buSzPts val="1800"/>
              <a:buNone/>
              <a:defRPr/>
            </a:lvl8pPr>
            <a:lvl9pPr lvl="8" algn="l" rtl="0">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 Content - 3 Vertical with Bullet">
  <p:cSld name="Content - 3 Vertical with Bullet">
    <p:spTree>
      <p:nvGrpSpPr>
        <p:cNvPr id="1" name="Shape 213"/>
        <p:cNvGrpSpPr/>
        <p:nvPr/>
      </p:nvGrpSpPr>
      <p:grpSpPr>
        <a:xfrm>
          <a:off x="0" y="0"/>
          <a:ext cx="0" cy="0"/>
          <a:chOff x="0" y="0"/>
          <a:chExt cx="0" cy="0"/>
        </a:xfrm>
      </p:grpSpPr>
      <p:pic>
        <p:nvPicPr>
          <p:cNvPr id="214" name="Google Shape;214;p19"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215" name="Google Shape;215;p19"/>
          <p:cNvGrpSpPr/>
          <p:nvPr/>
        </p:nvGrpSpPr>
        <p:grpSpPr>
          <a:xfrm>
            <a:off x="313398" y="-641338"/>
            <a:ext cx="1926057" cy="2416205"/>
            <a:chOff x="0" y="0"/>
            <a:chExt cx="1926056" cy="2416204"/>
          </a:xfrm>
        </p:grpSpPr>
        <p:sp>
          <p:nvSpPr>
            <p:cNvPr id="216" name="Google Shape;216;p19"/>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217" name="Google Shape;217;p19"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218" name="Google Shape;218;p19"/>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19" name="Google Shape;219;p19"/>
          <p:cNvSpPr txBox="1">
            <a:spLocks noGrp="1"/>
          </p:cNvSpPr>
          <p:nvPr>
            <p:ph type="body" idx="2"/>
          </p:nvPr>
        </p:nvSpPr>
        <p:spPr>
          <a:xfrm>
            <a:off x="2025366" y="7060439"/>
            <a:ext cx="1524000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20" name="Google Shape;220;p19"/>
          <p:cNvSpPr txBox="1">
            <a:spLocks noGrp="1"/>
          </p:cNvSpPr>
          <p:nvPr>
            <p:ph type="body" idx="3"/>
          </p:nvPr>
        </p:nvSpPr>
        <p:spPr>
          <a:xfrm>
            <a:off x="2025368" y="9332748"/>
            <a:ext cx="1524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cxnSp>
        <p:nvCxnSpPr>
          <p:cNvPr id="221" name="Google Shape;221;p19"/>
          <p:cNvCxnSpPr/>
          <p:nvPr/>
        </p:nvCxnSpPr>
        <p:spPr>
          <a:xfrm>
            <a:off x="2025368" y="5635413"/>
            <a:ext cx="15131990" cy="1"/>
          </a:xfrm>
          <a:prstGeom prst="straightConnector1">
            <a:avLst/>
          </a:prstGeom>
          <a:noFill/>
          <a:ln w="12700" cap="flat" cmpd="sng">
            <a:solidFill>
              <a:srgbClr val="999999"/>
            </a:solidFill>
            <a:prstDash val="solid"/>
            <a:miter lim="400000"/>
            <a:headEnd type="none" w="sm" len="sm"/>
            <a:tailEnd type="none" w="sm" len="sm"/>
          </a:ln>
        </p:spPr>
      </p:cxnSp>
      <p:cxnSp>
        <p:nvCxnSpPr>
          <p:cNvPr id="222" name="Google Shape;222;p19"/>
          <p:cNvCxnSpPr/>
          <p:nvPr/>
        </p:nvCxnSpPr>
        <p:spPr>
          <a:xfrm>
            <a:off x="2025368" y="8813388"/>
            <a:ext cx="15131990" cy="1"/>
          </a:xfrm>
          <a:prstGeom prst="straightConnector1">
            <a:avLst/>
          </a:prstGeom>
          <a:noFill/>
          <a:ln w="12700" cap="flat" cmpd="sng">
            <a:solidFill>
              <a:srgbClr val="999999"/>
            </a:solidFill>
            <a:prstDash val="solid"/>
            <a:miter lim="400000"/>
            <a:headEnd type="none" w="sm" len="sm"/>
            <a:tailEnd type="none" w="sm" len="sm"/>
          </a:ln>
        </p:spPr>
      </p:cxnSp>
      <p:sp>
        <p:nvSpPr>
          <p:cNvPr id="223" name="Google Shape;223;p19"/>
          <p:cNvSpPr/>
          <p:nvPr/>
        </p:nvSpPr>
        <p:spPr>
          <a:xfrm>
            <a:off x="1083888" y="3331529"/>
            <a:ext cx="206253" cy="206253"/>
          </a:xfrm>
          <a:prstGeom prst="ellipse">
            <a:avLst/>
          </a:prstGeom>
          <a:solidFill>
            <a:srgbClr val="EF82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224" name="Google Shape;224;p19"/>
          <p:cNvSpPr/>
          <p:nvPr/>
        </p:nvSpPr>
        <p:spPr>
          <a:xfrm>
            <a:off x="1083888" y="6395571"/>
            <a:ext cx="206253" cy="206253"/>
          </a:xfrm>
          <a:prstGeom prst="ellipse">
            <a:avLst/>
          </a:prstGeom>
          <a:solidFill>
            <a:srgbClr val="EF82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225" name="Google Shape;225;p19"/>
          <p:cNvSpPr/>
          <p:nvPr/>
        </p:nvSpPr>
        <p:spPr>
          <a:xfrm>
            <a:off x="1083888" y="9603992"/>
            <a:ext cx="206253" cy="206253"/>
          </a:xfrm>
          <a:prstGeom prst="ellipse">
            <a:avLst/>
          </a:prstGeom>
          <a:solidFill>
            <a:srgbClr val="EF82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226" name="Google Shape;226;p19"/>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19"/>
          <p:cNvSpPr txBox="1">
            <a:spLocks noGrp="1"/>
          </p:cNvSpPr>
          <p:nvPr>
            <p:ph type="body" idx="4"/>
          </p:nvPr>
        </p:nvSpPr>
        <p:spPr>
          <a:xfrm>
            <a:off x="2025368" y="3065324"/>
            <a:ext cx="15240000" cy="7386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28" name="Google Shape;228;p19"/>
          <p:cNvSpPr txBox="1">
            <a:spLocks noGrp="1"/>
          </p:cNvSpPr>
          <p:nvPr>
            <p:ph type="title"/>
          </p:nvPr>
        </p:nvSpPr>
        <p:spPr>
          <a:xfrm>
            <a:off x="2564146" y="790816"/>
            <a:ext cx="21971100" cy="8310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Clr>
                <a:srgbClr val="005FAA"/>
              </a:buClr>
              <a:buSzPts val="1800"/>
              <a:buNone/>
              <a:defRPr/>
            </a:lvl1pPr>
            <a:lvl2pPr lvl="1" algn="l" rtl="0">
              <a:lnSpc>
                <a:spcPct val="100000"/>
              </a:lnSpc>
              <a:spcBef>
                <a:spcPts val="0"/>
              </a:spcBef>
              <a:spcAft>
                <a:spcPts val="0"/>
              </a:spcAft>
              <a:buClr>
                <a:srgbClr val="005FAA"/>
              </a:buClr>
              <a:buSzPts val="1800"/>
              <a:buNone/>
              <a:defRPr/>
            </a:lvl2pPr>
            <a:lvl3pPr lvl="2" algn="l" rtl="0">
              <a:lnSpc>
                <a:spcPct val="100000"/>
              </a:lnSpc>
              <a:spcBef>
                <a:spcPts val="0"/>
              </a:spcBef>
              <a:spcAft>
                <a:spcPts val="0"/>
              </a:spcAft>
              <a:buClr>
                <a:srgbClr val="005FAA"/>
              </a:buClr>
              <a:buSzPts val="1800"/>
              <a:buNone/>
              <a:defRPr/>
            </a:lvl3pPr>
            <a:lvl4pPr lvl="3" algn="l" rtl="0">
              <a:lnSpc>
                <a:spcPct val="100000"/>
              </a:lnSpc>
              <a:spcBef>
                <a:spcPts val="0"/>
              </a:spcBef>
              <a:spcAft>
                <a:spcPts val="0"/>
              </a:spcAft>
              <a:buClr>
                <a:srgbClr val="005FAA"/>
              </a:buClr>
              <a:buSzPts val="1800"/>
              <a:buNone/>
              <a:defRPr/>
            </a:lvl4pPr>
            <a:lvl5pPr lvl="4" algn="l" rtl="0">
              <a:lnSpc>
                <a:spcPct val="100000"/>
              </a:lnSpc>
              <a:spcBef>
                <a:spcPts val="0"/>
              </a:spcBef>
              <a:spcAft>
                <a:spcPts val="0"/>
              </a:spcAft>
              <a:buClr>
                <a:srgbClr val="005FAA"/>
              </a:buClr>
              <a:buSzPts val="1800"/>
              <a:buNone/>
              <a:defRPr/>
            </a:lvl5pPr>
            <a:lvl6pPr lvl="5" algn="l" rtl="0">
              <a:lnSpc>
                <a:spcPct val="100000"/>
              </a:lnSpc>
              <a:spcBef>
                <a:spcPts val="0"/>
              </a:spcBef>
              <a:spcAft>
                <a:spcPts val="0"/>
              </a:spcAft>
              <a:buClr>
                <a:srgbClr val="005FAA"/>
              </a:buClr>
              <a:buSzPts val="1800"/>
              <a:buNone/>
              <a:defRPr/>
            </a:lvl6pPr>
            <a:lvl7pPr lvl="6" algn="l" rtl="0">
              <a:lnSpc>
                <a:spcPct val="100000"/>
              </a:lnSpc>
              <a:spcBef>
                <a:spcPts val="0"/>
              </a:spcBef>
              <a:spcAft>
                <a:spcPts val="0"/>
              </a:spcAft>
              <a:buClr>
                <a:srgbClr val="005FAA"/>
              </a:buClr>
              <a:buSzPts val="1800"/>
              <a:buNone/>
              <a:defRPr/>
            </a:lvl7pPr>
            <a:lvl8pPr lvl="7" algn="l" rtl="0">
              <a:lnSpc>
                <a:spcPct val="100000"/>
              </a:lnSpc>
              <a:spcBef>
                <a:spcPts val="0"/>
              </a:spcBef>
              <a:spcAft>
                <a:spcPts val="0"/>
              </a:spcAft>
              <a:buClr>
                <a:srgbClr val="005FAA"/>
              </a:buClr>
              <a:buSzPts val="1800"/>
              <a:buNone/>
              <a:defRPr/>
            </a:lvl8pPr>
            <a:lvl9pPr lvl="8" algn="l" rtl="0">
              <a:lnSpc>
                <a:spcPct val="100000"/>
              </a:lnSpc>
              <a:spcBef>
                <a:spcPts val="0"/>
              </a:spcBef>
              <a:spcAft>
                <a:spcPts val="0"/>
              </a:spcAft>
              <a:buClr>
                <a:srgbClr val="005FAA"/>
              </a:buClr>
              <a:buSzPts val="1800"/>
              <a:buNone/>
              <a:defRPr/>
            </a:lvl9pPr>
          </a:lstStyle>
          <a:p>
            <a:endParaRPr/>
          </a:p>
        </p:txBody>
      </p:sp>
      <p:sp>
        <p:nvSpPr>
          <p:cNvPr id="229" name="Google Shape;229;p19"/>
          <p:cNvSpPr txBox="1">
            <a:spLocks noGrp="1"/>
          </p:cNvSpPr>
          <p:nvPr>
            <p:ph type="body" idx="5"/>
          </p:nvPr>
        </p:nvSpPr>
        <p:spPr>
          <a:xfrm>
            <a:off x="2025367" y="10283444"/>
            <a:ext cx="15240000" cy="615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30" name="Google Shape;230;p19"/>
          <p:cNvSpPr txBox="1">
            <a:spLocks noGrp="1"/>
          </p:cNvSpPr>
          <p:nvPr>
            <p:ph type="body" idx="6"/>
          </p:nvPr>
        </p:nvSpPr>
        <p:spPr>
          <a:xfrm>
            <a:off x="2025366" y="3901720"/>
            <a:ext cx="15240000" cy="615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31" name="Google Shape;231;p19"/>
          <p:cNvSpPr txBox="1">
            <a:spLocks noGrp="1"/>
          </p:cNvSpPr>
          <p:nvPr>
            <p:ph type="body" idx="7"/>
          </p:nvPr>
        </p:nvSpPr>
        <p:spPr>
          <a:xfrm>
            <a:off x="2025367" y="6109742"/>
            <a:ext cx="15240000" cy="73860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 Content - 3 Horizontal with Number Bullet">
  <p:cSld name="Content - 3 Horizontal with Number Bullet">
    <p:spTree>
      <p:nvGrpSpPr>
        <p:cNvPr id="1" name="Shape 232"/>
        <p:cNvGrpSpPr/>
        <p:nvPr/>
      </p:nvGrpSpPr>
      <p:grpSpPr>
        <a:xfrm>
          <a:off x="0" y="0"/>
          <a:ext cx="0" cy="0"/>
          <a:chOff x="0" y="0"/>
          <a:chExt cx="0" cy="0"/>
        </a:xfrm>
      </p:grpSpPr>
      <p:pic>
        <p:nvPicPr>
          <p:cNvPr id="233" name="Google Shape;233;p20"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234" name="Google Shape;234;p20"/>
          <p:cNvGrpSpPr/>
          <p:nvPr/>
        </p:nvGrpSpPr>
        <p:grpSpPr>
          <a:xfrm>
            <a:off x="313398" y="-641338"/>
            <a:ext cx="1926057" cy="2416205"/>
            <a:chOff x="0" y="0"/>
            <a:chExt cx="1926056" cy="2416204"/>
          </a:xfrm>
        </p:grpSpPr>
        <p:sp>
          <p:nvSpPr>
            <p:cNvPr id="235" name="Google Shape;235;p20"/>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236" name="Google Shape;236;p20"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237" name="Google Shape;237;p20"/>
          <p:cNvSpPr txBox="1"/>
          <p:nvPr/>
        </p:nvSpPr>
        <p:spPr>
          <a:xfrm>
            <a:off x="20867075" y="13045341"/>
            <a:ext cx="2516597" cy="330201"/>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EF8200"/>
              </a:buClr>
              <a:buSzPts val="2000"/>
              <a:buFont typeface="DM Sans"/>
              <a:buNone/>
            </a:pPr>
            <a:r>
              <a:rPr lang="en" sz="2000" b="0" i="0" u="none" strike="noStrike" cap="none">
                <a:solidFill>
                  <a:srgbClr val="EF8200"/>
                </a:solidFill>
                <a:latin typeface="DM Sans"/>
                <a:ea typeface="DM Sans"/>
                <a:cs typeface="DM Sans"/>
                <a:sym typeface="DM Sans"/>
              </a:rPr>
              <a:t>www.egi.eu  |</a:t>
            </a:r>
            <a:endParaRPr/>
          </a:p>
        </p:txBody>
      </p:sp>
      <p:sp>
        <p:nvSpPr>
          <p:cNvPr id="238" name="Google Shape;238;p20"/>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39" name="Google Shape;239;p20"/>
          <p:cNvSpPr txBox="1">
            <a:spLocks noGrp="1"/>
          </p:cNvSpPr>
          <p:nvPr>
            <p:ph type="body" idx="2"/>
          </p:nvPr>
        </p:nvSpPr>
        <p:spPr>
          <a:xfrm>
            <a:off x="1831774" y="4433997"/>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40" name="Google Shape;240;p20"/>
          <p:cNvSpPr txBox="1">
            <a:spLocks noGrp="1"/>
          </p:cNvSpPr>
          <p:nvPr>
            <p:ph type="body" idx="3"/>
          </p:nvPr>
        </p:nvSpPr>
        <p:spPr>
          <a:xfrm>
            <a:off x="1831773" y="6213423"/>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41" name="Google Shape;241;p20"/>
          <p:cNvSpPr txBox="1">
            <a:spLocks noGrp="1"/>
          </p:cNvSpPr>
          <p:nvPr>
            <p:ph type="body" idx="4"/>
          </p:nvPr>
        </p:nvSpPr>
        <p:spPr>
          <a:xfrm>
            <a:off x="9055918" y="4433997"/>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42" name="Google Shape;242;p20"/>
          <p:cNvSpPr txBox="1">
            <a:spLocks noGrp="1"/>
          </p:cNvSpPr>
          <p:nvPr>
            <p:ph type="body" idx="5"/>
          </p:nvPr>
        </p:nvSpPr>
        <p:spPr>
          <a:xfrm>
            <a:off x="9055918" y="6213423"/>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43" name="Google Shape;243;p20"/>
          <p:cNvSpPr txBox="1">
            <a:spLocks noGrp="1"/>
          </p:cNvSpPr>
          <p:nvPr>
            <p:ph type="body" idx="6"/>
          </p:nvPr>
        </p:nvSpPr>
        <p:spPr>
          <a:xfrm>
            <a:off x="16786860" y="4433997"/>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44" name="Google Shape;244;p20"/>
          <p:cNvSpPr txBox="1">
            <a:spLocks noGrp="1"/>
          </p:cNvSpPr>
          <p:nvPr>
            <p:ph type="body" idx="7"/>
          </p:nvPr>
        </p:nvSpPr>
        <p:spPr>
          <a:xfrm>
            <a:off x="16811059" y="6213423"/>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45" name="Google Shape;245;p20"/>
          <p:cNvSpPr txBox="1"/>
          <p:nvPr/>
        </p:nvSpPr>
        <p:spPr>
          <a:xfrm>
            <a:off x="1015862" y="4371177"/>
            <a:ext cx="607177"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1</a:t>
            </a:r>
            <a:endParaRPr/>
          </a:p>
        </p:txBody>
      </p:sp>
      <p:sp>
        <p:nvSpPr>
          <p:cNvPr id="246" name="Google Shape;246;p20"/>
          <p:cNvSpPr txBox="1"/>
          <p:nvPr/>
        </p:nvSpPr>
        <p:spPr>
          <a:xfrm>
            <a:off x="8079200" y="4371177"/>
            <a:ext cx="607178"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2</a:t>
            </a:r>
            <a:endParaRPr/>
          </a:p>
        </p:txBody>
      </p:sp>
      <p:sp>
        <p:nvSpPr>
          <p:cNvPr id="247" name="Google Shape;247;p20"/>
          <p:cNvSpPr txBox="1"/>
          <p:nvPr/>
        </p:nvSpPr>
        <p:spPr>
          <a:xfrm>
            <a:off x="15767772" y="4371177"/>
            <a:ext cx="607178"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3</a:t>
            </a:r>
            <a:endParaRPr/>
          </a:p>
        </p:txBody>
      </p:sp>
      <p:sp>
        <p:nvSpPr>
          <p:cNvPr id="248" name="Google Shape;248;p20"/>
          <p:cNvSpPr txBox="1">
            <a:spLocks noGrp="1"/>
          </p:cNvSpPr>
          <p:nvPr>
            <p:ph type="body" idx="8"/>
          </p:nvPr>
        </p:nvSpPr>
        <p:spPr>
          <a:xfrm>
            <a:off x="1831775" y="8333727"/>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2pPr>
            <a:lvl3pPr marL="1371600" marR="0" lvl="2"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49" name="Google Shape;249;p20"/>
          <p:cNvSpPr txBox="1">
            <a:spLocks noGrp="1"/>
          </p:cNvSpPr>
          <p:nvPr>
            <p:ph type="body" idx="9"/>
          </p:nvPr>
        </p:nvSpPr>
        <p:spPr>
          <a:xfrm>
            <a:off x="9054627" y="8333727"/>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2pPr>
            <a:lvl3pPr marL="1371600" marR="0" lvl="2"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50" name="Google Shape;250;p20"/>
          <p:cNvSpPr txBox="1">
            <a:spLocks noGrp="1"/>
          </p:cNvSpPr>
          <p:nvPr>
            <p:ph type="body" idx="13"/>
          </p:nvPr>
        </p:nvSpPr>
        <p:spPr>
          <a:xfrm>
            <a:off x="16811060" y="8333727"/>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2pPr>
            <a:lvl3pPr marL="1371600" marR="0" lvl="2"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51" name="Google Shape;251;p20"/>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20"/>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3. Blank - Title without Background">
  <p:cSld name="Blank - Title without Background">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2563814" y="1755775"/>
            <a:ext cx="21031200" cy="5334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5" name="Google Shape;15;p3"/>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title"/>
          </p:nvPr>
        </p:nvSpPr>
        <p:spPr>
          <a:xfrm>
            <a:off x="2564146" y="790816"/>
            <a:ext cx="21971100" cy="8310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 Content - 3 Numbers">
  <p:cSld name="Content - 3 Numbers">
    <p:spTree>
      <p:nvGrpSpPr>
        <p:cNvPr id="1" name="Shape 253"/>
        <p:cNvGrpSpPr/>
        <p:nvPr/>
      </p:nvGrpSpPr>
      <p:grpSpPr>
        <a:xfrm>
          <a:off x="0" y="0"/>
          <a:ext cx="0" cy="0"/>
          <a:chOff x="0" y="0"/>
          <a:chExt cx="0" cy="0"/>
        </a:xfrm>
      </p:grpSpPr>
      <p:pic>
        <p:nvPicPr>
          <p:cNvPr id="254" name="Google Shape;254;p21"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255" name="Google Shape;255;p21"/>
          <p:cNvGrpSpPr/>
          <p:nvPr/>
        </p:nvGrpSpPr>
        <p:grpSpPr>
          <a:xfrm>
            <a:off x="313398" y="-641338"/>
            <a:ext cx="1926057" cy="2416205"/>
            <a:chOff x="0" y="0"/>
            <a:chExt cx="1926056" cy="2416204"/>
          </a:xfrm>
        </p:grpSpPr>
        <p:sp>
          <p:nvSpPr>
            <p:cNvPr id="256" name="Google Shape;256;p21"/>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257" name="Google Shape;257;p21"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258" name="Google Shape;258;p21"/>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59" name="Google Shape;259;p21"/>
          <p:cNvSpPr txBox="1">
            <a:spLocks noGrp="1"/>
          </p:cNvSpPr>
          <p:nvPr>
            <p:ph type="body" idx="2"/>
          </p:nvPr>
        </p:nvSpPr>
        <p:spPr>
          <a:xfrm>
            <a:off x="1715859" y="5347556"/>
            <a:ext cx="6350001" cy="184665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11500"/>
              <a:buFont typeface="DM Sans"/>
              <a:buNone/>
              <a:defRPr sz="11500" i="0" u="none" strike="noStrike" cap="none">
                <a:solidFill>
                  <a:srgbClr val="EF8200"/>
                </a:solidFill>
                <a:latin typeface="DM Sans"/>
                <a:ea typeface="DM Sans"/>
                <a:cs typeface="DM Sans"/>
                <a:sym typeface="DM Sans"/>
              </a:defRPr>
            </a:lvl1pPr>
            <a:lvl2pPr marL="914400" marR="0" lvl="1"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2pPr>
            <a:lvl3pPr marL="1371600" marR="0" lvl="2"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3pPr>
            <a:lvl4pPr marL="1828800" marR="0" lvl="3"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4pPr>
            <a:lvl5pPr marL="2286000" marR="0" lvl="4"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5pPr>
            <a:lvl6pPr marL="2743200" marR="0" lvl="5"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6pPr>
            <a:lvl7pPr marL="3200400" marR="0" lvl="6"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7pPr>
            <a:lvl8pPr marL="3657600" marR="0" lvl="7"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8pPr>
            <a:lvl9pPr marL="4114800" marR="0" lvl="8"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9pPr>
          </a:lstStyle>
          <a:p>
            <a:endParaRPr/>
          </a:p>
        </p:txBody>
      </p:sp>
      <p:sp>
        <p:nvSpPr>
          <p:cNvPr id="260" name="Google Shape;260;p21"/>
          <p:cNvSpPr txBox="1">
            <a:spLocks noGrp="1"/>
          </p:cNvSpPr>
          <p:nvPr>
            <p:ph type="body" idx="3"/>
          </p:nvPr>
        </p:nvSpPr>
        <p:spPr>
          <a:xfrm>
            <a:off x="1715859" y="7655821"/>
            <a:ext cx="6350001" cy="172354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5600"/>
              <a:buFont typeface="DM Sans"/>
              <a:buNone/>
              <a:defRPr sz="56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61" name="Google Shape;261;p21"/>
          <p:cNvSpPr txBox="1">
            <a:spLocks noGrp="1"/>
          </p:cNvSpPr>
          <p:nvPr>
            <p:ph type="body" idx="4"/>
          </p:nvPr>
        </p:nvSpPr>
        <p:spPr>
          <a:xfrm>
            <a:off x="9017000" y="5339088"/>
            <a:ext cx="6350001" cy="184665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11500"/>
              <a:buFont typeface="DM Sans"/>
              <a:buNone/>
              <a:defRPr sz="11500" i="0" u="none" strike="noStrike" cap="none">
                <a:solidFill>
                  <a:srgbClr val="EF8200"/>
                </a:solidFill>
                <a:latin typeface="DM Sans"/>
                <a:ea typeface="DM Sans"/>
                <a:cs typeface="DM Sans"/>
                <a:sym typeface="DM Sans"/>
              </a:defRPr>
            </a:lvl1pPr>
            <a:lvl2pPr marL="914400" marR="0" lvl="1"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2pPr>
            <a:lvl3pPr marL="1371600" marR="0" lvl="2"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3pPr>
            <a:lvl4pPr marL="1828800" marR="0" lvl="3"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4pPr>
            <a:lvl5pPr marL="2286000" marR="0" lvl="4"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5pPr>
            <a:lvl6pPr marL="2743200" marR="0" lvl="5"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6pPr>
            <a:lvl7pPr marL="3200400" marR="0" lvl="6"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7pPr>
            <a:lvl8pPr marL="3657600" marR="0" lvl="7"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8pPr>
            <a:lvl9pPr marL="4114800" marR="0" lvl="8"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9pPr>
          </a:lstStyle>
          <a:p>
            <a:endParaRPr/>
          </a:p>
        </p:txBody>
      </p:sp>
      <p:sp>
        <p:nvSpPr>
          <p:cNvPr id="262" name="Google Shape;262;p21"/>
          <p:cNvSpPr txBox="1">
            <a:spLocks noGrp="1"/>
          </p:cNvSpPr>
          <p:nvPr>
            <p:ph type="body" idx="5"/>
          </p:nvPr>
        </p:nvSpPr>
        <p:spPr>
          <a:xfrm>
            <a:off x="9017000" y="7655821"/>
            <a:ext cx="6350001" cy="172354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5600"/>
              <a:buFont typeface="DM Sans"/>
              <a:buNone/>
              <a:defRPr sz="56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63" name="Google Shape;263;p21"/>
          <p:cNvSpPr txBox="1">
            <a:spLocks noGrp="1"/>
          </p:cNvSpPr>
          <p:nvPr>
            <p:ph type="body" idx="6"/>
          </p:nvPr>
        </p:nvSpPr>
        <p:spPr>
          <a:xfrm>
            <a:off x="16318140" y="5339088"/>
            <a:ext cx="6350001" cy="184665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11500"/>
              <a:buFont typeface="DM Sans"/>
              <a:buNone/>
              <a:defRPr sz="11500" i="0" u="none" strike="noStrike" cap="none">
                <a:solidFill>
                  <a:srgbClr val="EF8200"/>
                </a:solidFill>
                <a:latin typeface="DM Sans"/>
                <a:ea typeface="DM Sans"/>
                <a:cs typeface="DM Sans"/>
                <a:sym typeface="DM Sans"/>
              </a:defRPr>
            </a:lvl1pPr>
            <a:lvl2pPr marL="914400" marR="0" lvl="1"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2pPr>
            <a:lvl3pPr marL="1371600" marR="0" lvl="2"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3pPr>
            <a:lvl4pPr marL="1828800" marR="0" lvl="3"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4pPr>
            <a:lvl5pPr marL="2286000" marR="0" lvl="4"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5pPr>
            <a:lvl6pPr marL="2743200" marR="0" lvl="5"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6pPr>
            <a:lvl7pPr marL="3200400" marR="0" lvl="6"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7pPr>
            <a:lvl8pPr marL="3657600" marR="0" lvl="7"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8pPr>
            <a:lvl9pPr marL="4114800" marR="0" lvl="8" indent="-478028" algn="ctr" rtl="0">
              <a:lnSpc>
                <a:spcPct val="100000"/>
              </a:lnSpc>
              <a:spcBef>
                <a:spcPts val="0"/>
              </a:spcBef>
              <a:spcAft>
                <a:spcPts val="0"/>
              </a:spcAft>
              <a:buClr>
                <a:srgbClr val="000000"/>
              </a:buClr>
              <a:buSzPts val="3928"/>
              <a:buFont typeface="DM Sans"/>
              <a:buChar char="•"/>
              <a:defRPr sz="3100" i="0" u="none" strike="noStrike" cap="none">
                <a:solidFill>
                  <a:srgbClr val="000000"/>
                </a:solidFill>
                <a:latin typeface="DM Sans"/>
                <a:ea typeface="DM Sans"/>
                <a:cs typeface="DM Sans"/>
                <a:sym typeface="DM Sans"/>
              </a:defRPr>
            </a:lvl9pPr>
          </a:lstStyle>
          <a:p>
            <a:endParaRPr/>
          </a:p>
        </p:txBody>
      </p:sp>
      <p:sp>
        <p:nvSpPr>
          <p:cNvPr id="264" name="Google Shape;264;p21"/>
          <p:cNvSpPr txBox="1">
            <a:spLocks noGrp="1"/>
          </p:cNvSpPr>
          <p:nvPr>
            <p:ph type="body" idx="7"/>
          </p:nvPr>
        </p:nvSpPr>
        <p:spPr>
          <a:xfrm>
            <a:off x="16318140" y="7655821"/>
            <a:ext cx="6350001" cy="1723549"/>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5600"/>
              <a:buFont typeface="DM Sans"/>
              <a:buNone/>
              <a:defRPr sz="56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65" name="Google Shape;265;p21"/>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21"/>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 Content - 4 Numbers">
  <p:cSld name="Content - 4 Numbers">
    <p:spTree>
      <p:nvGrpSpPr>
        <p:cNvPr id="1" name="Shape 267"/>
        <p:cNvGrpSpPr/>
        <p:nvPr/>
      </p:nvGrpSpPr>
      <p:grpSpPr>
        <a:xfrm>
          <a:off x="0" y="0"/>
          <a:ext cx="0" cy="0"/>
          <a:chOff x="0" y="0"/>
          <a:chExt cx="0" cy="0"/>
        </a:xfrm>
      </p:grpSpPr>
      <p:pic>
        <p:nvPicPr>
          <p:cNvPr id="268" name="Google Shape;268;p22"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269" name="Google Shape;269;p22"/>
          <p:cNvGrpSpPr/>
          <p:nvPr/>
        </p:nvGrpSpPr>
        <p:grpSpPr>
          <a:xfrm>
            <a:off x="313398" y="-641338"/>
            <a:ext cx="1926057" cy="2416205"/>
            <a:chOff x="0" y="0"/>
            <a:chExt cx="1926056" cy="2416204"/>
          </a:xfrm>
        </p:grpSpPr>
        <p:sp>
          <p:nvSpPr>
            <p:cNvPr id="270" name="Google Shape;270;p22"/>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271" name="Google Shape;271;p22"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272" name="Google Shape;272;p22"/>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3" name="Google Shape;273;p22"/>
          <p:cNvSpPr txBox="1">
            <a:spLocks noGrp="1"/>
          </p:cNvSpPr>
          <p:nvPr>
            <p:ph type="body" idx="2"/>
          </p:nvPr>
        </p:nvSpPr>
        <p:spPr>
          <a:xfrm>
            <a:off x="497496" y="5703886"/>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74" name="Google Shape;274;p22"/>
          <p:cNvSpPr txBox="1">
            <a:spLocks noGrp="1"/>
          </p:cNvSpPr>
          <p:nvPr>
            <p:ph type="body" idx="3"/>
          </p:nvPr>
        </p:nvSpPr>
        <p:spPr>
          <a:xfrm>
            <a:off x="497496" y="7516121"/>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5" name="Google Shape;275;p22"/>
          <p:cNvSpPr txBox="1">
            <a:spLocks noGrp="1"/>
          </p:cNvSpPr>
          <p:nvPr>
            <p:ph type="body" idx="4"/>
          </p:nvPr>
        </p:nvSpPr>
        <p:spPr>
          <a:xfrm>
            <a:off x="6561331" y="5703886"/>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6" name="Google Shape;276;p22"/>
          <p:cNvSpPr txBox="1">
            <a:spLocks noGrp="1"/>
          </p:cNvSpPr>
          <p:nvPr>
            <p:ph type="body" idx="5"/>
          </p:nvPr>
        </p:nvSpPr>
        <p:spPr>
          <a:xfrm>
            <a:off x="6561331" y="7516121"/>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7" name="Google Shape;277;p22"/>
          <p:cNvSpPr txBox="1">
            <a:spLocks noGrp="1"/>
          </p:cNvSpPr>
          <p:nvPr>
            <p:ph type="body" idx="6"/>
          </p:nvPr>
        </p:nvSpPr>
        <p:spPr>
          <a:xfrm>
            <a:off x="12615666" y="5703886"/>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8" name="Google Shape;278;p22"/>
          <p:cNvSpPr txBox="1">
            <a:spLocks noGrp="1"/>
          </p:cNvSpPr>
          <p:nvPr>
            <p:ph type="body" idx="7"/>
          </p:nvPr>
        </p:nvSpPr>
        <p:spPr>
          <a:xfrm>
            <a:off x="18679501" y="7516121"/>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79" name="Google Shape;279;p22"/>
          <p:cNvSpPr txBox="1">
            <a:spLocks noGrp="1"/>
          </p:cNvSpPr>
          <p:nvPr>
            <p:ph type="body" idx="8"/>
          </p:nvPr>
        </p:nvSpPr>
        <p:spPr>
          <a:xfrm>
            <a:off x="18679501" y="5703886"/>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80" name="Google Shape;280;p22"/>
          <p:cNvSpPr txBox="1">
            <a:spLocks noGrp="1"/>
          </p:cNvSpPr>
          <p:nvPr>
            <p:ph type="body" idx="9"/>
          </p:nvPr>
        </p:nvSpPr>
        <p:spPr>
          <a:xfrm>
            <a:off x="12615666" y="7516121"/>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81" name="Google Shape;281;p22"/>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82" name="Google Shape;282;p22"/>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 Content - 6 Numbers">
  <p:cSld name="Content - 6 Numbers">
    <p:spTree>
      <p:nvGrpSpPr>
        <p:cNvPr id="1" name="Shape 283"/>
        <p:cNvGrpSpPr/>
        <p:nvPr/>
      </p:nvGrpSpPr>
      <p:grpSpPr>
        <a:xfrm>
          <a:off x="0" y="0"/>
          <a:ext cx="0" cy="0"/>
          <a:chOff x="0" y="0"/>
          <a:chExt cx="0" cy="0"/>
        </a:xfrm>
      </p:grpSpPr>
      <p:pic>
        <p:nvPicPr>
          <p:cNvPr id="284" name="Google Shape;284;p23"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285" name="Google Shape;285;p23"/>
          <p:cNvGrpSpPr/>
          <p:nvPr/>
        </p:nvGrpSpPr>
        <p:grpSpPr>
          <a:xfrm>
            <a:off x="313398" y="-641338"/>
            <a:ext cx="1926057" cy="2416205"/>
            <a:chOff x="0" y="0"/>
            <a:chExt cx="1926056" cy="2416204"/>
          </a:xfrm>
        </p:grpSpPr>
        <p:sp>
          <p:nvSpPr>
            <p:cNvPr id="286" name="Google Shape;286;p23"/>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287" name="Google Shape;287;p23"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288" name="Google Shape;288;p23"/>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89" name="Google Shape;289;p23"/>
          <p:cNvSpPr txBox="1">
            <a:spLocks noGrp="1"/>
          </p:cNvSpPr>
          <p:nvPr>
            <p:ph type="body" idx="2"/>
          </p:nvPr>
        </p:nvSpPr>
        <p:spPr>
          <a:xfrm>
            <a:off x="1990793" y="3335644"/>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0" name="Google Shape;290;p23"/>
          <p:cNvSpPr txBox="1">
            <a:spLocks noGrp="1"/>
          </p:cNvSpPr>
          <p:nvPr>
            <p:ph type="body" idx="3"/>
          </p:nvPr>
        </p:nvSpPr>
        <p:spPr>
          <a:xfrm>
            <a:off x="1990793" y="5147878"/>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1" name="Google Shape;291;p23"/>
          <p:cNvSpPr txBox="1">
            <a:spLocks noGrp="1"/>
          </p:cNvSpPr>
          <p:nvPr>
            <p:ph type="body" idx="4"/>
          </p:nvPr>
        </p:nvSpPr>
        <p:spPr>
          <a:xfrm>
            <a:off x="9588499" y="3335644"/>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2" name="Google Shape;292;p23"/>
          <p:cNvSpPr txBox="1">
            <a:spLocks noGrp="1"/>
          </p:cNvSpPr>
          <p:nvPr>
            <p:ph type="body" idx="5"/>
          </p:nvPr>
        </p:nvSpPr>
        <p:spPr>
          <a:xfrm>
            <a:off x="9588497" y="5147878"/>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3" name="Google Shape;293;p23"/>
          <p:cNvSpPr txBox="1">
            <a:spLocks noGrp="1"/>
          </p:cNvSpPr>
          <p:nvPr>
            <p:ph type="body" idx="6"/>
          </p:nvPr>
        </p:nvSpPr>
        <p:spPr>
          <a:xfrm>
            <a:off x="17186205" y="3335644"/>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4" name="Google Shape;294;p23"/>
          <p:cNvSpPr txBox="1">
            <a:spLocks noGrp="1"/>
          </p:cNvSpPr>
          <p:nvPr>
            <p:ph type="body" idx="7"/>
          </p:nvPr>
        </p:nvSpPr>
        <p:spPr>
          <a:xfrm>
            <a:off x="17186205" y="5147878"/>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5" name="Google Shape;295;p23"/>
          <p:cNvSpPr txBox="1">
            <a:spLocks noGrp="1"/>
          </p:cNvSpPr>
          <p:nvPr>
            <p:ph type="body" idx="8"/>
          </p:nvPr>
        </p:nvSpPr>
        <p:spPr>
          <a:xfrm>
            <a:off x="1990793" y="7910837"/>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6" name="Google Shape;296;p23"/>
          <p:cNvSpPr txBox="1">
            <a:spLocks noGrp="1"/>
          </p:cNvSpPr>
          <p:nvPr>
            <p:ph type="body" idx="9"/>
          </p:nvPr>
        </p:nvSpPr>
        <p:spPr>
          <a:xfrm>
            <a:off x="1990793" y="9723072"/>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7" name="Google Shape;297;p23"/>
          <p:cNvSpPr txBox="1">
            <a:spLocks noGrp="1"/>
          </p:cNvSpPr>
          <p:nvPr>
            <p:ph type="body" idx="13"/>
          </p:nvPr>
        </p:nvSpPr>
        <p:spPr>
          <a:xfrm>
            <a:off x="9588499" y="7910837"/>
            <a:ext cx="5207002"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8" name="Google Shape;298;p23"/>
          <p:cNvSpPr txBox="1">
            <a:spLocks noGrp="1"/>
          </p:cNvSpPr>
          <p:nvPr>
            <p:ph type="body" idx="14"/>
          </p:nvPr>
        </p:nvSpPr>
        <p:spPr>
          <a:xfrm>
            <a:off x="9588497" y="9723072"/>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299" name="Google Shape;299;p23"/>
          <p:cNvSpPr txBox="1">
            <a:spLocks noGrp="1"/>
          </p:cNvSpPr>
          <p:nvPr>
            <p:ph type="body" idx="15"/>
          </p:nvPr>
        </p:nvSpPr>
        <p:spPr>
          <a:xfrm>
            <a:off x="17186203" y="7910837"/>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EF8200"/>
              </a:buClr>
              <a:buSzPts val="9600"/>
              <a:buFont typeface="DM Sans"/>
              <a:buNone/>
              <a:defRPr sz="9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00" name="Google Shape;300;p23"/>
          <p:cNvSpPr txBox="1">
            <a:spLocks noGrp="1"/>
          </p:cNvSpPr>
          <p:nvPr>
            <p:ph type="body" idx="16"/>
          </p:nvPr>
        </p:nvSpPr>
        <p:spPr>
          <a:xfrm>
            <a:off x="17186203" y="9723072"/>
            <a:ext cx="5207003" cy="1477328"/>
          </a:xfrm>
          <a:prstGeom prst="rect">
            <a:avLst/>
          </a:prstGeom>
          <a:noFill/>
          <a:ln>
            <a:noFill/>
          </a:ln>
        </p:spPr>
        <p:txBody>
          <a:bodyPr spcFirstLastPara="1" wrap="square" lIns="0" tIns="0" rIns="0" bIns="0" anchor="t" anchorCtr="0">
            <a:spAutoFit/>
          </a:bodyPr>
          <a:lstStyle>
            <a:lvl1pPr marL="457200" marR="0" lvl="0" indent="-228600" algn="ctr"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01" name="Google Shape;301;p23"/>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02" name="Google Shape;302;p23"/>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5. Light - Contact">
  <p:cSld name="Light - Contact">
    <p:bg>
      <p:bgPr>
        <a:solidFill>
          <a:srgbClr val="FFFFFF"/>
        </a:solidFill>
        <a:effectLst/>
      </p:bgPr>
    </p:bg>
    <p:spTree>
      <p:nvGrpSpPr>
        <p:cNvPr id="1" name="Shape 303"/>
        <p:cNvGrpSpPr/>
        <p:nvPr/>
      </p:nvGrpSpPr>
      <p:grpSpPr>
        <a:xfrm>
          <a:off x="0" y="0"/>
          <a:ext cx="0" cy="0"/>
          <a:chOff x="0" y="0"/>
          <a:chExt cx="0" cy="0"/>
        </a:xfrm>
      </p:grpSpPr>
      <p:sp>
        <p:nvSpPr>
          <p:cNvPr id="304" name="Google Shape;304;p24"/>
          <p:cNvSpPr/>
          <p:nvPr/>
        </p:nvSpPr>
        <p:spPr>
          <a:xfrm>
            <a:off x="1119253" y="10552007"/>
            <a:ext cx="6321242" cy="1270004"/>
          </a:xfrm>
          <a:prstGeom prst="roundRect">
            <a:avLst>
              <a:gd name="adj" fmla="val 7600"/>
            </a:avLst>
          </a:prstGeom>
          <a:solidFill>
            <a:srgbClr val="EF82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DM Sans"/>
              <a:buNone/>
            </a:pPr>
            <a:endParaRPr sz="2400" b="1" i="0" u="none" strike="noStrike" cap="none">
              <a:solidFill>
                <a:srgbClr val="5E5E5E"/>
              </a:solidFill>
              <a:latin typeface="DM Sans"/>
              <a:ea typeface="DM Sans"/>
              <a:cs typeface="DM Sans"/>
              <a:sym typeface="DM Sans"/>
            </a:endParaRPr>
          </a:p>
        </p:txBody>
      </p:sp>
      <p:sp>
        <p:nvSpPr>
          <p:cNvPr id="305" name="Google Shape;305;p24"/>
          <p:cNvSpPr txBox="1">
            <a:spLocks noGrp="1"/>
          </p:cNvSpPr>
          <p:nvPr>
            <p:ph type="body" idx="1"/>
          </p:nvPr>
        </p:nvSpPr>
        <p:spPr>
          <a:xfrm>
            <a:off x="1147521" y="10858712"/>
            <a:ext cx="6264705" cy="656590"/>
          </a:xfrm>
          <a:prstGeom prst="rect">
            <a:avLst/>
          </a:prstGeom>
          <a:noFill/>
          <a:ln>
            <a:noFill/>
          </a:ln>
        </p:spPr>
        <p:txBody>
          <a:bodyPr spcFirstLastPara="1" wrap="square" lIns="50800" tIns="50800" rIns="50800" bIns="50800" anchor="ctr" anchorCtr="0">
            <a:spAutoFit/>
          </a:bodyPr>
          <a:lstStyle>
            <a:lvl1pPr marL="457200" marR="0" lvl="0" indent="-228600" algn="ctr" rtl="0">
              <a:lnSpc>
                <a:spcPct val="100000"/>
              </a:lnSpc>
              <a:spcBef>
                <a:spcPts val="0"/>
              </a:spcBef>
              <a:spcAft>
                <a:spcPts val="0"/>
              </a:spcAft>
              <a:buClr>
                <a:srgbClr val="FFFFFF"/>
              </a:buClr>
              <a:buSzPts val="3600"/>
              <a:buFont typeface="DM Sans"/>
              <a:buNone/>
              <a:defRPr sz="36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06" name="Google Shape;306;p24"/>
          <p:cNvSpPr txBox="1">
            <a:spLocks noGrp="1"/>
          </p:cNvSpPr>
          <p:nvPr>
            <p:ph type="body" idx="2"/>
          </p:nvPr>
        </p:nvSpPr>
        <p:spPr>
          <a:xfrm>
            <a:off x="1185056" y="5747995"/>
            <a:ext cx="13433369" cy="3127587"/>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80000"/>
              </a:lnSpc>
              <a:spcBef>
                <a:spcPts val="0"/>
              </a:spcBef>
              <a:spcAft>
                <a:spcPts val="0"/>
              </a:spcAft>
              <a:buClr>
                <a:srgbClr val="005FAA"/>
              </a:buClr>
              <a:buSzPts val="12000"/>
              <a:buFont typeface="DM Sans"/>
              <a:buNone/>
              <a:defRPr sz="12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07" name="Google Shape;307;p24"/>
          <p:cNvSpPr txBox="1">
            <a:spLocks noGrp="1"/>
          </p:cNvSpPr>
          <p:nvPr>
            <p:ph type="body" idx="3"/>
          </p:nvPr>
        </p:nvSpPr>
        <p:spPr>
          <a:xfrm>
            <a:off x="1185056" y="9264484"/>
            <a:ext cx="13433369"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800"/>
              <a:buFont typeface="DM Sans"/>
              <a:buNone/>
              <a:defRPr sz="48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08" name="Google Shape;308;p24"/>
          <p:cNvSpPr txBox="1">
            <a:spLocks noGrp="1"/>
          </p:cNvSpPr>
          <p:nvPr>
            <p:ph type="body" idx="4"/>
          </p:nvPr>
        </p:nvSpPr>
        <p:spPr>
          <a:xfrm>
            <a:off x="1185055" y="4376604"/>
            <a:ext cx="13433369" cy="948978"/>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EF8200"/>
              </a:buClr>
              <a:buSzPts val="5500"/>
              <a:buFont typeface="DM Sans"/>
              <a:buNone/>
              <a:defRPr sz="55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09" name="Google Shape;309;p24">
            <a:hlinkClick r:id="rId2"/>
          </p:cNvPr>
          <p:cNvSpPr>
            <a:spLocks noGrp="1"/>
          </p:cNvSpPr>
          <p:nvPr>
            <p:ph type="pic" idx="5"/>
          </p:nvPr>
        </p:nvSpPr>
        <p:spPr>
          <a:xfrm>
            <a:off x="8032346" y="10882207"/>
            <a:ext cx="609602" cy="609602"/>
          </a:xfrm>
          <a:prstGeom prst="rect">
            <a:avLst/>
          </a:prstGeom>
          <a:noFill/>
          <a:ln>
            <a:noFill/>
          </a:ln>
        </p:spPr>
      </p:sp>
      <p:sp>
        <p:nvSpPr>
          <p:cNvPr id="310" name="Google Shape;310;p24">
            <a:hlinkClick r:id="rId3"/>
          </p:cNvPr>
          <p:cNvSpPr>
            <a:spLocks noGrp="1"/>
          </p:cNvSpPr>
          <p:nvPr>
            <p:ph type="pic" idx="6"/>
          </p:nvPr>
        </p:nvSpPr>
        <p:spPr>
          <a:xfrm>
            <a:off x="9152770" y="10882207"/>
            <a:ext cx="609602" cy="609602"/>
          </a:xfrm>
          <a:prstGeom prst="rect">
            <a:avLst/>
          </a:prstGeom>
          <a:noFill/>
          <a:ln>
            <a:noFill/>
          </a:ln>
        </p:spPr>
      </p:sp>
      <p:pic>
        <p:nvPicPr>
          <p:cNvPr id="311" name="Google Shape;311;p24" descr="img 6@4x.png"/>
          <p:cNvPicPr preferRelativeResize="0"/>
          <p:nvPr/>
        </p:nvPicPr>
        <p:blipFill rotWithShape="1">
          <a:blip r:embed="rId4">
            <a:alphaModFix/>
          </a:blip>
          <a:srcRect/>
          <a:stretch/>
        </p:blipFill>
        <p:spPr>
          <a:xfrm>
            <a:off x="10122410" y="-1225251"/>
            <a:ext cx="15642027" cy="8633423"/>
          </a:xfrm>
          <a:prstGeom prst="rect">
            <a:avLst/>
          </a:prstGeom>
          <a:noFill/>
          <a:ln>
            <a:noFill/>
          </a:ln>
        </p:spPr>
      </p:pic>
      <p:sp>
        <p:nvSpPr>
          <p:cNvPr id="312" name="Google Shape;312;p24">
            <a:hlinkClick r:id="rId5"/>
          </p:cNvPr>
          <p:cNvSpPr>
            <a:spLocks noGrp="1"/>
          </p:cNvSpPr>
          <p:nvPr>
            <p:ph type="pic" idx="7"/>
          </p:nvPr>
        </p:nvSpPr>
        <p:spPr>
          <a:xfrm>
            <a:off x="10273193" y="10882207"/>
            <a:ext cx="609602" cy="609602"/>
          </a:xfrm>
          <a:prstGeom prst="rect">
            <a:avLst/>
          </a:prstGeom>
          <a:noFill/>
          <a:ln>
            <a:noFill/>
          </a:ln>
        </p:spPr>
      </p:sp>
      <p:sp>
        <p:nvSpPr>
          <p:cNvPr id="313" name="Google Shape;313;p24"/>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24"/>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15" name="Google Shape;315;p24"/>
          <p:cNvPicPr preferRelativeResize="0"/>
          <p:nvPr/>
        </p:nvPicPr>
        <p:blipFill>
          <a:blip r:embed="rId6">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34. Dark - Contact">
  <p:cSld name="Dark - Contact">
    <p:bg>
      <p:bgPr>
        <a:solidFill>
          <a:srgbClr val="09142E"/>
        </a:solidFill>
        <a:effectLst/>
      </p:bgPr>
    </p:bg>
    <p:spTree>
      <p:nvGrpSpPr>
        <p:cNvPr id="1" name="Shape 316"/>
        <p:cNvGrpSpPr/>
        <p:nvPr/>
      </p:nvGrpSpPr>
      <p:grpSpPr>
        <a:xfrm>
          <a:off x="0" y="0"/>
          <a:ext cx="0" cy="0"/>
          <a:chOff x="0" y="0"/>
          <a:chExt cx="0" cy="0"/>
        </a:xfrm>
      </p:grpSpPr>
      <p:sp>
        <p:nvSpPr>
          <p:cNvPr id="317" name="Google Shape;317;p25"/>
          <p:cNvSpPr/>
          <p:nvPr/>
        </p:nvSpPr>
        <p:spPr>
          <a:xfrm>
            <a:off x="1119253" y="10552007"/>
            <a:ext cx="6321242" cy="1270004"/>
          </a:xfrm>
          <a:prstGeom prst="roundRect">
            <a:avLst>
              <a:gd name="adj" fmla="val 7600"/>
            </a:avLst>
          </a:prstGeom>
          <a:solidFill>
            <a:srgbClr val="EF82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DM Sans"/>
              <a:buNone/>
            </a:pPr>
            <a:endParaRPr sz="2400" b="1" i="0" u="none" strike="noStrike" cap="none">
              <a:solidFill>
                <a:srgbClr val="5E5E5E"/>
              </a:solidFill>
              <a:latin typeface="DM Sans"/>
              <a:ea typeface="DM Sans"/>
              <a:cs typeface="DM Sans"/>
              <a:sym typeface="DM Sans"/>
            </a:endParaRPr>
          </a:p>
        </p:txBody>
      </p:sp>
      <p:sp>
        <p:nvSpPr>
          <p:cNvPr id="318" name="Google Shape;318;p25"/>
          <p:cNvSpPr txBox="1">
            <a:spLocks noGrp="1"/>
          </p:cNvSpPr>
          <p:nvPr>
            <p:ph type="body" idx="1"/>
          </p:nvPr>
        </p:nvSpPr>
        <p:spPr>
          <a:xfrm>
            <a:off x="1147521" y="10858712"/>
            <a:ext cx="6264705" cy="656590"/>
          </a:xfrm>
          <a:prstGeom prst="rect">
            <a:avLst/>
          </a:prstGeom>
          <a:noFill/>
          <a:ln>
            <a:noFill/>
          </a:ln>
        </p:spPr>
        <p:txBody>
          <a:bodyPr spcFirstLastPara="1" wrap="square" lIns="50800" tIns="50800" rIns="50800" bIns="50800" anchor="ctr" anchorCtr="0">
            <a:spAutoFit/>
          </a:bodyPr>
          <a:lstStyle>
            <a:lvl1pPr marL="457200" marR="0" lvl="0" indent="-228600" algn="ctr" rtl="0">
              <a:lnSpc>
                <a:spcPct val="100000"/>
              </a:lnSpc>
              <a:spcBef>
                <a:spcPts val="0"/>
              </a:spcBef>
              <a:spcAft>
                <a:spcPts val="0"/>
              </a:spcAft>
              <a:buClr>
                <a:srgbClr val="FFFFFF"/>
              </a:buClr>
              <a:buSzPts val="3600"/>
              <a:buFont typeface="DM Sans"/>
              <a:buNone/>
              <a:defRPr sz="36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19" name="Google Shape;319;p25"/>
          <p:cNvSpPr txBox="1">
            <a:spLocks noGrp="1"/>
          </p:cNvSpPr>
          <p:nvPr>
            <p:ph type="body" idx="2"/>
          </p:nvPr>
        </p:nvSpPr>
        <p:spPr>
          <a:xfrm>
            <a:off x="1078896" y="5747995"/>
            <a:ext cx="13781891" cy="3127587"/>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80000"/>
              </a:lnSpc>
              <a:spcBef>
                <a:spcPts val="0"/>
              </a:spcBef>
              <a:spcAft>
                <a:spcPts val="0"/>
              </a:spcAft>
              <a:buClr>
                <a:srgbClr val="FFFFFF"/>
              </a:buClr>
              <a:buSzPts val="12000"/>
              <a:buFont typeface="DM Sans"/>
              <a:buNone/>
              <a:defRPr sz="12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20" name="Google Shape;320;p25"/>
          <p:cNvSpPr txBox="1">
            <a:spLocks noGrp="1"/>
          </p:cNvSpPr>
          <p:nvPr>
            <p:ph type="body" idx="3"/>
          </p:nvPr>
        </p:nvSpPr>
        <p:spPr>
          <a:xfrm>
            <a:off x="1078897" y="9264487"/>
            <a:ext cx="1378189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21" name="Google Shape;321;p25"/>
          <p:cNvSpPr txBox="1">
            <a:spLocks noGrp="1"/>
          </p:cNvSpPr>
          <p:nvPr>
            <p:ph type="body" idx="4"/>
          </p:nvPr>
        </p:nvSpPr>
        <p:spPr>
          <a:xfrm>
            <a:off x="1078896" y="4376604"/>
            <a:ext cx="13781891" cy="948978"/>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EF8200"/>
              </a:buClr>
              <a:buSzPts val="5500"/>
              <a:buFont typeface="DM Sans"/>
              <a:buNone/>
              <a:defRPr sz="55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22" name="Google Shape;322;p25">
            <a:hlinkClick r:id="rId2"/>
          </p:cNvPr>
          <p:cNvSpPr>
            <a:spLocks noGrp="1"/>
          </p:cNvSpPr>
          <p:nvPr>
            <p:ph type="pic" idx="5"/>
          </p:nvPr>
        </p:nvSpPr>
        <p:spPr>
          <a:xfrm>
            <a:off x="8032346" y="10882207"/>
            <a:ext cx="609602" cy="609602"/>
          </a:xfrm>
          <a:prstGeom prst="rect">
            <a:avLst/>
          </a:prstGeom>
          <a:noFill/>
          <a:ln>
            <a:noFill/>
          </a:ln>
        </p:spPr>
      </p:sp>
      <p:sp>
        <p:nvSpPr>
          <p:cNvPr id="323" name="Google Shape;323;p25">
            <a:hlinkClick r:id="rId3"/>
          </p:cNvPr>
          <p:cNvSpPr>
            <a:spLocks noGrp="1"/>
          </p:cNvSpPr>
          <p:nvPr>
            <p:ph type="pic" idx="6"/>
          </p:nvPr>
        </p:nvSpPr>
        <p:spPr>
          <a:xfrm>
            <a:off x="9152770" y="10882207"/>
            <a:ext cx="609602" cy="609602"/>
          </a:xfrm>
          <a:prstGeom prst="rect">
            <a:avLst/>
          </a:prstGeom>
          <a:noFill/>
          <a:ln>
            <a:noFill/>
          </a:ln>
        </p:spPr>
      </p:sp>
      <p:pic>
        <p:nvPicPr>
          <p:cNvPr id="324" name="Google Shape;324;p25" descr="img 6@4x.png"/>
          <p:cNvPicPr preferRelativeResize="0"/>
          <p:nvPr/>
        </p:nvPicPr>
        <p:blipFill rotWithShape="1">
          <a:blip r:embed="rId4">
            <a:alphaModFix/>
          </a:blip>
          <a:srcRect/>
          <a:stretch/>
        </p:blipFill>
        <p:spPr>
          <a:xfrm>
            <a:off x="10122410" y="-1225251"/>
            <a:ext cx="15642027" cy="8633423"/>
          </a:xfrm>
          <a:prstGeom prst="rect">
            <a:avLst/>
          </a:prstGeom>
          <a:noFill/>
          <a:ln>
            <a:noFill/>
          </a:ln>
        </p:spPr>
      </p:pic>
      <p:sp>
        <p:nvSpPr>
          <p:cNvPr id="325" name="Google Shape;325;p25">
            <a:hlinkClick r:id="rId5"/>
          </p:cNvPr>
          <p:cNvSpPr>
            <a:spLocks noGrp="1"/>
          </p:cNvSpPr>
          <p:nvPr>
            <p:ph type="pic" idx="7"/>
          </p:nvPr>
        </p:nvSpPr>
        <p:spPr>
          <a:xfrm>
            <a:off x="10273193" y="10882207"/>
            <a:ext cx="609602" cy="609602"/>
          </a:xfrm>
          <a:prstGeom prst="rect">
            <a:avLst/>
          </a:prstGeom>
          <a:noFill/>
          <a:ln>
            <a:noFill/>
          </a:ln>
        </p:spPr>
      </p:sp>
      <p:sp>
        <p:nvSpPr>
          <p:cNvPr id="326" name="Google Shape;326;p25"/>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p25"/>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28" name="Google Shape;328;p25"/>
          <p:cNvPicPr preferRelativeResize="0"/>
          <p:nvPr/>
        </p:nvPicPr>
        <p:blipFill>
          <a:blip r:embed="rId6">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9. Image - 2 Content Left">
  <p:cSld name="Image - 2 Content Left">
    <p:spTree>
      <p:nvGrpSpPr>
        <p:cNvPr id="1" name="Shape 329"/>
        <p:cNvGrpSpPr/>
        <p:nvPr/>
      </p:nvGrpSpPr>
      <p:grpSpPr>
        <a:xfrm>
          <a:off x="0" y="0"/>
          <a:ext cx="0" cy="0"/>
          <a:chOff x="0" y="0"/>
          <a:chExt cx="0" cy="0"/>
        </a:xfrm>
      </p:grpSpPr>
      <p:grpSp>
        <p:nvGrpSpPr>
          <p:cNvPr id="330" name="Google Shape;330;p26"/>
          <p:cNvGrpSpPr/>
          <p:nvPr/>
        </p:nvGrpSpPr>
        <p:grpSpPr>
          <a:xfrm>
            <a:off x="313398" y="-641338"/>
            <a:ext cx="1926057" cy="2416205"/>
            <a:chOff x="0" y="0"/>
            <a:chExt cx="1926056" cy="2416204"/>
          </a:xfrm>
        </p:grpSpPr>
        <p:sp>
          <p:nvSpPr>
            <p:cNvPr id="331" name="Google Shape;331;p26"/>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32" name="Google Shape;332;p26"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333" name="Google Shape;333;p26"/>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34" name="Google Shape;334;p26"/>
          <p:cNvSpPr txBox="1">
            <a:spLocks noGrp="1"/>
          </p:cNvSpPr>
          <p:nvPr>
            <p:ph type="body" idx="2"/>
          </p:nvPr>
        </p:nvSpPr>
        <p:spPr>
          <a:xfrm>
            <a:off x="2086903" y="3637208"/>
            <a:ext cx="7543363"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35" name="Google Shape;335;p26"/>
          <p:cNvSpPr txBox="1">
            <a:spLocks noGrp="1"/>
          </p:cNvSpPr>
          <p:nvPr>
            <p:ph type="body" idx="3"/>
          </p:nvPr>
        </p:nvSpPr>
        <p:spPr>
          <a:xfrm>
            <a:off x="2086903" y="5246215"/>
            <a:ext cx="7543363"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36" name="Google Shape;336;p26"/>
          <p:cNvSpPr txBox="1">
            <a:spLocks noGrp="1"/>
          </p:cNvSpPr>
          <p:nvPr>
            <p:ph type="body" idx="4"/>
          </p:nvPr>
        </p:nvSpPr>
        <p:spPr>
          <a:xfrm>
            <a:off x="2086903" y="8408578"/>
            <a:ext cx="7543363" cy="1477328"/>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37" name="Google Shape;337;p26"/>
          <p:cNvSpPr txBox="1">
            <a:spLocks noGrp="1"/>
          </p:cNvSpPr>
          <p:nvPr>
            <p:ph type="body" idx="5"/>
          </p:nvPr>
        </p:nvSpPr>
        <p:spPr>
          <a:xfrm>
            <a:off x="2086903" y="10017586"/>
            <a:ext cx="7543363"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cxnSp>
        <p:nvCxnSpPr>
          <p:cNvPr id="338" name="Google Shape;338;p26"/>
          <p:cNvCxnSpPr/>
          <p:nvPr/>
        </p:nvCxnSpPr>
        <p:spPr>
          <a:xfrm>
            <a:off x="1925729" y="7256795"/>
            <a:ext cx="7865707" cy="1"/>
          </a:xfrm>
          <a:prstGeom prst="straightConnector1">
            <a:avLst/>
          </a:prstGeom>
          <a:noFill/>
          <a:ln w="88900" cap="rnd" cmpd="sng">
            <a:solidFill>
              <a:srgbClr val="EF8200"/>
            </a:solidFill>
            <a:prstDash val="dashDot"/>
            <a:round/>
            <a:headEnd type="none" w="sm" len="sm"/>
            <a:tailEnd type="none" w="sm" len="sm"/>
          </a:ln>
        </p:spPr>
      </p:cxnSp>
      <p:pic>
        <p:nvPicPr>
          <p:cNvPr id="339" name="Google Shape;339;p26" descr="Image"/>
          <p:cNvPicPr preferRelativeResize="0"/>
          <p:nvPr/>
        </p:nvPicPr>
        <p:blipFill rotWithShape="1">
          <a:blip r:embed="rId3">
            <a:alphaModFix/>
          </a:blip>
          <a:srcRect/>
          <a:stretch/>
        </p:blipFill>
        <p:spPr>
          <a:xfrm>
            <a:off x="9324760" y="6062738"/>
            <a:ext cx="507462" cy="400628"/>
          </a:xfrm>
          <a:prstGeom prst="rect">
            <a:avLst/>
          </a:prstGeom>
          <a:noFill/>
          <a:ln>
            <a:noFill/>
          </a:ln>
        </p:spPr>
      </p:pic>
      <p:pic>
        <p:nvPicPr>
          <p:cNvPr id="340" name="Google Shape;340;p26" descr="Image"/>
          <p:cNvPicPr preferRelativeResize="0"/>
          <p:nvPr/>
        </p:nvPicPr>
        <p:blipFill rotWithShape="1">
          <a:blip r:embed="rId3">
            <a:alphaModFix/>
          </a:blip>
          <a:srcRect/>
          <a:stretch/>
        </p:blipFill>
        <p:spPr>
          <a:xfrm>
            <a:off x="9324760" y="10810761"/>
            <a:ext cx="507462" cy="400629"/>
          </a:xfrm>
          <a:prstGeom prst="rect">
            <a:avLst/>
          </a:prstGeom>
          <a:noFill/>
          <a:ln>
            <a:noFill/>
          </a:ln>
        </p:spPr>
      </p:pic>
      <p:sp>
        <p:nvSpPr>
          <p:cNvPr id="341" name="Google Shape;341;p26"/>
          <p:cNvSpPr>
            <a:spLocks noGrp="1"/>
          </p:cNvSpPr>
          <p:nvPr>
            <p:ph type="pic" idx="6"/>
          </p:nvPr>
        </p:nvSpPr>
        <p:spPr>
          <a:xfrm>
            <a:off x="15135246" y="-975654"/>
            <a:ext cx="11121134" cy="13333083"/>
          </a:xfrm>
          <a:prstGeom prst="roundRect">
            <a:avLst>
              <a:gd name="adj" fmla="val 5757"/>
            </a:avLst>
          </a:prstGeom>
          <a:noFill/>
          <a:ln>
            <a:noFill/>
          </a:ln>
        </p:spPr>
      </p:sp>
      <p:pic>
        <p:nvPicPr>
          <p:cNvPr id="342" name="Google Shape;342;p26" descr="Image"/>
          <p:cNvPicPr preferRelativeResize="0"/>
          <p:nvPr/>
        </p:nvPicPr>
        <p:blipFill rotWithShape="1">
          <a:blip r:embed="rId4">
            <a:alphaModFix/>
          </a:blip>
          <a:srcRect/>
          <a:stretch/>
        </p:blipFill>
        <p:spPr>
          <a:xfrm rot="-5400000">
            <a:off x="14842049" y="3151514"/>
            <a:ext cx="13097614" cy="6223129"/>
          </a:xfrm>
          <a:prstGeom prst="rect">
            <a:avLst/>
          </a:prstGeom>
          <a:noFill/>
          <a:ln>
            <a:noFill/>
          </a:ln>
        </p:spPr>
      </p:pic>
      <p:sp>
        <p:nvSpPr>
          <p:cNvPr id="343" name="Google Shape;343;p26"/>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44" name="Google Shape;344;p26"/>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 Image - 3 Points with Images &amp; Box">
  <p:cSld name="Image - 3 Points with Images &amp; Box">
    <p:spTree>
      <p:nvGrpSpPr>
        <p:cNvPr id="1" name="Shape 345"/>
        <p:cNvGrpSpPr/>
        <p:nvPr/>
      </p:nvGrpSpPr>
      <p:grpSpPr>
        <a:xfrm>
          <a:off x="0" y="0"/>
          <a:ext cx="0" cy="0"/>
          <a:chOff x="0" y="0"/>
          <a:chExt cx="0" cy="0"/>
        </a:xfrm>
      </p:grpSpPr>
      <p:sp>
        <p:nvSpPr>
          <p:cNvPr id="346" name="Google Shape;346;p27"/>
          <p:cNvSpPr/>
          <p:nvPr/>
        </p:nvSpPr>
        <p:spPr>
          <a:xfrm>
            <a:off x="869684" y="2587215"/>
            <a:ext cx="7335688" cy="10160001"/>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347" name="Google Shape;347;p27"/>
          <p:cNvSpPr/>
          <p:nvPr/>
        </p:nvSpPr>
        <p:spPr>
          <a:xfrm>
            <a:off x="8607335" y="2587214"/>
            <a:ext cx="7335688" cy="10160001"/>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348" name="Google Shape;348;p27"/>
          <p:cNvSpPr/>
          <p:nvPr/>
        </p:nvSpPr>
        <p:spPr>
          <a:xfrm>
            <a:off x="16344985" y="2587214"/>
            <a:ext cx="7335688" cy="10160001"/>
          </a:xfrm>
          <a:prstGeom prst="roundRect">
            <a:avLst>
              <a:gd name="adj" fmla="val 4218"/>
            </a:avLst>
          </a:prstGeom>
          <a:solidFill>
            <a:srgbClr val="FFFFFF"/>
          </a:solidFill>
          <a:ln>
            <a:noFill/>
          </a:ln>
          <a:effectLst>
            <a:outerShdw blurRad="228600" dist="25400" dir="5400000" rotWithShape="0">
              <a:srgbClr val="000000">
                <a:alpha val="5882"/>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349" name="Google Shape;349;p27"/>
          <p:cNvSpPr txBox="1">
            <a:spLocks noGrp="1"/>
          </p:cNvSpPr>
          <p:nvPr>
            <p:ph type="body" idx="1"/>
          </p:nvPr>
        </p:nvSpPr>
        <p:spPr>
          <a:xfrm>
            <a:off x="1363387" y="7403909"/>
            <a:ext cx="6096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0" name="Google Shape;350;p27"/>
          <p:cNvSpPr txBox="1">
            <a:spLocks noGrp="1"/>
          </p:cNvSpPr>
          <p:nvPr>
            <p:ph type="body" idx="2"/>
          </p:nvPr>
        </p:nvSpPr>
        <p:spPr>
          <a:xfrm>
            <a:off x="1363387" y="9207677"/>
            <a:ext cx="6096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1" name="Google Shape;351;p27"/>
          <p:cNvSpPr txBox="1">
            <a:spLocks noGrp="1"/>
          </p:cNvSpPr>
          <p:nvPr>
            <p:ph type="body" idx="3"/>
          </p:nvPr>
        </p:nvSpPr>
        <p:spPr>
          <a:xfrm>
            <a:off x="9095877" y="7281036"/>
            <a:ext cx="6096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2" name="Google Shape;352;p27"/>
          <p:cNvSpPr txBox="1">
            <a:spLocks noGrp="1"/>
          </p:cNvSpPr>
          <p:nvPr>
            <p:ph type="body" idx="4"/>
          </p:nvPr>
        </p:nvSpPr>
        <p:spPr>
          <a:xfrm>
            <a:off x="9095877" y="9207677"/>
            <a:ext cx="6096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3" name="Google Shape;353;p27"/>
          <p:cNvSpPr txBox="1">
            <a:spLocks noGrp="1"/>
          </p:cNvSpPr>
          <p:nvPr>
            <p:ph type="body" idx="5"/>
          </p:nvPr>
        </p:nvSpPr>
        <p:spPr>
          <a:xfrm>
            <a:off x="16831806" y="7281036"/>
            <a:ext cx="6096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4" name="Google Shape;354;p27"/>
          <p:cNvSpPr txBox="1">
            <a:spLocks noGrp="1"/>
          </p:cNvSpPr>
          <p:nvPr>
            <p:ph type="body" idx="6"/>
          </p:nvPr>
        </p:nvSpPr>
        <p:spPr>
          <a:xfrm>
            <a:off x="16831806" y="9207677"/>
            <a:ext cx="6096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grpSp>
        <p:nvGrpSpPr>
          <p:cNvPr id="355" name="Google Shape;355;p27"/>
          <p:cNvGrpSpPr/>
          <p:nvPr/>
        </p:nvGrpSpPr>
        <p:grpSpPr>
          <a:xfrm>
            <a:off x="313398" y="-641338"/>
            <a:ext cx="1926057" cy="2416205"/>
            <a:chOff x="0" y="0"/>
            <a:chExt cx="1926056" cy="2416204"/>
          </a:xfrm>
        </p:grpSpPr>
        <p:sp>
          <p:nvSpPr>
            <p:cNvPr id="356" name="Google Shape;356;p27"/>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57" name="Google Shape;357;p27"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358" name="Google Shape;358;p27"/>
          <p:cNvSpPr txBox="1">
            <a:spLocks noGrp="1"/>
          </p:cNvSpPr>
          <p:nvPr>
            <p:ph type="body" idx="7"/>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59" name="Google Shape;359;p27"/>
          <p:cNvSpPr>
            <a:spLocks noGrp="1"/>
          </p:cNvSpPr>
          <p:nvPr>
            <p:ph type="pic" idx="8"/>
          </p:nvPr>
        </p:nvSpPr>
        <p:spPr>
          <a:xfrm>
            <a:off x="1363387" y="2961517"/>
            <a:ext cx="6355008" cy="4051699"/>
          </a:xfrm>
          <a:prstGeom prst="roundRect">
            <a:avLst>
              <a:gd name="adj" fmla="val 6685"/>
            </a:avLst>
          </a:prstGeom>
          <a:noFill/>
          <a:ln>
            <a:noFill/>
          </a:ln>
        </p:spPr>
      </p:sp>
      <p:sp>
        <p:nvSpPr>
          <p:cNvPr id="360" name="Google Shape;360;p27"/>
          <p:cNvSpPr>
            <a:spLocks noGrp="1"/>
          </p:cNvSpPr>
          <p:nvPr>
            <p:ph type="pic" idx="9"/>
          </p:nvPr>
        </p:nvSpPr>
        <p:spPr>
          <a:xfrm>
            <a:off x="9095877" y="2961517"/>
            <a:ext cx="6355008" cy="4051699"/>
          </a:xfrm>
          <a:prstGeom prst="roundRect">
            <a:avLst>
              <a:gd name="adj" fmla="val 6685"/>
            </a:avLst>
          </a:prstGeom>
          <a:noFill/>
          <a:ln>
            <a:noFill/>
          </a:ln>
        </p:spPr>
      </p:sp>
      <p:sp>
        <p:nvSpPr>
          <p:cNvPr id="361" name="Google Shape;361;p27"/>
          <p:cNvSpPr>
            <a:spLocks noGrp="1"/>
          </p:cNvSpPr>
          <p:nvPr>
            <p:ph type="pic" idx="13"/>
          </p:nvPr>
        </p:nvSpPr>
        <p:spPr>
          <a:xfrm>
            <a:off x="16831806" y="2961517"/>
            <a:ext cx="6355008" cy="4051699"/>
          </a:xfrm>
          <a:prstGeom prst="roundRect">
            <a:avLst>
              <a:gd name="adj" fmla="val 6685"/>
            </a:avLst>
          </a:prstGeom>
          <a:noFill/>
          <a:ln>
            <a:noFill/>
          </a:ln>
        </p:spPr>
      </p:sp>
      <p:sp>
        <p:nvSpPr>
          <p:cNvPr id="362" name="Google Shape;362;p27"/>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27"/>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2. Image - Big Title">
  <p:cSld name="Image - Big Title">
    <p:spTree>
      <p:nvGrpSpPr>
        <p:cNvPr id="1" name="Shape 364"/>
        <p:cNvGrpSpPr/>
        <p:nvPr/>
      </p:nvGrpSpPr>
      <p:grpSpPr>
        <a:xfrm>
          <a:off x="0" y="0"/>
          <a:ext cx="0" cy="0"/>
          <a:chOff x="0" y="0"/>
          <a:chExt cx="0" cy="0"/>
        </a:xfrm>
      </p:grpSpPr>
      <p:grpSp>
        <p:nvGrpSpPr>
          <p:cNvPr id="365" name="Google Shape;365;p28"/>
          <p:cNvGrpSpPr/>
          <p:nvPr/>
        </p:nvGrpSpPr>
        <p:grpSpPr>
          <a:xfrm>
            <a:off x="313398" y="-641338"/>
            <a:ext cx="1926057" cy="2416205"/>
            <a:chOff x="0" y="0"/>
            <a:chExt cx="1926056" cy="2416204"/>
          </a:xfrm>
        </p:grpSpPr>
        <p:sp>
          <p:nvSpPr>
            <p:cNvPr id="366" name="Google Shape;366;p28"/>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67" name="Google Shape;367;p28"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368" name="Google Shape;368;p28"/>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69" name="Google Shape;369;p28"/>
          <p:cNvSpPr>
            <a:spLocks noGrp="1"/>
          </p:cNvSpPr>
          <p:nvPr>
            <p:ph type="pic" idx="2"/>
          </p:nvPr>
        </p:nvSpPr>
        <p:spPr>
          <a:xfrm>
            <a:off x="15135246" y="-975655"/>
            <a:ext cx="11121134" cy="13333084"/>
          </a:xfrm>
          <a:prstGeom prst="roundRect">
            <a:avLst>
              <a:gd name="adj" fmla="val 5598"/>
            </a:avLst>
          </a:prstGeom>
          <a:noFill/>
          <a:ln>
            <a:noFill/>
          </a:ln>
        </p:spPr>
      </p:sp>
      <p:pic>
        <p:nvPicPr>
          <p:cNvPr id="370" name="Google Shape;370;p28" descr="Image"/>
          <p:cNvPicPr preferRelativeResize="0"/>
          <p:nvPr/>
        </p:nvPicPr>
        <p:blipFill rotWithShape="1">
          <a:blip r:embed="rId3">
            <a:alphaModFix/>
          </a:blip>
          <a:srcRect/>
          <a:stretch/>
        </p:blipFill>
        <p:spPr>
          <a:xfrm rot="-5400000">
            <a:off x="14842049" y="3151514"/>
            <a:ext cx="13097614" cy="6223129"/>
          </a:xfrm>
          <a:prstGeom prst="rect">
            <a:avLst/>
          </a:prstGeom>
          <a:noFill/>
          <a:ln>
            <a:noFill/>
          </a:ln>
        </p:spPr>
      </p:pic>
      <p:sp>
        <p:nvSpPr>
          <p:cNvPr id="371" name="Google Shape;371;p28"/>
          <p:cNvSpPr txBox="1">
            <a:spLocks noGrp="1"/>
          </p:cNvSpPr>
          <p:nvPr>
            <p:ph type="body" idx="3"/>
          </p:nvPr>
        </p:nvSpPr>
        <p:spPr>
          <a:xfrm>
            <a:off x="1406240" y="7682375"/>
            <a:ext cx="10160001" cy="1795363"/>
          </a:xfrm>
          <a:prstGeom prst="rect">
            <a:avLst/>
          </a:prstGeom>
          <a:noFill/>
          <a:ln>
            <a:noFill/>
          </a:ln>
        </p:spPr>
        <p:txBody>
          <a:bodyPr spcFirstLastPara="1" wrap="square" lIns="50800" tIns="50800" rIns="50800" bIns="50800" anchor="t" anchorCtr="0">
            <a:spAutoFit/>
          </a:bodyPr>
          <a:lstStyle>
            <a:lvl1pPr marL="457200" marR="0" lvl="0" indent="-228600" algn="l" rtl="0">
              <a:lnSpc>
                <a:spcPct val="100000"/>
              </a:lnSpc>
              <a:spcBef>
                <a:spcPts val="0"/>
              </a:spcBef>
              <a:spcAft>
                <a:spcPts val="0"/>
              </a:spcAft>
              <a:buClr>
                <a:srgbClr val="828282"/>
              </a:buClr>
              <a:buSzPts val="5500"/>
              <a:buFont typeface="Arial"/>
              <a:buNone/>
              <a:defRPr sz="55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72" name="Google Shape;372;p28"/>
          <p:cNvSpPr txBox="1">
            <a:spLocks noGrp="1"/>
          </p:cNvSpPr>
          <p:nvPr>
            <p:ph type="body" idx="4"/>
          </p:nvPr>
        </p:nvSpPr>
        <p:spPr>
          <a:xfrm>
            <a:off x="1406240" y="5117113"/>
            <a:ext cx="10160001" cy="1410643"/>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005FAA"/>
              </a:buClr>
              <a:buSzPts val="8500"/>
              <a:buFont typeface="DM Sans"/>
              <a:buNone/>
              <a:defRPr sz="85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73" name="Google Shape;373;p28"/>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74" name="Google Shape;374;p28"/>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 Image - 2 Points and Images">
  <p:cSld name="Image - 2 Points and Images">
    <p:spTree>
      <p:nvGrpSpPr>
        <p:cNvPr id="1" name="Shape 375"/>
        <p:cNvGrpSpPr/>
        <p:nvPr/>
      </p:nvGrpSpPr>
      <p:grpSpPr>
        <a:xfrm>
          <a:off x="0" y="0"/>
          <a:ext cx="0" cy="0"/>
          <a:chOff x="0" y="0"/>
          <a:chExt cx="0" cy="0"/>
        </a:xfrm>
      </p:grpSpPr>
      <p:grpSp>
        <p:nvGrpSpPr>
          <p:cNvPr id="376" name="Google Shape;376;p29"/>
          <p:cNvGrpSpPr/>
          <p:nvPr/>
        </p:nvGrpSpPr>
        <p:grpSpPr>
          <a:xfrm>
            <a:off x="313398" y="-641338"/>
            <a:ext cx="1926057" cy="2416205"/>
            <a:chOff x="0" y="0"/>
            <a:chExt cx="1926056" cy="2416204"/>
          </a:xfrm>
        </p:grpSpPr>
        <p:sp>
          <p:nvSpPr>
            <p:cNvPr id="377" name="Google Shape;377;p29"/>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78" name="Google Shape;378;p29"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379" name="Google Shape;379;p29"/>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80" name="Google Shape;380;p29"/>
          <p:cNvSpPr>
            <a:spLocks noGrp="1"/>
          </p:cNvSpPr>
          <p:nvPr>
            <p:ph type="pic" idx="2"/>
          </p:nvPr>
        </p:nvSpPr>
        <p:spPr>
          <a:xfrm>
            <a:off x="1143097" y="2787537"/>
            <a:ext cx="5605862" cy="3790952"/>
          </a:xfrm>
          <a:prstGeom prst="roundRect">
            <a:avLst>
              <a:gd name="adj" fmla="val 8781"/>
            </a:avLst>
          </a:prstGeom>
          <a:noFill/>
          <a:ln>
            <a:noFill/>
          </a:ln>
        </p:spPr>
      </p:sp>
      <p:sp>
        <p:nvSpPr>
          <p:cNvPr id="381" name="Google Shape;381;p29"/>
          <p:cNvSpPr>
            <a:spLocks noGrp="1"/>
          </p:cNvSpPr>
          <p:nvPr>
            <p:ph type="pic" idx="3"/>
          </p:nvPr>
        </p:nvSpPr>
        <p:spPr>
          <a:xfrm>
            <a:off x="1143097" y="7781568"/>
            <a:ext cx="5605862" cy="3790952"/>
          </a:xfrm>
          <a:prstGeom prst="roundRect">
            <a:avLst>
              <a:gd name="adj" fmla="val 8781"/>
            </a:avLst>
          </a:prstGeom>
          <a:noFill/>
          <a:ln>
            <a:noFill/>
          </a:ln>
        </p:spPr>
      </p:sp>
      <p:sp>
        <p:nvSpPr>
          <p:cNvPr id="382" name="Google Shape;382;p29"/>
          <p:cNvSpPr txBox="1">
            <a:spLocks noGrp="1"/>
          </p:cNvSpPr>
          <p:nvPr>
            <p:ph type="body" idx="4"/>
          </p:nvPr>
        </p:nvSpPr>
        <p:spPr>
          <a:xfrm>
            <a:off x="7896090" y="3213205"/>
            <a:ext cx="11366518"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83" name="Google Shape;383;p29"/>
          <p:cNvSpPr txBox="1">
            <a:spLocks noGrp="1"/>
          </p:cNvSpPr>
          <p:nvPr>
            <p:ph type="body" idx="5"/>
          </p:nvPr>
        </p:nvSpPr>
        <p:spPr>
          <a:xfrm>
            <a:off x="7896090" y="4191000"/>
            <a:ext cx="11366400" cy="12312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84" name="Google Shape;384;p29"/>
          <p:cNvSpPr txBox="1">
            <a:spLocks noGrp="1"/>
          </p:cNvSpPr>
          <p:nvPr>
            <p:ph type="body" idx="6"/>
          </p:nvPr>
        </p:nvSpPr>
        <p:spPr>
          <a:xfrm>
            <a:off x="7896090" y="8259990"/>
            <a:ext cx="11366518"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85" name="Google Shape;385;p29"/>
          <p:cNvSpPr txBox="1">
            <a:spLocks noGrp="1"/>
          </p:cNvSpPr>
          <p:nvPr>
            <p:ph type="body" idx="7"/>
          </p:nvPr>
        </p:nvSpPr>
        <p:spPr>
          <a:xfrm>
            <a:off x="7896090" y="9237785"/>
            <a:ext cx="11366400" cy="12312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86" name="Google Shape;386;p29"/>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87" name="Google Shape;387;p29"/>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4. Image - 2 Points and Images (Right)">
  <p:cSld name="Image - 2 Points and Images (Right)">
    <p:spTree>
      <p:nvGrpSpPr>
        <p:cNvPr id="1" name="Shape 388"/>
        <p:cNvGrpSpPr/>
        <p:nvPr/>
      </p:nvGrpSpPr>
      <p:grpSpPr>
        <a:xfrm>
          <a:off x="0" y="0"/>
          <a:ext cx="0" cy="0"/>
          <a:chOff x="0" y="0"/>
          <a:chExt cx="0" cy="0"/>
        </a:xfrm>
      </p:grpSpPr>
      <p:grpSp>
        <p:nvGrpSpPr>
          <p:cNvPr id="389" name="Google Shape;389;p30"/>
          <p:cNvGrpSpPr/>
          <p:nvPr/>
        </p:nvGrpSpPr>
        <p:grpSpPr>
          <a:xfrm>
            <a:off x="313398" y="-641338"/>
            <a:ext cx="1926057" cy="2416205"/>
            <a:chOff x="0" y="0"/>
            <a:chExt cx="1926056" cy="2416204"/>
          </a:xfrm>
        </p:grpSpPr>
        <p:sp>
          <p:nvSpPr>
            <p:cNvPr id="390" name="Google Shape;390;p30"/>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391" name="Google Shape;391;p30"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392" name="Google Shape;392;p30"/>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93" name="Google Shape;393;p30"/>
          <p:cNvSpPr>
            <a:spLocks noGrp="1"/>
          </p:cNvSpPr>
          <p:nvPr>
            <p:ph type="pic" idx="2"/>
          </p:nvPr>
        </p:nvSpPr>
        <p:spPr>
          <a:xfrm>
            <a:off x="17373697" y="2787537"/>
            <a:ext cx="5605862" cy="3790952"/>
          </a:xfrm>
          <a:prstGeom prst="roundRect">
            <a:avLst>
              <a:gd name="adj" fmla="val 8781"/>
            </a:avLst>
          </a:prstGeom>
          <a:noFill/>
          <a:ln>
            <a:noFill/>
          </a:ln>
        </p:spPr>
      </p:sp>
      <p:sp>
        <p:nvSpPr>
          <p:cNvPr id="394" name="Google Shape;394;p30"/>
          <p:cNvSpPr>
            <a:spLocks noGrp="1"/>
          </p:cNvSpPr>
          <p:nvPr>
            <p:ph type="pic" idx="3"/>
          </p:nvPr>
        </p:nvSpPr>
        <p:spPr>
          <a:xfrm>
            <a:off x="17373697" y="7781568"/>
            <a:ext cx="5605862" cy="3790952"/>
          </a:xfrm>
          <a:prstGeom prst="roundRect">
            <a:avLst>
              <a:gd name="adj" fmla="val 8781"/>
            </a:avLst>
          </a:prstGeom>
          <a:noFill/>
          <a:ln>
            <a:noFill/>
          </a:ln>
        </p:spPr>
      </p:sp>
      <p:sp>
        <p:nvSpPr>
          <p:cNvPr id="395" name="Google Shape;395;p30"/>
          <p:cNvSpPr txBox="1">
            <a:spLocks noGrp="1"/>
          </p:cNvSpPr>
          <p:nvPr>
            <p:ph type="body" idx="4"/>
          </p:nvPr>
        </p:nvSpPr>
        <p:spPr>
          <a:xfrm>
            <a:off x="1143096" y="3213205"/>
            <a:ext cx="1450721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96" name="Google Shape;396;p30"/>
          <p:cNvSpPr txBox="1">
            <a:spLocks noGrp="1"/>
          </p:cNvSpPr>
          <p:nvPr>
            <p:ph type="body" idx="5"/>
          </p:nvPr>
        </p:nvSpPr>
        <p:spPr>
          <a:xfrm>
            <a:off x="1143097" y="4938653"/>
            <a:ext cx="14507210"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97" name="Google Shape;397;p30"/>
          <p:cNvSpPr txBox="1">
            <a:spLocks noGrp="1"/>
          </p:cNvSpPr>
          <p:nvPr>
            <p:ph type="body" idx="6"/>
          </p:nvPr>
        </p:nvSpPr>
        <p:spPr>
          <a:xfrm>
            <a:off x="1143096" y="8259990"/>
            <a:ext cx="14507209"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98" name="Google Shape;398;p30"/>
          <p:cNvSpPr txBox="1">
            <a:spLocks noGrp="1"/>
          </p:cNvSpPr>
          <p:nvPr>
            <p:ph type="body" idx="7"/>
          </p:nvPr>
        </p:nvSpPr>
        <p:spPr>
          <a:xfrm>
            <a:off x="1143097" y="9985438"/>
            <a:ext cx="14507208"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Arial"/>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99" name="Google Shape;399;p30"/>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00" name="Google Shape;400;p30"/>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 Image - 3 Points with Images">
  <p:cSld name="Image - 3 Points with Images">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363387" y="7642791"/>
            <a:ext cx="6096000" cy="738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19" name="Google Shape;19;p4"/>
          <p:cNvSpPr txBox="1">
            <a:spLocks noGrp="1"/>
          </p:cNvSpPr>
          <p:nvPr>
            <p:ph type="body" idx="2"/>
          </p:nvPr>
        </p:nvSpPr>
        <p:spPr>
          <a:xfrm>
            <a:off x="1363387" y="9446560"/>
            <a:ext cx="6096000" cy="18468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0" name="Google Shape;20;p4"/>
          <p:cNvSpPr txBox="1">
            <a:spLocks noGrp="1"/>
          </p:cNvSpPr>
          <p:nvPr>
            <p:ph type="body" idx="3"/>
          </p:nvPr>
        </p:nvSpPr>
        <p:spPr>
          <a:xfrm>
            <a:off x="9095877" y="7642791"/>
            <a:ext cx="6096000" cy="738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1" name="Google Shape;21;p4"/>
          <p:cNvSpPr txBox="1">
            <a:spLocks noGrp="1"/>
          </p:cNvSpPr>
          <p:nvPr>
            <p:ph type="body" idx="4"/>
          </p:nvPr>
        </p:nvSpPr>
        <p:spPr>
          <a:xfrm>
            <a:off x="9095877" y="9446560"/>
            <a:ext cx="6096000" cy="18468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2" name="Google Shape;22;p4"/>
          <p:cNvSpPr txBox="1">
            <a:spLocks noGrp="1"/>
          </p:cNvSpPr>
          <p:nvPr>
            <p:ph type="body" idx="5"/>
          </p:nvPr>
        </p:nvSpPr>
        <p:spPr>
          <a:xfrm>
            <a:off x="16831806" y="7642791"/>
            <a:ext cx="6096000" cy="7386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3" name="Google Shape;23;p4"/>
          <p:cNvSpPr txBox="1">
            <a:spLocks noGrp="1"/>
          </p:cNvSpPr>
          <p:nvPr>
            <p:ph type="body" idx="6"/>
          </p:nvPr>
        </p:nvSpPr>
        <p:spPr>
          <a:xfrm>
            <a:off x="16831806" y="9446560"/>
            <a:ext cx="6096000" cy="18468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4" name="Google Shape;24;p4"/>
          <p:cNvSpPr>
            <a:spLocks noGrp="1"/>
          </p:cNvSpPr>
          <p:nvPr>
            <p:ph type="pic" idx="7"/>
          </p:nvPr>
        </p:nvSpPr>
        <p:spPr>
          <a:xfrm>
            <a:off x="1363387" y="3200400"/>
            <a:ext cx="6354900" cy="4051800"/>
          </a:xfrm>
          <a:prstGeom prst="roundRect">
            <a:avLst>
              <a:gd name="adj" fmla="val 6685"/>
            </a:avLst>
          </a:prstGeom>
          <a:noFill/>
          <a:ln>
            <a:noFill/>
          </a:ln>
        </p:spPr>
      </p:sp>
      <p:sp>
        <p:nvSpPr>
          <p:cNvPr id="25" name="Google Shape;25;p4"/>
          <p:cNvSpPr txBox="1">
            <a:spLocks noGrp="1"/>
          </p:cNvSpPr>
          <p:nvPr>
            <p:ph type="body" idx="8"/>
          </p:nvPr>
        </p:nvSpPr>
        <p:spPr>
          <a:xfrm>
            <a:off x="2563814" y="1755775"/>
            <a:ext cx="21031200" cy="5334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26" name="Google Shape;26;p4"/>
          <p:cNvSpPr>
            <a:spLocks noGrp="1"/>
          </p:cNvSpPr>
          <p:nvPr>
            <p:ph type="pic" idx="9"/>
          </p:nvPr>
        </p:nvSpPr>
        <p:spPr>
          <a:xfrm>
            <a:off x="9095877" y="3200400"/>
            <a:ext cx="6354900" cy="4051800"/>
          </a:xfrm>
          <a:prstGeom prst="roundRect">
            <a:avLst>
              <a:gd name="adj" fmla="val 6685"/>
            </a:avLst>
          </a:prstGeom>
          <a:noFill/>
          <a:ln>
            <a:noFill/>
          </a:ln>
        </p:spPr>
      </p:sp>
      <p:sp>
        <p:nvSpPr>
          <p:cNvPr id="27" name="Google Shape;27;p4"/>
          <p:cNvSpPr>
            <a:spLocks noGrp="1"/>
          </p:cNvSpPr>
          <p:nvPr>
            <p:ph type="pic" idx="13"/>
          </p:nvPr>
        </p:nvSpPr>
        <p:spPr>
          <a:xfrm>
            <a:off x="16831806" y="3200400"/>
            <a:ext cx="6354900" cy="4051800"/>
          </a:xfrm>
          <a:prstGeom prst="roundRect">
            <a:avLst>
              <a:gd name="adj" fmla="val 6685"/>
            </a:avLst>
          </a:prstGeom>
          <a:noFill/>
          <a:ln>
            <a:noFill/>
          </a:ln>
        </p:spPr>
      </p:sp>
      <p:sp>
        <p:nvSpPr>
          <p:cNvPr id="28" name="Google Shape;28;p4"/>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4"/>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25. Dark - Quote">
  <p:cSld name="Dark - Quote">
    <p:bg>
      <p:bgPr>
        <a:solidFill>
          <a:srgbClr val="09142E"/>
        </a:solidFill>
        <a:effectLst/>
      </p:bgPr>
    </p:bg>
    <p:spTree>
      <p:nvGrpSpPr>
        <p:cNvPr id="1" name="Shape 401"/>
        <p:cNvGrpSpPr/>
        <p:nvPr/>
      </p:nvGrpSpPr>
      <p:grpSpPr>
        <a:xfrm>
          <a:off x="0" y="0"/>
          <a:ext cx="0" cy="0"/>
          <a:chOff x="0" y="0"/>
          <a:chExt cx="0" cy="0"/>
        </a:xfrm>
      </p:grpSpPr>
      <p:sp>
        <p:nvSpPr>
          <p:cNvPr id="402" name="Google Shape;402;p31"/>
          <p:cNvSpPr txBox="1">
            <a:spLocks noGrp="1"/>
          </p:cNvSpPr>
          <p:nvPr>
            <p:ph type="body" idx="1"/>
          </p:nvPr>
        </p:nvSpPr>
        <p:spPr>
          <a:xfrm>
            <a:off x="2438050" y="5738098"/>
            <a:ext cx="12751449" cy="1333698"/>
          </a:xfrm>
          <a:prstGeom prst="rect">
            <a:avLst/>
          </a:prstGeom>
          <a:noFill/>
          <a:ln>
            <a:noFill/>
          </a:ln>
        </p:spPr>
        <p:txBody>
          <a:bodyPr spcFirstLastPara="1" wrap="square" lIns="50800" tIns="50800" rIns="50800" bIns="50800" anchor="ctr" anchorCtr="0">
            <a:noAutofit/>
          </a:bodyPr>
          <a:lstStyle>
            <a:lvl1pPr marL="457200" marR="0" lvl="0" indent="-228600" algn="l" rtl="0">
              <a:lnSpc>
                <a:spcPct val="100000"/>
              </a:lnSpc>
              <a:spcBef>
                <a:spcPts val="0"/>
              </a:spcBef>
              <a:spcAft>
                <a:spcPts val="0"/>
              </a:spcAft>
              <a:buClr>
                <a:srgbClr val="FFFFFF"/>
              </a:buClr>
              <a:buSzPts val="8000"/>
              <a:buFont typeface="DM Sans"/>
              <a:buNone/>
              <a:defRPr sz="8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03" name="Google Shape;403;p31"/>
          <p:cNvSpPr txBox="1">
            <a:spLocks noGrp="1"/>
          </p:cNvSpPr>
          <p:nvPr>
            <p:ph type="body" idx="2"/>
          </p:nvPr>
        </p:nvSpPr>
        <p:spPr>
          <a:xfrm>
            <a:off x="4944943" y="9173020"/>
            <a:ext cx="7737662"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04" name="Google Shape;404;p31"/>
          <p:cNvSpPr>
            <a:spLocks noGrp="1"/>
          </p:cNvSpPr>
          <p:nvPr>
            <p:ph type="pic" idx="3"/>
          </p:nvPr>
        </p:nvSpPr>
        <p:spPr>
          <a:xfrm>
            <a:off x="2584376" y="8918881"/>
            <a:ext cx="1781375" cy="1781246"/>
          </a:xfrm>
          <a:prstGeom prst="ellipse">
            <a:avLst/>
          </a:prstGeom>
          <a:noFill/>
          <a:ln>
            <a:noFill/>
          </a:ln>
        </p:spPr>
      </p:sp>
      <p:sp>
        <p:nvSpPr>
          <p:cNvPr id="405" name="Google Shape;405;p31"/>
          <p:cNvSpPr/>
          <p:nvPr/>
        </p:nvSpPr>
        <p:spPr>
          <a:xfrm>
            <a:off x="2586281" y="8918881"/>
            <a:ext cx="1778003" cy="1778003"/>
          </a:xfrm>
          <a:prstGeom prst="ellipse">
            <a:avLst/>
          </a:prstGeom>
          <a:solidFill>
            <a:srgbClr val="005FAA">
              <a:alpha val="49411"/>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406" name="Google Shape;406;p31"/>
          <p:cNvSpPr txBox="1"/>
          <p:nvPr/>
        </p:nvSpPr>
        <p:spPr>
          <a:xfrm>
            <a:off x="13477400" y="8383174"/>
            <a:ext cx="6829016" cy="43711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0000"/>
              <a:buFont typeface="Arial"/>
              <a:buNone/>
            </a:pPr>
            <a:r>
              <a:rPr lang="en" sz="30000" b="1" i="0" u="none" strike="noStrike" cap="none">
                <a:solidFill>
                  <a:srgbClr val="FFFFFF"/>
                </a:solidFill>
                <a:latin typeface="Arial"/>
                <a:ea typeface="Arial"/>
                <a:cs typeface="Arial"/>
                <a:sym typeface="Arial"/>
              </a:rPr>
              <a:t>”</a:t>
            </a:r>
            <a:endParaRPr/>
          </a:p>
        </p:txBody>
      </p:sp>
      <p:pic>
        <p:nvPicPr>
          <p:cNvPr id="407" name="Google Shape;407;p31"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grpSp>
        <p:nvGrpSpPr>
          <p:cNvPr id="408" name="Google Shape;408;p31"/>
          <p:cNvGrpSpPr/>
          <p:nvPr/>
        </p:nvGrpSpPr>
        <p:grpSpPr>
          <a:xfrm>
            <a:off x="313398" y="-641338"/>
            <a:ext cx="1926057" cy="2416205"/>
            <a:chOff x="0" y="0"/>
            <a:chExt cx="1926056" cy="2416204"/>
          </a:xfrm>
        </p:grpSpPr>
        <p:sp>
          <p:nvSpPr>
            <p:cNvPr id="409" name="Google Shape;409;p31"/>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10" name="Google Shape;410;p31"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411" name="Google Shape;411;p31"/>
          <p:cNvSpPr txBox="1">
            <a:spLocks noGrp="1"/>
          </p:cNvSpPr>
          <p:nvPr>
            <p:ph type="body" idx="4"/>
          </p:nvPr>
        </p:nvSpPr>
        <p:spPr>
          <a:xfrm>
            <a:off x="4944943" y="9953199"/>
            <a:ext cx="7737662" cy="615553"/>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4000"/>
              <a:buFont typeface="DM Sans"/>
              <a:buNone/>
              <a:defRPr sz="4000" b="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12" name="Google Shape;412;p31"/>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13" name="Google Shape;413;p31"/>
          <p:cNvSpPr txBox="1"/>
          <p:nvPr/>
        </p:nvSpPr>
        <p:spPr>
          <a:xfrm>
            <a:off x="2151116" y="1939012"/>
            <a:ext cx="6828900" cy="47202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0000"/>
              <a:buFont typeface="Arial"/>
              <a:buNone/>
            </a:pPr>
            <a:r>
              <a:rPr lang="en" sz="30000" b="1" i="0" u="none" strike="noStrike" cap="none">
                <a:solidFill>
                  <a:srgbClr val="FFFFFF"/>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26. Light - Quote">
  <p:cSld name="Light - Quote">
    <p:bg>
      <p:bgPr>
        <a:solidFill>
          <a:srgbClr val="FFFFFF"/>
        </a:solidFill>
        <a:effectLst/>
      </p:bgPr>
    </p:bg>
    <p:spTree>
      <p:nvGrpSpPr>
        <p:cNvPr id="1" name="Shape 414"/>
        <p:cNvGrpSpPr/>
        <p:nvPr/>
      </p:nvGrpSpPr>
      <p:grpSpPr>
        <a:xfrm>
          <a:off x="0" y="0"/>
          <a:ext cx="0" cy="0"/>
          <a:chOff x="0" y="0"/>
          <a:chExt cx="0" cy="0"/>
        </a:xfrm>
      </p:grpSpPr>
      <p:pic>
        <p:nvPicPr>
          <p:cNvPr id="415" name="Google Shape;415;p32"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sp>
        <p:nvSpPr>
          <p:cNvPr id="416" name="Google Shape;416;p32"/>
          <p:cNvSpPr txBox="1">
            <a:spLocks noGrp="1"/>
          </p:cNvSpPr>
          <p:nvPr>
            <p:ph type="body" idx="1"/>
          </p:nvPr>
        </p:nvSpPr>
        <p:spPr>
          <a:xfrm>
            <a:off x="2438050" y="5738098"/>
            <a:ext cx="12751449" cy="1333698"/>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005FAA"/>
              </a:buClr>
              <a:buSzPts val="8000"/>
              <a:buFont typeface="DM Sans"/>
              <a:buNone/>
              <a:defRPr sz="8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17" name="Google Shape;417;p32"/>
          <p:cNvSpPr>
            <a:spLocks noGrp="1"/>
          </p:cNvSpPr>
          <p:nvPr>
            <p:ph type="pic" idx="2"/>
          </p:nvPr>
        </p:nvSpPr>
        <p:spPr>
          <a:xfrm>
            <a:off x="2584376" y="8918881"/>
            <a:ext cx="1781375" cy="1781246"/>
          </a:xfrm>
          <a:prstGeom prst="ellipse">
            <a:avLst/>
          </a:prstGeom>
          <a:noFill/>
          <a:ln>
            <a:noFill/>
          </a:ln>
        </p:spPr>
      </p:sp>
      <p:sp>
        <p:nvSpPr>
          <p:cNvPr id="418" name="Google Shape;418;p32"/>
          <p:cNvSpPr/>
          <p:nvPr/>
        </p:nvSpPr>
        <p:spPr>
          <a:xfrm>
            <a:off x="2586281" y="8922124"/>
            <a:ext cx="1778003" cy="1778003"/>
          </a:xfrm>
          <a:prstGeom prst="ellipse">
            <a:avLst/>
          </a:prstGeom>
          <a:solidFill>
            <a:srgbClr val="005FAA">
              <a:alpha val="49411"/>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grpSp>
        <p:nvGrpSpPr>
          <p:cNvPr id="419" name="Google Shape;419;p32"/>
          <p:cNvGrpSpPr/>
          <p:nvPr/>
        </p:nvGrpSpPr>
        <p:grpSpPr>
          <a:xfrm>
            <a:off x="313398" y="-641338"/>
            <a:ext cx="1926057" cy="2416205"/>
            <a:chOff x="0" y="0"/>
            <a:chExt cx="1926056" cy="2416204"/>
          </a:xfrm>
        </p:grpSpPr>
        <p:sp>
          <p:nvSpPr>
            <p:cNvPr id="420" name="Google Shape;420;p32"/>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21" name="Google Shape;421;p32"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422" name="Google Shape;422;p32"/>
          <p:cNvSpPr txBox="1">
            <a:spLocks noGrp="1"/>
          </p:cNvSpPr>
          <p:nvPr>
            <p:ph type="body" idx="3"/>
          </p:nvPr>
        </p:nvSpPr>
        <p:spPr>
          <a:xfrm>
            <a:off x="4944943" y="9173020"/>
            <a:ext cx="7737662"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61B0"/>
              </a:buClr>
              <a:buSzPts val="4800"/>
              <a:buFont typeface="DM Sans"/>
              <a:buNone/>
              <a:defRPr sz="4800" b="0" i="0" u="none" strike="noStrike" cap="none">
                <a:solidFill>
                  <a:srgbClr val="0061B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23" name="Google Shape;423;p32"/>
          <p:cNvSpPr txBox="1">
            <a:spLocks noGrp="1"/>
          </p:cNvSpPr>
          <p:nvPr>
            <p:ph type="body" idx="4"/>
          </p:nvPr>
        </p:nvSpPr>
        <p:spPr>
          <a:xfrm>
            <a:off x="4944943" y="9953199"/>
            <a:ext cx="7737662" cy="615553"/>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24" name="Google Shape;424;p32"/>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27. Light - Quote No Image">
  <p:cSld name="Light - Quote No Image">
    <p:bg>
      <p:bgPr>
        <a:solidFill>
          <a:srgbClr val="FFFFFF"/>
        </a:solidFill>
        <a:effectLst/>
      </p:bgPr>
    </p:bg>
    <p:spTree>
      <p:nvGrpSpPr>
        <p:cNvPr id="1" name="Shape 425"/>
        <p:cNvGrpSpPr/>
        <p:nvPr/>
      </p:nvGrpSpPr>
      <p:grpSpPr>
        <a:xfrm>
          <a:off x="0" y="0"/>
          <a:ext cx="0" cy="0"/>
          <a:chOff x="0" y="0"/>
          <a:chExt cx="0" cy="0"/>
        </a:xfrm>
      </p:grpSpPr>
      <p:pic>
        <p:nvPicPr>
          <p:cNvPr id="426" name="Google Shape;426;p33"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sp>
        <p:nvSpPr>
          <p:cNvPr id="427" name="Google Shape;427;p33"/>
          <p:cNvSpPr txBox="1">
            <a:spLocks noGrp="1"/>
          </p:cNvSpPr>
          <p:nvPr>
            <p:ph type="body" idx="1"/>
          </p:nvPr>
        </p:nvSpPr>
        <p:spPr>
          <a:xfrm>
            <a:off x="2589076" y="9777087"/>
            <a:ext cx="1270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28" name="Google Shape;428;p33"/>
          <p:cNvSpPr txBox="1">
            <a:spLocks noGrp="1"/>
          </p:cNvSpPr>
          <p:nvPr>
            <p:ph type="body" idx="2"/>
          </p:nvPr>
        </p:nvSpPr>
        <p:spPr>
          <a:xfrm>
            <a:off x="2589076" y="10591560"/>
            <a:ext cx="12700001" cy="615553"/>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grpSp>
        <p:nvGrpSpPr>
          <p:cNvPr id="429" name="Google Shape;429;p33"/>
          <p:cNvGrpSpPr/>
          <p:nvPr/>
        </p:nvGrpSpPr>
        <p:grpSpPr>
          <a:xfrm>
            <a:off x="313398" y="-641338"/>
            <a:ext cx="1926057" cy="2416205"/>
            <a:chOff x="0" y="0"/>
            <a:chExt cx="1926056" cy="2416204"/>
          </a:xfrm>
        </p:grpSpPr>
        <p:sp>
          <p:nvSpPr>
            <p:cNvPr id="430" name="Google Shape;430;p33"/>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31" name="Google Shape;431;p33"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432" name="Google Shape;432;p33"/>
          <p:cNvSpPr txBox="1">
            <a:spLocks noGrp="1"/>
          </p:cNvSpPr>
          <p:nvPr>
            <p:ph type="body" idx="3"/>
          </p:nvPr>
        </p:nvSpPr>
        <p:spPr>
          <a:xfrm>
            <a:off x="2589076" y="4997302"/>
            <a:ext cx="12700001" cy="422657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5FAA"/>
              </a:buClr>
              <a:buSzPts val="8000"/>
              <a:buFont typeface="DM Sans"/>
              <a:buNone/>
              <a:defRPr sz="8000" i="0" u="none" strike="noStrike" cap="none">
                <a:solidFill>
                  <a:srgbClr val="005FAA"/>
                </a:solidFill>
                <a:latin typeface="DM Sans"/>
                <a:ea typeface="DM Sans"/>
                <a:cs typeface="DM Sans"/>
                <a:sym typeface="DM Sans"/>
              </a:defRPr>
            </a:lvl1pPr>
            <a:lvl2pPr marL="914400" marR="0" lvl="1"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2pPr>
            <a:lvl3pPr marL="1371600" marR="0" lvl="2"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3pPr>
            <a:lvl4pPr marL="1828800" marR="0" lvl="3"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4pPr>
            <a:lvl5pPr marL="2286000" marR="0" lvl="4"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33" name="Google Shape;433;p33"/>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p33"/>
          <p:cNvSpPr txBox="1"/>
          <p:nvPr/>
        </p:nvSpPr>
        <p:spPr>
          <a:xfrm>
            <a:off x="2151116" y="1939012"/>
            <a:ext cx="6828900" cy="47202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0000"/>
              <a:buFont typeface="Arial"/>
              <a:buNone/>
            </a:pPr>
            <a:r>
              <a:rPr lang="en" sz="30000" b="1" i="0" u="none" strike="noStrike" cap="none">
                <a:solidFill>
                  <a:schemeClr val="accent2"/>
                </a:solidFill>
                <a:latin typeface="Arial"/>
                <a:ea typeface="Arial"/>
                <a:cs typeface="Arial"/>
                <a:sym typeface="Arial"/>
              </a:rPr>
              <a:t>“</a:t>
            </a:r>
            <a:endParaRPr>
              <a:solidFill>
                <a:schemeClr val="accent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8. Blue - Quote No Image">
  <p:cSld name="Blue - Quote No Image">
    <p:bg>
      <p:bgPr>
        <a:solidFill>
          <a:srgbClr val="005FAA"/>
        </a:solidFill>
        <a:effectLst/>
      </p:bgPr>
    </p:bg>
    <p:spTree>
      <p:nvGrpSpPr>
        <p:cNvPr id="1" name="Shape 435"/>
        <p:cNvGrpSpPr/>
        <p:nvPr/>
      </p:nvGrpSpPr>
      <p:grpSpPr>
        <a:xfrm>
          <a:off x="0" y="0"/>
          <a:ext cx="0" cy="0"/>
          <a:chOff x="0" y="0"/>
          <a:chExt cx="0" cy="0"/>
        </a:xfrm>
      </p:grpSpPr>
      <p:pic>
        <p:nvPicPr>
          <p:cNvPr id="436" name="Google Shape;436;p34"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sp>
        <p:nvSpPr>
          <p:cNvPr id="437" name="Google Shape;437;p34"/>
          <p:cNvSpPr txBox="1">
            <a:spLocks noGrp="1"/>
          </p:cNvSpPr>
          <p:nvPr>
            <p:ph type="body" idx="1"/>
          </p:nvPr>
        </p:nvSpPr>
        <p:spPr>
          <a:xfrm>
            <a:off x="2589076" y="9777087"/>
            <a:ext cx="12700001" cy="738664"/>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38" name="Google Shape;438;p34"/>
          <p:cNvSpPr txBox="1">
            <a:spLocks noGrp="1"/>
          </p:cNvSpPr>
          <p:nvPr>
            <p:ph type="body" idx="2"/>
          </p:nvPr>
        </p:nvSpPr>
        <p:spPr>
          <a:xfrm>
            <a:off x="2589076" y="10591560"/>
            <a:ext cx="12700001" cy="615553"/>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grpSp>
        <p:nvGrpSpPr>
          <p:cNvPr id="439" name="Google Shape;439;p34"/>
          <p:cNvGrpSpPr/>
          <p:nvPr/>
        </p:nvGrpSpPr>
        <p:grpSpPr>
          <a:xfrm>
            <a:off x="313398" y="-641338"/>
            <a:ext cx="1926057" cy="2416205"/>
            <a:chOff x="0" y="0"/>
            <a:chExt cx="1926056" cy="2416204"/>
          </a:xfrm>
        </p:grpSpPr>
        <p:sp>
          <p:nvSpPr>
            <p:cNvPr id="440" name="Google Shape;440;p34"/>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41" name="Google Shape;441;p34"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442" name="Google Shape;442;p34"/>
          <p:cNvSpPr txBox="1">
            <a:spLocks noGrp="1"/>
          </p:cNvSpPr>
          <p:nvPr>
            <p:ph type="body" idx="3"/>
          </p:nvPr>
        </p:nvSpPr>
        <p:spPr>
          <a:xfrm>
            <a:off x="2589076" y="4997302"/>
            <a:ext cx="12700001" cy="422657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chemeClr val="lt1"/>
              </a:buClr>
              <a:buSzPts val="8000"/>
              <a:buFont typeface="DM Sans"/>
              <a:buNone/>
              <a:defRPr sz="8000" i="0" u="none" strike="noStrike" cap="none">
                <a:solidFill>
                  <a:schemeClr val="lt1"/>
                </a:solidFill>
                <a:latin typeface="DM Sans"/>
                <a:ea typeface="DM Sans"/>
                <a:cs typeface="DM Sans"/>
                <a:sym typeface="DM Sans"/>
              </a:defRPr>
            </a:lvl1pPr>
            <a:lvl2pPr marL="914400" marR="0" lvl="1" indent="-853439" algn="l" rtl="0">
              <a:lnSpc>
                <a:spcPct val="100000"/>
              </a:lnSpc>
              <a:spcBef>
                <a:spcPts val="0"/>
              </a:spcBef>
              <a:spcAft>
                <a:spcPts val="0"/>
              </a:spcAft>
              <a:buClr>
                <a:srgbClr val="005FAA"/>
              </a:buClr>
              <a:buSzPts val="9840"/>
              <a:buFont typeface="DM Sans"/>
              <a:buChar char="•"/>
              <a:defRPr sz="8000" i="0" u="none" strike="noStrike" cap="none">
                <a:solidFill>
                  <a:srgbClr val="005FAA"/>
                </a:solidFill>
                <a:latin typeface="DM Sans"/>
                <a:ea typeface="DM Sans"/>
                <a:cs typeface="DM Sans"/>
                <a:sym typeface="DM Sans"/>
              </a:defRPr>
            </a:lvl2pPr>
            <a:lvl3pPr marL="1371600" marR="0" lvl="2"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3pPr>
            <a:lvl4pPr marL="1828800" marR="0" lvl="3"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4pPr>
            <a:lvl5pPr marL="2286000" marR="0" lvl="4" indent="-853439" algn="l" rtl="0">
              <a:lnSpc>
                <a:spcPct val="100000"/>
              </a:lnSpc>
              <a:spcBef>
                <a:spcPts val="0"/>
              </a:spcBef>
              <a:spcAft>
                <a:spcPts val="0"/>
              </a:spcAft>
              <a:buClr>
                <a:srgbClr val="005FAA"/>
              </a:buClr>
              <a:buSzPts val="9840"/>
              <a:buFont typeface="DM Sans"/>
              <a:buChar char="•"/>
              <a:defRPr sz="8000" b="1" i="0" u="none" strike="noStrike" cap="none">
                <a:solidFill>
                  <a:srgbClr val="005FAA"/>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43" name="Google Shape;443;p34"/>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44" name="Google Shape;444;p34"/>
          <p:cNvSpPr txBox="1"/>
          <p:nvPr/>
        </p:nvSpPr>
        <p:spPr>
          <a:xfrm>
            <a:off x="2151116" y="1939012"/>
            <a:ext cx="6828900" cy="47202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0000"/>
              <a:buFont typeface="Arial"/>
              <a:buNone/>
            </a:pPr>
            <a:r>
              <a:rPr lang="en" sz="30000" b="1" i="0" u="none" strike="noStrike" cap="none">
                <a:solidFill>
                  <a:schemeClr val="accent2"/>
                </a:solidFill>
                <a:latin typeface="Arial"/>
                <a:ea typeface="Arial"/>
                <a:cs typeface="Arial"/>
                <a:sym typeface="Arial"/>
              </a:rPr>
              <a:t>“</a:t>
            </a:r>
            <a:endParaRPr>
              <a:solidFill>
                <a:schemeClr val="accent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36. Logo Only">
  <p:cSld name="Logo Only">
    <p:spTree>
      <p:nvGrpSpPr>
        <p:cNvPr id="1" name="Shape 445"/>
        <p:cNvGrpSpPr/>
        <p:nvPr/>
      </p:nvGrpSpPr>
      <p:grpSpPr>
        <a:xfrm>
          <a:off x="0" y="0"/>
          <a:ext cx="0" cy="0"/>
          <a:chOff x="0" y="0"/>
          <a:chExt cx="0" cy="0"/>
        </a:xfrm>
      </p:grpSpPr>
      <p:grpSp>
        <p:nvGrpSpPr>
          <p:cNvPr id="446" name="Google Shape;446;p35"/>
          <p:cNvGrpSpPr/>
          <p:nvPr/>
        </p:nvGrpSpPr>
        <p:grpSpPr>
          <a:xfrm>
            <a:off x="313398" y="-641338"/>
            <a:ext cx="1926057" cy="2416205"/>
            <a:chOff x="0" y="0"/>
            <a:chExt cx="1926056" cy="2416204"/>
          </a:xfrm>
        </p:grpSpPr>
        <p:sp>
          <p:nvSpPr>
            <p:cNvPr id="447" name="Google Shape;447;p35"/>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48" name="Google Shape;448;p35" descr="Image"/>
            <p:cNvPicPr preferRelativeResize="0"/>
            <p:nvPr/>
          </p:nvPicPr>
          <p:blipFill rotWithShape="1">
            <a:blip r:embed="rId2">
              <a:alphaModFix/>
            </a:blip>
            <a:srcRect/>
            <a:stretch/>
          </p:blipFill>
          <p:spPr>
            <a:xfrm>
              <a:off x="324692" y="1128751"/>
              <a:ext cx="1276671" cy="942421"/>
            </a:xfrm>
            <a:prstGeom prst="rect">
              <a:avLst/>
            </a:prstGeom>
            <a:noFill/>
            <a:ln>
              <a:noFill/>
            </a:ln>
          </p:spPr>
        </p:pic>
      </p:grpSp>
      <p:sp>
        <p:nvSpPr>
          <p:cNvPr id="449" name="Google Shape;449;p35"/>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8. Light - Closing">
  <p:cSld name="Light - Closing">
    <p:bg>
      <p:bgPr>
        <a:solidFill>
          <a:srgbClr val="FFFFFF"/>
        </a:solidFill>
        <a:effectLst/>
      </p:bgPr>
    </p:bg>
    <p:spTree>
      <p:nvGrpSpPr>
        <p:cNvPr id="1" name="Shape 450"/>
        <p:cNvGrpSpPr/>
        <p:nvPr/>
      </p:nvGrpSpPr>
      <p:grpSpPr>
        <a:xfrm>
          <a:off x="0" y="0"/>
          <a:ext cx="0" cy="0"/>
          <a:chOff x="0" y="0"/>
          <a:chExt cx="0" cy="0"/>
        </a:xfrm>
      </p:grpSpPr>
      <p:pic>
        <p:nvPicPr>
          <p:cNvPr id="451" name="Google Shape;451;p36" descr="Image"/>
          <p:cNvPicPr preferRelativeResize="0"/>
          <p:nvPr/>
        </p:nvPicPr>
        <p:blipFill rotWithShape="1">
          <a:blip r:embed="rId2">
            <a:alphaModFix/>
          </a:blip>
          <a:srcRect/>
          <a:stretch/>
        </p:blipFill>
        <p:spPr>
          <a:xfrm>
            <a:off x="-3974408" y="5242843"/>
            <a:ext cx="17939063" cy="8523463"/>
          </a:xfrm>
          <a:prstGeom prst="rect">
            <a:avLst/>
          </a:prstGeom>
          <a:noFill/>
          <a:ln>
            <a:noFill/>
          </a:ln>
        </p:spPr>
      </p:pic>
      <p:sp>
        <p:nvSpPr>
          <p:cNvPr id="452" name="Google Shape;452;p36"/>
          <p:cNvSpPr txBox="1">
            <a:spLocks noGrp="1"/>
          </p:cNvSpPr>
          <p:nvPr>
            <p:ph type="body" idx="1"/>
          </p:nvPr>
        </p:nvSpPr>
        <p:spPr>
          <a:xfrm>
            <a:off x="13019212" y="2334101"/>
            <a:ext cx="8958299" cy="1231106"/>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8000"/>
              <a:buFont typeface="DM Sans"/>
              <a:buNone/>
              <a:defRPr sz="8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53" name="Google Shape;453;p36"/>
          <p:cNvSpPr txBox="1">
            <a:spLocks noGrp="1"/>
          </p:cNvSpPr>
          <p:nvPr>
            <p:ph type="body" idx="2"/>
          </p:nvPr>
        </p:nvSpPr>
        <p:spPr>
          <a:xfrm>
            <a:off x="13019213" y="5761760"/>
            <a:ext cx="8972038" cy="861774"/>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5600"/>
              <a:buFont typeface="DM Sans"/>
              <a:buNone/>
              <a:defRPr sz="56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54" name="Google Shape;454;p36"/>
          <p:cNvSpPr txBox="1">
            <a:spLocks noGrp="1"/>
          </p:cNvSpPr>
          <p:nvPr>
            <p:ph type="body" idx="3"/>
          </p:nvPr>
        </p:nvSpPr>
        <p:spPr>
          <a:xfrm>
            <a:off x="13019212" y="8750802"/>
            <a:ext cx="8972037" cy="963277"/>
          </a:xfrm>
          <a:prstGeom prst="rect">
            <a:avLst/>
          </a:prstGeom>
          <a:noFill/>
          <a:ln>
            <a:noFill/>
          </a:ln>
        </p:spPr>
        <p:txBody>
          <a:bodyPr spcFirstLastPara="1" wrap="square" lIns="0" tIns="0" rIns="0" bIns="0" anchor="ctr" anchorCtr="0">
            <a:spAutoFit/>
          </a:bodyPr>
          <a:lstStyle>
            <a:lvl1pPr marL="457200" marR="0" lvl="0" indent="-228600" algn="l" rtl="0">
              <a:lnSpc>
                <a:spcPct val="120000"/>
              </a:lnSpc>
              <a:spcBef>
                <a:spcPts val="0"/>
              </a:spcBef>
              <a:spcAft>
                <a:spcPts val="0"/>
              </a:spcAft>
              <a:buClr>
                <a:srgbClr val="EF8200"/>
              </a:buClr>
              <a:buSzPts val="5500"/>
              <a:buFont typeface="DM Sans"/>
              <a:buNone/>
              <a:defRPr sz="55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pic>
        <p:nvPicPr>
          <p:cNvPr id="455" name="Google Shape;455;p36" descr="Image"/>
          <p:cNvPicPr preferRelativeResize="0"/>
          <p:nvPr/>
        </p:nvPicPr>
        <p:blipFill rotWithShape="1">
          <a:blip r:embed="rId3">
            <a:alphaModFix/>
          </a:blip>
          <a:srcRect/>
          <a:stretch/>
        </p:blipFill>
        <p:spPr>
          <a:xfrm>
            <a:off x="13019213" y="10402830"/>
            <a:ext cx="728239" cy="486708"/>
          </a:xfrm>
          <a:prstGeom prst="rect">
            <a:avLst/>
          </a:prstGeom>
          <a:noFill/>
          <a:ln>
            <a:noFill/>
          </a:ln>
        </p:spPr>
      </p:pic>
      <p:sp>
        <p:nvSpPr>
          <p:cNvPr id="456" name="Google Shape;456;p36"/>
          <p:cNvSpPr txBox="1"/>
          <p:nvPr/>
        </p:nvSpPr>
        <p:spPr>
          <a:xfrm>
            <a:off x="14251179" y="10252484"/>
            <a:ext cx="6895618" cy="787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99999"/>
              </a:buClr>
              <a:buSzPts val="2400"/>
              <a:buFont typeface="DM Sans"/>
              <a:buNone/>
            </a:pPr>
            <a:r>
              <a:rPr lang="en" sz="2400" b="0" i="0" u="none" strike="noStrike" cap="none">
                <a:solidFill>
                  <a:srgbClr val="999999"/>
                </a:solidFill>
                <a:latin typeface="DM Sans"/>
                <a:ea typeface="DM Sans"/>
                <a:cs typeface="DM Sans"/>
                <a:sym typeface="DM Sans"/>
              </a:rPr>
              <a:t>This work is partially funded by the EU research and innovation programme</a:t>
            </a:r>
            <a:endParaRPr/>
          </a:p>
        </p:txBody>
      </p:sp>
      <p:sp>
        <p:nvSpPr>
          <p:cNvPr id="457" name="Google Shape;457;p36"/>
          <p:cNvSpPr txBox="1"/>
          <p:nvPr/>
        </p:nvSpPr>
        <p:spPr>
          <a:xfrm>
            <a:off x="13019213" y="6714498"/>
            <a:ext cx="287935" cy="9271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5FAA"/>
              </a:buClr>
              <a:buSzPts val="5600"/>
              <a:buFont typeface="DM Sans"/>
              <a:buNone/>
            </a:pPr>
            <a:r>
              <a:rPr lang="en" sz="5600" b="0" i="0" u="none" strike="noStrike" cap="none">
                <a:solidFill>
                  <a:srgbClr val="005FAA"/>
                </a:solidFill>
                <a:latin typeface="DM Sans"/>
                <a:ea typeface="DM Sans"/>
                <a:cs typeface="DM Sans"/>
                <a:sym typeface="DM Sans"/>
              </a:rPr>
              <a:t>t</a:t>
            </a:r>
            <a:endParaRPr/>
          </a:p>
        </p:txBody>
      </p:sp>
      <p:sp>
        <p:nvSpPr>
          <p:cNvPr id="458" name="Google Shape;458;p36"/>
          <p:cNvSpPr txBox="1"/>
          <p:nvPr/>
        </p:nvSpPr>
        <p:spPr>
          <a:xfrm>
            <a:off x="13019213" y="7641598"/>
            <a:ext cx="417373" cy="92710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5FAA"/>
              </a:buClr>
              <a:buSzPts val="5600"/>
              <a:buFont typeface="DM Sans"/>
              <a:buNone/>
            </a:pPr>
            <a:r>
              <a:rPr lang="en" sz="5600" b="0" i="0" u="none" strike="noStrike" cap="none">
                <a:solidFill>
                  <a:srgbClr val="005FAA"/>
                </a:solidFill>
                <a:latin typeface="DM Sans"/>
                <a:ea typeface="DM Sans"/>
                <a:cs typeface="DM Sans"/>
                <a:sym typeface="DM Sans"/>
              </a:rPr>
              <a:t>e</a:t>
            </a:r>
            <a:endParaRPr/>
          </a:p>
        </p:txBody>
      </p:sp>
      <p:sp>
        <p:nvSpPr>
          <p:cNvPr id="459" name="Google Shape;459;p36"/>
          <p:cNvSpPr txBox="1">
            <a:spLocks noGrp="1"/>
          </p:cNvSpPr>
          <p:nvPr>
            <p:ph type="body" idx="4"/>
          </p:nvPr>
        </p:nvSpPr>
        <p:spPr>
          <a:xfrm>
            <a:off x="13682636" y="6747161"/>
            <a:ext cx="8294876" cy="861774"/>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5600"/>
              <a:buFont typeface="DM Sans"/>
              <a:buNone/>
              <a:defRPr sz="56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60" name="Google Shape;460;p36"/>
          <p:cNvSpPr txBox="1">
            <a:spLocks noGrp="1"/>
          </p:cNvSpPr>
          <p:nvPr>
            <p:ph type="body" idx="5"/>
          </p:nvPr>
        </p:nvSpPr>
        <p:spPr>
          <a:xfrm>
            <a:off x="13682636" y="7674261"/>
            <a:ext cx="8294876" cy="861774"/>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5600"/>
              <a:buFont typeface="DM Sans"/>
              <a:buNone/>
              <a:defRPr sz="5600" b="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61" name="Google Shape;461;p36"/>
          <p:cNvSpPr/>
          <p:nvPr/>
        </p:nvSpPr>
        <p:spPr>
          <a:xfrm>
            <a:off x="1336227" y="-2443695"/>
            <a:ext cx="6300900" cy="79041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62" name="Google Shape;462;p36"/>
          <p:cNvPicPr preferRelativeResize="0"/>
          <p:nvPr/>
        </p:nvPicPr>
        <p:blipFill>
          <a:blip r:embed="rId4">
            <a:alphaModFix/>
          </a:blip>
          <a:stretch>
            <a:fillRect/>
          </a:stretch>
        </p:blipFill>
        <p:spPr>
          <a:xfrm>
            <a:off x="2441637" y="1115272"/>
            <a:ext cx="4067122" cy="310613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37. Dark - Closing">
  <p:cSld name="Dark - Closing">
    <p:bg>
      <p:bgPr>
        <a:solidFill>
          <a:srgbClr val="09142E"/>
        </a:solidFill>
        <a:effectLst/>
      </p:bgPr>
    </p:bg>
    <p:spTree>
      <p:nvGrpSpPr>
        <p:cNvPr id="1" name="Shape 463"/>
        <p:cNvGrpSpPr/>
        <p:nvPr/>
      </p:nvGrpSpPr>
      <p:grpSpPr>
        <a:xfrm>
          <a:off x="0" y="0"/>
          <a:ext cx="0" cy="0"/>
          <a:chOff x="0" y="0"/>
          <a:chExt cx="0" cy="0"/>
        </a:xfrm>
      </p:grpSpPr>
      <p:sp>
        <p:nvSpPr>
          <p:cNvPr id="464" name="Google Shape;464;p37"/>
          <p:cNvSpPr txBox="1">
            <a:spLocks noGrp="1"/>
          </p:cNvSpPr>
          <p:nvPr>
            <p:ph type="body" idx="1"/>
          </p:nvPr>
        </p:nvSpPr>
        <p:spPr>
          <a:xfrm>
            <a:off x="2438050" y="4854090"/>
            <a:ext cx="9378290" cy="1231106"/>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FFFFFF"/>
              </a:buClr>
              <a:buSzPts val="8000"/>
              <a:buFont typeface="DM Sans"/>
              <a:buNone/>
              <a:defRPr sz="8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65" name="Google Shape;465;p37"/>
          <p:cNvSpPr txBox="1">
            <a:spLocks noGrp="1"/>
          </p:cNvSpPr>
          <p:nvPr>
            <p:ph type="body" idx="2"/>
          </p:nvPr>
        </p:nvSpPr>
        <p:spPr>
          <a:xfrm>
            <a:off x="2438050" y="6909472"/>
            <a:ext cx="9378290" cy="861774"/>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FFFFFF"/>
              </a:buClr>
              <a:buSzPts val="5600"/>
              <a:buFont typeface="DM Sans"/>
              <a:buNone/>
              <a:defRPr sz="56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66" name="Google Shape;466;p37"/>
          <p:cNvSpPr txBox="1">
            <a:spLocks noGrp="1"/>
          </p:cNvSpPr>
          <p:nvPr>
            <p:ph type="body" idx="3"/>
          </p:nvPr>
        </p:nvSpPr>
        <p:spPr>
          <a:xfrm>
            <a:off x="2438050" y="10646726"/>
            <a:ext cx="6012491" cy="927101"/>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EF8200"/>
              </a:buClr>
              <a:buSzPts val="5600"/>
              <a:buFont typeface="DM Sans"/>
              <a:buNone/>
              <a:defRPr sz="56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pic>
        <p:nvPicPr>
          <p:cNvPr id="467" name="Google Shape;467;p37" descr="Image"/>
          <p:cNvPicPr preferRelativeResize="0"/>
          <p:nvPr/>
        </p:nvPicPr>
        <p:blipFill rotWithShape="1">
          <a:blip r:embed="rId2">
            <a:alphaModFix/>
          </a:blip>
          <a:srcRect/>
          <a:stretch/>
        </p:blipFill>
        <p:spPr>
          <a:xfrm>
            <a:off x="2438050" y="8180185"/>
            <a:ext cx="622303" cy="622303"/>
          </a:xfrm>
          <a:prstGeom prst="rect">
            <a:avLst/>
          </a:prstGeom>
          <a:noFill/>
          <a:ln>
            <a:noFill/>
          </a:ln>
        </p:spPr>
      </p:pic>
      <p:pic>
        <p:nvPicPr>
          <p:cNvPr id="468" name="Google Shape;468;p37" descr="Image"/>
          <p:cNvPicPr preferRelativeResize="0"/>
          <p:nvPr/>
        </p:nvPicPr>
        <p:blipFill rotWithShape="1">
          <a:blip r:embed="rId3">
            <a:alphaModFix/>
          </a:blip>
          <a:srcRect/>
          <a:stretch/>
        </p:blipFill>
        <p:spPr>
          <a:xfrm>
            <a:off x="2438050" y="9127962"/>
            <a:ext cx="622303" cy="622303"/>
          </a:xfrm>
          <a:prstGeom prst="rect">
            <a:avLst/>
          </a:prstGeom>
          <a:noFill/>
          <a:ln>
            <a:noFill/>
          </a:ln>
        </p:spPr>
      </p:pic>
      <p:pic>
        <p:nvPicPr>
          <p:cNvPr id="469" name="Google Shape;469;p37" descr="Image"/>
          <p:cNvPicPr preferRelativeResize="0"/>
          <p:nvPr/>
        </p:nvPicPr>
        <p:blipFill rotWithShape="1">
          <a:blip r:embed="rId4">
            <a:alphaModFix/>
          </a:blip>
          <a:srcRect/>
          <a:stretch/>
        </p:blipFill>
        <p:spPr>
          <a:xfrm>
            <a:off x="2539674" y="12602216"/>
            <a:ext cx="728240" cy="486708"/>
          </a:xfrm>
          <a:prstGeom prst="rect">
            <a:avLst/>
          </a:prstGeom>
          <a:noFill/>
          <a:ln>
            <a:noFill/>
          </a:ln>
        </p:spPr>
      </p:pic>
      <p:sp>
        <p:nvSpPr>
          <p:cNvPr id="470" name="Google Shape;470;p37"/>
          <p:cNvSpPr txBox="1"/>
          <p:nvPr/>
        </p:nvSpPr>
        <p:spPr>
          <a:xfrm>
            <a:off x="3771641" y="12648720"/>
            <a:ext cx="11318423" cy="3937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99999"/>
              </a:buClr>
              <a:buSzPts val="2400"/>
              <a:buFont typeface="DM Sans"/>
              <a:buNone/>
            </a:pPr>
            <a:r>
              <a:rPr lang="en" sz="2400" b="0" i="0" u="none" strike="noStrike" cap="none">
                <a:solidFill>
                  <a:srgbClr val="999999"/>
                </a:solidFill>
                <a:latin typeface="DM Sans"/>
                <a:ea typeface="DM Sans"/>
                <a:cs typeface="DM Sans"/>
                <a:sym typeface="DM Sans"/>
              </a:rPr>
              <a:t>This work is partially funded by the EU research and innovation programme</a:t>
            </a:r>
            <a:endParaRPr/>
          </a:p>
        </p:txBody>
      </p:sp>
      <p:pic>
        <p:nvPicPr>
          <p:cNvPr id="471" name="Google Shape;471;p37" descr="img 32x.png"/>
          <p:cNvPicPr preferRelativeResize="0"/>
          <p:nvPr/>
        </p:nvPicPr>
        <p:blipFill rotWithShape="1">
          <a:blip r:embed="rId5">
            <a:alphaModFix/>
          </a:blip>
          <a:srcRect/>
          <a:stretch/>
        </p:blipFill>
        <p:spPr>
          <a:xfrm rot="-5400000">
            <a:off x="14519096" y="-5088052"/>
            <a:ext cx="8811388" cy="18493362"/>
          </a:xfrm>
          <a:prstGeom prst="rect">
            <a:avLst/>
          </a:prstGeom>
          <a:noFill/>
          <a:ln>
            <a:noFill/>
          </a:ln>
        </p:spPr>
      </p:pic>
      <p:pic>
        <p:nvPicPr>
          <p:cNvPr id="472" name="Google Shape;472;p37" descr="Image">
            <a:hlinkClick r:id="rId6"/>
          </p:cNvPr>
          <p:cNvPicPr preferRelativeResize="0"/>
          <p:nvPr/>
        </p:nvPicPr>
        <p:blipFill rotWithShape="1">
          <a:blip r:embed="rId7">
            <a:alphaModFix/>
          </a:blip>
          <a:srcRect/>
          <a:stretch/>
        </p:blipFill>
        <p:spPr>
          <a:xfrm>
            <a:off x="8005629" y="10805475"/>
            <a:ext cx="609602" cy="609602"/>
          </a:xfrm>
          <a:prstGeom prst="rect">
            <a:avLst/>
          </a:prstGeom>
          <a:noFill/>
          <a:ln>
            <a:noFill/>
          </a:ln>
        </p:spPr>
      </p:pic>
      <p:pic>
        <p:nvPicPr>
          <p:cNvPr id="473" name="Google Shape;473;p37" descr="Image">
            <a:hlinkClick r:id="rId8"/>
          </p:cNvPr>
          <p:cNvPicPr preferRelativeResize="0"/>
          <p:nvPr/>
        </p:nvPicPr>
        <p:blipFill rotWithShape="1">
          <a:blip r:embed="rId9">
            <a:alphaModFix/>
          </a:blip>
          <a:srcRect/>
          <a:stretch/>
        </p:blipFill>
        <p:spPr>
          <a:xfrm>
            <a:off x="9126052" y="10805475"/>
            <a:ext cx="609602" cy="609602"/>
          </a:xfrm>
          <a:prstGeom prst="rect">
            <a:avLst/>
          </a:prstGeom>
          <a:noFill/>
          <a:ln>
            <a:noFill/>
          </a:ln>
        </p:spPr>
      </p:pic>
      <p:pic>
        <p:nvPicPr>
          <p:cNvPr id="474" name="Google Shape;474;p37" descr="Image">
            <a:hlinkClick r:id="rId10"/>
          </p:cNvPr>
          <p:cNvPicPr preferRelativeResize="0"/>
          <p:nvPr/>
        </p:nvPicPr>
        <p:blipFill rotWithShape="1">
          <a:blip r:embed="rId11">
            <a:alphaModFix/>
          </a:blip>
          <a:srcRect/>
          <a:stretch/>
        </p:blipFill>
        <p:spPr>
          <a:xfrm>
            <a:off x="10246475" y="10805475"/>
            <a:ext cx="609602" cy="609602"/>
          </a:xfrm>
          <a:prstGeom prst="rect">
            <a:avLst/>
          </a:prstGeom>
          <a:noFill/>
          <a:ln>
            <a:noFill/>
          </a:ln>
        </p:spPr>
      </p:pic>
      <p:cxnSp>
        <p:nvCxnSpPr>
          <p:cNvPr id="475" name="Google Shape;475;p37"/>
          <p:cNvCxnSpPr/>
          <p:nvPr/>
        </p:nvCxnSpPr>
        <p:spPr>
          <a:xfrm rot="10800000" flipH="1">
            <a:off x="7306906" y="10695622"/>
            <a:ext cx="2" cy="829307"/>
          </a:xfrm>
          <a:prstGeom prst="straightConnector1">
            <a:avLst/>
          </a:prstGeom>
          <a:noFill/>
          <a:ln w="25400" cap="flat" cmpd="sng">
            <a:solidFill>
              <a:srgbClr val="FFFFFF"/>
            </a:solidFill>
            <a:prstDash val="solid"/>
            <a:round/>
            <a:headEnd type="none" w="sm" len="sm"/>
            <a:tailEnd type="none" w="sm" len="sm"/>
          </a:ln>
        </p:spPr>
      </p:cxnSp>
      <p:sp>
        <p:nvSpPr>
          <p:cNvPr id="476" name="Google Shape;476;p37"/>
          <p:cNvSpPr txBox="1">
            <a:spLocks noGrp="1"/>
          </p:cNvSpPr>
          <p:nvPr>
            <p:ph type="body" idx="4"/>
          </p:nvPr>
        </p:nvSpPr>
        <p:spPr>
          <a:xfrm>
            <a:off x="3523239" y="8010452"/>
            <a:ext cx="8293101" cy="86177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5600"/>
              <a:buFont typeface="DM Sans"/>
              <a:buNone/>
              <a:defRPr sz="56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77" name="Google Shape;477;p37"/>
          <p:cNvSpPr txBox="1">
            <a:spLocks noGrp="1"/>
          </p:cNvSpPr>
          <p:nvPr>
            <p:ph type="body" idx="5"/>
          </p:nvPr>
        </p:nvSpPr>
        <p:spPr>
          <a:xfrm>
            <a:off x="3523239" y="8958494"/>
            <a:ext cx="8293101" cy="861774"/>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FFFFFF"/>
              </a:buClr>
              <a:buSzPts val="5600"/>
              <a:buFont typeface="DM Sans"/>
              <a:buNone/>
              <a:defRPr sz="56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78" name="Google Shape;478;p37"/>
          <p:cNvSpPr/>
          <p:nvPr/>
        </p:nvSpPr>
        <p:spPr>
          <a:xfrm>
            <a:off x="2438225" y="-1835475"/>
            <a:ext cx="4614900" cy="5788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79" name="Google Shape;479;p37"/>
          <p:cNvPicPr preferRelativeResize="0"/>
          <p:nvPr/>
        </p:nvPicPr>
        <p:blipFill>
          <a:blip r:embed="rId12">
            <a:alphaModFix/>
          </a:blip>
          <a:stretch>
            <a:fillRect/>
          </a:stretch>
        </p:blipFill>
        <p:spPr>
          <a:xfrm>
            <a:off x="3247822" y="771092"/>
            <a:ext cx="2978738" cy="227491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39. Dark - Closing (Simple)">
  <p:cSld name="Dark - Closing (Simple)">
    <p:bg>
      <p:bgPr>
        <a:solidFill>
          <a:srgbClr val="09142E"/>
        </a:solidFill>
        <a:effectLst/>
      </p:bgPr>
    </p:bg>
    <p:spTree>
      <p:nvGrpSpPr>
        <p:cNvPr id="1" name="Shape 480"/>
        <p:cNvGrpSpPr/>
        <p:nvPr/>
      </p:nvGrpSpPr>
      <p:grpSpPr>
        <a:xfrm>
          <a:off x="0" y="0"/>
          <a:ext cx="0" cy="0"/>
          <a:chOff x="0" y="0"/>
          <a:chExt cx="0" cy="0"/>
        </a:xfrm>
      </p:grpSpPr>
      <p:sp>
        <p:nvSpPr>
          <p:cNvPr id="481" name="Google Shape;481;p38"/>
          <p:cNvSpPr txBox="1">
            <a:spLocks noGrp="1"/>
          </p:cNvSpPr>
          <p:nvPr>
            <p:ph type="body" idx="1"/>
          </p:nvPr>
        </p:nvSpPr>
        <p:spPr>
          <a:xfrm>
            <a:off x="2438050" y="5092234"/>
            <a:ext cx="12319001" cy="1231106"/>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8000"/>
              <a:buFont typeface="DM Sans"/>
              <a:buNone/>
              <a:defRPr sz="8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82" name="Google Shape;482;p38"/>
          <p:cNvSpPr txBox="1">
            <a:spLocks noGrp="1"/>
          </p:cNvSpPr>
          <p:nvPr>
            <p:ph type="body" idx="2"/>
          </p:nvPr>
        </p:nvSpPr>
        <p:spPr>
          <a:xfrm>
            <a:off x="2438049" y="6667500"/>
            <a:ext cx="1231702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pic>
        <p:nvPicPr>
          <p:cNvPr id="483" name="Google Shape;483;p38"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pic>
        <p:nvPicPr>
          <p:cNvPr id="484" name="Google Shape;484;p38" descr="Image"/>
          <p:cNvPicPr preferRelativeResize="0"/>
          <p:nvPr/>
        </p:nvPicPr>
        <p:blipFill rotWithShape="1">
          <a:blip r:embed="rId3">
            <a:alphaModFix/>
          </a:blip>
          <a:srcRect/>
          <a:stretch/>
        </p:blipFill>
        <p:spPr>
          <a:xfrm>
            <a:off x="2539674" y="12602216"/>
            <a:ext cx="728240" cy="486708"/>
          </a:xfrm>
          <a:prstGeom prst="rect">
            <a:avLst/>
          </a:prstGeom>
          <a:noFill/>
          <a:ln>
            <a:noFill/>
          </a:ln>
        </p:spPr>
      </p:pic>
      <p:sp>
        <p:nvSpPr>
          <p:cNvPr id="485" name="Google Shape;485;p38"/>
          <p:cNvSpPr txBox="1"/>
          <p:nvPr/>
        </p:nvSpPr>
        <p:spPr>
          <a:xfrm>
            <a:off x="3771641" y="12648720"/>
            <a:ext cx="11318423" cy="3937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99999"/>
              </a:buClr>
              <a:buSzPts val="2400"/>
              <a:buFont typeface="DM Sans"/>
              <a:buNone/>
            </a:pPr>
            <a:r>
              <a:rPr lang="en" sz="2400" b="0" i="0" u="none" strike="noStrike" cap="none">
                <a:solidFill>
                  <a:srgbClr val="999999"/>
                </a:solidFill>
                <a:latin typeface="DM Sans"/>
                <a:ea typeface="DM Sans"/>
                <a:cs typeface="DM Sans"/>
                <a:sym typeface="DM Sans"/>
              </a:rPr>
              <a:t>This work is partially funded by the EU research and innovation programme</a:t>
            </a:r>
            <a:endParaRPr/>
          </a:p>
        </p:txBody>
      </p:sp>
      <p:pic>
        <p:nvPicPr>
          <p:cNvPr id="486" name="Google Shape;486;p38" descr="Image">
            <a:hlinkClick r:id="rId4"/>
          </p:cNvPr>
          <p:cNvPicPr preferRelativeResize="0"/>
          <p:nvPr/>
        </p:nvPicPr>
        <p:blipFill rotWithShape="1">
          <a:blip r:embed="rId5">
            <a:alphaModFix/>
          </a:blip>
          <a:srcRect/>
          <a:stretch/>
        </p:blipFill>
        <p:spPr>
          <a:xfrm>
            <a:off x="8005629" y="10805475"/>
            <a:ext cx="609602" cy="609602"/>
          </a:xfrm>
          <a:prstGeom prst="rect">
            <a:avLst/>
          </a:prstGeom>
          <a:noFill/>
          <a:ln>
            <a:noFill/>
          </a:ln>
        </p:spPr>
      </p:pic>
      <p:pic>
        <p:nvPicPr>
          <p:cNvPr id="487" name="Google Shape;487;p38" descr="Image">
            <a:hlinkClick r:id="rId6"/>
          </p:cNvPr>
          <p:cNvPicPr preferRelativeResize="0"/>
          <p:nvPr/>
        </p:nvPicPr>
        <p:blipFill rotWithShape="1">
          <a:blip r:embed="rId7">
            <a:alphaModFix/>
          </a:blip>
          <a:srcRect/>
          <a:stretch/>
        </p:blipFill>
        <p:spPr>
          <a:xfrm>
            <a:off x="9126052" y="10805475"/>
            <a:ext cx="609602" cy="609602"/>
          </a:xfrm>
          <a:prstGeom prst="rect">
            <a:avLst/>
          </a:prstGeom>
          <a:noFill/>
          <a:ln>
            <a:noFill/>
          </a:ln>
        </p:spPr>
      </p:pic>
      <p:pic>
        <p:nvPicPr>
          <p:cNvPr id="488" name="Google Shape;488;p38" descr="Image">
            <a:hlinkClick r:id="rId8"/>
          </p:cNvPr>
          <p:cNvPicPr preferRelativeResize="0"/>
          <p:nvPr/>
        </p:nvPicPr>
        <p:blipFill rotWithShape="1">
          <a:blip r:embed="rId9">
            <a:alphaModFix/>
          </a:blip>
          <a:srcRect/>
          <a:stretch/>
        </p:blipFill>
        <p:spPr>
          <a:xfrm>
            <a:off x="10246475" y="10805475"/>
            <a:ext cx="609602" cy="609602"/>
          </a:xfrm>
          <a:prstGeom prst="rect">
            <a:avLst/>
          </a:prstGeom>
          <a:noFill/>
          <a:ln>
            <a:noFill/>
          </a:ln>
        </p:spPr>
      </p:pic>
      <p:cxnSp>
        <p:nvCxnSpPr>
          <p:cNvPr id="489" name="Google Shape;489;p38"/>
          <p:cNvCxnSpPr/>
          <p:nvPr/>
        </p:nvCxnSpPr>
        <p:spPr>
          <a:xfrm rot="10800000" flipH="1">
            <a:off x="7306906" y="10695622"/>
            <a:ext cx="2" cy="829307"/>
          </a:xfrm>
          <a:prstGeom prst="straightConnector1">
            <a:avLst/>
          </a:prstGeom>
          <a:noFill/>
          <a:ln w="25400" cap="flat" cmpd="sng">
            <a:solidFill>
              <a:srgbClr val="FFFFFF"/>
            </a:solidFill>
            <a:prstDash val="solid"/>
            <a:round/>
            <a:headEnd type="none" w="sm" len="sm"/>
            <a:tailEnd type="none" w="sm" len="sm"/>
          </a:ln>
        </p:spPr>
      </p:cxnSp>
      <p:sp>
        <p:nvSpPr>
          <p:cNvPr id="490" name="Google Shape;490;p38"/>
          <p:cNvSpPr txBox="1"/>
          <p:nvPr/>
        </p:nvSpPr>
        <p:spPr>
          <a:xfrm>
            <a:off x="2438049" y="10646726"/>
            <a:ext cx="6012600" cy="861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EF8200"/>
              </a:buClr>
              <a:buSzPts val="5600"/>
              <a:buFont typeface="DM Sans"/>
              <a:buNone/>
            </a:pPr>
            <a:r>
              <a:rPr lang="en" sz="5600" i="0" u="none" strike="noStrike" cap="none">
                <a:solidFill>
                  <a:srgbClr val="EF8200"/>
                </a:solidFill>
                <a:latin typeface="DM Sans"/>
                <a:ea typeface="DM Sans"/>
                <a:cs typeface="DM Sans"/>
                <a:sym typeface="DM Sans"/>
              </a:rPr>
              <a:t>www.egi.eu</a:t>
            </a:r>
            <a:endParaRPr/>
          </a:p>
        </p:txBody>
      </p:sp>
      <p:sp>
        <p:nvSpPr>
          <p:cNvPr id="491" name="Google Shape;491;p38"/>
          <p:cNvSpPr/>
          <p:nvPr/>
        </p:nvSpPr>
        <p:spPr>
          <a:xfrm>
            <a:off x="2438225" y="-1835475"/>
            <a:ext cx="4614900" cy="5788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92" name="Google Shape;492;p38"/>
          <p:cNvPicPr preferRelativeResize="0"/>
          <p:nvPr/>
        </p:nvPicPr>
        <p:blipFill>
          <a:blip r:embed="rId10">
            <a:alphaModFix/>
          </a:blip>
          <a:stretch>
            <a:fillRect/>
          </a:stretch>
        </p:blipFill>
        <p:spPr>
          <a:xfrm>
            <a:off x="3247822" y="771092"/>
            <a:ext cx="2978738" cy="227491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32. Light - Divider (Title)">
  <p:cSld name="Light - Divider (Title)">
    <p:bg>
      <p:bgPr>
        <a:solidFill>
          <a:srgbClr val="FFFFFF"/>
        </a:solidFill>
        <a:effectLst/>
      </p:bgPr>
    </p:bg>
    <p:spTree>
      <p:nvGrpSpPr>
        <p:cNvPr id="1" name="Shape 493"/>
        <p:cNvGrpSpPr/>
        <p:nvPr/>
      </p:nvGrpSpPr>
      <p:grpSpPr>
        <a:xfrm>
          <a:off x="0" y="0"/>
          <a:ext cx="0" cy="0"/>
          <a:chOff x="0" y="0"/>
          <a:chExt cx="0" cy="0"/>
        </a:xfrm>
      </p:grpSpPr>
      <p:sp>
        <p:nvSpPr>
          <p:cNvPr id="494" name="Google Shape;494;p39"/>
          <p:cNvSpPr txBox="1">
            <a:spLocks noGrp="1"/>
          </p:cNvSpPr>
          <p:nvPr>
            <p:ph type="body" idx="1"/>
          </p:nvPr>
        </p:nvSpPr>
        <p:spPr>
          <a:xfrm>
            <a:off x="1198153" y="5934669"/>
            <a:ext cx="13402702" cy="1846659"/>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0"/>
              </a:spcBef>
              <a:spcAft>
                <a:spcPts val="0"/>
              </a:spcAft>
              <a:buClr>
                <a:srgbClr val="005FAA"/>
              </a:buClr>
              <a:buSzPts val="12000"/>
              <a:buFont typeface="DM Sans"/>
              <a:buNone/>
              <a:defRPr sz="12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pic>
        <p:nvPicPr>
          <p:cNvPr id="495" name="Google Shape;495;p39" descr="Image"/>
          <p:cNvPicPr preferRelativeResize="0"/>
          <p:nvPr/>
        </p:nvPicPr>
        <p:blipFill rotWithShape="1">
          <a:blip r:embed="rId2">
            <a:alphaModFix/>
          </a:blip>
          <a:srcRect/>
          <a:stretch/>
        </p:blipFill>
        <p:spPr>
          <a:xfrm rot="-5400000">
            <a:off x="13236401" y="2597725"/>
            <a:ext cx="13751180" cy="8528649"/>
          </a:xfrm>
          <a:prstGeom prst="rect">
            <a:avLst/>
          </a:prstGeom>
          <a:noFill/>
          <a:ln>
            <a:noFill/>
          </a:ln>
        </p:spPr>
      </p:pic>
      <p:sp>
        <p:nvSpPr>
          <p:cNvPr id="496" name="Google Shape;496;p39"/>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497" name="Google Shape;497;p39"/>
          <p:cNvSpPr/>
          <p:nvPr/>
        </p:nvSpPr>
        <p:spPr>
          <a:xfrm>
            <a:off x="1031425" y="-1646575"/>
            <a:ext cx="3512100" cy="44055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98" name="Google Shape;498;p39"/>
          <p:cNvPicPr preferRelativeResize="0"/>
          <p:nvPr/>
        </p:nvPicPr>
        <p:blipFill>
          <a:blip r:embed="rId3">
            <a:alphaModFix/>
          </a:blip>
          <a:stretch>
            <a:fillRect/>
          </a:stretch>
        </p:blipFill>
        <p:spPr>
          <a:xfrm>
            <a:off x="1647541" y="337063"/>
            <a:ext cx="2266868" cy="173124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0. (extra) Content - 3 Horizontal with Two Bullets">
  <p:cSld name="Content - 3 Horizontal with Two Bullets">
    <p:spTree>
      <p:nvGrpSpPr>
        <p:cNvPr id="1" name="Shape 499"/>
        <p:cNvGrpSpPr/>
        <p:nvPr/>
      </p:nvGrpSpPr>
      <p:grpSpPr>
        <a:xfrm>
          <a:off x="0" y="0"/>
          <a:ext cx="0" cy="0"/>
          <a:chOff x="0" y="0"/>
          <a:chExt cx="0" cy="0"/>
        </a:xfrm>
      </p:grpSpPr>
      <p:pic>
        <p:nvPicPr>
          <p:cNvPr id="500" name="Google Shape;500;p40"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grpSp>
        <p:nvGrpSpPr>
          <p:cNvPr id="501" name="Google Shape;501;p40"/>
          <p:cNvGrpSpPr/>
          <p:nvPr/>
        </p:nvGrpSpPr>
        <p:grpSpPr>
          <a:xfrm>
            <a:off x="313398" y="-641338"/>
            <a:ext cx="1926057" cy="2416205"/>
            <a:chOff x="0" y="0"/>
            <a:chExt cx="1926056" cy="2416204"/>
          </a:xfrm>
        </p:grpSpPr>
        <p:sp>
          <p:nvSpPr>
            <p:cNvPr id="502" name="Google Shape;502;p40"/>
            <p:cNvSpPr/>
            <p:nvPr/>
          </p:nvSpPr>
          <p:spPr>
            <a:xfrm>
              <a:off x="0" y="0"/>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503" name="Google Shape;503;p40" descr="Image"/>
            <p:cNvPicPr preferRelativeResize="0"/>
            <p:nvPr/>
          </p:nvPicPr>
          <p:blipFill rotWithShape="1">
            <a:blip r:embed="rId3">
              <a:alphaModFix/>
            </a:blip>
            <a:srcRect/>
            <a:stretch/>
          </p:blipFill>
          <p:spPr>
            <a:xfrm>
              <a:off x="324692" y="1128751"/>
              <a:ext cx="1276671" cy="942421"/>
            </a:xfrm>
            <a:prstGeom prst="rect">
              <a:avLst/>
            </a:prstGeom>
            <a:noFill/>
            <a:ln>
              <a:noFill/>
            </a:ln>
          </p:spPr>
        </p:pic>
      </p:grpSp>
      <p:sp>
        <p:nvSpPr>
          <p:cNvPr id="504" name="Google Shape;504;p40"/>
          <p:cNvSpPr txBox="1"/>
          <p:nvPr/>
        </p:nvSpPr>
        <p:spPr>
          <a:xfrm>
            <a:off x="20867075" y="13045341"/>
            <a:ext cx="2516597" cy="330201"/>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EF8200"/>
              </a:buClr>
              <a:buSzPts val="2000"/>
              <a:buFont typeface="DM Sans"/>
              <a:buNone/>
            </a:pPr>
            <a:r>
              <a:rPr lang="en" sz="2000" b="0" i="0" u="none" strike="noStrike" cap="none">
                <a:solidFill>
                  <a:srgbClr val="EF8200"/>
                </a:solidFill>
                <a:latin typeface="DM Sans"/>
                <a:ea typeface="DM Sans"/>
                <a:cs typeface="DM Sans"/>
                <a:sym typeface="DM Sans"/>
              </a:rPr>
              <a:t>www.egi.eu  |</a:t>
            </a:r>
            <a:endParaRPr/>
          </a:p>
        </p:txBody>
      </p:sp>
      <p:sp>
        <p:nvSpPr>
          <p:cNvPr id="505" name="Google Shape;505;p40"/>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06" name="Google Shape;506;p40"/>
          <p:cNvSpPr txBox="1">
            <a:spLocks noGrp="1"/>
          </p:cNvSpPr>
          <p:nvPr>
            <p:ph type="body" idx="2"/>
          </p:nvPr>
        </p:nvSpPr>
        <p:spPr>
          <a:xfrm>
            <a:off x="1831774" y="3108471"/>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07" name="Google Shape;507;p40"/>
          <p:cNvSpPr txBox="1">
            <a:spLocks noGrp="1"/>
          </p:cNvSpPr>
          <p:nvPr>
            <p:ph type="body" idx="3"/>
          </p:nvPr>
        </p:nvSpPr>
        <p:spPr>
          <a:xfrm>
            <a:off x="1831773" y="4887897"/>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08" name="Google Shape;508;p40"/>
          <p:cNvSpPr txBox="1">
            <a:spLocks noGrp="1"/>
          </p:cNvSpPr>
          <p:nvPr>
            <p:ph type="body" idx="4"/>
          </p:nvPr>
        </p:nvSpPr>
        <p:spPr>
          <a:xfrm>
            <a:off x="9055918" y="3108471"/>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09" name="Google Shape;509;p40"/>
          <p:cNvSpPr txBox="1">
            <a:spLocks noGrp="1"/>
          </p:cNvSpPr>
          <p:nvPr>
            <p:ph type="body" idx="5"/>
          </p:nvPr>
        </p:nvSpPr>
        <p:spPr>
          <a:xfrm>
            <a:off x="9055918" y="4887897"/>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0" name="Google Shape;510;p40"/>
          <p:cNvSpPr txBox="1">
            <a:spLocks noGrp="1"/>
          </p:cNvSpPr>
          <p:nvPr>
            <p:ph type="body" idx="6"/>
          </p:nvPr>
        </p:nvSpPr>
        <p:spPr>
          <a:xfrm>
            <a:off x="16786860" y="3108471"/>
            <a:ext cx="5588001"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1" name="Google Shape;511;p40"/>
          <p:cNvSpPr txBox="1">
            <a:spLocks noGrp="1"/>
          </p:cNvSpPr>
          <p:nvPr>
            <p:ph type="body" idx="7"/>
          </p:nvPr>
        </p:nvSpPr>
        <p:spPr>
          <a:xfrm>
            <a:off x="16811059" y="4887897"/>
            <a:ext cx="5588001" cy="184665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828282"/>
              </a:buClr>
              <a:buSzPts val="4000"/>
              <a:buFont typeface="DM Sans"/>
              <a:buNone/>
              <a:defRPr sz="40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2" name="Google Shape;512;p40"/>
          <p:cNvSpPr txBox="1"/>
          <p:nvPr/>
        </p:nvSpPr>
        <p:spPr>
          <a:xfrm>
            <a:off x="1015862" y="3045651"/>
            <a:ext cx="607177"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1</a:t>
            </a:r>
            <a:endParaRPr/>
          </a:p>
        </p:txBody>
      </p:sp>
      <p:sp>
        <p:nvSpPr>
          <p:cNvPr id="513" name="Google Shape;513;p40"/>
          <p:cNvSpPr txBox="1"/>
          <p:nvPr/>
        </p:nvSpPr>
        <p:spPr>
          <a:xfrm>
            <a:off x="8079200" y="3045651"/>
            <a:ext cx="607178"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2</a:t>
            </a:r>
            <a:endParaRPr/>
          </a:p>
        </p:txBody>
      </p:sp>
      <p:sp>
        <p:nvSpPr>
          <p:cNvPr id="514" name="Google Shape;514;p40"/>
          <p:cNvSpPr txBox="1"/>
          <p:nvPr/>
        </p:nvSpPr>
        <p:spPr>
          <a:xfrm>
            <a:off x="15767772" y="3045651"/>
            <a:ext cx="607178" cy="80010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EF8200"/>
              </a:buClr>
              <a:buSzPts val="4800"/>
              <a:buFont typeface="DM Sans"/>
              <a:buNone/>
            </a:pPr>
            <a:r>
              <a:rPr lang="en" sz="4800" b="0" i="0" u="none" strike="noStrike" cap="none">
                <a:solidFill>
                  <a:srgbClr val="EF8200"/>
                </a:solidFill>
                <a:latin typeface="DM Sans"/>
                <a:ea typeface="DM Sans"/>
                <a:cs typeface="DM Sans"/>
                <a:sym typeface="DM Sans"/>
              </a:rPr>
              <a:t>3</a:t>
            </a:r>
            <a:endParaRPr/>
          </a:p>
        </p:txBody>
      </p:sp>
      <p:sp>
        <p:nvSpPr>
          <p:cNvPr id="515" name="Google Shape;515;p40"/>
          <p:cNvSpPr txBox="1">
            <a:spLocks noGrp="1"/>
          </p:cNvSpPr>
          <p:nvPr>
            <p:ph type="body" idx="8"/>
          </p:nvPr>
        </p:nvSpPr>
        <p:spPr>
          <a:xfrm>
            <a:off x="1831775" y="7008201"/>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6" name="Google Shape;516;p40"/>
          <p:cNvSpPr txBox="1">
            <a:spLocks noGrp="1"/>
          </p:cNvSpPr>
          <p:nvPr>
            <p:ph type="body" idx="9"/>
          </p:nvPr>
        </p:nvSpPr>
        <p:spPr>
          <a:xfrm>
            <a:off x="9054627" y="7008201"/>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7" name="Google Shape;517;p40"/>
          <p:cNvSpPr txBox="1">
            <a:spLocks noGrp="1"/>
          </p:cNvSpPr>
          <p:nvPr>
            <p:ph type="body" idx="13"/>
          </p:nvPr>
        </p:nvSpPr>
        <p:spPr>
          <a:xfrm>
            <a:off x="16811060" y="7008201"/>
            <a:ext cx="5588000"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18" name="Google Shape;518;p40"/>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cxnSp>
        <p:nvCxnSpPr>
          <p:cNvPr id="519" name="Google Shape;519;p40"/>
          <p:cNvCxnSpPr/>
          <p:nvPr/>
        </p:nvCxnSpPr>
        <p:spPr>
          <a:xfrm>
            <a:off x="1128823" y="9257413"/>
            <a:ext cx="22126354" cy="0"/>
          </a:xfrm>
          <a:prstGeom prst="straightConnector1">
            <a:avLst/>
          </a:prstGeom>
          <a:noFill/>
          <a:ln w="38100" cap="flat" cmpd="sng">
            <a:solidFill>
              <a:srgbClr val="0061B0"/>
            </a:solidFill>
            <a:prstDash val="solid"/>
            <a:round/>
            <a:headEnd type="none" w="sm" len="sm"/>
            <a:tailEnd type="none" w="sm" len="sm"/>
          </a:ln>
        </p:spPr>
      </p:cxnSp>
      <p:sp>
        <p:nvSpPr>
          <p:cNvPr id="520" name="Google Shape;520;p40"/>
          <p:cNvSpPr txBox="1">
            <a:spLocks noGrp="1"/>
          </p:cNvSpPr>
          <p:nvPr>
            <p:ph type="body" idx="14"/>
          </p:nvPr>
        </p:nvSpPr>
        <p:spPr>
          <a:xfrm>
            <a:off x="2324417" y="9560757"/>
            <a:ext cx="5095358"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21" name="Google Shape;521;p40"/>
          <p:cNvSpPr txBox="1">
            <a:spLocks noGrp="1"/>
          </p:cNvSpPr>
          <p:nvPr>
            <p:ph type="body" idx="15"/>
          </p:nvPr>
        </p:nvSpPr>
        <p:spPr>
          <a:xfrm>
            <a:off x="9547269" y="9560757"/>
            <a:ext cx="5095358"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22" name="Google Shape;522;p40"/>
          <p:cNvSpPr txBox="1">
            <a:spLocks noGrp="1"/>
          </p:cNvSpPr>
          <p:nvPr>
            <p:ph type="body" idx="16"/>
          </p:nvPr>
        </p:nvSpPr>
        <p:spPr>
          <a:xfrm>
            <a:off x="17303702" y="9560757"/>
            <a:ext cx="5095358" cy="164941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0"/>
              </a:spcBef>
              <a:spcAft>
                <a:spcPts val="0"/>
              </a:spcAft>
              <a:buClr>
                <a:srgbClr val="828282"/>
              </a:buClr>
              <a:buSzPts val="3600"/>
              <a:buFont typeface="Arial"/>
              <a:buChar char="•"/>
              <a:defRPr sz="3600" b="0" i="0" u="none" strike="noStrike" cap="none">
                <a:solidFill>
                  <a:srgbClr val="828282"/>
                </a:solidFill>
                <a:latin typeface="DM Sans"/>
                <a:ea typeface="DM Sans"/>
                <a:cs typeface="DM Sans"/>
                <a:sym typeface="DM Sans"/>
              </a:defRPr>
            </a:lvl1pPr>
            <a:lvl2pPr marL="914400" marR="0" lvl="1"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2pPr>
            <a:lvl3pPr marL="1371600" marR="0" lvl="2" indent="-457200" algn="l" rtl="0">
              <a:lnSpc>
                <a:spcPct val="100000"/>
              </a:lnSpc>
              <a:spcBef>
                <a:spcPts val="0"/>
              </a:spcBef>
              <a:spcAft>
                <a:spcPts val="0"/>
              </a:spcAft>
              <a:buClr>
                <a:srgbClr val="828282"/>
              </a:buClr>
              <a:buSzPts val="3600"/>
              <a:buFont typeface="DM Sans"/>
              <a:buChar char="•"/>
              <a:defRPr sz="3600" b="0" i="0" u="none" strike="noStrike" cap="none">
                <a:solidFill>
                  <a:srgbClr val="828282"/>
                </a:solidFill>
                <a:latin typeface="DM Sans"/>
                <a:ea typeface="DM Sans"/>
                <a:cs typeface="DM Sans"/>
                <a:sym typeface="DM Sans"/>
              </a:defRPr>
            </a:lvl3pPr>
            <a:lvl4pPr marL="1828800" marR="0" lvl="3"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4pPr>
            <a:lvl5pPr marL="2286000" marR="0" lvl="4" indent="-509778" algn="l" rtl="0">
              <a:lnSpc>
                <a:spcPct val="100000"/>
              </a:lnSpc>
              <a:spcBef>
                <a:spcPts val="0"/>
              </a:spcBef>
              <a:spcAft>
                <a:spcPts val="0"/>
              </a:spcAft>
              <a:buClr>
                <a:srgbClr val="828282"/>
              </a:buClr>
              <a:buSzPts val="4428"/>
              <a:buFont typeface="DM Sans"/>
              <a:buChar char="•"/>
              <a:defRPr sz="36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23" name="Google Shape;523;p40"/>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01. Dark - Title">
  <p:cSld name="Dark - Title">
    <p:bg>
      <p:bgPr>
        <a:solidFill>
          <a:srgbClr val="09142E"/>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1079500" y="7525869"/>
            <a:ext cx="23063494" cy="1087477"/>
          </a:xfrm>
          <a:prstGeom prst="rect">
            <a:avLst/>
          </a:prstGeom>
          <a:noFill/>
          <a:ln>
            <a:noFill/>
          </a:ln>
        </p:spPr>
        <p:txBody>
          <a:bodyPr spcFirstLastPara="1" wrap="square" lIns="50800" tIns="50800" rIns="50800" bIns="50800" anchor="t" anchorCtr="0">
            <a:spAutoFit/>
          </a:bodyPr>
          <a:lstStyle>
            <a:lvl1pPr marL="457200" marR="0" lvl="0" indent="-228600" algn="l" rtl="0">
              <a:lnSpc>
                <a:spcPct val="100000"/>
              </a:lnSpc>
              <a:spcBef>
                <a:spcPts val="0"/>
              </a:spcBef>
              <a:spcAft>
                <a:spcPts val="0"/>
              </a:spcAft>
              <a:buClr>
                <a:srgbClr val="FFFFFF"/>
              </a:buClr>
              <a:buSzPts val="6400"/>
              <a:buFont typeface="DM Sans"/>
              <a:buNone/>
              <a:defRPr sz="64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2" name="Google Shape;32;p5"/>
          <p:cNvSpPr txBox="1">
            <a:spLocks noGrp="1"/>
          </p:cNvSpPr>
          <p:nvPr>
            <p:ph type="body" idx="2"/>
          </p:nvPr>
        </p:nvSpPr>
        <p:spPr>
          <a:xfrm>
            <a:off x="1079500" y="5707173"/>
            <a:ext cx="23063494" cy="1549142"/>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FFFFFF"/>
              </a:buClr>
              <a:buSzPts val="9400"/>
              <a:buFont typeface="DM Sans"/>
              <a:buNone/>
              <a:defRPr sz="94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33" name="Google Shape;33;p5"/>
          <p:cNvSpPr txBox="1">
            <a:spLocks noGrp="1"/>
          </p:cNvSpPr>
          <p:nvPr>
            <p:ph type="body" idx="3"/>
          </p:nvPr>
        </p:nvSpPr>
        <p:spPr>
          <a:xfrm>
            <a:off x="1209182" y="10729563"/>
            <a:ext cx="11318423"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4" name="Google Shape;34;p5"/>
          <p:cNvSpPr txBox="1">
            <a:spLocks noGrp="1"/>
          </p:cNvSpPr>
          <p:nvPr>
            <p:ph type="body" idx="4"/>
          </p:nvPr>
        </p:nvSpPr>
        <p:spPr>
          <a:xfrm>
            <a:off x="1209182" y="11648613"/>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5" name="Google Shape;35;p5"/>
          <p:cNvSpPr txBox="1">
            <a:spLocks noGrp="1"/>
          </p:cNvSpPr>
          <p:nvPr>
            <p:ph type="body" idx="5"/>
          </p:nvPr>
        </p:nvSpPr>
        <p:spPr>
          <a:xfrm>
            <a:off x="15133504" y="10805763"/>
            <a:ext cx="8124360"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6" name="Google Shape;36;p5"/>
          <p:cNvSpPr txBox="1">
            <a:spLocks noGrp="1"/>
          </p:cNvSpPr>
          <p:nvPr>
            <p:ph type="body" idx="6"/>
          </p:nvPr>
        </p:nvSpPr>
        <p:spPr>
          <a:xfrm>
            <a:off x="15133505" y="11648613"/>
            <a:ext cx="8124357"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pic>
        <p:nvPicPr>
          <p:cNvPr id="37" name="Google Shape;37;p5" descr="img 6@4x.png"/>
          <p:cNvPicPr preferRelativeResize="0"/>
          <p:nvPr/>
        </p:nvPicPr>
        <p:blipFill rotWithShape="1">
          <a:blip r:embed="rId2">
            <a:alphaModFix/>
          </a:blip>
          <a:srcRect/>
          <a:stretch/>
        </p:blipFill>
        <p:spPr>
          <a:xfrm>
            <a:off x="10122410" y="-3760448"/>
            <a:ext cx="15642027" cy="8633422"/>
          </a:xfrm>
          <a:prstGeom prst="rect">
            <a:avLst/>
          </a:prstGeom>
          <a:noFill/>
          <a:ln>
            <a:noFill/>
          </a:ln>
        </p:spPr>
      </p:pic>
      <p:sp>
        <p:nvSpPr>
          <p:cNvPr id="38" name="Google Shape;38;p5"/>
          <p:cNvSpPr txBox="1">
            <a:spLocks noGrp="1"/>
          </p:cNvSpPr>
          <p:nvPr>
            <p:ph type="body" idx="7"/>
          </p:nvPr>
        </p:nvSpPr>
        <p:spPr>
          <a:xfrm>
            <a:off x="6484470" y="12746860"/>
            <a:ext cx="5802298"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39" name="Google Shape;39;p5"/>
          <p:cNvSpPr txBox="1">
            <a:spLocks noGrp="1"/>
          </p:cNvSpPr>
          <p:nvPr>
            <p:ph type="body" idx="8"/>
          </p:nvPr>
        </p:nvSpPr>
        <p:spPr>
          <a:xfrm>
            <a:off x="1210140" y="12746860"/>
            <a:ext cx="4320001"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40" name="Google Shape;40;p5"/>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41" name="Google Shape;41;p5"/>
          <p:cNvPicPr preferRelativeResize="0"/>
          <p:nvPr/>
        </p:nvPicPr>
        <p:blipFill>
          <a:blip r:embed="rId3">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41. (extra) Image - Big Title (Right)">
  <p:cSld name="Image - Big Title (Right)">
    <p:spTree>
      <p:nvGrpSpPr>
        <p:cNvPr id="1" name="Shape 524"/>
        <p:cNvGrpSpPr/>
        <p:nvPr/>
      </p:nvGrpSpPr>
      <p:grpSpPr>
        <a:xfrm>
          <a:off x="0" y="0"/>
          <a:ext cx="0" cy="0"/>
          <a:chOff x="0" y="0"/>
          <a:chExt cx="0" cy="0"/>
        </a:xfrm>
      </p:grpSpPr>
      <p:sp>
        <p:nvSpPr>
          <p:cNvPr id="525" name="Google Shape;525;p41"/>
          <p:cNvSpPr>
            <a:spLocks noGrp="1"/>
          </p:cNvSpPr>
          <p:nvPr>
            <p:ph type="pic" idx="2"/>
          </p:nvPr>
        </p:nvSpPr>
        <p:spPr>
          <a:xfrm>
            <a:off x="-1512277" y="955533"/>
            <a:ext cx="13404678" cy="11679778"/>
          </a:xfrm>
          <a:prstGeom prst="roundRect">
            <a:avLst>
              <a:gd name="adj" fmla="val 6128"/>
            </a:avLst>
          </a:prstGeom>
          <a:noFill/>
          <a:ln>
            <a:noFill/>
          </a:ln>
        </p:spPr>
      </p:sp>
      <p:sp>
        <p:nvSpPr>
          <p:cNvPr id="526" name="Google Shape;526;p41"/>
          <p:cNvSpPr txBox="1">
            <a:spLocks noGrp="1"/>
          </p:cNvSpPr>
          <p:nvPr>
            <p:ph type="body" idx="1"/>
          </p:nvPr>
        </p:nvSpPr>
        <p:spPr>
          <a:xfrm>
            <a:off x="13035190" y="6443141"/>
            <a:ext cx="10156110" cy="1308050"/>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005FAA"/>
              </a:buClr>
              <a:buSzPts val="8500"/>
              <a:buFont typeface="DM Sans"/>
              <a:buNone/>
              <a:defRPr sz="85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27" name="Google Shape;527;p41"/>
          <p:cNvSpPr txBox="1">
            <a:spLocks noGrp="1"/>
          </p:cNvSpPr>
          <p:nvPr>
            <p:ph type="body" idx="3"/>
          </p:nvPr>
        </p:nvSpPr>
        <p:spPr>
          <a:xfrm>
            <a:off x="13035190" y="7894938"/>
            <a:ext cx="10160001"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pic>
        <p:nvPicPr>
          <p:cNvPr id="528" name="Google Shape;528;p41" descr="Image"/>
          <p:cNvPicPr preferRelativeResize="0"/>
          <p:nvPr/>
        </p:nvPicPr>
        <p:blipFill rotWithShape="1">
          <a:blip r:embed="rId2">
            <a:alphaModFix/>
          </a:blip>
          <a:srcRect/>
          <a:stretch/>
        </p:blipFill>
        <p:spPr>
          <a:xfrm>
            <a:off x="-10374232" y="2136913"/>
            <a:ext cx="22092041" cy="10496687"/>
          </a:xfrm>
          <a:prstGeom prst="rect">
            <a:avLst/>
          </a:prstGeom>
          <a:noFill/>
          <a:ln>
            <a:noFill/>
          </a:ln>
        </p:spPr>
      </p:pic>
      <p:sp>
        <p:nvSpPr>
          <p:cNvPr id="529" name="Google Shape;529;p41"/>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02. Light - Title">
  <p:cSld name="Light - Title">
    <p:bg>
      <p:bgPr>
        <a:solidFill>
          <a:srgbClr val="FFFFFF"/>
        </a:solidFill>
        <a:effectLst/>
      </p:bgPr>
    </p:bg>
    <p:spTree>
      <p:nvGrpSpPr>
        <p:cNvPr id="1" name="Shape 42"/>
        <p:cNvGrpSpPr/>
        <p:nvPr/>
      </p:nvGrpSpPr>
      <p:grpSpPr>
        <a:xfrm>
          <a:off x="0" y="0"/>
          <a:ext cx="0" cy="0"/>
          <a:chOff x="0" y="0"/>
          <a:chExt cx="0" cy="0"/>
        </a:xfrm>
      </p:grpSpPr>
      <p:pic>
        <p:nvPicPr>
          <p:cNvPr id="43" name="Google Shape;43;p6" descr="img 6@4x.png"/>
          <p:cNvPicPr preferRelativeResize="0"/>
          <p:nvPr/>
        </p:nvPicPr>
        <p:blipFill rotWithShape="1">
          <a:blip r:embed="rId2">
            <a:alphaModFix/>
          </a:blip>
          <a:srcRect/>
          <a:stretch/>
        </p:blipFill>
        <p:spPr>
          <a:xfrm>
            <a:off x="10122410" y="-3760448"/>
            <a:ext cx="15642027" cy="8633422"/>
          </a:xfrm>
          <a:prstGeom prst="rect">
            <a:avLst/>
          </a:prstGeom>
          <a:noFill/>
          <a:ln>
            <a:noFill/>
          </a:ln>
        </p:spPr>
      </p:pic>
      <p:sp>
        <p:nvSpPr>
          <p:cNvPr id="44" name="Google Shape;44;p6"/>
          <p:cNvSpPr txBox="1">
            <a:spLocks noGrp="1"/>
          </p:cNvSpPr>
          <p:nvPr>
            <p:ph type="body" idx="1"/>
          </p:nvPr>
        </p:nvSpPr>
        <p:spPr>
          <a:xfrm>
            <a:off x="1079500" y="7525869"/>
            <a:ext cx="23063494" cy="1087477"/>
          </a:xfrm>
          <a:prstGeom prst="rect">
            <a:avLst/>
          </a:prstGeom>
          <a:noFill/>
          <a:ln>
            <a:noFill/>
          </a:ln>
        </p:spPr>
        <p:txBody>
          <a:bodyPr spcFirstLastPara="1" wrap="square" lIns="50800" tIns="50800" rIns="50800" bIns="50800" anchor="t" anchorCtr="0">
            <a:spAutoFit/>
          </a:bodyPr>
          <a:lstStyle>
            <a:lvl1pPr marL="457200" marR="0" lvl="0" indent="-228600" algn="l" rtl="0">
              <a:lnSpc>
                <a:spcPct val="100000"/>
              </a:lnSpc>
              <a:spcBef>
                <a:spcPts val="0"/>
              </a:spcBef>
              <a:spcAft>
                <a:spcPts val="0"/>
              </a:spcAft>
              <a:buClr>
                <a:srgbClr val="828282"/>
              </a:buClr>
              <a:buSzPts val="6400"/>
              <a:buFont typeface="DM Sans"/>
              <a:buNone/>
              <a:defRPr sz="6400" b="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45" name="Google Shape;45;p6"/>
          <p:cNvSpPr txBox="1">
            <a:spLocks noGrp="1"/>
          </p:cNvSpPr>
          <p:nvPr>
            <p:ph type="body" idx="2"/>
          </p:nvPr>
        </p:nvSpPr>
        <p:spPr>
          <a:xfrm>
            <a:off x="1079500" y="5824288"/>
            <a:ext cx="23063494" cy="1314912"/>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80000"/>
              </a:lnSpc>
              <a:spcBef>
                <a:spcPts val="0"/>
              </a:spcBef>
              <a:spcAft>
                <a:spcPts val="0"/>
              </a:spcAft>
              <a:buClr>
                <a:srgbClr val="005FAA"/>
              </a:buClr>
              <a:buSzPts val="9400"/>
              <a:buFont typeface="DM Sans"/>
              <a:buNone/>
              <a:defRPr sz="94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46" name="Google Shape;46;p6"/>
          <p:cNvSpPr txBox="1">
            <a:spLocks noGrp="1"/>
          </p:cNvSpPr>
          <p:nvPr>
            <p:ph type="body" idx="3"/>
          </p:nvPr>
        </p:nvSpPr>
        <p:spPr>
          <a:xfrm>
            <a:off x="1209182" y="10729563"/>
            <a:ext cx="11318423"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800"/>
              <a:buFont typeface="DM Sans"/>
              <a:buNone/>
              <a:defRPr sz="48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47" name="Google Shape;47;p6"/>
          <p:cNvSpPr txBox="1">
            <a:spLocks noGrp="1"/>
          </p:cNvSpPr>
          <p:nvPr>
            <p:ph type="body" idx="4"/>
          </p:nvPr>
        </p:nvSpPr>
        <p:spPr>
          <a:xfrm>
            <a:off x="1209182" y="11648613"/>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5FAA"/>
              </a:buClr>
              <a:buSzPts val="4000"/>
              <a:buFont typeface="DM Sans"/>
              <a:buNone/>
              <a:defRPr sz="40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48" name="Google Shape;48;p6"/>
          <p:cNvSpPr txBox="1">
            <a:spLocks noGrp="1"/>
          </p:cNvSpPr>
          <p:nvPr>
            <p:ph type="body" idx="5"/>
          </p:nvPr>
        </p:nvSpPr>
        <p:spPr>
          <a:xfrm>
            <a:off x="15133504" y="10805763"/>
            <a:ext cx="8124360"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828282"/>
              </a:buClr>
              <a:buSzPts val="4000"/>
              <a:buFont typeface="DM Sans"/>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49" name="Google Shape;49;p6"/>
          <p:cNvSpPr txBox="1">
            <a:spLocks noGrp="1"/>
          </p:cNvSpPr>
          <p:nvPr>
            <p:ph type="body" idx="6"/>
          </p:nvPr>
        </p:nvSpPr>
        <p:spPr>
          <a:xfrm>
            <a:off x="15133502" y="11648613"/>
            <a:ext cx="8124360"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828282"/>
              </a:buClr>
              <a:buSzPts val="4000"/>
              <a:buFont typeface="DM Sans"/>
              <a:buNone/>
              <a:defRPr sz="4000" i="0" u="none" strike="noStrike" cap="none">
                <a:solidFill>
                  <a:srgbClr val="828282"/>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50" name="Google Shape;50;p6"/>
          <p:cNvSpPr txBox="1">
            <a:spLocks noGrp="1"/>
          </p:cNvSpPr>
          <p:nvPr>
            <p:ph type="body" idx="7"/>
          </p:nvPr>
        </p:nvSpPr>
        <p:spPr>
          <a:xfrm>
            <a:off x="6484470" y="12746860"/>
            <a:ext cx="5802298"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51" name="Google Shape;51;p6"/>
          <p:cNvSpPr txBox="1">
            <a:spLocks noGrp="1"/>
          </p:cNvSpPr>
          <p:nvPr>
            <p:ph type="body" idx="8"/>
          </p:nvPr>
        </p:nvSpPr>
        <p:spPr>
          <a:xfrm>
            <a:off x="1210140" y="12746860"/>
            <a:ext cx="4320001"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52" name="Google Shape;52;p6"/>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53" name="Google Shape;53;p6"/>
          <p:cNvPicPr preferRelativeResize="0"/>
          <p:nvPr/>
        </p:nvPicPr>
        <p:blipFill>
          <a:blip r:embed="rId3">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03. Image - Title">
  <p:cSld name="Image - Title">
    <p:bg>
      <p:bgPr>
        <a:solidFill>
          <a:srgbClr val="09142E"/>
        </a:solidFill>
        <a:effectLst/>
      </p:bgPr>
    </p:bg>
    <p:spTree>
      <p:nvGrpSpPr>
        <p:cNvPr id="1" name="Shape 54"/>
        <p:cNvGrpSpPr/>
        <p:nvPr/>
      </p:nvGrpSpPr>
      <p:grpSpPr>
        <a:xfrm>
          <a:off x="0" y="0"/>
          <a:ext cx="0" cy="0"/>
          <a:chOff x="0" y="0"/>
          <a:chExt cx="0" cy="0"/>
        </a:xfrm>
      </p:grpSpPr>
      <p:pic>
        <p:nvPicPr>
          <p:cNvPr id="55" name="Google Shape;55;p7" descr="Picture 2"/>
          <p:cNvPicPr preferRelativeResize="0"/>
          <p:nvPr/>
        </p:nvPicPr>
        <p:blipFill rotWithShape="1">
          <a:blip r:embed="rId2">
            <a:alphaModFix/>
          </a:blip>
          <a:srcRect/>
          <a:stretch/>
        </p:blipFill>
        <p:spPr>
          <a:xfrm>
            <a:off x="-3" y="-98118"/>
            <a:ext cx="24711380" cy="13900152"/>
          </a:xfrm>
          <a:prstGeom prst="rect">
            <a:avLst/>
          </a:prstGeom>
          <a:noFill/>
          <a:ln>
            <a:noFill/>
          </a:ln>
        </p:spPr>
      </p:pic>
      <p:sp>
        <p:nvSpPr>
          <p:cNvPr id="56" name="Google Shape;56;p7"/>
          <p:cNvSpPr/>
          <p:nvPr/>
        </p:nvSpPr>
        <p:spPr>
          <a:xfrm>
            <a:off x="-76202" y="-98119"/>
            <a:ext cx="24711300" cy="14124900"/>
          </a:xfrm>
          <a:prstGeom prst="rect">
            <a:avLst/>
          </a:prstGeom>
          <a:solidFill>
            <a:srgbClr val="09142E">
              <a:alpha val="6000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57" name="Google Shape;57;p7"/>
          <p:cNvSpPr txBox="1">
            <a:spLocks noGrp="1"/>
          </p:cNvSpPr>
          <p:nvPr>
            <p:ph type="body" idx="1"/>
          </p:nvPr>
        </p:nvSpPr>
        <p:spPr>
          <a:xfrm>
            <a:off x="1079499" y="7525869"/>
            <a:ext cx="23063495" cy="1087477"/>
          </a:xfrm>
          <a:prstGeom prst="rect">
            <a:avLst/>
          </a:prstGeom>
          <a:noFill/>
          <a:ln>
            <a:noFill/>
          </a:ln>
        </p:spPr>
        <p:txBody>
          <a:bodyPr spcFirstLastPara="1" wrap="square" lIns="50800" tIns="50800" rIns="50800" bIns="50800" anchor="t" anchorCtr="0">
            <a:spAutoFit/>
          </a:bodyPr>
          <a:lstStyle>
            <a:lvl1pPr marL="457200" marR="0" lvl="0" indent="-228600" algn="l" rtl="0">
              <a:lnSpc>
                <a:spcPct val="100000"/>
              </a:lnSpc>
              <a:spcBef>
                <a:spcPts val="0"/>
              </a:spcBef>
              <a:spcAft>
                <a:spcPts val="0"/>
              </a:spcAft>
              <a:buClr>
                <a:srgbClr val="FFFFFF"/>
              </a:buClr>
              <a:buSzPts val="6400"/>
              <a:buFont typeface="DM Sans"/>
              <a:buNone/>
              <a:defRPr sz="6400" b="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58" name="Google Shape;58;p7"/>
          <p:cNvSpPr txBox="1">
            <a:spLocks noGrp="1"/>
          </p:cNvSpPr>
          <p:nvPr>
            <p:ph type="body" idx="2"/>
          </p:nvPr>
        </p:nvSpPr>
        <p:spPr>
          <a:xfrm>
            <a:off x="1079499" y="5707173"/>
            <a:ext cx="23063495" cy="1549142"/>
          </a:xfrm>
          <a:prstGeom prst="rect">
            <a:avLst/>
          </a:prstGeom>
          <a:noFill/>
          <a:ln>
            <a:noFill/>
          </a:ln>
        </p:spPr>
        <p:txBody>
          <a:bodyPr spcFirstLastPara="1" wrap="square" lIns="50800" tIns="50800" rIns="50800" bIns="50800" anchor="ctr" anchorCtr="0">
            <a:spAutoFit/>
          </a:bodyPr>
          <a:lstStyle>
            <a:lvl1pPr marL="457200" marR="0" lvl="0" indent="-228600" algn="l" rtl="0">
              <a:lnSpc>
                <a:spcPct val="100000"/>
              </a:lnSpc>
              <a:spcBef>
                <a:spcPts val="0"/>
              </a:spcBef>
              <a:spcAft>
                <a:spcPts val="0"/>
              </a:spcAft>
              <a:buClr>
                <a:srgbClr val="FFFFFF"/>
              </a:buClr>
              <a:buSzPts val="9400"/>
              <a:buFont typeface="DM Sans"/>
              <a:buNone/>
              <a:defRPr sz="94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59" name="Google Shape;59;p7"/>
          <p:cNvSpPr txBox="1">
            <a:spLocks noGrp="1"/>
          </p:cNvSpPr>
          <p:nvPr>
            <p:ph type="body" idx="3"/>
          </p:nvPr>
        </p:nvSpPr>
        <p:spPr>
          <a:xfrm>
            <a:off x="1209182" y="10729563"/>
            <a:ext cx="11318423" cy="73866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800"/>
              <a:buFont typeface="DM Sans"/>
              <a:buNone/>
              <a:defRPr sz="4800" b="1"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60" name="Google Shape;60;p7"/>
          <p:cNvSpPr txBox="1">
            <a:spLocks noGrp="1"/>
          </p:cNvSpPr>
          <p:nvPr>
            <p:ph type="body" idx="4"/>
          </p:nvPr>
        </p:nvSpPr>
        <p:spPr>
          <a:xfrm>
            <a:off x="1209182" y="11648613"/>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61" name="Google Shape;61;p7"/>
          <p:cNvSpPr txBox="1">
            <a:spLocks noGrp="1"/>
          </p:cNvSpPr>
          <p:nvPr>
            <p:ph type="body" idx="5"/>
          </p:nvPr>
        </p:nvSpPr>
        <p:spPr>
          <a:xfrm>
            <a:off x="15133504" y="10805763"/>
            <a:ext cx="8124360"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62" name="Google Shape;62;p7"/>
          <p:cNvSpPr txBox="1">
            <a:spLocks noGrp="1"/>
          </p:cNvSpPr>
          <p:nvPr>
            <p:ph type="body" idx="6"/>
          </p:nvPr>
        </p:nvSpPr>
        <p:spPr>
          <a:xfrm>
            <a:off x="15133505" y="11648613"/>
            <a:ext cx="8124357" cy="615553"/>
          </a:xfrm>
          <a:prstGeom prst="rect">
            <a:avLst/>
          </a:prstGeom>
          <a:noFill/>
          <a:ln>
            <a:noFill/>
          </a:ln>
        </p:spPr>
        <p:txBody>
          <a:bodyPr spcFirstLastPara="1" wrap="square" lIns="0" tIns="0" rIns="0" bIns="0" anchor="t" anchorCtr="0">
            <a:spAutoFit/>
          </a:bodyPr>
          <a:lstStyle>
            <a:lvl1pPr marL="457200" marR="0" lvl="0" indent="-228600" algn="r" rtl="0">
              <a:lnSpc>
                <a:spcPct val="100000"/>
              </a:lnSpc>
              <a:spcBef>
                <a:spcPts val="0"/>
              </a:spcBef>
              <a:spcAft>
                <a:spcPts val="0"/>
              </a:spcAft>
              <a:buClr>
                <a:srgbClr val="FFFFFF"/>
              </a:buClr>
              <a:buSzPts val="4000"/>
              <a:buFont typeface="DM Sans"/>
              <a:buNone/>
              <a:defRPr sz="40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63" name="Google Shape;63;p7"/>
          <p:cNvSpPr txBox="1">
            <a:spLocks noGrp="1"/>
          </p:cNvSpPr>
          <p:nvPr>
            <p:ph type="body" idx="7"/>
          </p:nvPr>
        </p:nvSpPr>
        <p:spPr>
          <a:xfrm>
            <a:off x="6484470" y="12746860"/>
            <a:ext cx="5802298"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sp>
        <p:nvSpPr>
          <p:cNvPr id="64" name="Google Shape;64;p7"/>
          <p:cNvSpPr txBox="1">
            <a:spLocks noGrp="1"/>
          </p:cNvSpPr>
          <p:nvPr>
            <p:ph type="body" idx="8"/>
          </p:nvPr>
        </p:nvSpPr>
        <p:spPr>
          <a:xfrm>
            <a:off x="1210140" y="12746860"/>
            <a:ext cx="4320001" cy="369332"/>
          </a:xfrm>
          <a:prstGeom prst="rect">
            <a:avLst/>
          </a:prstGeom>
          <a:noFill/>
          <a:ln>
            <a:noFill/>
          </a:ln>
        </p:spPr>
        <p:txBody>
          <a:bodyPr spcFirstLastPara="1" wrap="square" lIns="0" tIns="0" rIns="0" bIns="0" anchor="b" anchorCtr="0">
            <a:spAutoFit/>
          </a:bodyPr>
          <a:lstStyle>
            <a:lvl1pPr marL="457200" marR="0" lvl="0" indent="-228600" algn="l" rtl="0">
              <a:lnSpc>
                <a:spcPct val="100000"/>
              </a:lnSpc>
              <a:spcBef>
                <a:spcPts val="0"/>
              </a:spcBef>
              <a:spcAft>
                <a:spcPts val="0"/>
              </a:spcAft>
              <a:buClr>
                <a:srgbClr val="999999"/>
              </a:buClr>
              <a:buSzPts val="2400"/>
              <a:buFont typeface="DM Sans"/>
              <a:buNone/>
              <a:defRPr sz="2400" i="0" u="none" strike="noStrike" cap="none">
                <a:solidFill>
                  <a:srgbClr val="999999"/>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pic>
        <p:nvPicPr>
          <p:cNvPr id="65" name="Google Shape;65;p7" descr="img 6@4x.png"/>
          <p:cNvPicPr preferRelativeResize="0"/>
          <p:nvPr/>
        </p:nvPicPr>
        <p:blipFill rotWithShape="1">
          <a:blip r:embed="rId3">
            <a:alphaModFix/>
          </a:blip>
          <a:srcRect/>
          <a:stretch/>
        </p:blipFill>
        <p:spPr>
          <a:xfrm>
            <a:off x="10122410" y="-3760448"/>
            <a:ext cx="15642027" cy="8633422"/>
          </a:xfrm>
          <a:prstGeom prst="rect">
            <a:avLst/>
          </a:prstGeom>
          <a:noFill/>
          <a:ln>
            <a:noFill/>
          </a:ln>
        </p:spPr>
      </p:pic>
      <p:sp>
        <p:nvSpPr>
          <p:cNvPr id="66" name="Google Shape;66;p7"/>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67" name="Google Shape;67;p7"/>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4. Blank - Title with Background">
  <p:cSld name="Blank - Title with Background">
    <p:spTree>
      <p:nvGrpSpPr>
        <p:cNvPr id="1" name="Shape 68"/>
        <p:cNvGrpSpPr/>
        <p:nvPr/>
      </p:nvGrpSpPr>
      <p:grpSpPr>
        <a:xfrm>
          <a:off x="0" y="0"/>
          <a:ext cx="0" cy="0"/>
          <a:chOff x="0" y="0"/>
          <a:chExt cx="0" cy="0"/>
        </a:xfrm>
      </p:grpSpPr>
      <p:pic>
        <p:nvPicPr>
          <p:cNvPr id="69" name="Google Shape;69;p8" descr="Image"/>
          <p:cNvPicPr preferRelativeResize="0"/>
          <p:nvPr/>
        </p:nvPicPr>
        <p:blipFill rotWithShape="1">
          <a:blip r:embed="rId2">
            <a:alphaModFix amt="25000"/>
          </a:blip>
          <a:srcRect t="12" b="11"/>
          <a:stretch/>
        </p:blipFill>
        <p:spPr>
          <a:xfrm>
            <a:off x="19856949" y="815931"/>
            <a:ext cx="4902205" cy="12315870"/>
          </a:xfrm>
          <a:prstGeom prst="rect">
            <a:avLst/>
          </a:prstGeom>
          <a:noFill/>
          <a:ln>
            <a:noFill/>
          </a:ln>
        </p:spPr>
      </p:pic>
      <p:sp>
        <p:nvSpPr>
          <p:cNvPr id="70" name="Google Shape;70;p8"/>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1pPr>
            <a:lvl2pPr marL="914400" marR="0" lvl="1"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2pPr>
            <a:lvl3pPr marL="1371600" marR="0" lvl="2"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3pPr>
            <a:lvl4pPr marL="1828800" marR="0" lvl="3"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4pPr>
            <a:lvl5pPr marL="2286000" marR="0" lvl="4" indent="-228600" algn="l" rtl="0">
              <a:lnSpc>
                <a:spcPct val="90000"/>
              </a:lnSpc>
              <a:spcBef>
                <a:spcPts val="1000"/>
              </a:spcBef>
              <a:spcAft>
                <a:spcPts val="0"/>
              </a:spcAft>
              <a:buClr>
                <a:srgbClr val="828282"/>
              </a:buClr>
              <a:buSzPts val="3100"/>
              <a:buFont typeface="DM Sans"/>
              <a:buNone/>
              <a:defRPr sz="3100" b="0" i="0" u="none" strike="noStrike" cap="none">
                <a:solidFill>
                  <a:srgbClr val="828282"/>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71" name="Google Shape;71;p8"/>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8"/>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rgbClr val="005FAA"/>
              </a:buClr>
              <a:buSzPts val="1800"/>
              <a:buNone/>
              <a:defRPr/>
            </a:lvl1pPr>
            <a:lvl2pPr lvl="1" algn="l">
              <a:lnSpc>
                <a:spcPct val="100000"/>
              </a:lnSpc>
              <a:spcBef>
                <a:spcPts val="0"/>
              </a:spcBef>
              <a:spcAft>
                <a:spcPts val="0"/>
              </a:spcAft>
              <a:buClr>
                <a:srgbClr val="005FAA"/>
              </a:buClr>
              <a:buSzPts val="1800"/>
              <a:buNone/>
              <a:defRPr/>
            </a:lvl2pPr>
            <a:lvl3pPr lvl="2" algn="l">
              <a:lnSpc>
                <a:spcPct val="100000"/>
              </a:lnSpc>
              <a:spcBef>
                <a:spcPts val="0"/>
              </a:spcBef>
              <a:spcAft>
                <a:spcPts val="0"/>
              </a:spcAft>
              <a:buClr>
                <a:srgbClr val="005FAA"/>
              </a:buClr>
              <a:buSzPts val="1800"/>
              <a:buNone/>
              <a:defRPr/>
            </a:lvl3pPr>
            <a:lvl4pPr lvl="3" algn="l">
              <a:lnSpc>
                <a:spcPct val="100000"/>
              </a:lnSpc>
              <a:spcBef>
                <a:spcPts val="0"/>
              </a:spcBef>
              <a:spcAft>
                <a:spcPts val="0"/>
              </a:spcAft>
              <a:buClr>
                <a:srgbClr val="005FAA"/>
              </a:buClr>
              <a:buSzPts val="1800"/>
              <a:buNone/>
              <a:defRPr/>
            </a:lvl4pPr>
            <a:lvl5pPr lvl="4" algn="l">
              <a:lnSpc>
                <a:spcPct val="100000"/>
              </a:lnSpc>
              <a:spcBef>
                <a:spcPts val="0"/>
              </a:spcBef>
              <a:spcAft>
                <a:spcPts val="0"/>
              </a:spcAft>
              <a:buClr>
                <a:srgbClr val="005FAA"/>
              </a:buClr>
              <a:buSzPts val="1800"/>
              <a:buNone/>
              <a:defRPr/>
            </a:lvl5pPr>
            <a:lvl6pPr lvl="5" algn="l">
              <a:lnSpc>
                <a:spcPct val="100000"/>
              </a:lnSpc>
              <a:spcBef>
                <a:spcPts val="0"/>
              </a:spcBef>
              <a:spcAft>
                <a:spcPts val="0"/>
              </a:spcAft>
              <a:buClr>
                <a:srgbClr val="005FAA"/>
              </a:buClr>
              <a:buSzPts val="1800"/>
              <a:buNone/>
              <a:defRPr/>
            </a:lvl6pPr>
            <a:lvl7pPr lvl="6" algn="l">
              <a:lnSpc>
                <a:spcPct val="100000"/>
              </a:lnSpc>
              <a:spcBef>
                <a:spcPts val="0"/>
              </a:spcBef>
              <a:spcAft>
                <a:spcPts val="0"/>
              </a:spcAft>
              <a:buClr>
                <a:srgbClr val="005FAA"/>
              </a:buClr>
              <a:buSzPts val="1800"/>
              <a:buNone/>
              <a:defRPr/>
            </a:lvl7pPr>
            <a:lvl8pPr lvl="7" algn="l">
              <a:lnSpc>
                <a:spcPct val="100000"/>
              </a:lnSpc>
              <a:spcBef>
                <a:spcPts val="0"/>
              </a:spcBef>
              <a:spcAft>
                <a:spcPts val="0"/>
              </a:spcAft>
              <a:buClr>
                <a:srgbClr val="005FAA"/>
              </a:buClr>
              <a:buSzPts val="1800"/>
              <a:buNone/>
              <a:defRPr/>
            </a:lvl8pPr>
            <a:lvl9pPr lvl="8" algn="l">
              <a:lnSpc>
                <a:spcPct val="100000"/>
              </a:lnSpc>
              <a:spcBef>
                <a:spcPts val="0"/>
              </a:spcBef>
              <a:spcAft>
                <a:spcPts val="0"/>
              </a:spcAft>
              <a:buClr>
                <a:srgbClr val="005FAA"/>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9. Dark - Divider">
  <p:cSld name="Dark - Divider">
    <p:bg>
      <p:bgPr>
        <a:solidFill>
          <a:srgbClr val="09142E"/>
        </a:solidFill>
        <a:effectLst/>
      </p:bgPr>
    </p:bg>
    <p:spTree>
      <p:nvGrpSpPr>
        <p:cNvPr id="1" name="Shape 73"/>
        <p:cNvGrpSpPr/>
        <p:nvPr/>
      </p:nvGrpSpPr>
      <p:grpSpPr>
        <a:xfrm>
          <a:off x="0" y="0"/>
          <a:ext cx="0" cy="0"/>
          <a:chOff x="0" y="0"/>
          <a:chExt cx="0" cy="0"/>
        </a:xfrm>
      </p:grpSpPr>
      <p:pic>
        <p:nvPicPr>
          <p:cNvPr id="74" name="Google Shape;74;p9" descr="img 32x.png"/>
          <p:cNvPicPr preferRelativeResize="0"/>
          <p:nvPr/>
        </p:nvPicPr>
        <p:blipFill rotWithShape="1">
          <a:blip r:embed="rId2">
            <a:alphaModFix/>
          </a:blip>
          <a:srcRect/>
          <a:stretch/>
        </p:blipFill>
        <p:spPr>
          <a:xfrm>
            <a:off x="17129419" y="-800684"/>
            <a:ext cx="7298147" cy="15317367"/>
          </a:xfrm>
          <a:prstGeom prst="rect">
            <a:avLst/>
          </a:prstGeom>
          <a:noFill/>
          <a:ln>
            <a:noFill/>
          </a:ln>
        </p:spPr>
      </p:pic>
      <p:sp>
        <p:nvSpPr>
          <p:cNvPr id="75" name="Google Shape;75;p9"/>
          <p:cNvSpPr txBox="1">
            <a:spLocks noGrp="1"/>
          </p:cNvSpPr>
          <p:nvPr>
            <p:ph type="body" idx="1"/>
          </p:nvPr>
        </p:nvSpPr>
        <p:spPr>
          <a:xfrm>
            <a:off x="1209182" y="9219545"/>
            <a:ext cx="11318423" cy="1238159"/>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FFFFFF"/>
              </a:buClr>
              <a:buSzPts val="9600"/>
              <a:buFont typeface="DM Sans"/>
              <a:buNone/>
              <a:defRPr sz="9600" i="0" u="none" strike="noStrike" cap="none">
                <a:solidFill>
                  <a:srgbClr val="FFFFFF"/>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76" name="Google Shape;76;p9"/>
          <p:cNvSpPr txBox="1">
            <a:spLocks noGrp="1"/>
          </p:cNvSpPr>
          <p:nvPr>
            <p:ph type="body" idx="2"/>
          </p:nvPr>
        </p:nvSpPr>
        <p:spPr>
          <a:xfrm>
            <a:off x="1209182" y="6753290"/>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i="0" u="none" strike="noStrike" cap="none">
                <a:solidFill>
                  <a:srgbClr val="000000"/>
                </a:solidFill>
                <a:latin typeface="DM Sans"/>
                <a:ea typeface="DM Sans"/>
                <a:cs typeface="DM Sans"/>
                <a:sym typeface="DM Sans"/>
              </a:defRPr>
            </a:lvl9pPr>
          </a:lstStyle>
          <a:p>
            <a:endParaRPr/>
          </a:p>
        </p:txBody>
      </p:sp>
      <p:pic>
        <p:nvPicPr>
          <p:cNvPr id="77" name="Google Shape;77;p9" descr="Frame 132x.png"/>
          <p:cNvPicPr preferRelativeResize="0"/>
          <p:nvPr/>
        </p:nvPicPr>
        <p:blipFill rotWithShape="1">
          <a:blip r:embed="rId3">
            <a:alphaModFix/>
          </a:blip>
          <a:srcRect/>
          <a:stretch/>
        </p:blipFill>
        <p:spPr>
          <a:xfrm rot="5400000">
            <a:off x="14572301" y="1010510"/>
            <a:ext cx="2813261" cy="2813261"/>
          </a:xfrm>
          <a:prstGeom prst="rect">
            <a:avLst/>
          </a:prstGeom>
          <a:noFill/>
          <a:ln>
            <a:noFill/>
          </a:ln>
        </p:spPr>
      </p:pic>
      <p:sp>
        <p:nvSpPr>
          <p:cNvPr id="78" name="Google Shape;78;p9"/>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9"/>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80" name="Google Shape;80;p9"/>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30. Light - Divider">
  <p:cSld name="Light - Divider">
    <p:bg>
      <p:bgPr>
        <a:solidFill>
          <a:srgbClr val="FFFFFF"/>
        </a:solidFill>
        <a:effectLst/>
      </p:bgPr>
    </p:bg>
    <p:spTree>
      <p:nvGrpSpPr>
        <p:cNvPr id="1" name="Shape 81"/>
        <p:cNvGrpSpPr/>
        <p:nvPr/>
      </p:nvGrpSpPr>
      <p:grpSpPr>
        <a:xfrm>
          <a:off x="0" y="0"/>
          <a:ext cx="0" cy="0"/>
          <a:chOff x="0" y="0"/>
          <a:chExt cx="0" cy="0"/>
        </a:xfrm>
      </p:grpSpPr>
      <p:pic>
        <p:nvPicPr>
          <p:cNvPr id="82" name="Google Shape;82;p10" descr="img 32x.png"/>
          <p:cNvPicPr preferRelativeResize="0"/>
          <p:nvPr/>
        </p:nvPicPr>
        <p:blipFill rotWithShape="1">
          <a:blip r:embed="rId2">
            <a:alphaModFix/>
          </a:blip>
          <a:srcRect/>
          <a:stretch/>
        </p:blipFill>
        <p:spPr>
          <a:xfrm>
            <a:off x="17129419" y="-800684"/>
            <a:ext cx="7298147" cy="15317367"/>
          </a:xfrm>
          <a:prstGeom prst="rect">
            <a:avLst/>
          </a:prstGeom>
          <a:noFill/>
          <a:ln>
            <a:noFill/>
          </a:ln>
        </p:spPr>
      </p:pic>
      <p:pic>
        <p:nvPicPr>
          <p:cNvPr id="83" name="Google Shape;83;p10" descr="Frame 132x.png"/>
          <p:cNvPicPr preferRelativeResize="0"/>
          <p:nvPr/>
        </p:nvPicPr>
        <p:blipFill rotWithShape="1">
          <a:blip r:embed="rId3">
            <a:alphaModFix/>
          </a:blip>
          <a:srcRect/>
          <a:stretch/>
        </p:blipFill>
        <p:spPr>
          <a:xfrm rot="5400000">
            <a:off x="14572301" y="1010510"/>
            <a:ext cx="2813261" cy="2813261"/>
          </a:xfrm>
          <a:prstGeom prst="rect">
            <a:avLst/>
          </a:prstGeom>
          <a:noFill/>
          <a:ln>
            <a:noFill/>
          </a:ln>
        </p:spPr>
      </p:pic>
      <p:sp>
        <p:nvSpPr>
          <p:cNvPr id="84" name="Google Shape;84;p10"/>
          <p:cNvSpPr txBox="1">
            <a:spLocks noGrp="1"/>
          </p:cNvSpPr>
          <p:nvPr>
            <p:ph type="body" idx="1"/>
          </p:nvPr>
        </p:nvSpPr>
        <p:spPr>
          <a:xfrm>
            <a:off x="1209182" y="9219545"/>
            <a:ext cx="11318424" cy="1238159"/>
          </a:xfrm>
          <a:prstGeom prst="rect">
            <a:avLst/>
          </a:prstGeom>
          <a:noFill/>
          <a:ln>
            <a:noFill/>
          </a:ln>
        </p:spPr>
        <p:txBody>
          <a:bodyPr spcFirstLastPara="1" wrap="square" lIns="0" tIns="0" rIns="0" bIns="0" anchor="ctr" anchorCtr="0">
            <a:spAutoFit/>
          </a:bodyPr>
          <a:lstStyle>
            <a:lvl1pPr marL="457200" marR="0" lvl="0" indent="-228600" algn="l" rtl="0">
              <a:lnSpc>
                <a:spcPct val="80000"/>
              </a:lnSpc>
              <a:spcBef>
                <a:spcPts val="0"/>
              </a:spcBef>
              <a:spcAft>
                <a:spcPts val="0"/>
              </a:spcAft>
              <a:buClr>
                <a:srgbClr val="005FAA"/>
              </a:buClr>
              <a:buSzPts val="9600"/>
              <a:buFont typeface="DM Sans"/>
              <a:buNone/>
              <a:defRPr sz="9600" i="0" u="none" strike="noStrike" cap="none">
                <a:solidFill>
                  <a:srgbClr val="005FAA"/>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85" name="Google Shape;85;p10"/>
          <p:cNvSpPr txBox="1">
            <a:spLocks noGrp="1"/>
          </p:cNvSpPr>
          <p:nvPr>
            <p:ph type="body" idx="2"/>
          </p:nvPr>
        </p:nvSpPr>
        <p:spPr>
          <a:xfrm>
            <a:off x="1209182" y="6753290"/>
            <a:ext cx="11318424" cy="6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EF8200"/>
              </a:buClr>
              <a:buSzPts val="4000"/>
              <a:buFont typeface="DM Sans"/>
              <a:buNone/>
              <a:defRPr sz="4000" b="0" i="0" u="none" strike="noStrike" cap="none">
                <a:solidFill>
                  <a:srgbClr val="EF8200"/>
                </a:solidFill>
                <a:latin typeface="DM Sans"/>
                <a:ea typeface="DM Sans"/>
                <a:cs typeface="DM Sans"/>
                <a:sym typeface="DM Sans"/>
              </a:defRPr>
            </a:lvl1pPr>
            <a:lvl2pPr marL="914400" marR="0" lvl="1"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2pPr>
            <a:lvl3pPr marL="1371600" marR="0" lvl="2"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3pPr>
            <a:lvl4pPr marL="1828800" marR="0" lvl="3"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4pPr>
            <a:lvl5pPr marL="2286000" marR="0" lvl="4"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5pPr>
            <a:lvl6pPr marL="2743200" marR="0" lvl="5"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6pPr>
            <a:lvl7pPr marL="3200400" marR="0" lvl="6"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7pPr>
            <a:lvl8pPr marL="3657600" marR="0" lvl="7"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8pPr>
            <a:lvl9pPr marL="4114800" marR="0" lvl="8" indent="-509778" algn="l" rtl="0">
              <a:lnSpc>
                <a:spcPct val="100000"/>
              </a:lnSpc>
              <a:spcBef>
                <a:spcPts val="0"/>
              </a:spcBef>
              <a:spcAft>
                <a:spcPts val="0"/>
              </a:spcAft>
              <a:buClr>
                <a:srgbClr val="000000"/>
              </a:buClr>
              <a:buSzPts val="4428"/>
              <a:buFont typeface="DM Sans"/>
              <a:buChar char="•"/>
              <a:defRPr sz="3600" b="1" i="0" u="none" strike="noStrike" cap="none">
                <a:solidFill>
                  <a:srgbClr val="000000"/>
                </a:solidFill>
                <a:latin typeface="DM Sans"/>
                <a:ea typeface="DM Sans"/>
                <a:cs typeface="DM Sans"/>
                <a:sym typeface="DM Sans"/>
              </a:defRPr>
            </a:lvl9pPr>
          </a:lstStyle>
          <a:p>
            <a:endParaRPr/>
          </a:p>
        </p:txBody>
      </p:sp>
      <p:sp>
        <p:nvSpPr>
          <p:cNvPr id="86" name="Google Shape;86;p10"/>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lvl="1"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lvl="2"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lvl="3"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lvl="4"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lvl="5"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lvl="6"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lvl="7"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lvl="8" indent="0" algn="r">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0"/>
          <p:cNvSpPr/>
          <p:nvPr/>
        </p:nvSpPr>
        <p:spPr>
          <a:xfrm>
            <a:off x="1183823" y="-1494181"/>
            <a:ext cx="3512100" cy="4405800"/>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pic>
        <p:nvPicPr>
          <p:cNvPr id="88" name="Google Shape;88;p10"/>
          <p:cNvPicPr preferRelativeResize="0"/>
          <p:nvPr/>
        </p:nvPicPr>
        <p:blipFill>
          <a:blip r:embed="rId4">
            <a:alphaModFix/>
          </a:blip>
          <a:stretch>
            <a:fillRect/>
          </a:stretch>
        </p:blipFill>
        <p:spPr>
          <a:xfrm>
            <a:off x="1799975" y="489575"/>
            <a:ext cx="2267000" cy="1731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313398" y="-641338"/>
            <a:ext cx="1926056" cy="2416204"/>
          </a:xfrm>
          <a:prstGeom prst="roundRect">
            <a:avLst>
              <a:gd name="adj" fmla="val 18817"/>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DM Sans"/>
              <a:ea typeface="DM Sans"/>
              <a:cs typeface="DM Sans"/>
              <a:sym typeface="DM Sans"/>
            </a:endParaRPr>
          </a:p>
        </p:txBody>
      </p:sp>
      <p:sp>
        <p:nvSpPr>
          <p:cNvPr id="7" name="Google Shape;7;p1"/>
          <p:cNvSpPr txBox="1">
            <a:spLocks noGrp="1"/>
          </p:cNvSpPr>
          <p:nvPr>
            <p:ph type="title"/>
          </p:nvPr>
        </p:nvSpPr>
        <p:spPr>
          <a:xfrm>
            <a:off x="2564146" y="790816"/>
            <a:ext cx="21971005" cy="830999"/>
          </a:xfrm>
          <a:prstGeom prst="rect">
            <a:avLst/>
          </a:prstGeom>
          <a:noFill/>
          <a:ln>
            <a:noFill/>
          </a:ln>
        </p:spPr>
        <p:txBody>
          <a:bodyPr spcFirstLastPara="1" wrap="square" lIns="0" tIns="0" rIns="0" bIns="0" anchor="ctr" anchorCtr="0">
            <a:spAutoFit/>
          </a:bodyPr>
          <a:lstStyle>
            <a:lvl1pPr marR="0" lvl="0" algn="l" rtl="0">
              <a:lnSpc>
                <a:spcPct val="100000"/>
              </a:lnSpc>
              <a:spcBef>
                <a:spcPts val="0"/>
              </a:spcBef>
              <a:spcAft>
                <a:spcPts val="0"/>
              </a:spcAft>
              <a:buClr>
                <a:srgbClr val="005FAA"/>
              </a:buClr>
              <a:buSzPts val="5400"/>
              <a:buFont typeface="DM Sans"/>
              <a:buNone/>
              <a:defRPr sz="5400" i="0" u="none" strike="noStrike" cap="none">
                <a:solidFill>
                  <a:srgbClr val="005FAA"/>
                </a:solidFill>
                <a:latin typeface="DM Sans"/>
                <a:ea typeface="DM Sans"/>
                <a:cs typeface="DM Sans"/>
                <a:sym typeface="DM Sans"/>
              </a:defRPr>
            </a:lvl1pPr>
            <a:lvl2pPr marR="0" lvl="1"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2pPr>
            <a:lvl3pPr marR="0" lvl="2"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3pPr>
            <a:lvl4pPr marR="0" lvl="3"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4pPr>
            <a:lvl5pPr marR="0" lvl="4"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5pPr>
            <a:lvl6pPr marR="0" lvl="5"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6pPr>
            <a:lvl7pPr marR="0" lvl="6"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7pPr>
            <a:lvl8pPr marR="0" lvl="7"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8pPr>
            <a:lvl9pPr marR="0" lvl="8" algn="l" rtl="0">
              <a:lnSpc>
                <a:spcPct val="100000"/>
              </a:lnSpc>
              <a:spcBef>
                <a:spcPts val="0"/>
              </a:spcBef>
              <a:spcAft>
                <a:spcPts val="0"/>
              </a:spcAft>
              <a:buClr>
                <a:srgbClr val="005FAA"/>
              </a:buClr>
              <a:buSzPts val="5400"/>
              <a:buFont typeface="DM Sans"/>
              <a:buNone/>
              <a:defRPr sz="5400" b="1" i="0" u="none" strike="noStrike" cap="none">
                <a:solidFill>
                  <a:srgbClr val="005FAA"/>
                </a:solidFill>
                <a:latin typeface="DM Sans"/>
                <a:ea typeface="DM Sans"/>
                <a:cs typeface="DM Sans"/>
                <a:sym typeface="DM Sans"/>
              </a:defRPr>
            </a:lvl9pPr>
          </a:lstStyle>
          <a:p>
            <a:endParaRPr/>
          </a:p>
        </p:txBody>
      </p:sp>
      <p:sp>
        <p:nvSpPr>
          <p:cNvPr id="8" name="Google Shape;8;p1"/>
          <p:cNvSpPr txBox="1"/>
          <p:nvPr/>
        </p:nvSpPr>
        <p:spPr>
          <a:xfrm>
            <a:off x="487718" y="13036990"/>
            <a:ext cx="9652867" cy="338554"/>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999999"/>
              </a:buClr>
              <a:buSzPts val="2200"/>
              <a:buFont typeface="DM Sans"/>
              <a:buNone/>
            </a:pPr>
            <a:r>
              <a:rPr lang="en" sz="2200" dirty="0">
                <a:solidFill>
                  <a:srgbClr val="999999"/>
                </a:solidFill>
                <a:latin typeface="DM Sans"/>
                <a:ea typeface="DM Sans"/>
                <a:cs typeface="DM Sans"/>
                <a:sym typeface="DM Sans"/>
              </a:rPr>
              <a:t>13-12-2023 EOSC Beyond Consortium Meeting</a:t>
            </a:r>
            <a:endParaRPr dirty="0"/>
          </a:p>
        </p:txBody>
      </p:sp>
      <p:sp>
        <p:nvSpPr>
          <p:cNvPr id="9" name="Google Shape;9;p1"/>
          <p:cNvSpPr txBox="1"/>
          <p:nvPr/>
        </p:nvSpPr>
        <p:spPr>
          <a:xfrm>
            <a:off x="20960202" y="13036989"/>
            <a:ext cx="2287815" cy="338554"/>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EF8200"/>
              </a:buClr>
              <a:buSzPts val="2200"/>
              <a:buFont typeface="DM Sans"/>
              <a:buNone/>
            </a:pPr>
            <a:r>
              <a:rPr lang="en" sz="2200" b="0" i="0" u="none" strike="noStrike" cap="none">
                <a:solidFill>
                  <a:srgbClr val="EF8200"/>
                </a:solidFill>
                <a:latin typeface="DM Sans"/>
                <a:ea typeface="DM Sans"/>
                <a:cs typeface="DM Sans"/>
                <a:sym typeface="DM Sans"/>
              </a:rPr>
              <a:t>www.egi.eu  |</a:t>
            </a:r>
            <a:endParaRPr/>
          </a:p>
        </p:txBody>
      </p:sp>
      <p:sp>
        <p:nvSpPr>
          <p:cNvPr id="10" name="Google Shape;10;p1"/>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1pPr>
            <a:lvl2pPr marL="0" marR="0" lvl="1"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2pPr>
            <a:lvl3pPr marL="0" marR="0" lvl="2"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3pPr>
            <a:lvl4pPr marL="0" marR="0" lvl="3"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4pPr>
            <a:lvl5pPr marL="0" marR="0" lvl="4"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5pPr>
            <a:lvl6pPr marL="0" marR="0" lvl="5"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6pPr>
            <a:lvl7pPr marL="0" marR="0" lvl="6"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7pPr>
            <a:lvl8pPr marL="0" marR="0" lvl="7"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8pPr>
            <a:lvl9pPr marL="0" marR="0" lvl="8" indent="0" algn="r" rtl="0">
              <a:lnSpc>
                <a:spcPct val="100000"/>
              </a:lnSpc>
              <a:spcBef>
                <a:spcPts val="0"/>
              </a:spcBef>
              <a:spcAft>
                <a:spcPts val="0"/>
              </a:spcAft>
              <a:buClr>
                <a:srgbClr val="999999"/>
              </a:buClr>
              <a:buSzPts val="1800"/>
              <a:buFont typeface="DM Sans"/>
              <a:buNone/>
              <a:defRPr sz="1800" b="0" i="0" u="none" strike="noStrike" cap="none">
                <a:solidFill>
                  <a:srgbClr val="999999"/>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a:blip r:embed="rId42">
            <a:alphaModFix/>
          </a:blip>
          <a:stretch>
            <a:fillRect/>
          </a:stretch>
        </p:blipFill>
        <p:spPr>
          <a:xfrm>
            <a:off x="638100" y="471123"/>
            <a:ext cx="1276649" cy="9750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2"/>
          <p:cNvSpPr txBox="1">
            <a:spLocks noGrp="1"/>
          </p:cNvSpPr>
          <p:nvPr>
            <p:ph type="body" idx="1"/>
          </p:nvPr>
        </p:nvSpPr>
        <p:spPr>
          <a:xfrm>
            <a:off x="1079500" y="7525869"/>
            <a:ext cx="23063400" cy="1087800"/>
          </a:xfrm>
          <a:prstGeom prst="rect">
            <a:avLst/>
          </a:prstGeom>
          <a:noFill/>
          <a:ln>
            <a:noFill/>
          </a:ln>
        </p:spPr>
        <p:txBody>
          <a:bodyPr spcFirstLastPara="1" wrap="square" lIns="50800" tIns="50800" rIns="50800" bIns="50800" anchor="t" anchorCtr="0">
            <a:spAutoFit/>
          </a:bodyPr>
          <a:lstStyle/>
          <a:p>
            <a:pPr marL="0" lvl="0" indent="0" algn="l" rtl="0">
              <a:lnSpc>
                <a:spcPct val="100000"/>
              </a:lnSpc>
              <a:spcBef>
                <a:spcPts val="0"/>
              </a:spcBef>
              <a:spcAft>
                <a:spcPts val="0"/>
              </a:spcAft>
              <a:buClr>
                <a:srgbClr val="828282"/>
              </a:buClr>
              <a:buSzPts val="6400"/>
              <a:buFont typeface="DM Sans"/>
              <a:buNone/>
            </a:pPr>
            <a:r>
              <a:rPr lang="en"/>
              <a:t>Consultation meeting</a:t>
            </a:r>
            <a:endParaRPr/>
          </a:p>
        </p:txBody>
      </p:sp>
      <p:sp>
        <p:nvSpPr>
          <p:cNvPr id="535" name="Google Shape;535;p42"/>
          <p:cNvSpPr txBox="1">
            <a:spLocks noGrp="1"/>
          </p:cNvSpPr>
          <p:nvPr>
            <p:ph type="body" idx="2"/>
          </p:nvPr>
        </p:nvSpPr>
        <p:spPr>
          <a:xfrm>
            <a:off x="1079500" y="5707173"/>
            <a:ext cx="23063400" cy="1260000"/>
          </a:xfrm>
          <a:prstGeom prst="rect">
            <a:avLst/>
          </a:prstGeom>
          <a:noFill/>
          <a:ln>
            <a:noFill/>
          </a:ln>
        </p:spPr>
        <p:txBody>
          <a:bodyPr spcFirstLastPara="1" wrap="square" lIns="50800" tIns="50800" rIns="50800" bIns="50800" anchor="ctr" anchorCtr="0">
            <a:spAutoFit/>
          </a:bodyPr>
          <a:lstStyle/>
          <a:p>
            <a:pPr marL="0" lvl="0" indent="0" algn="l" rtl="0">
              <a:lnSpc>
                <a:spcPct val="80000"/>
              </a:lnSpc>
              <a:spcBef>
                <a:spcPts val="0"/>
              </a:spcBef>
              <a:spcAft>
                <a:spcPts val="0"/>
              </a:spcAft>
              <a:buClr>
                <a:srgbClr val="005FAA"/>
              </a:buClr>
              <a:buSzPts val="9400"/>
              <a:buFont typeface="DM Sans"/>
              <a:buNone/>
            </a:pPr>
            <a:r>
              <a:rPr lang="en" dirty="0"/>
              <a:t>EOSC Beyond Consortium Agreement</a:t>
            </a:r>
            <a:endParaRPr dirty="0"/>
          </a:p>
        </p:txBody>
      </p:sp>
      <p:sp>
        <p:nvSpPr>
          <p:cNvPr id="536" name="Google Shape;536;p42"/>
          <p:cNvSpPr txBox="1">
            <a:spLocks noGrp="1"/>
          </p:cNvSpPr>
          <p:nvPr>
            <p:ph type="body" idx="3"/>
          </p:nvPr>
        </p:nvSpPr>
        <p:spPr>
          <a:xfrm>
            <a:off x="1209182" y="10729563"/>
            <a:ext cx="11318400" cy="738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5FAA"/>
              </a:buClr>
              <a:buSzPts val="4800"/>
              <a:buFont typeface="DM Sans"/>
              <a:buNone/>
            </a:pPr>
            <a:r>
              <a:rPr lang="en" dirty="0"/>
              <a:t>Tiziana Ferrari</a:t>
            </a:r>
            <a:endParaRPr dirty="0"/>
          </a:p>
        </p:txBody>
      </p:sp>
      <p:sp>
        <p:nvSpPr>
          <p:cNvPr id="537" name="Google Shape;537;p42"/>
          <p:cNvSpPr txBox="1">
            <a:spLocks noGrp="1"/>
          </p:cNvSpPr>
          <p:nvPr>
            <p:ph type="body" idx="4"/>
          </p:nvPr>
        </p:nvSpPr>
        <p:spPr>
          <a:xfrm>
            <a:off x="1209182" y="11648613"/>
            <a:ext cx="113184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5FAA"/>
              </a:buClr>
              <a:buSzPts val="4000"/>
              <a:buFont typeface="DM Sans"/>
              <a:buNone/>
            </a:pPr>
            <a:r>
              <a:rPr lang="en"/>
              <a:t>EGI Foundation</a:t>
            </a:r>
            <a:endParaRPr/>
          </a:p>
        </p:txBody>
      </p:sp>
      <p:sp>
        <p:nvSpPr>
          <p:cNvPr id="538" name="Google Shape;538;p42"/>
          <p:cNvSpPr txBox="1">
            <a:spLocks noGrp="1"/>
          </p:cNvSpPr>
          <p:nvPr>
            <p:ph type="body" idx="5"/>
          </p:nvPr>
        </p:nvSpPr>
        <p:spPr>
          <a:xfrm>
            <a:off x="15133504" y="10805763"/>
            <a:ext cx="8124360" cy="61555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rgbClr val="828282"/>
              </a:buClr>
              <a:buSzPts val="4000"/>
              <a:buFont typeface="DM Sans"/>
              <a:buNone/>
            </a:pPr>
            <a:r>
              <a:rPr lang="en" dirty="0"/>
              <a:t>13-12-2023</a:t>
            </a:r>
            <a:endParaRPr dirty="0"/>
          </a:p>
        </p:txBody>
      </p:sp>
      <p:sp>
        <p:nvSpPr>
          <p:cNvPr id="539" name="Google Shape;539;p42"/>
          <p:cNvSpPr txBox="1">
            <a:spLocks noGrp="1"/>
          </p:cNvSpPr>
          <p:nvPr>
            <p:ph type="body" idx="6"/>
          </p:nvPr>
        </p:nvSpPr>
        <p:spPr>
          <a:xfrm>
            <a:off x="15133505" y="11648613"/>
            <a:ext cx="8124300" cy="6156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rgbClr val="828282"/>
              </a:buClr>
              <a:buSzPts val="4000"/>
              <a:buFont typeface="DM Sans"/>
              <a:buNone/>
            </a:pPr>
            <a:r>
              <a:rPr lang="en"/>
              <a:t>Consortium Meeting</a:t>
            </a:r>
            <a:endParaRPr/>
          </a:p>
        </p:txBody>
      </p:sp>
      <p:sp>
        <p:nvSpPr>
          <p:cNvPr id="540" name="Google Shape;540;p42"/>
          <p:cNvSpPr txBox="1">
            <a:spLocks noGrp="1"/>
          </p:cNvSpPr>
          <p:nvPr>
            <p:ph type="body" idx="7"/>
          </p:nvPr>
        </p:nvSpPr>
        <p:spPr>
          <a:xfrm>
            <a:off x="6484469" y="12746860"/>
            <a:ext cx="7758003" cy="369332"/>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Clr>
                <a:srgbClr val="999999"/>
              </a:buClr>
              <a:buSzPts val="2400"/>
              <a:buFont typeface="DM Sans"/>
              <a:buNone/>
            </a:pPr>
            <a:r>
              <a:rPr lang="en" dirty="0"/>
              <a:t>EOSC Beyond Project Consortium Parties</a:t>
            </a:r>
            <a:endParaRPr dirty="0"/>
          </a:p>
        </p:txBody>
      </p:sp>
      <p:sp>
        <p:nvSpPr>
          <p:cNvPr id="541" name="Google Shape;541;p42"/>
          <p:cNvSpPr txBox="1">
            <a:spLocks noGrp="1"/>
          </p:cNvSpPr>
          <p:nvPr>
            <p:ph type="body" idx="8"/>
          </p:nvPr>
        </p:nvSpPr>
        <p:spPr>
          <a:xfrm>
            <a:off x="1210140" y="12746860"/>
            <a:ext cx="4320001" cy="369332"/>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Clr>
                <a:srgbClr val="999999"/>
              </a:buClr>
              <a:buSzPts val="2400"/>
              <a:buFont typeface="DM Sans"/>
              <a:buNone/>
            </a:pPr>
            <a:endParaRPr/>
          </a:p>
        </p:txBody>
      </p:sp>
      <p:grpSp>
        <p:nvGrpSpPr>
          <p:cNvPr id="542" name="Google Shape;542;p42"/>
          <p:cNvGrpSpPr/>
          <p:nvPr/>
        </p:nvGrpSpPr>
        <p:grpSpPr>
          <a:xfrm>
            <a:off x="940153" y="12444380"/>
            <a:ext cx="4860000" cy="754500"/>
            <a:chOff x="-1" y="0"/>
            <a:chExt cx="4860000" cy="754500"/>
          </a:xfrm>
        </p:grpSpPr>
        <p:sp>
          <p:nvSpPr>
            <p:cNvPr id="543" name="Google Shape;543;p42"/>
            <p:cNvSpPr/>
            <p:nvPr/>
          </p:nvSpPr>
          <p:spPr>
            <a:xfrm>
              <a:off x="-1" y="0"/>
              <a:ext cx="4860000" cy="754500"/>
            </a:xfrm>
            <a:prstGeom prst="roundRect">
              <a:avLst>
                <a:gd name="adj" fmla="val 16667"/>
              </a:avLst>
            </a:prstGeom>
            <a:solidFill>
              <a:srgbClr val="FCBC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DM Sans"/>
                <a:buNone/>
              </a:pPr>
              <a:endParaRPr sz="2400" b="1" i="0" u="none" strike="noStrike" cap="none">
                <a:solidFill>
                  <a:srgbClr val="5E5E5E"/>
                </a:solidFill>
                <a:latin typeface="DM Sans"/>
                <a:ea typeface="DM Sans"/>
                <a:cs typeface="DM Sans"/>
                <a:sym typeface="DM Sans"/>
              </a:endParaRPr>
            </a:p>
          </p:txBody>
        </p:sp>
        <p:sp>
          <p:nvSpPr>
            <p:cNvPr id="544" name="Google Shape;544;p42"/>
            <p:cNvSpPr txBox="1"/>
            <p:nvPr/>
          </p:nvSpPr>
          <p:spPr>
            <a:xfrm>
              <a:off x="359999" y="122732"/>
              <a:ext cx="4140000" cy="431100"/>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9142E"/>
                </a:buClr>
                <a:buSzPts val="2800"/>
                <a:buFont typeface="DM Sans"/>
                <a:buNone/>
              </a:pPr>
              <a:r>
                <a:rPr lang="en" sz="2800" b="0" i="0" u="none" strike="noStrike" cap="none">
                  <a:solidFill>
                    <a:srgbClr val="09142E"/>
                  </a:solidFill>
                  <a:latin typeface="DM Sans"/>
                  <a:ea typeface="DM Sans"/>
                  <a:cs typeface="DM Sans"/>
                  <a:sym typeface="DM Sans"/>
                </a:rPr>
                <a:t>TLP: AMBER Internal Use</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1"/>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10</a:t>
            </a:fld>
            <a:endParaRPr/>
          </a:p>
        </p:txBody>
      </p:sp>
      <p:sp>
        <p:nvSpPr>
          <p:cNvPr id="613" name="Google Shape;613;p51"/>
          <p:cNvSpPr txBox="1">
            <a:spLocks noGrp="1"/>
          </p:cNvSpPr>
          <p:nvPr>
            <p:ph type="body" idx="2"/>
          </p:nvPr>
        </p:nvSpPr>
        <p:spPr>
          <a:xfrm>
            <a:off x="1016000" y="2522626"/>
            <a:ext cx="22578900" cy="95454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sz="4800" dirty="0"/>
              <a:t>In LS projects the ability to </a:t>
            </a:r>
            <a:r>
              <a:rPr lang="en" sz="4800" dirty="0">
                <a:solidFill>
                  <a:schemeClr val="accent2"/>
                </a:solidFill>
              </a:rPr>
              <a:t>receive in full the LS contribution</a:t>
            </a:r>
            <a:r>
              <a:rPr lang="en" sz="4800" dirty="0"/>
              <a:t> of a partner in one WP depends on</a:t>
            </a:r>
            <a:endParaRPr sz="4800" dirty="0"/>
          </a:p>
          <a:p>
            <a:pPr marL="914400" lvl="1" indent="-431800" algn="l" rtl="0">
              <a:spcBef>
                <a:spcPts val="0"/>
              </a:spcBef>
              <a:spcAft>
                <a:spcPts val="0"/>
              </a:spcAft>
              <a:buSzPts val="3200"/>
              <a:buChar char="•"/>
            </a:pPr>
            <a:r>
              <a:rPr lang="en" sz="4000" dirty="0"/>
              <a:t>the successful completion of all results of  the WP </a:t>
            </a:r>
            <a:endParaRPr sz="4000" dirty="0"/>
          </a:p>
          <a:p>
            <a:pPr marL="914400" lvl="1" indent="-431800" algn="l" rtl="0">
              <a:spcBef>
                <a:spcPts val="0"/>
              </a:spcBef>
              <a:spcAft>
                <a:spcPts val="0"/>
              </a:spcAft>
              <a:buSzPts val="3200"/>
              <a:buChar char="•"/>
            </a:pPr>
            <a:r>
              <a:rPr lang="en" sz="4000" dirty="0"/>
              <a:t>The successful completion of results from other WPs a given WP depends on</a:t>
            </a:r>
            <a:endParaRPr sz="4000" dirty="0"/>
          </a:p>
          <a:p>
            <a:pPr marL="457200" lvl="0" indent="-425450" algn="l" rtl="0">
              <a:spcBef>
                <a:spcPts val="0"/>
              </a:spcBef>
              <a:spcAft>
                <a:spcPts val="0"/>
              </a:spcAft>
              <a:buSzPts val="3100"/>
              <a:buChar char="•"/>
            </a:pPr>
            <a:r>
              <a:rPr lang="en" sz="4800" dirty="0"/>
              <a:t>An under/no performing party or leaving party in one WP can affect </a:t>
            </a:r>
            <a:endParaRPr sz="4800" dirty="0"/>
          </a:p>
          <a:p>
            <a:pPr marL="914400" lvl="1" indent="-431800" algn="l" rtl="0">
              <a:spcBef>
                <a:spcPts val="0"/>
              </a:spcBef>
              <a:spcAft>
                <a:spcPts val="0"/>
              </a:spcAft>
              <a:buSzPts val="3200"/>
              <a:buChar char="•"/>
            </a:pPr>
            <a:r>
              <a:rPr lang="en" sz="4000" dirty="0"/>
              <a:t>The </a:t>
            </a:r>
            <a:r>
              <a:rPr lang="en" sz="4000" dirty="0">
                <a:solidFill>
                  <a:schemeClr val="accent2"/>
                </a:solidFill>
              </a:rPr>
              <a:t>timeline</a:t>
            </a:r>
            <a:r>
              <a:rPr lang="en" sz="4000" dirty="0"/>
              <a:t> of the payment  of the other parties of the WP -  Incomplete WPs are paid at the end of the project</a:t>
            </a:r>
            <a:endParaRPr sz="4000" dirty="0"/>
          </a:p>
          <a:p>
            <a:pPr marL="914400" lvl="1" indent="-431800" algn="l" rtl="0">
              <a:spcBef>
                <a:spcPts val="0"/>
              </a:spcBef>
              <a:spcAft>
                <a:spcPts val="0"/>
              </a:spcAft>
              <a:buSzPts val="3200"/>
              <a:buChar char="•"/>
            </a:pPr>
            <a:r>
              <a:rPr lang="en" sz="4000" dirty="0"/>
              <a:t>The </a:t>
            </a:r>
            <a:r>
              <a:rPr lang="en" sz="4000" dirty="0">
                <a:solidFill>
                  <a:schemeClr val="accent2"/>
                </a:solidFill>
              </a:rPr>
              <a:t>ability</a:t>
            </a:r>
            <a:r>
              <a:rPr lang="en" sz="4000" dirty="0"/>
              <a:t> to receive the full amount due - The lump sum contribution may be paid partially depending on the degree of completion of a WP</a:t>
            </a:r>
            <a:endParaRPr sz="4000" dirty="0"/>
          </a:p>
        </p:txBody>
      </p:sp>
      <p:sp>
        <p:nvSpPr>
          <p:cNvPr id="614" name="Google Shape;614;p51"/>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Dependencies of between deliverables</a:t>
            </a:r>
            <a:endParaRPr dirty="0"/>
          </a:p>
        </p:txBody>
      </p:sp>
    </p:spTree>
    <p:extLst>
      <p:ext uri="{BB962C8B-B14F-4D97-AF65-F5344CB8AC3E}">
        <p14:creationId xmlns:p14="http://schemas.microsoft.com/office/powerpoint/2010/main" val="372412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89AC6-09DA-A573-9F70-76792B08789A}"/>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7DFDB0F8-CBE5-70EB-256B-0380E8C94D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Text Placeholder 3">
            <a:extLst>
              <a:ext uri="{FF2B5EF4-FFF2-40B4-BE49-F238E27FC236}">
                <a16:creationId xmlns:a16="http://schemas.microsoft.com/office/drawing/2014/main" id="{478C75E2-BE17-E998-FAAF-C33B1DF38AF0}"/>
              </a:ext>
            </a:extLst>
          </p:cNvPr>
          <p:cNvSpPr>
            <a:spLocks noGrp="1"/>
          </p:cNvSpPr>
          <p:nvPr>
            <p:ph type="body" idx="2"/>
          </p:nvPr>
        </p:nvSpPr>
        <p:spPr/>
        <p:txBody>
          <a:bodyPr/>
          <a:lstStyle/>
          <a:p>
            <a:pPr lvl="1"/>
            <a:r>
              <a:rPr lang="en-GB" sz="4800" dirty="0"/>
              <a:t>Annex 2 does not provide sufficient information in case the cost of a WP is partly accepted</a:t>
            </a:r>
          </a:p>
          <a:p>
            <a:pPr lvl="1"/>
            <a:r>
              <a:rPr lang="en-GB" sz="4800" dirty="0"/>
              <a:t>In order to determine the amount of budget which can be accepted within an incomplete WP,  is important that the consortium tracks </a:t>
            </a:r>
          </a:p>
          <a:p>
            <a:pPr lvl="2"/>
            <a:r>
              <a:rPr lang="en-GB" sz="4800" dirty="0"/>
              <a:t>For each WP, the budget allocated to each WP deliverable </a:t>
            </a:r>
          </a:p>
          <a:p>
            <a:pPr lvl="2"/>
            <a:r>
              <a:rPr lang="en-GB" sz="4800" dirty="0"/>
              <a:t>For each deliverable, the participating partners and their respective budget share </a:t>
            </a:r>
          </a:p>
        </p:txBody>
      </p:sp>
      <p:sp>
        <p:nvSpPr>
          <p:cNvPr id="5" name="Title 4">
            <a:extLst>
              <a:ext uri="{FF2B5EF4-FFF2-40B4-BE49-F238E27FC236}">
                <a16:creationId xmlns:a16="http://schemas.microsoft.com/office/drawing/2014/main" id="{E8256846-22B0-11CD-E9C4-C6A3EDBB1299}"/>
              </a:ext>
            </a:extLst>
          </p:cNvPr>
          <p:cNvSpPr>
            <a:spLocks noGrp="1"/>
          </p:cNvSpPr>
          <p:nvPr>
            <p:ph type="title"/>
          </p:nvPr>
        </p:nvSpPr>
        <p:spPr/>
        <p:txBody>
          <a:bodyPr/>
          <a:lstStyle/>
          <a:p>
            <a:r>
              <a:rPr lang="en" dirty="0"/>
              <a:t>Conclusions - budget</a:t>
            </a:r>
            <a:endParaRPr lang="en-GB" dirty="0"/>
          </a:p>
        </p:txBody>
      </p:sp>
    </p:spTree>
    <p:extLst>
      <p:ext uri="{BB962C8B-B14F-4D97-AF65-F5344CB8AC3E}">
        <p14:creationId xmlns:p14="http://schemas.microsoft.com/office/powerpoint/2010/main" val="215878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1"/>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12</a:t>
            </a:fld>
            <a:endParaRPr/>
          </a:p>
        </p:txBody>
      </p:sp>
      <p:sp>
        <p:nvSpPr>
          <p:cNvPr id="613" name="Google Shape;613;p51"/>
          <p:cNvSpPr txBox="1">
            <a:spLocks noGrp="1"/>
          </p:cNvSpPr>
          <p:nvPr>
            <p:ph type="body" idx="2"/>
          </p:nvPr>
        </p:nvSpPr>
        <p:spPr>
          <a:xfrm>
            <a:off x="1016000" y="2522626"/>
            <a:ext cx="22578900" cy="9545400"/>
          </a:xfrm>
          <a:prstGeom prst="rect">
            <a:avLst/>
          </a:prstGeom>
        </p:spPr>
        <p:txBody>
          <a:bodyPr spcFirstLastPara="1" wrap="square" lIns="91425" tIns="45700" rIns="91425" bIns="45700" anchor="t" anchorCtr="0">
            <a:noAutofit/>
          </a:bodyPr>
          <a:lstStyle/>
          <a:p>
            <a:r>
              <a:rPr lang="en-GB" dirty="0"/>
              <a:t>It is a vested interest of all parties that costs sustained are paid in full and payments are on time </a:t>
            </a:r>
            <a:endParaRPr lang="en" dirty="0"/>
          </a:p>
          <a:p>
            <a:pPr marL="457200" lvl="0" indent="-425450" algn="l" rtl="0">
              <a:spcBef>
                <a:spcPts val="0"/>
              </a:spcBef>
              <a:spcAft>
                <a:spcPts val="0"/>
              </a:spcAft>
              <a:buSzPts val="3100"/>
              <a:buChar char="•"/>
            </a:pPr>
            <a:r>
              <a:rPr lang="en" dirty="0"/>
              <a:t>The </a:t>
            </a:r>
            <a:r>
              <a:rPr lang="en" dirty="0">
                <a:solidFill>
                  <a:schemeClr val="accent2"/>
                </a:solidFill>
              </a:rPr>
              <a:t>degree of completion of a WP needs needs to be monitored</a:t>
            </a:r>
            <a:r>
              <a:rPr lang="en" dirty="0"/>
              <a:t> </a:t>
            </a:r>
          </a:p>
          <a:p>
            <a:pPr marL="457200" lvl="0" indent="-425450" algn="l" rtl="0">
              <a:spcBef>
                <a:spcPts val="0"/>
              </a:spcBef>
              <a:spcAft>
                <a:spcPts val="0"/>
              </a:spcAft>
              <a:buSzPts val="3100"/>
              <a:buChar char="•"/>
            </a:pPr>
            <a:r>
              <a:rPr lang="en" dirty="0">
                <a:solidFill>
                  <a:schemeClr val="accent2"/>
                </a:solidFill>
              </a:rPr>
              <a:t>Distribution of payment should take into account progress</a:t>
            </a:r>
            <a:r>
              <a:rPr lang="en" dirty="0"/>
              <a:t> achieved by parties in contributing to deliverables </a:t>
            </a:r>
          </a:p>
          <a:p>
            <a:pPr marL="457200" lvl="0" indent="-425450" algn="l" rtl="0">
              <a:spcBef>
                <a:spcPts val="0"/>
              </a:spcBef>
              <a:spcAft>
                <a:spcPts val="0"/>
              </a:spcAft>
              <a:buSzPts val="3100"/>
              <a:buChar char="•"/>
            </a:pPr>
            <a:r>
              <a:rPr lang="en" dirty="0"/>
              <a:t>It is in the interest of all performing parties that costs sustained are paid in full and payments are on time </a:t>
            </a:r>
            <a:endParaRPr dirty="0"/>
          </a:p>
        </p:txBody>
      </p:sp>
      <p:sp>
        <p:nvSpPr>
          <p:cNvPr id="614" name="Google Shape;614;p51"/>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Conclusions - Monitoring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2"/>
          <p:cNvSpPr txBox="1">
            <a:spLocks noGrp="1"/>
          </p:cNvSpPr>
          <p:nvPr>
            <p:ph type="body" idx="1"/>
          </p:nvPr>
        </p:nvSpPr>
        <p:spPr>
          <a:xfrm>
            <a:off x="1209172" y="9219550"/>
            <a:ext cx="154971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DESCA recommendations</a:t>
            </a:r>
            <a:endParaRPr/>
          </a:p>
        </p:txBody>
      </p:sp>
      <p:sp>
        <p:nvSpPr>
          <p:cNvPr id="620" name="Google Shape;620;p52"/>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3"/>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14</a:t>
            </a:fld>
            <a:endParaRPr/>
          </a:p>
        </p:txBody>
      </p:sp>
      <p:sp>
        <p:nvSpPr>
          <p:cNvPr id="626" name="Google Shape;626;p53"/>
          <p:cNvSpPr txBox="1">
            <a:spLocks noGrp="1"/>
          </p:cNvSpPr>
          <p:nvPr>
            <p:ph type="body" idx="2"/>
          </p:nvPr>
        </p:nvSpPr>
        <p:spPr>
          <a:xfrm>
            <a:off x="1016000" y="1910577"/>
            <a:ext cx="22578900" cy="11121000"/>
          </a:xfrm>
          <a:prstGeom prst="rect">
            <a:avLst/>
          </a:prstGeom>
        </p:spPr>
        <p:txBody>
          <a:bodyPr spcFirstLastPara="1" wrap="square" lIns="91425" tIns="45700" rIns="91425" bIns="45700" anchor="t" anchorCtr="0">
            <a:noAutofit/>
          </a:bodyPr>
          <a:lstStyle/>
          <a:p>
            <a:pPr marL="457200" lvl="0" indent="-431800" algn="l" rtl="0">
              <a:spcBef>
                <a:spcPts val="0"/>
              </a:spcBef>
              <a:spcAft>
                <a:spcPts val="0"/>
              </a:spcAft>
              <a:buSzPts val="3200"/>
              <a:buChar char="•"/>
            </a:pPr>
            <a:r>
              <a:rPr lang="en" sz="4400" dirty="0"/>
              <a:t>DESCA template for LS projects is in draft status and will not be completed in time for the start of EOSC Beyond</a:t>
            </a:r>
            <a:endParaRPr sz="4400" dirty="0"/>
          </a:p>
          <a:p>
            <a:pPr marL="457200" lvl="0" indent="-508000" algn="l" rtl="0">
              <a:spcBef>
                <a:spcPts val="0"/>
              </a:spcBef>
              <a:spcAft>
                <a:spcPts val="0"/>
              </a:spcAft>
              <a:buSzPts val="4400"/>
              <a:buChar char="•"/>
            </a:pPr>
            <a:r>
              <a:rPr lang="en" sz="4400" dirty="0"/>
              <a:t>DESCA team recommendations</a:t>
            </a:r>
            <a:endParaRPr sz="4400" dirty="0"/>
          </a:p>
          <a:p>
            <a:pPr marL="914400" lvl="1" indent="-431800" algn="l" rtl="0">
              <a:spcBef>
                <a:spcPts val="0"/>
              </a:spcBef>
              <a:spcAft>
                <a:spcPts val="0"/>
              </a:spcAft>
              <a:buSzPts val="3200"/>
              <a:buChar char="•"/>
            </a:pPr>
            <a:r>
              <a:rPr lang="en" sz="4400" dirty="0"/>
              <a:t>Determine </a:t>
            </a:r>
            <a:r>
              <a:rPr lang="en" sz="4400" dirty="0">
                <a:solidFill>
                  <a:schemeClr val="accent2"/>
                </a:solidFill>
              </a:rPr>
              <a:t>dependencies</a:t>
            </a:r>
            <a:r>
              <a:rPr lang="en" sz="4400" dirty="0"/>
              <a:t> among partners of the same work package and different work packages to easily determine the distribution of liability for improper implementation</a:t>
            </a:r>
            <a:endParaRPr sz="4400" dirty="0"/>
          </a:p>
          <a:p>
            <a:pPr marL="914400" lvl="1" indent="-508000" algn="l" rtl="0">
              <a:spcBef>
                <a:spcPts val="0"/>
              </a:spcBef>
              <a:spcAft>
                <a:spcPts val="0"/>
              </a:spcAft>
              <a:buClr>
                <a:schemeClr val="accent2"/>
              </a:buClr>
              <a:buSzPts val="4400"/>
              <a:buChar char="•"/>
            </a:pPr>
            <a:r>
              <a:rPr lang="en" sz="4400" dirty="0">
                <a:solidFill>
                  <a:schemeClr val="accent2"/>
                </a:solidFill>
              </a:rPr>
              <a:t>Monitor implementation at WP and project level and determine % of partial completion of a WP, the responsible parties and their % of responsibility</a:t>
            </a:r>
            <a:endParaRPr sz="4400" dirty="0">
              <a:solidFill>
                <a:schemeClr val="accent2"/>
              </a:solidFill>
            </a:endParaRPr>
          </a:p>
          <a:p>
            <a:pPr marL="914400" lvl="1" indent="-431800" algn="l" rtl="0">
              <a:spcBef>
                <a:spcPts val="0"/>
              </a:spcBef>
              <a:spcAft>
                <a:spcPts val="0"/>
              </a:spcAft>
              <a:buClr>
                <a:schemeClr val="accent2"/>
              </a:buClr>
              <a:buSzPts val="3200"/>
              <a:buChar char="•"/>
            </a:pPr>
            <a:r>
              <a:rPr lang="en" sz="4400" dirty="0">
                <a:solidFill>
                  <a:schemeClr val="accent2"/>
                </a:solidFill>
              </a:rPr>
              <a:t>Monitor implementation at WP and project level</a:t>
            </a:r>
            <a:endParaRPr sz="4400" dirty="0">
              <a:solidFill>
                <a:schemeClr val="accent2"/>
              </a:solidFill>
            </a:endParaRPr>
          </a:p>
          <a:p>
            <a:pPr marL="914400" lvl="1" indent="-431800" algn="l" rtl="0">
              <a:spcBef>
                <a:spcPts val="0"/>
              </a:spcBef>
              <a:spcAft>
                <a:spcPts val="0"/>
              </a:spcAft>
              <a:buSzPts val="3200"/>
              <a:buChar char="•"/>
            </a:pPr>
            <a:r>
              <a:rPr lang="en" sz="4400" dirty="0"/>
              <a:t>Protect the consortium from </a:t>
            </a:r>
            <a:r>
              <a:rPr lang="en" sz="4400" dirty="0">
                <a:solidFill>
                  <a:schemeClr val="accent2"/>
                </a:solidFill>
              </a:rPr>
              <a:t>risks related to recollection of undue payments</a:t>
            </a:r>
            <a:endParaRPr sz="4400" dirty="0">
              <a:solidFill>
                <a:schemeClr val="accent2"/>
              </a:solidFill>
            </a:endParaRPr>
          </a:p>
          <a:p>
            <a:pPr marL="914400" lvl="1" indent="-431800" algn="l" rtl="0">
              <a:spcBef>
                <a:spcPts val="0"/>
              </a:spcBef>
              <a:spcAft>
                <a:spcPts val="0"/>
              </a:spcAft>
              <a:buSzPts val="3200"/>
              <a:buChar char="•"/>
            </a:pPr>
            <a:r>
              <a:rPr lang="en" sz="4400" dirty="0"/>
              <a:t>Define mechanisms to determine </a:t>
            </a:r>
            <a:r>
              <a:rPr lang="en" sz="4400" dirty="0">
                <a:solidFill>
                  <a:schemeClr val="accent2"/>
                </a:solidFill>
              </a:rPr>
              <a:t>liability</a:t>
            </a:r>
            <a:r>
              <a:rPr lang="en" sz="4400" dirty="0"/>
              <a:t> in case of termination of a partner within a WP</a:t>
            </a:r>
            <a:endParaRPr sz="4400" dirty="0"/>
          </a:p>
          <a:p>
            <a:pPr marL="914400" lvl="1" indent="-431800" algn="l" rtl="0">
              <a:spcBef>
                <a:spcPts val="0"/>
              </a:spcBef>
              <a:spcAft>
                <a:spcPts val="0"/>
              </a:spcAft>
              <a:buClr>
                <a:schemeClr val="accent2"/>
              </a:buClr>
              <a:buSzPts val="3200"/>
              <a:buChar char="•"/>
            </a:pPr>
            <a:r>
              <a:rPr lang="en" sz="4400" dirty="0">
                <a:solidFill>
                  <a:schemeClr val="accent2"/>
                </a:solidFill>
              </a:rPr>
              <a:t>Manage timeline of payment of leaving members</a:t>
            </a:r>
            <a:endParaRPr sz="4400" dirty="0">
              <a:solidFill>
                <a:schemeClr val="accent2"/>
              </a:solidFill>
            </a:endParaRPr>
          </a:p>
        </p:txBody>
      </p:sp>
      <p:sp>
        <p:nvSpPr>
          <p:cNvPr id="627" name="Google Shape;627;p53"/>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Recommendations from DESCA team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4"/>
          <p:cNvSpPr txBox="1">
            <a:spLocks noGrp="1"/>
          </p:cNvSpPr>
          <p:nvPr>
            <p:ph type="body" idx="1"/>
          </p:nvPr>
        </p:nvSpPr>
        <p:spPr>
          <a:xfrm>
            <a:off x="1209182" y="9219545"/>
            <a:ext cx="113184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Reporting</a:t>
            </a:r>
            <a:endParaRPr/>
          </a:p>
        </p:txBody>
      </p:sp>
      <p:sp>
        <p:nvSpPr>
          <p:cNvPr id="633" name="Google Shape;633;p54"/>
          <p:cNvSpPr txBox="1">
            <a:spLocks noGrp="1"/>
          </p:cNvSpPr>
          <p:nvPr>
            <p:ph type="body" idx="2"/>
          </p:nvPr>
        </p:nvSpPr>
        <p:spPr>
          <a:xfrm>
            <a:off x="1209182" y="6753290"/>
            <a:ext cx="113184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DESCA Recommendations</a:t>
            </a:r>
            <a:endParaRPr/>
          </a:p>
        </p:txBody>
      </p:sp>
      <p:sp>
        <p:nvSpPr>
          <p:cNvPr id="634" name="Google Shape;634;p54"/>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5"/>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40" name="Google Shape;640;p55"/>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
              <a:t>16</a:t>
            </a:fld>
            <a:endParaRPr/>
          </a:p>
        </p:txBody>
      </p:sp>
      <p:sp>
        <p:nvSpPr>
          <p:cNvPr id="641" name="Google Shape;641;p55"/>
          <p:cNvSpPr txBox="1">
            <a:spLocks noGrp="1"/>
          </p:cNvSpPr>
          <p:nvPr>
            <p:ph type="title"/>
          </p:nvPr>
        </p:nvSpPr>
        <p:spPr>
          <a:xfrm>
            <a:off x="2564146" y="790816"/>
            <a:ext cx="21971100" cy="1662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Recommendations from DESCA team	 </a:t>
            </a:r>
            <a:endParaRPr>
              <a:solidFill>
                <a:schemeClr val="accent1"/>
              </a:solidFill>
            </a:endParaRPr>
          </a:p>
          <a:p>
            <a:pPr marL="0" lvl="0" indent="0" algn="l" rtl="0">
              <a:spcBef>
                <a:spcPts val="0"/>
              </a:spcBef>
              <a:spcAft>
                <a:spcPts val="0"/>
              </a:spcAft>
              <a:buNone/>
            </a:pPr>
            <a:endParaRPr/>
          </a:p>
        </p:txBody>
      </p:sp>
      <p:sp>
        <p:nvSpPr>
          <p:cNvPr id="642" name="Google Shape;642;p55"/>
          <p:cNvSpPr txBox="1">
            <a:spLocks noGrp="1"/>
          </p:cNvSpPr>
          <p:nvPr>
            <p:ph type="body" idx="2"/>
          </p:nvPr>
        </p:nvSpPr>
        <p:spPr>
          <a:xfrm>
            <a:off x="1016000" y="2903618"/>
            <a:ext cx="2257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dirty="0"/>
              <a:t>It is of increased importance to </a:t>
            </a:r>
            <a:r>
              <a:rPr lang="en" dirty="0">
                <a:solidFill>
                  <a:schemeClr val="accent2"/>
                </a:solidFill>
              </a:rPr>
              <a:t>continuously monitor </a:t>
            </a:r>
            <a:r>
              <a:rPr lang="en" dirty="0"/>
              <a:t>the progress of the implementation of the Project at the level of a Work Package Leader Group (or other equivalent Governance Structure body)</a:t>
            </a:r>
          </a:p>
          <a:p>
            <a:pPr lvl="1" indent="-425450">
              <a:buSzPts val="3100"/>
            </a:pPr>
            <a:r>
              <a:rPr lang="en-GB" dirty="0"/>
              <a:t>Introduction of ‘</a:t>
            </a:r>
            <a:r>
              <a:rPr lang="en-GB" dirty="0">
                <a:solidFill>
                  <a:schemeClr val="accent2"/>
                </a:solidFill>
              </a:rPr>
              <a:t>Internal Progress Reports</a:t>
            </a:r>
            <a:r>
              <a:rPr lang="en-GB" dirty="0"/>
              <a:t>’ and ‘</a:t>
            </a:r>
            <a:r>
              <a:rPr lang="en-GB" dirty="0">
                <a:solidFill>
                  <a:schemeClr val="accent2"/>
                </a:solidFill>
              </a:rPr>
              <a:t>Termination Reports</a:t>
            </a:r>
            <a:r>
              <a:rPr lang="en-GB" dirty="0"/>
              <a:t>’</a:t>
            </a:r>
            <a:endParaRPr dirty="0"/>
          </a:p>
          <a:p>
            <a:pPr marL="457200" lvl="0" indent="-425450" algn="l" rtl="0">
              <a:spcBef>
                <a:spcPts val="0"/>
              </a:spcBef>
              <a:spcAft>
                <a:spcPts val="0"/>
              </a:spcAft>
              <a:buSzPts val="3100"/>
              <a:buChar char="•"/>
            </a:pPr>
            <a:r>
              <a:rPr lang="en" dirty="0"/>
              <a:t>A </a:t>
            </a:r>
            <a:r>
              <a:rPr lang="en" dirty="0">
                <a:solidFill>
                  <a:schemeClr val="accent2"/>
                </a:solidFill>
              </a:rPr>
              <a:t>Party leaving</a:t>
            </a:r>
            <a:r>
              <a:rPr lang="en" dirty="0"/>
              <a:t> the consortium shall provide guidance to the other Parties on the tasks originally attributed to them to support the development of alternative solutions for the completion of work packages and a reallocation of tasks via the termination amendment.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6"/>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48" name="Google Shape;648;p56"/>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17</a:t>
            </a:fld>
            <a:endParaRPr/>
          </a:p>
        </p:txBody>
      </p:sp>
      <p:sp>
        <p:nvSpPr>
          <p:cNvPr id="649" name="Google Shape;649;p56"/>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Recommendations from DESCA team	 - Cont</a:t>
            </a:r>
            <a:endParaRPr/>
          </a:p>
        </p:txBody>
      </p:sp>
      <p:pic>
        <p:nvPicPr>
          <p:cNvPr id="650" name="Google Shape;650;p56"/>
          <p:cNvPicPr preferRelativeResize="0"/>
          <p:nvPr/>
        </p:nvPicPr>
        <p:blipFill>
          <a:blip r:embed="rId3">
            <a:alphaModFix/>
          </a:blip>
          <a:stretch>
            <a:fillRect/>
          </a:stretch>
        </p:blipFill>
        <p:spPr>
          <a:xfrm>
            <a:off x="1623925" y="1694933"/>
            <a:ext cx="21971100" cy="5618337"/>
          </a:xfrm>
          <a:prstGeom prst="rect">
            <a:avLst/>
          </a:prstGeom>
          <a:noFill/>
          <a:ln>
            <a:noFill/>
          </a:ln>
        </p:spPr>
      </p:pic>
      <p:pic>
        <p:nvPicPr>
          <p:cNvPr id="651" name="Google Shape;651;p56"/>
          <p:cNvPicPr preferRelativeResize="0"/>
          <p:nvPr/>
        </p:nvPicPr>
        <p:blipFill>
          <a:blip r:embed="rId4">
            <a:alphaModFix/>
          </a:blip>
          <a:stretch>
            <a:fillRect/>
          </a:stretch>
        </p:blipFill>
        <p:spPr>
          <a:xfrm>
            <a:off x="1517525" y="7086599"/>
            <a:ext cx="21199595" cy="3508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7"/>
          <p:cNvSpPr txBox="1">
            <a:spLocks noGrp="1"/>
          </p:cNvSpPr>
          <p:nvPr>
            <p:ph type="body" idx="1"/>
          </p:nvPr>
        </p:nvSpPr>
        <p:spPr>
          <a:xfrm>
            <a:off x="1209182" y="9219545"/>
            <a:ext cx="11318400" cy="2364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Governance and monitoring</a:t>
            </a:r>
            <a:endParaRPr/>
          </a:p>
        </p:txBody>
      </p:sp>
      <p:sp>
        <p:nvSpPr>
          <p:cNvPr id="657" name="Google Shape;657;p57"/>
          <p:cNvSpPr txBox="1">
            <a:spLocks noGrp="1"/>
          </p:cNvSpPr>
          <p:nvPr>
            <p:ph type="body" idx="2"/>
          </p:nvPr>
        </p:nvSpPr>
        <p:spPr>
          <a:xfrm>
            <a:off x="1209182" y="6753290"/>
            <a:ext cx="113184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DESCA Recommendations</a:t>
            </a:r>
            <a:endParaRPr/>
          </a:p>
        </p:txBody>
      </p:sp>
      <p:sp>
        <p:nvSpPr>
          <p:cNvPr id="658" name="Google Shape;658;p57"/>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8"/>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64" name="Google Shape;664;p58"/>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19</a:t>
            </a:fld>
            <a:endParaRPr/>
          </a:p>
        </p:txBody>
      </p:sp>
      <p:sp>
        <p:nvSpPr>
          <p:cNvPr id="665" name="Google Shape;665;p58"/>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Recommendations from DESCA team	 - Governance</a:t>
            </a:r>
            <a:endParaRPr/>
          </a:p>
        </p:txBody>
      </p:sp>
      <p:pic>
        <p:nvPicPr>
          <p:cNvPr id="666" name="Google Shape;666;p58"/>
          <p:cNvPicPr preferRelativeResize="0"/>
          <p:nvPr/>
        </p:nvPicPr>
        <p:blipFill>
          <a:blip r:embed="rId3">
            <a:alphaModFix/>
          </a:blip>
          <a:stretch>
            <a:fillRect/>
          </a:stretch>
        </p:blipFill>
        <p:spPr>
          <a:xfrm>
            <a:off x="1452500" y="3055791"/>
            <a:ext cx="21331849" cy="747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3"/>
          <p:cNvSpPr txBox="1">
            <a:spLocks noGrp="1"/>
          </p:cNvSpPr>
          <p:nvPr>
            <p:ph type="title"/>
          </p:nvPr>
        </p:nvSpPr>
        <p:spPr>
          <a:xfrm>
            <a:off x="2564146" y="790816"/>
            <a:ext cx="21971100" cy="8313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5FAA"/>
              </a:buClr>
              <a:buSzPts val="5400"/>
              <a:buFont typeface="DM Sans"/>
              <a:buNone/>
            </a:pPr>
            <a:r>
              <a:rPr lang="en"/>
              <a:t>Objectives of the meeting</a:t>
            </a:r>
            <a:endParaRPr/>
          </a:p>
        </p:txBody>
      </p:sp>
      <p:sp>
        <p:nvSpPr>
          <p:cNvPr id="550" name="Google Shape;550;p43"/>
          <p:cNvSpPr txBox="1">
            <a:spLocks noGrp="1"/>
          </p:cNvSpPr>
          <p:nvPr>
            <p:ph type="body" idx="1"/>
          </p:nvPr>
        </p:nvSpPr>
        <p:spPr>
          <a:xfrm>
            <a:off x="2563814" y="1755775"/>
            <a:ext cx="21031201" cy="533313"/>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Clr>
                <a:srgbClr val="828282"/>
              </a:buClr>
              <a:buSzPts val="3100"/>
              <a:buFont typeface="DM Sans"/>
              <a:buNone/>
            </a:pPr>
            <a:r>
              <a:rPr lang="en"/>
              <a:t>Subtitle</a:t>
            </a:r>
            <a:endParaRPr/>
          </a:p>
        </p:txBody>
      </p:sp>
      <p:sp>
        <p:nvSpPr>
          <p:cNvPr id="551" name="Google Shape;551;p43"/>
          <p:cNvSpPr txBox="1">
            <a:spLocks noGrp="1"/>
          </p:cNvSpPr>
          <p:nvPr>
            <p:ph type="sldNum" idx="12"/>
          </p:nvPr>
        </p:nvSpPr>
        <p:spPr>
          <a:xfrm>
            <a:off x="23212926" y="13031659"/>
            <a:ext cx="683356" cy="369332"/>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a:t>
            </a:fld>
            <a:endParaRPr/>
          </a:p>
        </p:txBody>
      </p:sp>
      <p:sp>
        <p:nvSpPr>
          <p:cNvPr id="552" name="Google Shape;552;p43"/>
          <p:cNvSpPr txBox="1">
            <a:spLocks noGrp="1"/>
          </p:cNvSpPr>
          <p:nvPr>
            <p:ph type="body" idx="2"/>
          </p:nvPr>
        </p:nvSpPr>
        <p:spPr>
          <a:xfrm>
            <a:off x="1016000" y="2903618"/>
            <a:ext cx="22578900" cy="82770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accent2"/>
              </a:buClr>
              <a:buSzPts val="2800"/>
              <a:buFont typeface="Arial"/>
              <a:buChar char="•"/>
            </a:pPr>
            <a:r>
              <a:rPr lang="en"/>
              <a:t>About Lump Sum Projects and related risks</a:t>
            </a:r>
            <a:endParaRPr/>
          </a:p>
          <a:p>
            <a:pPr marL="457200" lvl="0" indent="-457200" algn="l" rtl="0">
              <a:lnSpc>
                <a:spcPct val="150000"/>
              </a:lnSpc>
              <a:spcBef>
                <a:spcPts val="0"/>
              </a:spcBef>
              <a:spcAft>
                <a:spcPts val="0"/>
              </a:spcAft>
              <a:buClr>
                <a:schemeClr val="accent2"/>
              </a:buClr>
              <a:buSzPts val="2800"/>
              <a:buFont typeface="Arial"/>
              <a:buChar char="•"/>
            </a:pPr>
            <a:r>
              <a:rPr lang="en"/>
              <a:t>Recommendations from the DESCA group </a:t>
            </a:r>
            <a:endParaRPr/>
          </a:p>
          <a:p>
            <a:pPr marL="457200" lvl="0" indent="-457200" algn="l" rtl="0">
              <a:lnSpc>
                <a:spcPct val="150000"/>
              </a:lnSpc>
              <a:spcBef>
                <a:spcPts val="0"/>
              </a:spcBef>
              <a:spcAft>
                <a:spcPts val="0"/>
              </a:spcAft>
              <a:buClr>
                <a:schemeClr val="accent2"/>
              </a:buClr>
              <a:buSzPts val="2800"/>
              <a:buFont typeface="Arial"/>
              <a:buChar char="•"/>
            </a:pPr>
            <a:r>
              <a:rPr lang="en"/>
              <a:t>Discussion</a:t>
            </a:r>
            <a:endParaRPr/>
          </a:p>
          <a:p>
            <a:pPr marL="0" lvl="0" indent="0" algn="l" rtl="0">
              <a:lnSpc>
                <a:spcPct val="150000"/>
              </a:lnSpc>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9"/>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72" name="Google Shape;672;p59"/>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20</a:t>
            </a:fld>
            <a:endParaRPr/>
          </a:p>
        </p:txBody>
      </p:sp>
      <p:sp>
        <p:nvSpPr>
          <p:cNvPr id="673" name="Google Shape;673;p59"/>
          <p:cNvSpPr txBox="1">
            <a:spLocks noGrp="1"/>
          </p:cNvSpPr>
          <p:nvPr>
            <p:ph type="body" idx="2"/>
          </p:nvPr>
        </p:nvSpPr>
        <p:spPr>
          <a:xfrm>
            <a:off x="260025" y="2903625"/>
            <a:ext cx="11931900" cy="8277000"/>
          </a:xfrm>
          <a:prstGeom prst="rect">
            <a:avLst/>
          </a:prstGeom>
        </p:spPr>
        <p:txBody>
          <a:bodyPr spcFirstLastPara="1" wrap="square" lIns="91425" tIns="45700" rIns="91425" bIns="45700" anchor="t" anchorCtr="0">
            <a:noAutofit/>
          </a:bodyPr>
          <a:lstStyle/>
          <a:p>
            <a:pPr marL="457200" lvl="0" indent="-412750" algn="l" rtl="0">
              <a:spcBef>
                <a:spcPts val="0"/>
              </a:spcBef>
              <a:spcAft>
                <a:spcPts val="0"/>
              </a:spcAft>
              <a:buSzPts val="2900"/>
              <a:buChar char="•"/>
            </a:pPr>
            <a:r>
              <a:rPr lang="en" sz="4100" dirty="0"/>
              <a:t>Executive board</a:t>
            </a:r>
            <a:endParaRPr sz="4100" dirty="0"/>
          </a:p>
          <a:p>
            <a:pPr marL="914400" lvl="1" indent="-419100" algn="l" rtl="0">
              <a:spcBef>
                <a:spcPts val="0"/>
              </a:spcBef>
              <a:spcAft>
                <a:spcPts val="0"/>
              </a:spcAft>
              <a:buSzPts val="3000"/>
              <a:buChar char="•"/>
            </a:pPr>
            <a:r>
              <a:rPr lang="en" sz="3000" dirty="0"/>
              <a:t>The EB (or equivalent group in the project governance) shall have </a:t>
            </a:r>
            <a:r>
              <a:rPr lang="en" sz="3000" dirty="0">
                <a:solidFill>
                  <a:schemeClr val="accent2"/>
                </a:solidFill>
              </a:rPr>
              <a:t>extraordinary meetings scheduled in order to be able to decide on the individual performance of single beneficiaries in case of termination and non-completion of WPs at final reporting and amendments</a:t>
            </a:r>
            <a:r>
              <a:rPr lang="en" sz="3000" dirty="0"/>
              <a:t>.</a:t>
            </a:r>
            <a:endParaRPr sz="3000" dirty="0"/>
          </a:p>
          <a:p>
            <a:pPr marL="1371600" lvl="2" indent="-358139" algn="l" rtl="0">
              <a:spcBef>
                <a:spcPts val="0"/>
              </a:spcBef>
              <a:spcAft>
                <a:spcPts val="0"/>
              </a:spcAft>
              <a:buSzPts val="2040"/>
              <a:buChar char="o"/>
            </a:pPr>
            <a:r>
              <a:rPr lang="en" sz="3000" dirty="0"/>
              <a:t>Checking </a:t>
            </a:r>
            <a:r>
              <a:rPr lang="en" sz="3000" dirty="0">
                <a:solidFill>
                  <a:schemeClr val="accent2"/>
                </a:solidFill>
              </a:rPr>
              <a:t>justification of deviations</a:t>
            </a:r>
            <a:r>
              <a:rPr lang="en" sz="3000" dirty="0"/>
              <a:t>, if any; comparing essential planned tasks with equivalent and alternative tasks, if any; comparing the work package status with performance indicators such as deliverables and milestones;</a:t>
            </a:r>
            <a:endParaRPr sz="3000" dirty="0"/>
          </a:p>
          <a:p>
            <a:pPr marL="1371600" lvl="2" indent="-358139" algn="l" rtl="0">
              <a:spcBef>
                <a:spcPts val="0"/>
              </a:spcBef>
              <a:spcAft>
                <a:spcPts val="0"/>
              </a:spcAft>
              <a:buSzPts val="2040"/>
              <a:buChar char="o"/>
            </a:pPr>
            <a:r>
              <a:rPr lang="en" sz="3000" dirty="0">
                <a:solidFill>
                  <a:schemeClr val="accent2"/>
                </a:solidFill>
              </a:rPr>
              <a:t>Reallocation suggestions </a:t>
            </a:r>
            <a:r>
              <a:rPr lang="en" sz="3000" dirty="0"/>
              <a:t>for reshaping of / shifts between WPs </a:t>
            </a:r>
            <a:r>
              <a:rPr lang="en" sz="3000" dirty="0">
                <a:solidFill>
                  <a:schemeClr val="accent5"/>
                </a:solidFill>
              </a:rPr>
              <a:t>come from the WP leaders </a:t>
            </a:r>
            <a:r>
              <a:rPr lang="en" sz="3000" dirty="0"/>
              <a:t>(amendment Annex 1 of the Grant Agreement) as well as suggestions for the reallocation of budget shares (amendment of Annex 2 of the Grant Agreement) may become necessary if it appears that a WP cannot be completed as initially planned. </a:t>
            </a:r>
            <a:endParaRPr sz="3000" dirty="0"/>
          </a:p>
        </p:txBody>
      </p:sp>
      <p:sp>
        <p:nvSpPr>
          <p:cNvPr id="674" name="Google Shape;674;p59"/>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Recommendations from DESCA team	 - Governance</a:t>
            </a:r>
            <a:endParaRPr/>
          </a:p>
        </p:txBody>
      </p:sp>
      <p:pic>
        <p:nvPicPr>
          <p:cNvPr id="675" name="Google Shape;675;p59"/>
          <p:cNvPicPr preferRelativeResize="0"/>
          <p:nvPr/>
        </p:nvPicPr>
        <p:blipFill>
          <a:blip r:embed="rId3">
            <a:alphaModFix/>
          </a:blip>
          <a:stretch>
            <a:fillRect/>
          </a:stretch>
        </p:blipFill>
        <p:spPr>
          <a:xfrm>
            <a:off x="12192000" y="2289175"/>
            <a:ext cx="12032050" cy="102987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0"/>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81" name="Google Shape;681;p60"/>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21</a:t>
            </a:fld>
            <a:endParaRPr/>
          </a:p>
        </p:txBody>
      </p:sp>
      <p:sp>
        <p:nvSpPr>
          <p:cNvPr id="682" name="Google Shape;682;p60"/>
          <p:cNvSpPr txBox="1">
            <a:spLocks noGrp="1"/>
          </p:cNvSpPr>
          <p:nvPr>
            <p:ph type="body" idx="2"/>
          </p:nvPr>
        </p:nvSpPr>
        <p:spPr>
          <a:xfrm>
            <a:off x="1016000" y="2903618"/>
            <a:ext cx="2257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dirty="0"/>
              <a:t>In case of partially funded WP or not funded WP, General Assembly </a:t>
            </a:r>
            <a:r>
              <a:rPr lang="en" dirty="0">
                <a:solidFill>
                  <a:schemeClr val="accent2"/>
                </a:solidFill>
              </a:rPr>
              <a:t>identifies a breach and decides on share of responsibility of Parties and distribution of financial penalties upon proposal of the  Executive Board</a:t>
            </a:r>
            <a:r>
              <a:rPr lang="en" dirty="0"/>
              <a:t> (or equivalent body in the project governance)</a:t>
            </a:r>
            <a:endParaRPr dirty="0"/>
          </a:p>
          <a:p>
            <a:pPr marL="914400" lvl="1" indent="-431800" algn="l" rtl="0">
              <a:spcBef>
                <a:spcPts val="0"/>
              </a:spcBef>
              <a:spcAft>
                <a:spcPts val="0"/>
              </a:spcAft>
              <a:buSzPts val="3200"/>
              <a:buChar char="•"/>
            </a:pPr>
            <a:r>
              <a:rPr lang="en" dirty="0"/>
              <a:t>EB members may have a conflict of interest </a:t>
            </a:r>
            <a:endParaRPr dirty="0"/>
          </a:p>
          <a:p>
            <a:pPr marL="457200" lvl="0" indent="-425450" algn="l" rtl="0">
              <a:spcBef>
                <a:spcPts val="0"/>
              </a:spcBef>
              <a:spcAft>
                <a:spcPts val="0"/>
              </a:spcAft>
              <a:buSzPts val="3100"/>
              <a:buChar char="•"/>
            </a:pPr>
            <a:r>
              <a:rPr lang="en" dirty="0"/>
              <a:t>According to current DESCA Article 12.2.4 Veto rights, ‘</a:t>
            </a:r>
            <a:r>
              <a:rPr lang="en" dirty="0">
                <a:solidFill>
                  <a:schemeClr val="accent2"/>
                </a:solidFill>
              </a:rPr>
              <a:t>A Party may neither veto decisions relating to its identification to be in breach </a:t>
            </a:r>
            <a:r>
              <a:rPr lang="en" dirty="0"/>
              <a:t>of its obligations nor to its identification as a Defaulting Party. The Defaulting Party may not veto decisions relating to its participation and termination in the consortium or the consequences of them’</a:t>
            </a:r>
            <a:endParaRPr dirty="0"/>
          </a:p>
          <a:p>
            <a:pPr lvl="1" indent="-425450">
              <a:buSzPts val="3100"/>
            </a:pPr>
            <a:r>
              <a:rPr lang="en" dirty="0">
                <a:solidFill>
                  <a:schemeClr val="accent2"/>
                </a:solidFill>
              </a:rPr>
              <a:t>Partners involved in an incomplete WP should not be allowed to participate in decisions that concern Breach</a:t>
            </a:r>
            <a:endParaRPr dirty="0">
              <a:solidFill>
                <a:schemeClr val="accent2"/>
              </a:solidFill>
            </a:endParaRPr>
          </a:p>
          <a:p>
            <a:pPr marL="914400" lvl="1" indent="-431800" algn="l" rtl="0">
              <a:spcBef>
                <a:spcPts val="0"/>
              </a:spcBef>
              <a:spcAft>
                <a:spcPts val="0"/>
              </a:spcAft>
              <a:buSzPts val="3200"/>
              <a:buChar char="•"/>
            </a:pPr>
            <a:endParaRPr dirty="0"/>
          </a:p>
        </p:txBody>
      </p:sp>
      <p:sp>
        <p:nvSpPr>
          <p:cNvPr id="683" name="Google Shape;683;p60"/>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Proposal - Extension to Section 4.2 Breach and Conflict of Interest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1"/>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89" name="Google Shape;689;p61"/>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22</a:t>
            </a:fld>
            <a:endParaRPr/>
          </a:p>
        </p:txBody>
      </p:sp>
      <p:sp>
        <p:nvSpPr>
          <p:cNvPr id="690" name="Google Shape;690;p61"/>
          <p:cNvSpPr txBox="1">
            <a:spLocks noGrp="1"/>
          </p:cNvSpPr>
          <p:nvPr>
            <p:ph type="body" idx="2"/>
          </p:nvPr>
        </p:nvSpPr>
        <p:spPr>
          <a:xfrm>
            <a:off x="1016000" y="2903618"/>
            <a:ext cx="2257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a:t>The Parties shall use amicable, good-faith negotiations to agree on the party or parties responsible of no/partial performance and their % of responsibility</a:t>
            </a:r>
            <a:endParaRPr/>
          </a:p>
          <a:p>
            <a:pPr marL="914400" lvl="1" indent="-431800" algn="l" rtl="0">
              <a:spcBef>
                <a:spcPts val="0"/>
              </a:spcBef>
              <a:spcAft>
                <a:spcPts val="0"/>
              </a:spcAft>
              <a:buSzPts val="3200"/>
              <a:buChar char="•"/>
            </a:pPr>
            <a:r>
              <a:rPr lang="en"/>
              <a:t>Failing an amicable resolution within 14 days of receipt of the relevant quarterly payment  by the Lead Entity, </a:t>
            </a:r>
            <a:r>
              <a:rPr lang="en">
                <a:solidFill>
                  <a:schemeClr val="accent2"/>
                </a:solidFill>
              </a:rPr>
              <a:t>the dispute will be referred to a Dispute Review Expert (DRE)</a:t>
            </a:r>
            <a:r>
              <a:rPr lang="en"/>
              <a:t> - an expert familiar with the Project and contract interpretation, remaining impartial to all Parties. </a:t>
            </a:r>
            <a:endParaRPr/>
          </a:p>
          <a:p>
            <a:pPr marL="914400" lvl="1" indent="-431800" algn="l" rtl="0">
              <a:spcBef>
                <a:spcPts val="0"/>
              </a:spcBef>
              <a:spcAft>
                <a:spcPts val="0"/>
              </a:spcAft>
              <a:buSzPts val="3200"/>
              <a:buChar char="•"/>
            </a:pPr>
            <a:r>
              <a:rPr lang="en"/>
              <a:t>The DRE's decision on attributions concerning damages, liquidated damages, or price reductions will be non-binding. </a:t>
            </a:r>
            <a:endParaRPr/>
          </a:p>
          <a:p>
            <a:pPr marL="914400" lvl="1" indent="-431800" algn="l" rtl="0">
              <a:spcBef>
                <a:spcPts val="0"/>
              </a:spcBef>
              <a:spcAft>
                <a:spcPts val="0"/>
              </a:spcAft>
              <a:buSzPts val="3200"/>
              <a:buChar char="•"/>
            </a:pPr>
            <a:r>
              <a:rPr lang="en"/>
              <a:t>Should the Parties fail to agree on a DRE or are unsatisfied with the DRE's decision, or if the DRE doesn't decide within 40 days of the request, any Party may initiate a standard procedure for settlement of disputes</a:t>
            </a:r>
            <a:endParaRPr/>
          </a:p>
          <a:p>
            <a:pPr marL="0" lvl="0" indent="0" algn="l" rtl="0">
              <a:spcBef>
                <a:spcPts val="0"/>
              </a:spcBef>
              <a:spcAft>
                <a:spcPts val="0"/>
              </a:spcAft>
              <a:buNone/>
            </a:pPr>
            <a:endParaRPr/>
          </a:p>
        </p:txBody>
      </p:sp>
      <p:sp>
        <p:nvSpPr>
          <p:cNvPr id="691" name="Google Shape;691;p61"/>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Decision making process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2"/>
          <p:cNvSpPr txBox="1">
            <a:spLocks noGrp="1"/>
          </p:cNvSpPr>
          <p:nvPr>
            <p:ph type="body" idx="1"/>
          </p:nvPr>
        </p:nvSpPr>
        <p:spPr>
          <a:xfrm>
            <a:off x="1209182" y="9219545"/>
            <a:ext cx="113184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Funding </a:t>
            </a:r>
            <a:endParaRPr/>
          </a:p>
        </p:txBody>
      </p:sp>
      <p:sp>
        <p:nvSpPr>
          <p:cNvPr id="697" name="Google Shape;697;p62"/>
          <p:cNvSpPr txBox="1">
            <a:spLocks noGrp="1"/>
          </p:cNvSpPr>
          <p:nvPr>
            <p:ph type="body" idx="2"/>
          </p:nvPr>
        </p:nvSpPr>
        <p:spPr>
          <a:xfrm>
            <a:off x="1209182" y="6753290"/>
            <a:ext cx="113184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DESCA Recommendations</a:t>
            </a:r>
            <a:endParaRPr/>
          </a:p>
        </p:txBody>
      </p:sp>
      <p:sp>
        <p:nvSpPr>
          <p:cNvPr id="698" name="Google Shape;698;p62"/>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3"/>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04" name="Google Shape;704;p63"/>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24</a:t>
            </a:fld>
            <a:endParaRPr/>
          </a:p>
        </p:txBody>
      </p:sp>
      <p:sp>
        <p:nvSpPr>
          <p:cNvPr id="705" name="Google Shape;705;p63"/>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DESCA Recommendations - Funding </a:t>
            </a:r>
            <a:endParaRPr/>
          </a:p>
        </p:txBody>
      </p:sp>
      <p:pic>
        <p:nvPicPr>
          <p:cNvPr id="706" name="Google Shape;706;p63"/>
          <p:cNvPicPr preferRelativeResize="0"/>
          <p:nvPr/>
        </p:nvPicPr>
        <p:blipFill>
          <a:blip r:embed="rId3">
            <a:alphaModFix/>
          </a:blip>
          <a:stretch>
            <a:fillRect/>
          </a:stretch>
        </p:blipFill>
        <p:spPr>
          <a:xfrm>
            <a:off x="737425" y="4236800"/>
            <a:ext cx="22857601" cy="4538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4"/>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25</a:t>
            </a:fld>
            <a:endParaRPr/>
          </a:p>
        </p:txBody>
      </p:sp>
      <p:sp>
        <p:nvSpPr>
          <p:cNvPr id="712" name="Google Shape;712;p64"/>
          <p:cNvSpPr txBox="1">
            <a:spLocks noGrp="1"/>
          </p:cNvSpPr>
          <p:nvPr>
            <p:ph type="title"/>
          </p:nvPr>
        </p:nvSpPr>
        <p:spPr>
          <a:xfrm>
            <a:off x="2564150" y="790825"/>
            <a:ext cx="20274300" cy="1662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DESCA Recommendations - Transfer of pre-financing according to installments</a:t>
            </a:r>
            <a:endParaRPr/>
          </a:p>
        </p:txBody>
      </p:sp>
      <p:pic>
        <p:nvPicPr>
          <p:cNvPr id="713" name="Google Shape;713;p64"/>
          <p:cNvPicPr preferRelativeResize="0"/>
          <p:nvPr/>
        </p:nvPicPr>
        <p:blipFill>
          <a:blip r:embed="rId3">
            <a:alphaModFix/>
          </a:blip>
          <a:stretch>
            <a:fillRect/>
          </a:stretch>
        </p:blipFill>
        <p:spPr>
          <a:xfrm>
            <a:off x="2275875" y="2638775"/>
            <a:ext cx="19132351" cy="5477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7"/>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35" name="Google Shape;735;p67"/>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
              <a:t>26</a:t>
            </a:fld>
            <a:endParaRPr/>
          </a:p>
        </p:txBody>
      </p:sp>
      <p:sp>
        <p:nvSpPr>
          <p:cNvPr id="736" name="Google Shape;736;p67"/>
          <p:cNvSpPr txBox="1">
            <a:spLocks noGrp="1"/>
          </p:cNvSpPr>
          <p:nvPr>
            <p:ph type="body" idx="2"/>
          </p:nvPr>
        </p:nvSpPr>
        <p:spPr>
          <a:xfrm>
            <a:off x="1092325" y="3889375"/>
            <a:ext cx="20370300" cy="37779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a:t>Transfer of pre-financing according to installments</a:t>
            </a:r>
            <a:endParaRPr/>
          </a:p>
          <a:p>
            <a:pPr marL="914400" lvl="1" indent="-431800" algn="l" rtl="0">
              <a:spcBef>
                <a:spcPts val="0"/>
              </a:spcBef>
              <a:spcAft>
                <a:spcPts val="0"/>
              </a:spcAft>
              <a:buSzPts val="3200"/>
              <a:buChar char="•"/>
            </a:pPr>
            <a:r>
              <a:rPr lang="en"/>
              <a:t>The General Assembly should agree on the calculation of the excess payment amount. The excess payment amount could be set as the difference between the funding received and the interim amount approved by the Granting Authority minus a </a:t>
            </a:r>
            <a:r>
              <a:rPr lang="en">
                <a:solidFill>
                  <a:schemeClr val="accent2"/>
                </a:solidFill>
              </a:rPr>
              <a:t>fixed percentage of the pre-financing. </a:t>
            </a:r>
            <a:endParaRPr>
              <a:solidFill>
                <a:schemeClr val="accent2"/>
              </a:solidFill>
            </a:endParaRPr>
          </a:p>
          <a:p>
            <a:pPr marL="914400" lvl="1" indent="-431800" algn="l" rtl="0">
              <a:spcBef>
                <a:spcPts val="0"/>
              </a:spcBef>
              <a:spcAft>
                <a:spcPts val="0"/>
              </a:spcAft>
              <a:buSzPts val="3200"/>
              <a:buChar char="•"/>
            </a:pPr>
            <a:r>
              <a:rPr lang="en">
                <a:solidFill>
                  <a:schemeClr val="accent2"/>
                </a:solidFill>
              </a:rPr>
              <a:t>The fixed percentage should be agreed by the Parties upfront and allow for a certain but restricted float of money for work package implementation</a:t>
            </a:r>
            <a:r>
              <a:rPr lang="en"/>
              <a:t>.</a:t>
            </a:r>
            <a:endParaRPr/>
          </a:p>
          <a:p>
            <a:pPr marL="0" lvl="0" indent="0" algn="l" rtl="0">
              <a:spcBef>
                <a:spcPts val="0"/>
              </a:spcBef>
              <a:spcAft>
                <a:spcPts val="0"/>
              </a:spcAft>
              <a:buNone/>
            </a:pPr>
            <a:endParaRPr/>
          </a:p>
        </p:txBody>
      </p:sp>
      <p:sp>
        <p:nvSpPr>
          <p:cNvPr id="737" name="Google Shape;737;p67"/>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DESCA Recommendations - Funding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5"/>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27</a:t>
            </a:fld>
            <a:endParaRPr/>
          </a:p>
        </p:txBody>
      </p:sp>
      <p:sp>
        <p:nvSpPr>
          <p:cNvPr id="719" name="Google Shape;719;p65"/>
          <p:cNvSpPr txBox="1">
            <a:spLocks noGrp="1"/>
          </p:cNvSpPr>
          <p:nvPr>
            <p:ph type="title"/>
          </p:nvPr>
        </p:nvSpPr>
        <p:spPr>
          <a:xfrm>
            <a:off x="2288896" y="360691"/>
            <a:ext cx="21971100" cy="1662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solidFill>
                  <a:schemeClr val="accent1"/>
                </a:solidFill>
              </a:rPr>
              <a:t>DESCA Recommendations - Transfer of pre-financing according to installments (cont)</a:t>
            </a:r>
            <a:endParaRPr/>
          </a:p>
        </p:txBody>
      </p:sp>
      <p:pic>
        <p:nvPicPr>
          <p:cNvPr id="720" name="Google Shape;720;p65"/>
          <p:cNvPicPr preferRelativeResize="0"/>
          <p:nvPr/>
        </p:nvPicPr>
        <p:blipFill>
          <a:blip r:embed="rId3">
            <a:alphaModFix/>
          </a:blip>
          <a:stretch>
            <a:fillRect/>
          </a:stretch>
        </p:blipFill>
        <p:spPr>
          <a:xfrm>
            <a:off x="6204104" y="2212975"/>
            <a:ext cx="12789045" cy="110636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6"/>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26" name="Google Shape;726;p66"/>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28</a:t>
            </a:fld>
            <a:endParaRPr/>
          </a:p>
        </p:txBody>
      </p:sp>
      <p:sp>
        <p:nvSpPr>
          <p:cNvPr id="727" name="Google Shape;727;p66"/>
          <p:cNvSpPr txBox="1">
            <a:spLocks noGrp="1"/>
          </p:cNvSpPr>
          <p:nvPr>
            <p:ph type="body" idx="2"/>
          </p:nvPr>
        </p:nvSpPr>
        <p:spPr>
          <a:xfrm>
            <a:off x="1016000" y="3132225"/>
            <a:ext cx="859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a:t>Reporting period 1: M1-M15</a:t>
            </a:r>
            <a:endParaRPr/>
          </a:p>
          <a:p>
            <a:pPr marL="914400" lvl="1" indent="-431800" algn="l" rtl="0">
              <a:spcBef>
                <a:spcPts val="0"/>
              </a:spcBef>
              <a:spcAft>
                <a:spcPts val="0"/>
              </a:spcAft>
              <a:buSzPts val="3200"/>
              <a:buChar char="•"/>
            </a:pPr>
            <a:r>
              <a:rPr lang="en"/>
              <a:t>M5: 1st internal progress report</a:t>
            </a:r>
            <a:endParaRPr/>
          </a:p>
          <a:p>
            <a:pPr marL="914400" lvl="1" indent="-431800" algn="l" rtl="0">
              <a:spcBef>
                <a:spcPts val="0"/>
              </a:spcBef>
              <a:spcAft>
                <a:spcPts val="0"/>
              </a:spcAft>
              <a:buSzPts val="3200"/>
              <a:buChar char="•"/>
            </a:pPr>
            <a:r>
              <a:rPr lang="en"/>
              <a:t>M10: 2nd internal progress report </a:t>
            </a:r>
            <a:endParaRPr/>
          </a:p>
          <a:p>
            <a:pPr marL="914400" lvl="1" indent="-431800" algn="l" rtl="0">
              <a:spcBef>
                <a:spcPts val="0"/>
              </a:spcBef>
              <a:spcAft>
                <a:spcPts val="0"/>
              </a:spcAft>
              <a:buSzPts val="3200"/>
              <a:buChar char="•"/>
            </a:pPr>
            <a:r>
              <a:rPr lang="en"/>
              <a:t>M15: 3rd internal progress report</a:t>
            </a:r>
            <a:endParaRPr/>
          </a:p>
          <a:p>
            <a:pPr marL="457200" lvl="0" indent="-425450" algn="l" rtl="0">
              <a:spcBef>
                <a:spcPts val="0"/>
              </a:spcBef>
              <a:spcAft>
                <a:spcPts val="0"/>
              </a:spcAft>
              <a:buSzPts val="3100"/>
              <a:buChar char="•"/>
            </a:pPr>
            <a:r>
              <a:rPr lang="en"/>
              <a:t>Reporting period 2: M16-M30</a:t>
            </a:r>
            <a:endParaRPr/>
          </a:p>
          <a:p>
            <a:pPr marL="914400" lvl="1" indent="-431800" algn="l" rtl="0">
              <a:spcBef>
                <a:spcPts val="0"/>
              </a:spcBef>
              <a:spcAft>
                <a:spcPts val="0"/>
              </a:spcAft>
              <a:buSzPts val="3200"/>
              <a:buChar char="•"/>
            </a:pPr>
            <a:r>
              <a:rPr lang="en"/>
              <a:t>M20: 4th internal progress report</a:t>
            </a:r>
            <a:endParaRPr/>
          </a:p>
          <a:p>
            <a:pPr marL="914400" lvl="1" indent="-431800" algn="l" rtl="0">
              <a:spcBef>
                <a:spcPts val="0"/>
              </a:spcBef>
              <a:spcAft>
                <a:spcPts val="0"/>
              </a:spcAft>
              <a:buSzPts val="3200"/>
              <a:buChar char="•"/>
            </a:pPr>
            <a:r>
              <a:rPr lang="en"/>
              <a:t>M25: 5th internal progress report</a:t>
            </a:r>
            <a:endParaRPr/>
          </a:p>
          <a:p>
            <a:pPr marL="914400" lvl="1" indent="-431800" algn="l" rtl="0">
              <a:spcBef>
                <a:spcPts val="0"/>
              </a:spcBef>
              <a:spcAft>
                <a:spcPts val="0"/>
              </a:spcAft>
              <a:buSzPts val="3200"/>
              <a:buChar char="•"/>
            </a:pPr>
            <a:r>
              <a:rPr lang="en"/>
              <a:t>M30: 6th internal progress report</a:t>
            </a:r>
            <a:endParaRPr/>
          </a:p>
          <a:p>
            <a:pPr marL="457200" lvl="0" indent="-425450" algn="l" rtl="0">
              <a:spcBef>
                <a:spcPts val="0"/>
              </a:spcBef>
              <a:spcAft>
                <a:spcPts val="0"/>
              </a:spcAft>
              <a:buSzPts val="3100"/>
              <a:buChar char="•"/>
            </a:pPr>
            <a:r>
              <a:rPr lang="en"/>
              <a:t>Mutual Insurance Mechanism: 5%</a:t>
            </a:r>
            <a:endParaRPr/>
          </a:p>
        </p:txBody>
      </p:sp>
      <p:sp>
        <p:nvSpPr>
          <p:cNvPr id="728" name="Google Shape;728;p66"/>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Example of internal reporting plan and project financing plan</a:t>
            </a:r>
            <a:endParaRPr/>
          </a:p>
        </p:txBody>
      </p:sp>
      <p:graphicFrame>
        <p:nvGraphicFramePr>
          <p:cNvPr id="729" name="Google Shape;729;p66"/>
          <p:cNvGraphicFramePr/>
          <p:nvPr/>
        </p:nvGraphicFramePr>
        <p:xfrm>
          <a:off x="9859300" y="3030025"/>
          <a:ext cx="13735750" cy="9387600"/>
        </p:xfrm>
        <a:graphic>
          <a:graphicData uri="http://schemas.openxmlformats.org/drawingml/2006/table">
            <a:tbl>
              <a:tblPr>
                <a:noFill/>
                <a:tableStyleId>{975C2E2E-D379-4136-915A-7984642DA6E8}</a:tableStyleId>
              </a:tblPr>
              <a:tblGrid>
                <a:gridCol w="2747150">
                  <a:extLst>
                    <a:ext uri="{9D8B030D-6E8A-4147-A177-3AD203B41FA5}">
                      <a16:colId xmlns:a16="http://schemas.microsoft.com/office/drawing/2014/main" val="20000"/>
                    </a:ext>
                  </a:extLst>
                </a:gridCol>
                <a:gridCol w="2747150">
                  <a:extLst>
                    <a:ext uri="{9D8B030D-6E8A-4147-A177-3AD203B41FA5}">
                      <a16:colId xmlns:a16="http://schemas.microsoft.com/office/drawing/2014/main" val="20001"/>
                    </a:ext>
                  </a:extLst>
                </a:gridCol>
                <a:gridCol w="2747150">
                  <a:extLst>
                    <a:ext uri="{9D8B030D-6E8A-4147-A177-3AD203B41FA5}">
                      <a16:colId xmlns:a16="http://schemas.microsoft.com/office/drawing/2014/main" val="20002"/>
                    </a:ext>
                  </a:extLst>
                </a:gridCol>
                <a:gridCol w="2747150">
                  <a:extLst>
                    <a:ext uri="{9D8B030D-6E8A-4147-A177-3AD203B41FA5}">
                      <a16:colId xmlns:a16="http://schemas.microsoft.com/office/drawing/2014/main" val="20003"/>
                    </a:ext>
                  </a:extLst>
                </a:gridCol>
                <a:gridCol w="274715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sz="3200"/>
                    </a:p>
                  </a:txBody>
                  <a:tcPr marL="91425" marR="91425" marT="91425" marB="91425"/>
                </a:tc>
                <a:tc>
                  <a:txBody>
                    <a:bodyPr/>
                    <a:lstStyle/>
                    <a:p>
                      <a:pPr marL="0" lvl="0" indent="0" algn="l" rtl="0">
                        <a:spcBef>
                          <a:spcPts val="0"/>
                        </a:spcBef>
                        <a:spcAft>
                          <a:spcPts val="0"/>
                        </a:spcAft>
                        <a:buNone/>
                      </a:pPr>
                      <a:r>
                        <a:rPr lang="en" sz="3200"/>
                        <a:t>Internal reporting periods</a:t>
                      </a:r>
                      <a:endParaRPr sz="3200"/>
                    </a:p>
                  </a:txBody>
                  <a:tcPr marL="91425" marR="91425" marT="91425" marB="91425"/>
                </a:tc>
                <a:tc>
                  <a:txBody>
                    <a:bodyPr/>
                    <a:lstStyle/>
                    <a:p>
                      <a:pPr marL="0" lvl="0" indent="0" algn="l" rtl="0">
                        <a:spcBef>
                          <a:spcPts val="0"/>
                        </a:spcBef>
                        <a:spcAft>
                          <a:spcPts val="0"/>
                        </a:spcAft>
                        <a:buNone/>
                      </a:pPr>
                      <a:r>
                        <a:rPr lang="en" sz="3200"/>
                        <a:t>30% of pre financing</a:t>
                      </a:r>
                      <a:endParaRPr sz="3200"/>
                    </a:p>
                  </a:txBody>
                  <a:tcPr marL="91425" marR="91425" marT="91425" marB="91425"/>
                </a:tc>
                <a:tc>
                  <a:txBody>
                    <a:bodyPr/>
                    <a:lstStyle/>
                    <a:p>
                      <a:pPr marL="0" lvl="0" indent="0" algn="l" rtl="0">
                        <a:spcBef>
                          <a:spcPts val="0"/>
                        </a:spcBef>
                        <a:spcAft>
                          <a:spcPts val="0"/>
                        </a:spcAft>
                        <a:buNone/>
                      </a:pPr>
                      <a:r>
                        <a:rPr lang="en" sz="3200"/>
                        <a:t>Aggregate funding received</a:t>
                      </a:r>
                      <a:endParaRPr sz="3200"/>
                    </a:p>
                  </a:txBody>
                  <a:tcPr marL="91425" marR="91425" marT="91425" marB="91425"/>
                </a:tc>
                <a:tc>
                  <a:txBody>
                    <a:bodyPr/>
                    <a:lstStyle/>
                    <a:p>
                      <a:pPr marL="0" lvl="0" indent="0" algn="l" rtl="0">
                        <a:spcBef>
                          <a:spcPts val="0"/>
                        </a:spcBef>
                        <a:spcAft>
                          <a:spcPts val="0"/>
                        </a:spcAft>
                        <a:buNone/>
                      </a:pPr>
                      <a:r>
                        <a:rPr lang="en" sz="3200"/>
                        <a:t>Precondition</a:t>
                      </a:r>
                      <a:endParaRPr sz="3200"/>
                    </a:p>
                  </a:txBody>
                  <a:tcPr marL="91425" marR="91425" marT="91425" marB="91425"/>
                </a:tc>
                <a:extLst>
                  <a:ext uri="{0D108BD9-81ED-4DB2-BD59-A6C34878D82A}">
                    <a16:rowId xmlns:a16="http://schemas.microsoft.com/office/drawing/2014/main" val="10000"/>
                  </a:ext>
                </a:extLst>
              </a:tr>
              <a:tr h="381000">
                <a:tc rowSpan="3">
                  <a:txBody>
                    <a:bodyPr/>
                    <a:lstStyle/>
                    <a:p>
                      <a:pPr marL="0" lvl="0" indent="0" algn="l" rtl="0">
                        <a:spcBef>
                          <a:spcPts val="0"/>
                        </a:spcBef>
                        <a:spcAft>
                          <a:spcPts val="0"/>
                        </a:spcAft>
                        <a:buNone/>
                      </a:pPr>
                      <a:r>
                        <a:rPr lang="en" sz="2200"/>
                        <a:t>First reporting period</a:t>
                      </a:r>
                      <a:endParaRPr sz="2200"/>
                    </a:p>
                    <a:p>
                      <a:pPr marL="0" lvl="0" indent="0" algn="l" rtl="0">
                        <a:spcBef>
                          <a:spcPts val="0"/>
                        </a:spcBef>
                        <a:spcAft>
                          <a:spcPts val="0"/>
                        </a:spcAft>
                        <a:buNone/>
                      </a:pPr>
                      <a:r>
                        <a:rPr lang="en" sz="2200"/>
                        <a:t>M1-M15</a:t>
                      </a:r>
                      <a:endParaRPr sz="2200"/>
                    </a:p>
                  </a:txBody>
                  <a:tcPr marL="91425" marR="91425" marT="91425" marB="91425"/>
                </a:tc>
                <a:tc>
                  <a:txBody>
                    <a:bodyPr/>
                    <a:lstStyle/>
                    <a:p>
                      <a:pPr marL="0" lvl="0" indent="0" algn="l" rtl="0">
                        <a:spcBef>
                          <a:spcPts val="0"/>
                        </a:spcBef>
                        <a:spcAft>
                          <a:spcPts val="0"/>
                        </a:spcAft>
                        <a:buNone/>
                      </a:pPr>
                      <a:r>
                        <a:rPr lang="en" sz="2300"/>
                        <a:t>1st internal period</a:t>
                      </a:r>
                      <a:endParaRPr sz="2300"/>
                    </a:p>
                    <a:p>
                      <a:pPr marL="0" lvl="0" indent="0" algn="l" rtl="0">
                        <a:spcBef>
                          <a:spcPts val="0"/>
                        </a:spcBef>
                        <a:spcAft>
                          <a:spcPts val="0"/>
                        </a:spcAft>
                        <a:buNone/>
                      </a:pPr>
                      <a:r>
                        <a:rPr lang="en" sz="2300"/>
                        <a:t>M1-M5</a:t>
                      </a:r>
                      <a:endParaRPr sz="2300"/>
                    </a:p>
                  </a:txBody>
                  <a:tcPr marL="91425" marR="91425" marT="91425" marB="91425"/>
                </a:tc>
                <a:tc>
                  <a:txBody>
                    <a:bodyPr/>
                    <a:lstStyle/>
                    <a:p>
                      <a:pPr marL="0" lvl="0" indent="0" algn="ctr" rtl="0">
                        <a:spcBef>
                          <a:spcPts val="0"/>
                        </a:spcBef>
                        <a:spcAft>
                          <a:spcPts val="0"/>
                        </a:spcAft>
                        <a:buNone/>
                      </a:pPr>
                      <a:r>
                        <a:rPr lang="en" sz="2300"/>
                        <a:t>30% of total pre financing (4 M€)</a:t>
                      </a:r>
                      <a:endParaRPr sz="2300"/>
                    </a:p>
                  </a:txBody>
                  <a:tcPr marL="91425" marR="91425" marT="91425" marB="91425"/>
                </a:tc>
                <a:tc>
                  <a:txBody>
                    <a:bodyPr/>
                    <a:lstStyle/>
                    <a:p>
                      <a:pPr marL="0" lvl="0" indent="0" algn="ctr" rtl="0">
                        <a:spcBef>
                          <a:spcPts val="0"/>
                        </a:spcBef>
                        <a:spcAft>
                          <a:spcPts val="0"/>
                        </a:spcAft>
                        <a:buNone/>
                      </a:pPr>
                      <a:endParaRPr sz="3200"/>
                    </a:p>
                  </a:txBody>
                  <a:tcPr marL="91425" marR="91425" marT="91425" marB="91425"/>
                </a:tc>
                <a:tc>
                  <a:txBody>
                    <a:bodyPr/>
                    <a:lstStyle/>
                    <a:p>
                      <a:pPr marL="0" lvl="0" indent="0" algn="ctr" rtl="0">
                        <a:spcBef>
                          <a:spcPts val="0"/>
                        </a:spcBef>
                        <a:spcAft>
                          <a:spcPts val="0"/>
                        </a:spcAft>
                        <a:buNone/>
                      </a:pPr>
                      <a:r>
                        <a:rPr lang="en" sz="2100">
                          <a:solidFill>
                            <a:schemeClr val="accent2"/>
                          </a:solidFill>
                        </a:rPr>
                        <a:t>Receipt of pre financing by EC</a:t>
                      </a:r>
                      <a:endParaRPr sz="2100">
                        <a:solidFill>
                          <a:schemeClr val="accent2"/>
                        </a:solidFill>
                      </a:endParaRPr>
                    </a:p>
                  </a:txBody>
                  <a:tcPr marL="91425" marR="91425" marT="91425" marB="91425"/>
                </a:tc>
                <a:extLst>
                  <a:ext uri="{0D108BD9-81ED-4DB2-BD59-A6C34878D82A}">
                    <a16:rowId xmlns:a16="http://schemas.microsoft.com/office/drawing/2014/main" val="10001"/>
                  </a:ext>
                </a:extLst>
              </a:tr>
              <a:tr h="381000">
                <a:tc vMerge="1">
                  <a:txBody>
                    <a:bodyPr/>
                    <a:lstStyle/>
                    <a:p>
                      <a:endParaRPr lang="en-NL"/>
                    </a:p>
                  </a:txBody>
                  <a:tcPr/>
                </a:tc>
                <a:tc>
                  <a:txBody>
                    <a:bodyPr/>
                    <a:lstStyle/>
                    <a:p>
                      <a:pPr marL="0" lvl="0" indent="0" algn="l" rtl="0">
                        <a:spcBef>
                          <a:spcPts val="0"/>
                        </a:spcBef>
                        <a:spcAft>
                          <a:spcPts val="0"/>
                        </a:spcAft>
                        <a:buNone/>
                      </a:pPr>
                      <a:r>
                        <a:rPr lang="en" sz="2300"/>
                        <a:t>2nd internal period M6-M10</a:t>
                      </a:r>
                      <a:endParaRPr sz="2300"/>
                    </a:p>
                  </a:txBody>
                  <a:tcPr marL="91425" marR="91425" marT="91425" marB="91425"/>
                </a:tc>
                <a:tc>
                  <a:txBody>
                    <a:bodyPr/>
                    <a:lstStyle/>
                    <a:p>
                      <a:pPr marL="0" lvl="0" indent="0" algn="ctr" rtl="0">
                        <a:spcBef>
                          <a:spcPts val="0"/>
                        </a:spcBef>
                        <a:spcAft>
                          <a:spcPts val="0"/>
                        </a:spcAft>
                        <a:buNone/>
                      </a:pPr>
                      <a:r>
                        <a:rPr lang="en" sz="2300"/>
                        <a:t>15%</a:t>
                      </a:r>
                      <a:endParaRPr sz="2300"/>
                    </a:p>
                  </a:txBody>
                  <a:tcPr marL="91425" marR="91425" marT="91425" marB="91425"/>
                </a:tc>
                <a:tc>
                  <a:txBody>
                    <a:bodyPr/>
                    <a:lstStyle/>
                    <a:p>
                      <a:pPr marL="0" lvl="0" indent="0" algn="ctr" rtl="0">
                        <a:spcBef>
                          <a:spcPts val="0"/>
                        </a:spcBef>
                        <a:spcAft>
                          <a:spcPts val="0"/>
                        </a:spcAft>
                        <a:buNone/>
                      </a:pPr>
                      <a:r>
                        <a:rPr lang="en" sz="2300"/>
                        <a:t>45%</a:t>
                      </a:r>
                      <a:endParaRPr sz="2300"/>
                    </a:p>
                  </a:txBody>
                  <a:tcPr marL="91425" marR="91425" marT="91425" marB="91425"/>
                </a:tc>
                <a:tc>
                  <a:txBody>
                    <a:bodyPr/>
                    <a:lstStyle/>
                    <a:p>
                      <a:pPr marL="0" lvl="0" indent="0" algn="ctr" rtl="0">
                        <a:spcBef>
                          <a:spcPts val="0"/>
                        </a:spcBef>
                        <a:spcAft>
                          <a:spcPts val="0"/>
                        </a:spcAft>
                        <a:buNone/>
                      </a:pPr>
                      <a:r>
                        <a:rPr lang="en" sz="2100"/>
                        <a:t>Upon positive performance assessment </a:t>
                      </a:r>
                      <a:endParaRPr sz="3200"/>
                    </a:p>
                  </a:txBody>
                  <a:tcPr marL="91425" marR="91425" marT="91425" marB="91425"/>
                </a:tc>
                <a:extLst>
                  <a:ext uri="{0D108BD9-81ED-4DB2-BD59-A6C34878D82A}">
                    <a16:rowId xmlns:a16="http://schemas.microsoft.com/office/drawing/2014/main" val="10002"/>
                  </a:ext>
                </a:extLst>
              </a:tr>
              <a:tr h="381000">
                <a:tc vMerge="1">
                  <a:txBody>
                    <a:bodyPr/>
                    <a:lstStyle/>
                    <a:p>
                      <a:endParaRPr lang="en-NL"/>
                    </a:p>
                  </a:txBody>
                  <a:tcPr/>
                </a:tc>
                <a:tc>
                  <a:txBody>
                    <a:bodyPr/>
                    <a:lstStyle/>
                    <a:p>
                      <a:pPr marL="0" lvl="0" indent="0" algn="l" rtl="0">
                        <a:spcBef>
                          <a:spcPts val="0"/>
                        </a:spcBef>
                        <a:spcAft>
                          <a:spcPts val="0"/>
                        </a:spcAft>
                        <a:buNone/>
                      </a:pPr>
                      <a:r>
                        <a:rPr lang="en" sz="2300"/>
                        <a:t>3rd internal period</a:t>
                      </a:r>
                      <a:endParaRPr sz="2300"/>
                    </a:p>
                    <a:p>
                      <a:pPr marL="0" lvl="0" indent="0" algn="l" rtl="0">
                        <a:spcBef>
                          <a:spcPts val="0"/>
                        </a:spcBef>
                        <a:spcAft>
                          <a:spcPts val="0"/>
                        </a:spcAft>
                        <a:buNone/>
                      </a:pPr>
                      <a:r>
                        <a:rPr lang="en" sz="2300"/>
                        <a:t>M11-M15</a:t>
                      </a:r>
                      <a:endParaRPr sz="2300"/>
                    </a:p>
                  </a:txBody>
                  <a:tcPr marL="91425" marR="91425" marT="91425" marB="91425"/>
                </a:tc>
                <a:tc>
                  <a:txBody>
                    <a:bodyPr/>
                    <a:lstStyle/>
                    <a:p>
                      <a:pPr marL="0" lvl="0" indent="0" algn="ctr" rtl="0">
                        <a:spcBef>
                          <a:spcPts val="0"/>
                        </a:spcBef>
                        <a:spcAft>
                          <a:spcPts val="0"/>
                        </a:spcAft>
                        <a:buNone/>
                      </a:pPr>
                      <a:r>
                        <a:rPr lang="en" sz="2300"/>
                        <a:t>15%</a:t>
                      </a:r>
                      <a:endParaRPr sz="2300"/>
                    </a:p>
                  </a:txBody>
                  <a:tcPr marL="91425" marR="91425" marT="91425" marB="91425"/>
                </a:tc>
                <a:tc>
                  <a:txBody>
                    <a:bodyPr/>
                    <a:lstStyle/>
                    <a:p>
                      <a:pPr marL="0" lvl="0" indent="0" algn="ctr" rtl="0">
                        <a:spcBef>
                          <a:spcPts val="0"/>
                        </a:spcBef>
                        <a:spcAft>
                          <a:spcPts val="0"/>
                        </a:spcAft>
                        <a:buNone/>
                      </a:pPr>
                      <a:r>
                        <a:rPr lang="en" sz="2300"/>
                        <a:t>60%</a:t>
                      </a:r>
                      <a:endParaRPr sz="2300"/>
                    </a:p>
                  </a:txBody>
                  <a:tcPr marL="91425" marR="91425" marT="91425" marB="91425"/>
                </a:tc>
                <a:tc>
                  <a:txBody>
                    <a:bodyPr/>
                    <a:lstStyle/>
                    <a:p>
                      <a:pPr marL="0" lvl="0" indent="0" algn="ctr" rtl="0">
                        <a:spcBef>
                          <a:spcPts val="0"/>
                        </a:spcBef>
                        <a:spcAft>
                          <a:spcPts val="0"/>
                        </a:spcAft>
                        <a:buNone/>
                      </a:pPr>
                      <a:r>
                        <a:rPr lang="en" sz="2100"/>
                        <a:t>Upon positive performance assessment </a:t>
                      </a:r>
                      <a:endParaRPr sz="3200"/>
                    </a:p>
                  </a:txBody>
                  <a:tcPr marL="91425" marR="91425" marT="91425" marB="91425"/>
                </a:tc>
                <a:extLst>
                  <a:ext uri="{0D108BD9-81ED-4DB2-BD59-A6C34878D82A}">
                    <a16:rowId xmlns:a16="http://schemas.microsoft.com/office/drawing/2014/main" val="10003"/>
                  </a:ext>
                </a:extLst>
              </a:tr>
              <a:tr h="381000">
                <a:tc rowSpan="3">
                  <a:txBody>
                    <a:bodyPr/>
                    <a:lstStyle/>
                    <a:p>
                      <a:pPr marL="0" lvl="0" indent="0" algn="l" rtl="0">
                        <a:spcBef>
                          <a:spcPts val="0"/>
                        </a:spcBef>
                        <a:spcAft>
                          <a:spcPts val="0"/>
                        </a:spcAft>
                        <a:buNone/>
                      </a:pPr>
                      <a:r>
                        <a:rPr lang="en" sz="2200"/>
                        <a:t>Second reporting period</a:t>
                      </a:r>
                      <a:endParaRPr sz="2200"/>
                    </a:p>
                    <a:p>
                      <a:pPr marL="0" lvl="0" indent="0" algn="l" rtl="0">
                        <a:spcBef>
                          <a:spcPts val="0"/>
                        </a:spcBef>
                        <a:spcAft>
                          <a:spcPts val="0"/>
                        </a:spcAft>
                        <a:buNone/>
                      </a:pPr>
                      <a:r>
                        <a:rPr lang="en" sz="2200"/>
                        <a:t>M16-M30</a:t>
                      </a:r>
                      <a:endParaRPr sz="3200"/>
                    </a:p>
                  </a:txBody>
                  <a:tcPr marL="91425" marR="91425" marT="91425" marB="91425"/>
                </a:tc>
                <a:tc>
                  <a:txBody>
                    <a:bodyPr/>
                    <a:lstStyle/>
                    <a:p>
                      <a:pPr marL="0" lvl="0" indent="0" algn="l" rtl="0">
                        <a:spcBef>
                          <a:spcPts val="0"/>
                        </a:spcBef>
                        <a:spcAft>
                          <a:spcPts val="0"/>
                        </a:spcAft>
                        <a:buNone/>
                      </a:pPr>
                      <a:r>
                        <a:rPr lang="en" sz="2300"/>
                        <a:t>4th internal period</a:t>
                      </a:r>
                      <a:endParaRPr sz="2300"/>
                    </a:p>
                    <a:p>
                      <a:pPr marL="0" lvl="0" indent="0" algn="l" rtl="0">
                        <a:spcBef>
                          <a:spcPts val="0"/>
                        </a:spcBef>
                        <a:spcAft>
                          <a:spcPts val="0"/>
                        </a:spcAft>
                        <a:buNone/>
                      </a:pPr>
                      <a:r>
                        <a:rPr lang="en" sz="2300"/>
                        <a:t>M16-M20</a:t>
                      </a:r>
                      <a:endParaRPr sz="2300"/>
                    </a:p>
                  </a:txBody>
                  <a:tcPr marL="91425" marR="91425" marT="91425" marB="91425"/>
                </a:tc>
                <a:tc>
                  <a:txBody>
                    <a:bodyPr/>
                    <a:lstStyle/>
                    <a:p>
                      <a:pPr marL="0" lvl="0" indent="0" algn="ctr" rtl="0">
                        <a:spcBef>
                          <a:spcPts val="0"/>
                        </a:spcBef>
                        <a:spcAft>
                          <a:spcPts val="0"/>
                        </a:spcAft>
                        <a:buNone/>
                      </a:pPr>
                      <a:r>
                        <a:rPr lang="en" sz="2300"/>
                        <a:t>15%</a:t>
                      </a:r>
                      <a:endParaRPr sz="2300"/>
                    </a:p>
                  </a:txBody>
                  <a:tcPr marL="91425" marR="91425" marT="91425" marB="91425"/>
                </a:tc>
                <a:tc>
                  <a:txBody>
                    <a:bodyPr/>
                    <a:lstStyle/>
                    <a:p>
                      <a:pPr marL="0" lvl="0" indent="0" algn="ctr" rtl="0">
                        <a:spcBef>
                          <a:spcPts val="0"/>
                        </a:spcBef>
                        <a:spcAft>
                          <a:spcPts val="0"/>
                        </a:spcAft>
                        <a:buNone/>
                      </a:pPr>
                      <a:r>
                        <a:rPr lang="en" sz="2300"/>
                        <a:t>75%</a:t>
                      </a:r>
                      <a:endParaRPr sz="2300"/>
                    </a:p>
                  </a:txBody>
                  <a:tcPr marL="91425" marR="91425" marT="91425" marB="91425"/>
                </a:tc>
                <a:tc>
                  <a:txBody>
                    <a:bodyPr/>
                    <a:lstStyle/>
                    <a:p>
                      <a:pPr marL="0" lvl="0" indent="0" algn="ctr" rtl="0">
                        <a:spcBef>
                          <a:spcPts val="0"/>
                        </a:spcBef>
                        <a:spcAft>
                          <a:spcPts val="0"/>
                        </a:spcAft>
                        <a:buNone/>
                      </a:pPr>
                      <a:r>
                        <a:rPr lang="en" sz="2100"/>
                        <a:t>Upon positive performance assessment</a:t>
                      </a:r>
                      <a:endParaRPr sz="3200"/>
                    </a:p>
                  </a:txBody>
                  <a:tcPr marL="91425" marR="91425" marT="91425" marB="91425"/>
                </a:tc>
                <a:extLst>
                  <a:ext uri="{0D108BD9-81ED-4DB2-BD59-A6C34878D82A}">
                    <a16:rowId xmlns:a16="http://schemas.microsoft.com/office/drawing/2014/main" val="10004"/>
                  </a:ext>
                </a:extLst>
              </a:tr>
              <a:tr h="381000">
                <a:tc vMerge="1">
                  <a:txBody>
                    <a:bodyPr/>
                    <a:lstStyle/>
                    <a:p>
                      <a:endParaRPr lang="en-NL"/>
                    </a:p>
                  </a:txBody>
                  <a:tcPr/>
                </a:tc>
                <a:tc>
                  <a:txBody>
                    <a:bodyPr/>
                    <a:lstStyle/>
                    <a:p>
                      <a:pPr marL="0" lvl="0" indent="0" algn="l" rtl="0">
                        <a:spcBef>
                          <a:spcPts val="0"/>
                        </a:spcBef>
                        <a:spcAft>
                          <a:spcPts val="0"/>
                        </a:spcAft>
                        <a:buNone/>
                      </a:pPr>
                      <a:r>
                        <a:rPr lang="en" sz="2300"/>
                        <a:t>5th internal period</a:t>
                      </a:r>
                      <a:endParaRPr sz="2300"/>
                    </a:p>
                    <a:p>
                      <a:pPr marL="0" lvl="0" indent="0" algn="l" rtl="0">
                        <a:spcBef>
                          <a:spcPts val="0"/>
                        </a:spcBef>
                        <a:spcAft>
                          <a:spcPts val="0"/>
                        </a:spcAft>
                        <a:buNone/>
                      </a:pPr>
                      <a:r>
                        <a:rPr lang="en" sz="2300"/>
                        <a:t>M21-M25</a:t>
                      </a:r>
                      <a:endParaRPr sz="2300"/>
                    </a:p>
                  </a:txBody>
                  <a:tcPr marL="91425" marR="91425" marT="91425" marB="91425"/>
                </a:tc>
                <a:tc>
                  <a:txBody>
                    <a:bodyPr/>
                    <a:lstStyle/>
                    <a:p>
                      <a:pPr marL="0" lvl="0" indent="0" algn="ctr" rtl="0">
                        <a:spcBef>
                          <a:spcPts val="0"/>
                        </a:spcBef>
                        <a:spcAft>
                          <a:spcPts val="0"/>
                        </a:spcAft>
                        <a:buNone/>
                      </a:pPr>
                      <a:r>
                        <a:rPr lang="en" sz="2300"/>
                        <a:t>15%</a:t>
                      </a:r>
                      <a:endParaRPr sz="2300"/>
                    </a:p>
                  </a:txBody>
                  <a:tcPr marL="91425" marR="91425" marT="91425" marB="91425"/>
                </a:tc>
                <a:tc>
                  <a:txBody>
                    <a:bodyPr/>
                    <a:lstStyle/>
                    <a:p>
                      <a:pPr marL="0" lvl="0" indent="0" algn="ctr" rtl="0">
                        <a:spcBef>
                          <a:spcPts val="0"/>
                        </a:spcBef>
                        <a:spcAft>
                          <a:spcPts val="0"/>
                        </a:spcAft>
                        <a:buNone/>
                      </a:pPr>
                      <a:r>
                        <a:rPr lang="en" sz="2300"/>
                        <a:t>90%</a:t>
                      </a:r>
                      <a:endParaRPr sz="2300"/>
                    </a:p>
                  </a:txBody>
                  <a:tcPr marL="91425" marR="91425" marT="91425" marB="91425"/>
                </a:tc>
                <a:tc>
                  <a:txBody>
                    <a:bodyPr/>
                    <a:lstStyle/>
                    <a:p>
                      <a:pPr marL="0" lvl="0" indent="0" algn="ctr" rtl="0">
                        <a:spcBef>
                          <a:spcPts val="0"/>
                        </a:spcBef>
                        <a:spcAft>
                          <a:spcPts val="0"/>
                        </a:spcAft>
                        <a:buNone/>
                      </a:pPr>
                      <a:r>
                        <a:rPr lang="en" sz="2100"/>
                        <a:t>Upon </a:t>
                      </a:r>
                      <a:r>
                        <a:rPr lang="en" sz="2100">
                          <a:solidFill>
                            <a:schemeClr val="accent2"/>
                          </a:solidFill>
                        </a:rPr>
                        <a:t>receipt of 1st interim payment </a:t>
                      </a:r>
                      <a:r>
                        <a:rPr lang="en" sz="2100"/>
                        <a:t>and positive performance assessment</a:t>
                      </a:r>
                      <a:endParaRPr sz="3200"/>
                    </a:p>
                  </a:txBody>
                  <a:tcPr marL="91425" marR="91425" marT="91425" marB="91425"/>
                </a:tc>
                <a:extLst>
                  <a:ext uri="{0D108BD9-81ED-4DB2-BD59-A6C34878D82A}">
                    <a16:rowId xmlns:a16="http://schemas.microsoft.com/office/drawing/2014/main" val="10005"/>
                  </a:ext>
                </a:extLst>
              </a:tr>
              <a:tr h="381000">
                <a:tc vMerge="1">
                  <a:txBody>
                    <a:bodyPr/>
                    <a:lstStyle/>
                    <a:p>
                      <a:endParaRPr lang="en-NL"/>
                    </a:p>
                  </a:txBody>
                  <a:tcPr/>
                </a:tc>
                <a:tc>
                  <a:txBody>
                    <a:bodyPr/>
                    <a:lstStyle/>
                    <a:p>
                      <a:pPr marL="0" lvl="0" indent="0" algn="l" rtl="0">
                        <a:spcBef>
                          <a:spcPts val="0"/>
                        </a:spcBef>
                        <a:spcAft>
                          <a:spcPts val="0"/>
                        </a:spcAft>
                        <a:buNone/>
                      </a:pPr>
                      <a:r>
                        <a:rPr lang="en" sz="2300"/>
                        <a:t>6th internal period</a:t>
                      </a:r>
                      <a:endParaRPr sz="2300"/>
                    </a:p>
                    <a:p>
                      <a:pPr marL="0" lvl="0" indent="0" algn="l" rtl="0">
                        <a:spcBef>
                          <a:spcPts val="0"/>
                        </a:spcBef>
                        <a:spcAft>
                          <a:spcPts val="0"/>
                        </a:spcAft>
                        <a:buNone/>
                      </a:pPr>
                      <a:r>
                        <a:rPr lang="en" sz="2300"/>
                        <a:t>M26-M30</a:t>
                      </a:r>
                      <a:endParaRPr sz="2300"/>
                    </a:p>
                  </a:txBody>
                  <a:tcPr marL="91425" marR="91425" marT="91425" marB="91425"/>
                </a:tc>
                <a:tc>
                  <a:txBody>
                    <a:bodyPr/>
                    <a:lstStyle/>
                    <a:p>
                      <a:pPr marL="0" lvl="0" indent="0" algn="ctr" rtl="0">
                        <a:spcBef>
                          <a:spcPts val="0"/>
                        </a:spcBef>
                        <a:spcAft>
                          <a:spcPts val="0"/>
                        </a:spcAft>
                        <a:buNone/>
                      </a:pPr>
                      <a:r>
                        <a:rPr lang="en" sz="2300"/>
                        <a:t>5%</a:t>
                      </a:r>
                      <a:endParaRPr sz="2300"/>
                    </a:p>
                  </a:txBody>
                  <a:tcPr marL="91425" marR="91425" marT="91425" marB="91425"/>
                </a:tc>
                <a:tc>
                  <a:txBody>
                    <a:bodyPr/>
                    <a:lstStyle/>
                    <a:p>
                      <a:pPr marL="0" lvl="0" indent="0" algn="ctr" rtl="0">
                        <a:spcBef>
                          <a:spcPts val="0"/>
                        </a:spcBef>
                        <a:spcAft>
                          <a:spcPts val="0"/>
                        </a:spcAft>
                        <a:buNone/>
                      </a:pPr>
                      <a:r>
                        <a:rPr lang="en" sz="2300"/>
                        <a:t>95%</a:t>
                      </a:r>
                      <a:endParaRPr sz="2300"/>
                    </a:p>
                  </a:txBody>
                  <a:tcPr marL="91425" marR="91425" marT="91425" marB="91425"/>
                </a:tc>
                <a:tc>
                  <a:txBody>
                    <a:bodyPr/>
                    <a:lstStyle/>
                    <a:p>
                      <a:pPr marL="0" lvl="0" indent="0" algn="ctr" rtl="0">
                        <a:spcBef>
                          <a:spcPts val="0"/>
                        </a:spcBef>
                        <a:spcAft>
                          <a:spcPts val="0"/>
                        </a:spcAft>
                        <a:buNone/>
                      </a:pPr>
                      <a:r>
                        <a:rPr lang="en" sz="2100"/>
                        <a:t>Upon positive performance assessment</a:t>
                      </a:r>
                      <a:endParaRPr sz="32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sz="2200"/>
                    </a:p>
                  </a:txBody>
                  <a:tcPr marL="91425" marR="91425" marT="91425" marB="91425"/>
                </a:tc>
                <a:tc>
                  <a:txBody>
                    <a:bodyPr/>
                    <a:lstStyle/>
                    <a:p>
                      <a:pPr marL="0" lvl="0" indent="0" algn="l" rtl="0">
                        <a:spcBef>
                          <a:spcPts val="0"/>
                        </a:spcBef>
                        <a:spcAft>
                          <a:spcPts val="0"/>
                        </a:spcAft>
                        <a:buNone/>
                      </a:pPr>
                      <a:r>
                        <a:rPr lang="en" sz="2300"/>
                        <a:t>Final payment</a:t>
                      </a:r>
                      <a:endParaRPr sz="2300"/>
                    </a:p>
                  </a:txBody>
                  <a:tcPr marL="91425" marR="91425" marT="91425" marB="91425"/>
                </a:tc>
                <a:tc>
                  <a:txBody>
                    <a:bodyPr/>
                    <a:lstStyle/>
                    <a:p>
                      <a:pPr marL="0" lvl="0" indent="0" algn="ctr" rtl="0">
                        <a:spcBef>
                          <a:spcPts val="0"/>
                        </a:spcBef>
                        <a:spcAft>
                          <a:spcPts val="0"/>
                        </a:spcAft>
                        <a:buNone/>
                      </a:pPr>
                      <a:r>
                        <a:rPr lang="en" sz="2300"/>
                        <a:t>5%</a:t>
                      </a:r>
                      <a:endParaRPr sz="2300"/>
                    </a:p>
                  </a:txBody>
                  <a:tcPr marL="91425" marR="91425" marT="91425" marB="91425"/>
                </a:tc>
                <a:tc>
                  <a:txBody>
                    <a:bodyPr/>
                    <a:lstStyle/>
                    <a:p>
                      <a:pPr marL="0" lvl="0" indent="0" algn="ctr" rtl="0">
                        <a:spcBef>
                          <a:spcPts val="0"/>
                        </a:spcBef>
                        <a:spcAft>
                          <a:spcPts val="0"/>
                        </a:spcAft>
                        <a:buNone/>
                      </a:pPr>
                      <a:r>
                        <a:rPr lang="en" sz="2300"/>
                        <a:t>100%</a:t>
                      </a:r>
                      <a:endParaRPr sz="2300"/>
                    </a:p>
                  </a:txBody>
                  <a:tcPr marL="91425" marR="91425" marT="91425" marB="91425"/>
                </a:tc>
                <a:tc>
                  <a:txBody>
                    <a:bodyPr/>
                    <a:lstStyle/>
                    <a:p>
                      <a:pPr marL="0" lvl="0" indent="0" algn="ctr" rtl="0">
                        <a:spcBef>
                          <a:spcPts val="0"/>
                        </a:spcBef>
                        <a:spcAft>
                          <a:spcPts val="0"/>
                        </a:spcAft>
                        <a:buNone/>
                      </a:pPr>
                      <a:r>
                        <a:rPr lang="en" sz="2100"/>
                        <a:t>Upon acceptance of all participated WPs</a:t>
                      </a:r>
                      <a:endParaRPr sz="32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8"/>
          <p:cNvSpPr txBox="1">
            <a:spLocks noGrp="1"/>
          </p:cNvSpPr>
          <p:nvPr>
            <p:ph type="body" idx="1"/>
          </p:nvPr>
        </p:nvSpPr>
        <p:spPr>
          <a:xfrm>
            <a:off x="1209182" y="9219545"/>
            <a:ext cx="113184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Monitoring</a:t>
            </a:r>
            <a:endParaRPr/>
          </a:p>
        </p:txBody>
      </p:sp>
      <p:sp>
        <p:nvSpPr>
          <p:cNvPr id="743" name="Google Shape;743;p68"/>
          <p:cNvSpPr txBox="1">
            <a:spLocks noGrp="1"/>
          </p:cNvSpPr>
          <p:nvPr>
            <p:ph type="body" idx="2"/>
          </p:nvPr>
        </p:nvSpPr>
        <p:spPr>
          <a:xfrm>
            <a:off x="1209182" y="6753290"/>
            <a:ext cx="113184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DESCA Recommendations</a:t>
            </a:r>
            <a:endParaRPr/>
          </a:p>
        </p:txBody>
      </p:sp>
      <p:sp>
        <p:nvSpPr>
          <p:cNvPr id="744" name="Google Shape;744;p68"/>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4"/>
          <p:cNvSpPr txBox="1">
            <a:spLocks noGrp="1"/>
          </p:cNvSpPr>
          <p:nvPr>
            <p:ph type="body" idx="1"/>
          </p:nvPr>
        </p:nvSpPr>
        <p:spPr>
          <a:xfrm>
            <a:off x="1209168" y="9219550"/>
            <a:ext cx="220038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Lump Sum Projects and related risks</a:t>
            </a:r>
            <a:endParaRPr/>
          </a:p>
        </p:txBody>
      </p:sp>
      <p:sp>
        <p:nvSpPr>
          <p:cNvPr id="558" name="Google Shape;558;p44"/>
          <p:cNvSpPr txBox="1">
            <a:spLocks noGrp="1"/>
          </p:cNvSpPr>
          <p:nvPr>
            <p:ph type="body" idx="2"/>
          </p:nvPr>
        </p:nvSpPr>
        <p:spPr>
          <a:xfrm>
            <a:off x="1209168" y="10793204"/>
            <a:ext cx="12529134" cy="615553"/>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Definition of accepted budget in an incomplete WPs</a:t>
            </a:r>
            <a:endParaRPr dirty="0"/>
          </a:p>
        </p:txBody>
      </p:sp>
      <p:sp>
        <p:nvSpPr>
          <p:cNvPr id="559" name="Google Shape;559;p44"/>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9"/>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50" name="Google Shape;750;p69"/>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30</a:t>
            </a:fld>
            <a:endParaRPr/>
          </a:p>
        </p:txBody>
      </p:sp>
      <p:sp>
        <p:nvSpPr>
          <p:cNvPr id="751" name="Google Shape;751;p69"/>
          <p:cNvSpPr txBox="1">
            <a:spLocks noGrp="1"/>
          </p:cNvSpPr>
          <p:nvPr>
            <p:ph type="body" idx="2"/>
          </p:nvPr>
        </p:nvSpPr>
        <p:spPr>
          <a:xfrm>
            <a:off x="1016000" y="2903626"/>
            <a:ext cx="22578900" cy="97506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dirty="0"/>
              <a:t>DESCA recommends monitoring of status of completion at WP level through checking progress of deliverables and milestones and performance indicators</a:t>
            </a:r>
            <a:endParaRPr dirty="0"/>
          </a:p>
          <a:p>
            <a:pPr lvl="1" indent="-425450">
              <a:buSzPts val="3100"/>
            </a:pPr>
            <a:r>
              <a:rPr lang="en" dirty="0"/>
              <a:t>The Consortium Plan and budget defined in Annex 2 currently do not provide indication of share of funding by milestone and deliverable</a:t>
            </a:r>
            <a:endParaRPr dirty="0"/>
          </a:p>
          <a:p>
            <a:pPr lvl="1" indent="-425450">
              <a:buSzPts val="3100"/>
            </a:pPr>
            <a:r>
              <a:rPr lang="en" dirty="0"/>
              <a:t>The current DESCA template draft does not provide indications on how to manage this information</a:t>
            </a:r>
            <a:endParaRPr dirty="0"/>
          </a:p>
          <a:p>
            <a:pPr marL="457200" lvl="0" indent="-425450" algn="l" rtl="0">
              <a:spcBef>
                <a:spcPts val="0"/>
              </a:spcBef>
              <a:spcAft>
                <a:spcPts val="0"/>
              </a:spcAft>
              <a:buSzPts val="3100"/>
              <a:buChar char="•"/>
            </a:pPr>
            <a:r>
              <a:rPr lang="en" dirty="0">
                <a:solidFill>
                  <a:schemeClr val="accent2"/>
                </a:solidFill>
              </a:rPr>
              <a:t>Proposal</a:t>
            </a:r>
            <a:endParaRPr dirty="0">
              <a:solidFill>
                <a:schemeClr val="accent2"/>
              </a:solidFill>
            </a:endParaRPr>
          </a:p>
          <a:p>
            <a:pPr marL="914400" lvl="1" indent="-431800" algn="l" rtl="0">
              <a:spcBef>
                <a:spcPts val="0"/>
              </a:spcBef>
              <a:spcAft>
                <a:spcPts val="0"/>
              </a:spcAft>
              <a:buClr>
                <a:schemeClr val="accent2"/>
              </a:buClr>
              <a:buSzPts val="3200"/>
              <a:buChar char="•"/>
            </a:pPr>
            <a:r>
              <a:rPr lang="en" dirty="0">
                <a:solidFill>
                  <a:schemeClr val="accent2"/>
                </a:solidFill>
              </a:rPr>
              <a:t>An annex to the CA is created defining for each WP</a:t>
            </a:r>
            <a:endParaRPr dirty="0">
              <a:solidFill>
                <a:schemeClr val="accent2"/>
              </a:solidFill>
            </a:endParaRPr>
          </a:p>
          <a:p>
            <a:pPr marL="1371600" lvl="2" indent="-370839" algn="l" rtl="0">
              <a:spcBef>
                <a:spcPts val="0"/>
              </a:spcBef>
              <a:spcAft>
                <a:spcPts val="0"/>
              </a:spcAft>
              <a:buClr>
                <a:schemeClr val="accent2"/>
              </a:buClr>
              <a:buSzPts val="2240"/>
              <a:buChar char="o"/>
            </a:pPr>
            <a:r>
              <a:rPr lang="en" dirty="0">
                <a:solidFill>
                  <a:schemeClr val="accent2"/>
                </a:solidFill>
              </a:rPr>
              <a:t>The cost share of each deliverable/milestone - </a:t>
            </a:r>
            <a:r>
              <a:rPr lang="en" dirty="0">
                <a:solidFill>
                  <a:schemeClr val="accent1"/>
                </a:solidFill>
              </a:rPr>
              <a:t>what is the cost  associated to a deliverable/milestone and how much funding should be released in an intermediate payment installment?</a:t>
            </a:r>
            <a:endParaRPr dirty="0">
              <a:solidFill>
                <a:schemeClr val="accent1"/>
              </a:solidFill>
            </a:endParaRPr>
          </a:p>
          <a:p>
            <a:pPr marL="1371600" lvl="2" indent="-370839" algn="l" rtl="0">
              <a:spcBef>
                <a:spcPts val="0"/>
              </a:spcBef>
              <a:spcAft>
                <a:spcPts val="0"/>
              </a:spcAft>
              <a:buClr>
                <a:schemeClr val="accent2"/>
              </a:buClr>
              <a:buSzPts val="2240"/>
              <a:buChar char="o"/>
            </a:pPr>
            <a:r>
              <a:rPr lang="en" dirty="0">
                <a:solidFill>
                  <a:schemeClr val="accent2"/>
                </a:solidFill>
              </a:rPr>
              <a:t>The list of partners involved in the production of a deliverable/milestone and their respective share - </a:t>
            </a:r>
            <a:r>
              <a:rPr lang="en" dirty="0">
                <a:solidFill>
                  <a:schemeClr val="accent1"/>
                </a:solidFill>
              </a:rPr>
              <a:t>who is involved in a delayed deliverable?</a:t>
            </a:r>
            <a:endParaRPr dirty="0">
              <a:solidFill>
                <a:schemeClr val="accent1"/>
              </a:solidFill>
            </a:endParaRPr>
          </a:p>
          <a:p>
            <a:pPr marL="1371600" lvl="2" indent="-370839" algn="l" rtl="0">
              <a:spcBef>
                <a:spcPts val="0"/>
              </a:spcBef>
              <a:spcAft>
                <a:spcPts val="0"/>
              </a:spcAft>
              <a:buClr>
                <a:schemeClr val="accent2"/>
              </a:buClr>
              <a:buSzPts val="2240"/>
              <a:buChar char="o"/>
            </a:pPr>
            <a:r>
              <a:rPr lang="en" dirty="0">
                <a:solidFill>
                  <a:schemeClr val="accent2"/>
                </a:solidFill>
              </a:rPr>
              <a:t>The dependency of the deliverable/milestone on other deliverables/milestones - </a:t>
            </a:r>
            <a:r>
              <a:rPr lang="en" dirty="0">
                <a:solidFill>
                  <a:schemeClr val="accent1"/>
                </a:solidFill>
              </a:rPr>
              <a:t>who is affected by a delayed deliverable?</a:t>
            </a:r>
            <a:endParaRPr dirty="0">
              <a:solidFill>
                <a:schemeClr val="accent1"/>
              </a:solidFill>
            </a:endParaRPr>
          </a:p>
          <a:p>
            <a:pPr marL="1371600" lvl="2" indent="-370839" algn="l" rtl="0">
              <a:spcBef>
                <a:spcPts val="0"/>
              </a:spcBef>
              <a:spcAft>
                <a:spcPts val="0"/>
              </a:spcAft>
              <a:buClr>
                <a:schemeClr val="accent2"/>
              </a:buClr>
              <a:buSzPts val="2240"/>
              <a:buChar char="o"/>
            </a:pPr>
            <a:r>
              <a:rPr lang="en" dirty="0">
                <a:solidFill>
                  <a:schemeClr val="accent2"/>
                </a:solidFill>
              </a:rPr>
              <a:t>For each deliverable/milestone verifiable progress indicators are defined - </a:t>
            </a:r>
            <a:r>
              <a:rPr lang="en" dirty="0">
                <a:solidFill>
                  <a:schemeClr val="accent1"/>
                </a:solidFill>
              </a:rPr>
              <a:t>how do I monitor progress of a WP?</a:t>
            </a:r>
            <a:endParaRPr dirty="0">
              <a:solidFill>
                <a:schemeClr val="accent1"/>
              </a:solidFill>
            </a:endParaRPr>
          </a:p>
        </p:txBody>
      </p:sp>
      <p:sp>
        <p:nvSpPr>
          <p:cNvPr id="752" name="Google Shape;752;p69"/>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Monitoring progress of a WP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0"/>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31</a:t>
            </a:fld>
            <a:endParaRPr/>
          </a:p>
        </p:txBody>
      </p:sp>
      <p:sp>
        <p:nvSpPr>
          <p:cNvPr id="758" name="Google Shape;758;p70"/>
          <p:cNvSpPr txBox="1">
            <a:spLocks noGrp="1"/>
          </p:cNvSpPr>
          <p:nvPr>
            <p:ph type="title"/>
          </p:nvPr>
        </p:nvSpPr>
        <p:spPr>
          <a:xfrm>
            <a:off x="2564146" y="790816"/>
            <a:ext cx="21971100" cy="1662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Example 1 </a:t>
            </a:r>
            <a:endParaRPr/>
          </a:p>
          <a:p>
            <a:pPr marL="0" lvl="0" indent="0" algn="l" rtl="0">
              <a:spcBef>
                <a:spcPts val="0"/>
              </a:spcBef>
              <a:spcAft>
                <a:spcPts val="0"/>
              </a:spcAft>
              <a:buNone/>
            </a:pPr>
            <a:r>
              <a:rPr lang="en"/>
              <a:t>WP1 has 1.7 M€ funding, 3 deliverables and 4 parties</a:t>
            </a:r>
            <a:endParaRPr/>
          </a:p>
        </p:txBody>
      </p:sp>
      <p:graphicFrame>
        <p:nvGraphicFramePr>
          <p:cNvPr id="759" name="Google Shape;759;p70"/>
          <p:cNvGraphicFramePr/>
          <p:nvPr/>
        </p:nvGraphicFramePr>
        <p:xfrm>
          <a:off x="1499700" y="3263650"/>
          <a:ext cx="20628700" cy="7452210"/>
        </p:xfrm>
        <a:graphic>
          <a:graphicData uri="http://schemas.openxmlformats.org/drawingml/2006/table">
            <a:tbl>
              <a:tblPr>
                <a:noFill/>
                <a:tableStyleId>{975C2E2E-D379-4136-915A-7984642DA6E8}</a:tableStyleId>
              </a:tblPr>
              <a:tblGrid>
                <a:gridCol w="5157175">
                  <a:extLst>
                    <a:ext uri="{9D8B030D-6E8A-4147-A177-3AD203B41FA5}">
                      <a16:colId xmlns:a16="http://schemas.microsoft.com/office/drawing/2014/main" val="20000"/>
                    </a:ext>
                  </a:extLst>
                </a:gridCol>
                <a:gridCol w="5157175">
                  <a:extLst>
                    <a:ext uri="{9D8B030D-6E8A-4147-A177-3AD203B41FA5}">
                      <a16:colId xmlns:a16="http://schemas.microsoft.com/office/drawing/2014/main" val="20001"/>
                    </a:ext>
                  </a:extLst>
                </a:gridCol>
                <a:gridCol w="5157175">
                  <a:extLst>
                    <a:ext uri="{9D8B030D-6E8A-4147-A177-3AD203B41FA5}">
                      <a16:colId xmlns:a16="http://schemas.microsoft.com/office/drawing/2014/main" val="20002"/>
                    </a:ext>
                  </a:extLst>
                </a:gridCol>
                <a:gridCol w="51571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WP1 </a:t>
                      </a:r>
                      <a:endParaRPr sz="3300"/>
                    </a:p>
                    <a:p>
                      <a:pPr marL="0" lvl="0" indent="0" algn="l" rtl="0">
                        <a:spcBef>
                          <a:spcPts val="0"/>
                        </a:spcBef>
                        <a:spcAft>
                          <a:spcPts val="0"/>
                        </a:spcAft>
                        <a:buNone/>
                      </a:pPr>
                      <a:r>
                        <a:rPr lang="en" sz="3300">
                          <a:solidFill>
                            <a:schemeClr val="accent2"/>
                          </a:solidFill>
                        </a:rPr>
                        <a:t>D1.1</a:t>
                      </a:r>
                      <a:r>
                        <a:rPr lang="en" sz="3300"/>
                        <a:t>: </a:t>
                      </a:r>
                      <a:r>
                        <a:rPr lang="en" sz="3300">
                          <a:solidFill>
                            <a:schemeClr val="accent2"/>
                          </a:solidFill>
                        </a:rPr>
                        <a:t>800 K€</a:t>
                      </a:r>
                      <a:endParaRPr sz="3300">
                        <a:solidFill>
                          <a:schemeClr val="accent2"/>
                        </a:solidFill>
                      </a:endParaRPr>
                    </a:p>
                    <a:p>
                      <a:pPr marL="0" lvl="0" indent="0" algn="l" rtl="0">
                        <a:spcBef>
                          <a:spcPts val="0"/>
                        </a:spcBef>
                        <a:spcAft>
                          <a:spcPts val="0"/>
                        </a:spcAft>
                        <a:buNone/>
                      </a:pPr>
                      <a:r>
                        <a:rPr lang="en" sz="3300"/>
                        <a:t>Depends on: -</a:t>
                      </a:r>
                      <a:endParaRPr sz="3300"/>
                    </a:p>
                    <a:p>
                      <a:pPr marL="0" lvl="0" indent="0" algn="l" rtl="0">
                        <a:spcBef>
                          <a:spcPts val="0"/>
                        </a:spcBef>
                        <a:spcAft>
                          <a:spcPts val="0"/>
                        </a:spcAft>
                        <a:buNone/>
                      </a:pPr>
                      <a:r>
                        <a:rPr lang="en" sz="3300"/>
                        <a:t>Means of verification: # of software release</a:t>
                      </a:r>
                      <a:endParaRPr sz="3300"/>
                    </a:p>
                  </a:txBody>
                  <a:tcPr marL="91425" marR="91425" marT="91425" marB="91425"/>
                </a:tc>
                <a:tc>
                  <a:txBody>
                    <a:bodyPr/>
                    <a:lstStyle/>
                    <a:p>
                      <a:pPr marL="0" lvl="0" indent="0" algn="l" rtl="0">
                        <a:spcBef>
                          <a:spcPts val="0"/>
                        </a:spcBef>
                        <a:spcAft>
                          <a:spcPts val="0"/>
                        </a:spcAft>
                        <a:buNone/>
                      </a:pPr>
                      <a:endParaRPr sz="3300"/>
                    </a:p>
                    <a:p>
                      <a:pPr marL="0" lvl="0" indent="0" algn="l" rtl="0">
                        <a:spcBef>
                          <a:spcPts val="0"/>
                        </a:spcBef>
                        <a:spcAft>
                          <a:spcPts val="0"/>
                        </a:spcAft>
                        <a:buNone/>
                      </a:pPr>
                      <a:r>
                        <a:rPr lang="en" sz="3300">
                          <a:solidFill>
                            <a:schemeClr val="accent2"/>
                          </a:solidFill>
                        </a:rPr>
                        <a:t>D1.2</a:t>
                      </a:r>
                      <a:r>
                        <a:rPr lang="en" sz="3300"/>
                        <a:t>: </a:t>
                      </a:r>
                      <a:r>
                        <a:rPr lang="en" sz="3300">
                          <a:solidFill>
                            <a:schemeClr val="accent2"/>
                          </a:solidFill>
                        </a:rPr>
                        <a:t>600 K€</a:t>
                      </a:r>
                      <a:endParaRPr sz="3300">
                        <a:solidFill>
                          <a:schemeClr val="accent2"/>
                        </a:solidFill>
                      </a:endParaRPr>
                    </a:p>
                    <a:p>
                      <a:pPr marL="0" lvl="0" indent="0" algn="l" rtl="0">
                        <a:spcBef>
                          <a:spcPts val="0"/>
                        </a:spcBef>
                        <a:spcAft>
                          <a:spcPts val="0"/>
                        </a:spcAft>
                        <a:buNone/>
                      </a:pPr>
                      <a:r>
                        <a:rPr lang="en" sz="3300"/>
                        <a:t>Depends on: D1.1</a:t>
                      </a:r>
                      <a:endParaRPr sz="3300"/>
                    </a:p>
                    <a:p>
                      <a:pPr marL="0" lvl="0" indent="0" algn="l" rtl="0">
                        <a:spcBef>
                          <a:spcPts val="0"/>
                        </a:spcBef>
                        <a:spcAft>
                          <a:spcPts val="0"/>
                        </a:spcAft>
                        <a:buNone/>
                      </a:pPr>
                      <a:r>
                        <a:rPr lang="en" sz="3300"/>
                        <a:t>Means of verification: # of workshops organized</a:t>
                      </a:r>
                      <a:endParaRPr sz="3300"/>
                    </a:p>
                  </a:txBody>
                  <a:tcPr marL="91425" marR="91425" marT="91425" marB="91425"/>
                </a:tc>
                <a:tc>
                  <a:txBody>
                    <a:bodyPr/>
                    <a:lstStyle/>
                    <a:p>
                      <a:pPr marL="0" lvl="0" indent="0" algn="l" rtl="0">
                        <a:spcBef>
                          <a:spcPts val="0"/>
                        </a:spcBef>
                        <a:spcAft>
                          <a:spcPts val="0"/>
                        </a:spcAft>
                        <a:buNone/>
                      </a:pPr>
                      <a:endParaRPr sz="3300"/>
                    </a:p>
                    <a:p>
                      <a:pPr marL="0" lvl="0" indent="0" algn="l" rtl="0">
                        <a:spcBef>
                          <a:spcPts val="0"/>
                        </a:spcBef>
                        <a:spcAft>
                          <a:spcPts val="0"/>
                        </a:spcAft>
                        <a:buNone/>
                      </a:pPr>
                      <a:r>
                        <a:rPr lang="en" sz="3300">
                          <a:solidFill>
                            <a:schemeClr val="accent2"/>
                          </a:solidFill>
                        </a:rPr>
                        <a:t>D1.3</a:t>
                      </a:r>
                      <a:r>
                        <a:rPr lang="en" sz="3300"/>
                        <a:t>: </a:t>
                      </a:r>
                      <a:r>
                        <a:rPr lang="en" sz="3300">
                          <a:solidFill>
                            <a:schemeClr val="accent2"/>
                          </a:solidFill>
                        </a:rPr>
                        <a:t>300 K€</a:t>
                      </a:r>
                      <a:endParaRPr sz="3300">
                        <a:solidFill>
                          <a:schemeClr val="accent2"/>
                        </a:solidFill>
                      </a:endParaRPr>
                    </a:p>
                    <a:p>
                      <a:pPr marL="0" lvl="0" indent="0" algn="l" rtl="0">
                        <a:spcBef>
                          <a:spcPts val="0"/>
                        </a:spcBef>
                        <a:spcAft>
                          <a:spcPts val="0"/>
                        </a:spcAft>
                        <a:buNone/>
                      </a:pPr>
                      <a:r>
                        <a:rPr lang="en" sz="3300"/>
                        <a:t>Depends on: WP2 D2.1</a:t>
                      </a:r>
                      <a:endParaRPr sz="3300"/>
                    </a:p>
                    <a:p>
                      <a:pPr marL="0" lvl="0" indent="0" algn="l" rtl="0">
                        <a:spcBef>
                          <a:spcPts val="0"/>
                        </a:spcBef>
                        <a:spcAft>
                          <a:spcPts val="0"/>
                        </a:spcAft>
                        <a:buNone/>
                      </a:pPr>
                      <a:r>
                        <a:rPr lang="en" sz="3300"/>
                        <a:t>Means of verification: </a:t>
                      </a:r>
                      <a:endParaRPr sz="33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3300">
                          <a:solidFill>
                            <a:schemeClr val="accent2"/>
                          </a:solidFill>
                        </a:rPr>
                        <a:t>Beneficiary 1</a:t>
                      </a:r>
                      <a:endParaRPr sz="3300">
                        <a:solidFill>
                          <a:schemeClr val="accent2"/>
                        </a:solidFill>
                      </a:endParaRPr>
                    </a:p>
                  </a:txBody>
                  <a:tcPr marL="91425" marR="91425" marT="91425" marB="91425"/>
                </a:tc>
                <a:tc>
                  <a:txBody>
                    <a:bodyPr/>
                    <a:lstStyle/>
                    <a:p>
                      <a:pPr marL="0" lvl="0" indent="0" algn="l" rtl="0">
                        <a:spcBef>
                          <a:spcPts val="0"/>
                        </a:spcBef>
                        <a:spcAft>
                          <a:spcPts val="0"/>
                        </a:spcAft>
                        <a:buNone/>
                      </a:pPr>
                      <a:r>
                        <a:rPr lang="en" sz="3300"/>
                        <a:t>25%</a:t>
                      </a:r>
                      <a:endParaRPr sz="3300"/>
                    </a:p>
                  </a:txBody>
                  <a:tcPr marL="91425" marR="91425" marT="91425" marB="91425"/>
                </a:tc>
                <a:tc>
                  <a:txBody>
                    <a:bodyPr/>
                    <a:lstStyle/>
                    <a:p>
                      <a:pPr marL="0" lvl="0" indent="0" algn="l" rtl="0">
                        <a:spcBef>
                          <a:spcPts val="0"/>
                        </a:spcBef>
                        <a:spcAft>
                          <a:spcPts val="0"/>
                        </a:spcAft>
                        <a:buNone/>
                      </a:pPr>
                      <a:r>
                        <a:rPr lang="en" sz="3300"/>
                        <a:t>50%</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0%</a:t>
                      </a:r>
                      <a:endParaRPr sz="33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3300">
                          <a:solidFill>
                            <a:schemeClr val="accent2"/>
                          </a:solidFill>
                        </a:rPr>
                        <a:t>Beneficiary 2</a:t>
                      </a:r>
                      <a:endParaRPr sz="3300">
                        <a:solidFill>
                          <a:schemeClr val="accent2"/>
                        </a:solidFill>
                      </a:endParaRPr>
                    </a:p>
                  </a:txBody>
                  <a:tcPr marL="91425" marR="91425" marT="91425" marB="91425"/>
                </a:tc>
                <a:tc>
                  <a:txBody>
                    <a:bodyPr/>
                    <a:lstStyle/>
                    <a:p>
                      <a:pPr marL="0" lvl="0" indent="0" algn="l" rtl="0">
                        <a:spcBef>
                          <a:spcPts val="0"/>
                        </a:spcBef>
                        <a:spcAft>
                          <a:spcPts val="0"/>
                        </a:spcAft>
                        <a:buNone/>
                      </a:pPr>
                      <a:r>
                        <a:rPr lang="en" sz="3300"/>
                        <a:t>50%</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25%</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50%</a:t>
                      </a:r>
                      <a:endParaRPr sz="3300"/>
                    </a:p>
                    <a:p>
                      <a:pPr marL="0" lvl="0" indent="0" algn="l" rtl="0">
                        <a:spcBef>
                          <a:spcPts val="0"/>
                        </a:spcBef>
                        <a:spcAft>
                          <a:spcPts val="0"/>
                        </a:spcAft>
                        <a:buNone/>
                      </a:pPr>
                      <a:endParaRPr sz="33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3300">
                          <a:solidFill>
                            <a:schemeClr val="accent2"/>
                          </a:solidFill>
                        </a:rPr>
                        <a:t>Beneficiary 3</a:t>
                      </a:r>
                      <a:endParaRPr sz="3300">
                        <a:solidFill>
                          <a:schemeClr val="accent2"/>
                        </a:solidFill>
                      </a:endParaRPr>
                    </a:p>
                  </a:txBody>
                  <a:tcPr marL="91425" marR="91425" marT="91425" marB="91425"/>
                </a:tc>
                <a:tc>
                  <a:txBody>
                    <a:bodyPr/>
                    <a:lstStyle/>
                    <a:p>
                      <a:pPr marL="0" lvl="0" indent="0" algn="l" rtl="0">
                        <a:spcBef>
                          <a:spcPts val="0"/>
                        </a:spcBef>
                        <a:spcAft>
                          <a:spcPts val="0"/>
                        </a:spcAft>
                        <a:buNone/>
                      </a:pPr>
                      <a:r>
                        <a:rPr lang="en" sz="3300"/>
                        <a:t>25%</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25%</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0%</a:t>
                      </a:r>
                      <a:endParaRPr sz="3300"/>
                    </a:p>
                    <a:p>
                      <a:pPr marL="0" lvl="0" indent="0" algn="l" rtl="0">
                        <a:spcBef>
                          <a:spcPts val="0"/>
                        </a:spcBef>
                        <a:spcAft>
                          <a:spcPts val="0"/>
                        </a:spcAft>
                        <a:buNone/>
                      </a:pPr>
                      <a:endParaRPr sz="33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3300">
                          <a:solidFill>
                            <a:schemeClr val="accent2"/>
                          </a:solidFill>
                        </a:rPr>
                        <a:t>Beneficiary 4</a:t>
                      </a:r>
                      <a:endParaRPr sz="3300">
                        <a:solidFill>
                          <a:schemeClr val="accent2"/>
                        </a:solidFill>
                      </a:endParaRPr>
                    </a:p>
                  </a:txBody>
                  <a:tcPr marL="91425" marR="91425" marT="91425" marB="91425"/>
                </a:tc>
                <a:tc>
                  <a:txBody>
                    <a:bodyPr/>
                    <a:lstStyle/>
                    <a:p>
                      <a:pPr marL="0" lvl="0" indent="0" algn="l" rtl="0">
                        <a:spcBef>
                          <a:spcPts val="0"/>
                        </a:spcBef>
                        <a:spcAft>
                          <a:spcPts val="0"/>
                        </a:spcAft>
                        <a:buNone/>
                      </a:pPr>
                      <a:r>
                        <a:rPr lang="en" sz="3300"/>
                        <a:t>0%</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0%</a:t>
                      </a:r>
                      <a:endParaRPr sz="3300"/>
                    </a:p>
                    <a:p>
                      <a:pPr marL="0" lvl="0" indent="0" algn="l" rtl="0">
                        <a:spcBef>
                          <a:spcPts val="0"/>
                        </a:spcBef>
                        <a:spcAft>
                          <a:spcPts val="0"/>
                        </a:spcAft>
                        <a:buNone/>
                      </a:pPr>
                      <a:endParaRPr sz="3300"/>
                    </a:p>
                  </a:txBody>
                  <a:tcPr marL="91425" marR="91425" marT="91425" marB="91425"/>
                </a:tc>
                <a:tc>
                  <a:txBody>
                    <a:bodyPr/>
                    <a:lstStyle/>
                    <a:p>
                      <a:pPr marL="0" lvl="0" indent="0" algn="l" rtl="0">
                        <a:spcBef>
                          <a:spcPts val="0"/>
                        </a:spcBef>
                        <a:spcAft>
                          <a:spcPts val="0"/>
                        </a:spcAft>
                        <a:buNone/>
                      </a:pPr>
                      <a:r>
                        <a:rPr lang="en" sz="3300"/>
                        <a:t>50%</a:t>
                      </a:r>
                      <a:endParaRPr sz="3300"/>
                    </a:p>
                    <a:p>
                      <a:pPr marL="0" lvl="0" indent="0" algn="l" rtl="0">
                        <a:spcBef>
                          <a:spcPts val="0"/>
                        </a:spcBef>
                        <a:spcAft>
                          <a:spcPts val="0"/>
                        </a:spcAft>
                        <a:buNone/>
                      </a:pPr>
                      <a:endParaRPr sz="33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1"/>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65" name="Google Shape;765;p71"/>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32</a:t>
            </a:fld>
            <a:endParaRPr/>
          </a:p>
        </p:txBody>
      </p:sp>
      <p:sp>
        <p:nvSpPr>
          <p:cNvPr id="766" name="Google Shape;766;p71"/>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Example 2 applied to a real project WP</a:t>
            </a:r>
            <a:endParaRPr/>
          </a:p>
        </p:txBody>
      </p:sp>
      <p:pic>
        <p:nvPicPr>
          <p:cNvPr id="767" name="Google Shape;767;p71"/>
          <p:cNvPicPr preferRelativeResize="0"/>
          <p:nvPr/>
        </p:nvPicPr>
        <p:blipFill>
          <a:blip r:embed="rId3">
            <a:alphaModFix/>
          </a:blip>
          <a:stretch>
            <a:fillRect/>
          </a:stretch>
        </p:blipFill>
        <p:spPr>
          <a:xfrm>
            <a:off x="2904275" y="2744950"/>
            <a:ext cx="17637225" cy="9938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2"/>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73" name="Google Shape;773;p72"/>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33</a:t>
            </a:fld>
            <a:endParaRPr/>
          </a:p>
        </p:txBody>
      </p:sp>
      <p:sp>
        <p:nvSpPr>
          <p:cNvPr id="774" name="Google Shape;774;p72"/>
          <p:cNvSpPr txBox="1">
            <a:spLocks noGrp="1"/>
          </p:cNvSpPr>
          <p:nvPr>
            <p:ph type="body" idx="2"/>
          </p:nvPr>
        </p:nvSpPr>
        <p:spPr>
          <a:xfrm>
            <a:off x="1016000" y="2903618"/>
            <a:ext cx="2257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a:t>Not requested by the EC anymore, the consortium can decide to adopt internal financial reporting if useful to the action implementation</a:t>
            </a:r>
            <a:endParaRPr/>
          </a:p>
          <a:p>
            <a:pPr marL="457200" lvl="0" indent="-425450" algn="l" rtl="0">
              <a:spcBef>
                <a:spcPts val="0"/>
              </a:spcBef>
              <a:spcAft>
                <a:spcPts val="0"/>
              </a:spcAft>
              <a:buSzPts val="3100"/>
              <a:buChar char="•"/>
            </a:pPr>
            <a:r>
              <a:rPr lang="en"/>
              <a:t>+ Simplification of reporting procedures</a:t>
            </a:r>
            <a:endParaRPr/>
          </a:p>
          <a:p>
            <a:pPr marL="457200" lvl="0" indent="-425450" algn="l" rtl="0">
              <a:spcBef>
                <a:spcPts val="0"/>
              </a:spcBef>
              <a:spcAft>
                <a:spcPts val="0"/>
              </a:spcAft>
              <a:buSzPts val="3100"/>
              <a:buChar char="•"/>
            </a:pPr>
            <a:r>
              <a:rPr lang="en"/>
              <a:t>- Issues</a:t>
            </a:r>
            <a:endParaRPr/>
          </a:p>
          <a:p>
            <a:pPr marL="914400" lvl="1" indent="-431800" algn="l" rtl="0">
              <a:spcBef>
                <a:spcPts val="0"/>
              </a:spcBef>
              <a:spcAft>
                <a:spcPts val="0"/>
              </a:spcAft>
              <a:buSzPts val="3200"/>
              <a:buChar char="•"/>
            </a:pPr>
            <a:r>
              <a:rPr lang="en"/>
              <a:t>No easy way to fund project extensions with budget</a:t>
            </a:r>
            <a:endParaRPr/>
          </a:p>
          <a:p>
            <a:pPr marL="914400" lvl="1" indent="-431800" algn="l" rtl="0">
              <a:spcBef>
                <a:spcPts val="0"/>
              </a:spcBef>
              <a:spcAft>
                <a:spcPts val="0"/>
              </a:spcAft>
              <a:buSzPts val="3200"/>
              <a:buChar char="•"/>
            </a:pPr>
            <a:r>
              <a:rPr lang="en"/>
              <a:t>No unspent budget to be reallocated to fund deviations in the work plan, for example, a party contributing to a deliverable ‘over budget’ has no way of getting compensation unless another party voluntarily gives up budget</a:t>
            </a:r>
            <a:endParaRPr/>
          </a:p>
          <a:p>
            <a:pPr marL="914400" lvl="0" indent="0" algn="l" rtl="0">
              <a:spcBef>
                <a:spcPts val="0"/>
              </a:spcBef>
              <a:spcAft>
                <a:spcPts val="0"/>
              </a:spcAft>
              <a:buNone/>
            </a:pPr>
            <a:endParaRPr/>
          </a:p>
          <a:p>
            <a:pPr marL="457200" lvl="0" indent="-425450" algn="l" rtl="0">
              <a:spcBef>
                <a:spcPts val="0"/>
              </a:spcBef>
              <a:spcAft>
                <a:spcPts val="0"/>
              </a:spcAft>
              <a:buSzPts val="3100"/>
              <a:buChar char="•"/>
            </a:pPr>
            <a:r>
              <a:rPr lang="en">
                <a:solidFill>
                  <a:schemeClr val="accent2"/>
                </a:solidFill>
              </a:rPr>
              <a:t>Does the consortium support/not support keeping internal financial reporting? </a:t>
            </a:r>
            <a:endParaRPr>
              <a:solidFill>
                <a:schemeClr val="accent2"/>
              </a:solidFill>
            </a:endParaRPr>
          </a:p>
        </p:txBody>
      </p:sp>
      <p:sp>
        <p:nvSpPr>
          <p:cNvPr id="775" name="Google Shape;775;p72"/>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Financial monitoring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3"/>
          <p:cNvSpPr txBox="1">
            <a:spLocks noGrp="1"/>
          </p:cNvSpPr>
          <p:nvPr>
            <p:ph type="body" idx="1"/>
          </p:nvPr>
        </p:nvSpPr>
        <p:spPr>
          <a:xfrm>
            <a:off x="1209182" y="9219545"/>
            <a:ext cx="11318400" cy="11820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Discussion</a:t>
            </a:r>
            <a:endParaRPr/>
          </a:p>
        </p:txBody>
      </p:sp>
      <p:sp>
        <p:nvSpPr>
          <p:cNvPr id="781" name="Google Shape;781;p73"/>
          <p:cNvSpPr txBox="1">
            <a:spLocks noGrp="1"/>
          </p:cNvSpPr>
          <p:nvPr>
            <p:ph type="body" idx="2"/>
          </p:nvPr>
        </p:nvSpPr>
        <p:spPr>
          <a:xfrm>
            <a:off x="1209182" y="6753290"/>
            <a:ext cx="113184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782" name="Google Shape;782;p73"/>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4"/>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788" name="Google Shape;788;p74"/>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35</a:t>
            </a:fld>
            <a:endParaRPr/>
          </a:p>
        </p:txBody>
      </p:sp>
      <p:sp>
        <p:nvSpPr>
          <p:cNvPr id="789" name="Google Shape;789;p74"/>
          <p:cNvSpPr txBox="1">
            <a:spLocks noGrp="1"/>
          </p:cNvSpPr>
          <p:nvPr>
            <p:ph type="body" idx="2"/>
          </p:nvPr>
        </p:nvSpPr>
        <p:spPr>
          <a:xfrm>
            <a:off x="1016000" y="2903618"/>
            <a:ext cx="22578900" cy="82770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en" dirty="0"/>
              <a:t>Governance</a:t>
            </a:r>
            <a:endParaRPr dirty="0"/>
          </a:p>
          <a:p>
            <a:pPr marL="914400" lvl="1" indent="-431800" algn="l" rtl="0">
              <a:spcBef>
                <a:spcPts val="0"/>
              </a:spcBef>
              <a:spcAft>
                <a:spcPts val="0"/>
              </a:spcAft>
              <a:buSzPts val="3200"/>
              <a:buChar char="•"/>
            </a:pPr>
            <a:r>
              <a:rPr lang="en" dirty="0"/>
              <a:t>Align with DESCA governance, monitoring and funding distribution approach ⇒ Adoption of periodic internal reports (e.g. every 5 months) and terminating reports. </a:t>
            </a:r>
            <a:r>
              <a:rPr lang="en" dirty="0">
                <a:solidFill>
                  <a:schemeClr val="accent2"/>
                </a:solidFill>
              </a:rPr>
              <a:t>Is the 5 month reporting period acceptable?</a:t>
            </a:r>
            <a:r>
              <a:rPr lang="en" dirty="0"/>
              <a:t> </a:t>
            </a:r>
            <a:endParaRPr dirty="0"/>
          </a:p>
          <a:p>
            <a:pPr marL="914400" lvl="1" indent="-431800" algn="l" rtl="0">
              <a:spcBef>
                <a:spcPts val="0"/>
              </a:spcBef>
              <a:spcAft>
                <a:spcPts val="0"/>
              </a:spcAft>
              <a:buSzPts val="3200"/>
              <a:buChar char="•"/>
            </a:pPr>
            <a:r>
              <a:rPr lang="en" dirty="0"/>
              <a:t>Use of a Dispute Review Expert (DRE). </a:t>
            </a:r>
            <a:r>
              <a:rPr lang="en" dirty="0">
                <a:solidFill>
                  <a:schemeClr val="accent2"/>
                </a:solidFill>
              </a:rPr>
              <a:t>Do you consider the DRE an advantageous dispute resolution approach compared to mediation and arbitration in case of disagreement with a GA resolutions on responsibility in case of no/partial performance? </a:t>
            </a:r>
            <a:endParaRPr dirty="0"/>
          </a:p>
          <a:p>
            <a:pPr marL="457200" lvl="0" indent="-425450" algn="l" rtl="0">
              <a:spcBef>
                <a:spcPts val="0"/>
              </a:spcBef>
              <a:spcAft>
                <a:spcPts val="0"/>
              </a:spcAft>
              <a:buSzPts val="3100"/>
              <a:buChar char="•"/>
            </a:pPr>
            <a:r>
              <a:rPr lang="en" dirty="0"/>
              <a:t>Monitoring</a:t>
            </a:r>
            <a:endParaRPr dirty="0"/>
          </a:p>
          <a:p>
            <a:pPr marL="914400" lvl="1" indent="-431800" algn="l" rtl="0">
              <a:spcBef>
                <a:spcPts val="0"/>
              </a:spcBef>
              <a:spcAft>
                <a:spcPts val="0"/>
              </a:spcAft>
              <a:buSzPts val="3200"/>
              <a:buChar char="•"/>
            </a:pPr>
            <a:r>
              <a:rPr lang="en" dirty="0"/>
              <a:t>Introduce interim report and terminating reports. </a:t>
            </a:r>
            <a:r>
              <a:rPr lang="en" dirty="0">
                <a:solidFill>
                  <a:schemeClr val="accent2"/>
                </a:solidFill>
              </a:rPr>
              <a:t>Is the approach accepted?</a:t>
            </a:r>
            <a:endParaRPr dirty="0">
              <a:solidFill>
                <a:schemeClr val="accent2"/>
              </a:solidFill>
            </a:endParaRPr>
          </a:p>
          <a:p>
            <a:pPr marL="914400" lvl="1" indent="-431800" algn="l" rtl="0">
              <a:spcBef>
                <a:spcPts val="0"/>
              </a:spcBef>
              <a:spcAft>
                <a:spcPts val="0"/>
              </a:spcAft>
              <a:buSzPts val="3200"/>
              <a:buChar char="•"/>
            </a:pPr>
            <a:r>
              <a:rPr lang="en" dirty="0"/>
              <a:t>Develop a detailed activity and budget plan expanding Annex 1 and Annex 2:</a:t>
            </a:r>
            <a:endParaRPr dirty="0"/>
          </a:p>
          <a:p>
            <a:pPr marL="1371600" lvl="2" indent="-370839" algn="l" rtl="0">
              <a:spcBef>
                <a:spcPts val="0"/>
              </a:spcBef>
              <a:spcAft>
                <a:spcPts val="0"/>
              </a:spcAft>
              <a:buSzPts val="2240"/>
              <a:buChar char="o"/>
            </a:pPr>
            <a:r>
              <a:rPr lang="en" dirty="0"/>
              <a:t>Dependencies among deliverables (within and across WPs), WP funding share per deliverable, partner’s share per deliverable, progress verification means per deliverable/milestone. </a:t>
            </a:r>
            <a:r>
              <a:rPr lang="en" dirty="0">
                <a:solidFill>
                  <a:schemeClr val="accent2"/>
                </a:solidFill>
              </a:rPr>
              <a:t>Is the proposed methodology accepted?</a:t>
            </a:r>
            <a:r>
              <a:rPr lang="en" dirty="0"/>
              <a:t> </a:t>
            </a:r>
            <a:endParaRPr dirty="0"/>
          </a:p>
          <a:p>
            <a:pPr marL="457200" lvl="0" indent="-425450" algn="l" rtl="0">
              <a:spcBef>
                <a:spcPts val="0"/>
              </a:spcBef>
              <a:spcAft>
                <a:spcPts val="0"/>
              </a:spcAft>
              <a:buSzPts val="3100"/>
              <a:buChar char="•"/>
            </a:pPr>
            <a:r>
              <a:rPr lang="en" dirty="0"/>
              <a:t>Finance</a:t>
            </a:r>
            <a:endParaRPr dirty="0"/>
          </a:p>
          <a:p>
            <a:pPr marL="914400" lvl="1" indent="-431800" algn="l" rtl="0">
              <a:spcBef>
                <a:spcPts val="0"/>
              </a:spcBef>
              <a:spcAft>
                <a:spcPts val="0"/>
              </a:spcAft>
              <a:buClr>
                <a:schemeClr val="accent5"/>
              </a:buClr>
              <a:buSzPts val="3200"/>
              <a:buChar char="•"/>
            </a:pPr>
            <a:r>
              <a:rPr lang="en" dirty="0">
                <a:solidFill>
                  <a:schemeClr val="accent5"/>
                </a:solidFill>
              </a:rPr>
              <a:t>Funding distribution: 30% of pre-financing followed by further periodic installments. </a:t>
            </a:r>
            <a:r>
              <a:rPr lang="en" dirty="0">
                <a:solidFill>
                  <a:schemeClr val="accent2"/>
                </a:solidFill>
              </a:rPr>
              <a:t>Is proposal acceptable?</a:t>
            </a:r>
            <a:endParaRPr dirty="0">
              <a:solidFill>
                <a:schemeClr val="accent2"/>
              </a:solidFill>
            </a:endParaRPr>
          </a:p>
          <a:p>
            <a:pPr marL="914400" lvl="1" indent="-431800" algn="l" rtl="0">
              <a:spcBef>
                <a:spcPts val="0"/>
              </a:spcBef>
              <a:spcAft>
                <a:spcPts val="0"/>
              </a:spcAft>
              <a:buClr>
                <a:schemeClr val="accent5"/>
              </a:buClr>
              <a:buSzPts val="3200"/>
              <a:buChar char="•"/>
            </a:pPr>
            <a:r>
              <a:rPr lang="en" dirty="0">
                <a:solidFill>
                  <a:schemeClr val="accent5"/>
                </a:solidFill>
              </a:rPr>
              <a:t>Financial monitoring: </a:t>
            </a:r>
            <a:r>
              <a:rPr lang="en" dirty="0">
                <a:solidFill>
                  <a:schemeClr val="accent2"/>
                </a:solidFill>
              </a:rPr>
              <a:t>do you support/not support internal financial </a:t>
            </a:r>
            <a:r>
              <a:rPr lang="en">
                <a:solidFill>
                  <a:schemeClr val="accent2"/>
                </a:solidFill>
              </a:rPr>
              <a:t>monitoring?</a:t>
            </a:r>
            <a:endParaRPr dirty="0">
              <a:solidFill>
                <a:schemeClr val="accent2"/>
              </a:solidFill>
            </a:endParaRPr>
          </a:p>
        </p:txBody>
      </p:sp>
      <p:sp>
        <p:nvSpPr>
          <p:cNvPr id="790" name="Google Shape;790;p74"/>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Proposed approach for discussion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9"/>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597" name="Google Shape;597;p49"/>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4</a:t>
            </a:fld>
            <a:endParaRPr/>
          </a:p>
        </p:txBody>
      </p:sp>
      <p:sp>
        <p:nvSpPr>
          <p:cNvPr id="598" name="Google Shape;598;p49"/>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Acceptance of work packages</a:t>
            </a:r>
            <a:endParaRPr/>
          </a:p>
        </p:txBody>
      </p:sp>
      <p:pic>
        <p:nvPicPr>
          <p:cNvPr id="599" name="Google Shape;599;p49"/>
          <p:cNvPicPr preferRelativeResize="0"/>
          <p:nvPr/>
        </p:nvPicPr>
        <p:blipFill>
          <a:blip r:embed="rId3">
            <a:alphaModFix/>
          </a:blip>
          <a:stretch>
            <a:fillRect/>
          </a:stretch>
        </p:blipFill>
        <p:spPr>
          <a:xfrm>
            <a:off x="1214150" y="2622425"/>
            <a:ext cx="21971100" cy="10255870"/>
          </a:xfrm>
          <a:prstGeom prst="rect">
            <a:avLst/>
          </a:prstGeom>
          <a:noFill/>
          <a:ln>
            <a:noFill/>
          </a:ln>
        </p:spPr>
      </p:pic>
      <p:cxnSp>
        <p:nvCxnSpPr>
          <p:cNvPr id="2" name="Straight Connector 1">
            <a:extLst>
              <a:ext uri="{FF2B5EF4-FFF2-40B4-BE49-F238E27FC236}">
                <a16:creationId xmlns:a16="http://schemas.microsoft.com/office/drawing/2014/main" id="{83A50E33-1528-4F45-E398-3A71A94705FF}"/>
              </a:ext>
            </a:extLst>
          </p:cNvPr>
          <p:cNvCxnSpPr>
            <a:cxnSpLocks/>
          </p:cNvCxnSpPr>
          <p:nvPr/>
        </p:nvCxnSpPr>
        <p:spPr>
          <a:xfrm>
            <a:off x="2252547" y="11485756"/>
            <a:ext cx="12511668"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581" name="Google Shape;581;p47"/>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5</a:t>
            </a:fld>
            <a:endParaRPr/>
          </a:p>
        </p:txBody>
      </p:sp>
      <p:sp>
        <p:nvSpPr>
          <p:cNvPr id="582" name="Google Shape;582;p47"/>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Payment schedule</a:t>
            </a:r>
            <a:endParaRPr/>
          </a:p>
        </p:txBody>
      </p:sp>
      <p:pic>
        <p:nvPicPr>
          <p:cNvPr id="583" name="Google Shape;583;p47"/>
          <p:cNvPicPr preferRelativeResize="0"/>
          <p:nvPr/>
        </p:nvPicPr>
        <p:blipFill>
          <a:blip r:embed="rId3">
            <a:alphaModFix/>
          </a:blip>
          <a:stretch>
            <a:fillRect/>
          </a:stretch>
        </p:blipFill>
        <p:spPr>
          <a:xfrm>
            <a:off x="1596588" y="1755775"/>
            <a:ext cx="21190826" cy="10415824"/>
          </a:xfrm>
          <a:prstGeom prst="rect">
            <a:avLst/>
          </a:prstGeom>
          <a:noFill/>
          <a:ln>
            <a:noFill/>
          </a:ln>
        </p:spPr>
      </p:pic>
    </p:spTree>
    <p:extLst>
      <p:ext uri="{BB962C8B-B14F-4D97-AF65-F5344CB8AC3E}">
        <p14:creationId xmlns:p14="http://schemas.microsoft.com/office/powerpoint/2010/main" val="106980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8"/>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589" name="Google Shape;589;p48"/>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6</a:t>
            </a:fld>
            <a:endParaRPr/>
          </a:p>
        </p:txBody>
      </p:sp>
      <p:sp>
        <p:nvSpPr>
          <p:cNvPr id="590" name="Google Shape;590;p48"/>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Reporting and payment</a:t>
            </a:r>
            <a:endParaRPr/>
          </a:p>
        </p:txBody>
      </p:sp>
      <p:pic>
        <p:nvPicPr>
          <p:cNvPr id="591" name="Google Shape;591;p48"/>
          <p:cNvPicPr preferRelativeResize="0"/>
          <p:nvPr/>
        </p:nvPicPr>
        <p:blipFill>
          <a:blip r:embed="rId3">
            <a:alphaModFix/>
          </a:blip>
          <a:stretch>
            <a:fillRect/>
          </a:stretch>
        </p:blipFill>
        <p:spPr>
          <a:xfrm>
            <a:off x="1423238" y="1856525"/>
            <a:ext cx="21537525" cy="10342650"/>
          </a:xfrm>
          <a:prstGeom prst="rect">
            <a:avLst/>
          </a:prstGeom>
          <a:noFill/>
          <a:ln>
            <a:noFill/>
          </a:ln>
        </p:spPr>
      </p:pic>
    </p:spTree>
    <p:extLst>
      <p:ext uri="{BB962C8B-B14F-4D97-AF65-F5344CB8AC3E}">
        <p14:creationId xmlns:p14="http://schemas.microsoft.com/office/powerpoint/2010/main" val="361677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0"/>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605" name="Google Shape;605;p50"/>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7</a:t>
            </a:fld>
            <a:endParaRPr/>
          </a:p>
        </p:txBody>
      </p:sp>
      <p:sp>
        <p:nvSpPr>
          <p:cNvPr id="606" name="Google Shape;606;p50"/>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a:t>Ec-post controls</a:t>
            </a:r>
            <a:endParaRPr/>
          </a:p>
        </p:txBody>
      </p:sp>
      <p:pic>
        <p:nvPicPr>
          <p:cNvPr id="607" name="Google Shape;607;p50"/>
          <p:cNvPicPr preferRelativeResize="0"/>
          <p:nvPr/>
        </p:nvPicPr>
        <p:blipFill>
          <a:blip r:embed="rId3">
            <a:alphaModFix/>
          </a:blip>
          <a:stretch>
            <a:fillRect/>
          </a:stretch>
        </p:blipFill>
        <p:spPr>
          <a:xfrm>
            <a:off x="1623925" y="1755775"/>
            <a:ext cx="21971099" cy="10438757"/>
          </a:xfrm>
          <a:prstGeom prst="rect">
            <a:avLst/>
          </a:prstGeom>
          <a:noFill/>
          <a:ln>
            <a:noFill/>
          </a:ln>
        </p:spPr>
      </p:pic>
      <p:cxnSp>
        <p:nvCxnSpPr>
          <p:cNvPr id="2" name="Straight Connector 1">
            <a:extLst>
              <a:ext uri="{FF2B5EF4-FFF2-40B4-BE49-F238E27FC236}">
                <a16:creationId xmlns:a16="http://schemas.microsoft.com/office/drawing/2014/main" id="{DD5CB28E-B12F-F91A-AA92-26CEDA838CDC}"/>
              </a:ext>
            </a:extLst>
          </p:cNvPr>
          <p:cNvCxnSpPr>
            <a:cxnSpLocks/>
          </p:cNvCxnSpPr>
          <p:nvPr/>
        </p:nvCxnSpPr>
        <p:spPr>
          <a:xfrm>
            <a:off x="4081347" y="3699501"/>
            <a:ext cx="12511668"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37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5"/>
          <p:cNvSpPr txBox="1">
            <a:spLocks noGrp="1"/>
          </p:cNvSpPr>
          <p:nvPr>
            <p:ph type="body" idx="1"/>
          </p:nvPr>
        </p:nvSpPr>
        <p:spPr>
          <a:xfrm>
            <a:off x="1024945" y="3339248"/>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r>
              <a:rPr lang="en-US" sz="5400" dirty="0">
                <a:solidFill>
                  <a:schemeClr val="accent2"/>
                </a:solidFill>
              </a:rPr>
              <a:t>How to define the ‘partial amount’ of accepted budget in case of incomplete WP?</a:t>
            </a:r>
            <a:endParaRPr sz="5400" dirty="0">
              <a:solidFill>
                <a:schemeClr val="accent2"/>
              </a:solidFill>
            </a:endParaRPr>
          </a:p>
        </p:txBody>
      </p:sp>
      <p:sp>
        <p:nvSpPr>
          <p:cNvPr id="565" name="Google Shape;565;p45"/>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8</a:t>
            </a:fld>
            <a:endParaRPr/>
          </a:p>
        </p:txBody>
      </p:sp>
      <p:sp>
        <p:nvSpPr>
          <p:cNvPr id="566" name="Google Shape;566;p45"/>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Definition of budget – Annex 2</a:t>
            </a:r>
            <a:endParaRPr dirty="0"/>
          </a:p>
        </p:txBody>
      </p:sp>
      <p:pic>
        <p:nvPicPr>
          <p:cNvPr id="567" name="Google Shape;567;p45"/>
          <p:cNvPicPr preferRelativeResize="0"/>
          <p:nvPr/>
        </p:nvPicPr>
        <p:blipFill>
          <a:blip r:embed="rId3">
            <a:alphaModFix/>
          </a:blip>
          <a:stretch>
            <a:fillRect/>
          </a:stretch>
        </p:blipFill>
        <p:spPr>
          <a:xfrm>
            <a:off x="152402" y="4926895"/>
            <a:ext cx="23743924" cy="47999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6"/>
          <p:cNvSpPr txBox="1">
            <a:spLocks noGrp="1"/>
          </p:cNvSpPr>
          <p:nvPr>
            <p:ph type="body" idx="1"/>
          </p:nvPr>
        </p:nvSpPr>
        <p:spPr>
          <a:xfrm>
            <a:off x="2563814" y="1755775"/>
            <a:ext cx="21031200" cy="533400"/>
          </a:xfrm>
          <a:prstGeom prst="rect">
            <a:avLst/>
          </a:prstGeom>
        </p:spPr>
        <p:txBody>
          <a:bodyPr spcFirstLastPara="1" wrap="square" lIns="45700" tIns="45700" rIns="45700" bIns="45700" anchor="t" anchorCtr="0">
            <a:noAutofit/>
          </a:bodyPr>
          <a:lstStyle/>
          <a:p>
            <a:pPr marL="0" lvl="0" indent="0" algn="l" rtl="0">
              <a:spcBef>
                <a:spcPts val="1000"/>
              </a:spcBef>
              <a:spcAft>
                <a:spcPts val="0"/>
              </a:spcAft>
              <a:buNone/>
            </a:pPr>
            <a:endParaRPr/>
          </a:p>
        </p:txBody>
      </p:sp>
      <p:sp>
        <p:nvSpPr>
          <p:cNvPr id="573" name="Google Shape;573;p46"/>
          <p:cNvSpPr txBox="1">
            <a:spLocks noGrp="1"/>
          </p:cNvSpPr>
          <p:nvPr>
            <p:ph type="sldNum" idx="12"/>
          </p:nvPr>
        </p:nvSpPr>
        <p:spPr>
          <a:xfrm>
            <a:off x="23212926" y="13031659"/>
            <a:ext cx="683400" cy="3693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999999"/>
              </a:buClr>
              <a:buSzPts val="1800"/>
              <a:buFont typeface="DM Sans"/>
              <a:buNone/>
            </a:pPr>
            <a:fld id="{00000000-1234-1234-1234-123412341234}" type="slidenum">
              <a:rPr lang="en"/>
              <a:t>9</a:t>
            </a:fld>
            <a:endParaRPr/>
          </a:p>
        </p:txBody>
      </p:sp>
      <p:sp>
        <p:nvSpPr>
          <p:cNvPr id="574" name="Google Shape;574;p46"/>
          <p:cNvSpPr txBox="1">
            <a:spLocks noGrp="1"/>
          </p:cNvSpPr>
          <p:nvPr>
            <p:ph type="title"/>
          </p:nvPr>
        </p:nvSpPr>
        <p:spPr>
          <a:xfrm>
            <a:off x="2564146" y="790816"/>
            <a:ext cx="21971100" cy="8313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en" dirty="0"/>
              <a:t>Definition of budget – Annex 2 (</a:t>
            </a:r>
            <a:r>
              <a:rPr lang="en" dirty="0" err="1"/>
              <a:t>cont</a:t>
            </a:r>
            <a:r>
              <a:rPr lang="en" dirty="0"/>
              <a:t>) </a:t>
            </a:r>
            <a:endParaRPr dirty="0"/>
          </a:p>
        </p:txBody>
      </p:sp>
      <p:pic>
        <p:nvPicPr>
          <p:cNvPr id="575" name="Google Shape;575;p46"/>
          <p:cNvPicPr preferRelativeResize="0"/>
          <p:nvPr/>
        </p:nvPicPr>
        <p:blipFill>
          <a:blip r:embed="rId3">
            <a:alphaModFix/>
          </a:blip>
          <a:stretch>
            <a:fillRect/>
          </a:stretch>
        </p:blipFill>
        <p:spPr>
          <a:xfrm>
            <a:off x="1170800" y="1755775"/>
            <a:ext cx="21537526" cy="10425675"/>
          </a:xfrm>
          <a:prstGeom prst="rect">
            <a:avLst/>
          </a:prstGeom>
          <a:noFill/>
          <a:ln>
            <a:noFill/>
          </a:ln>
        </p:spPr>
      </p:pic>
      <p:cxnSp>
        <p:nvCxnSpPr>
          <p:cNvPr id="3" name="Straight Connector 2">
            <a:extLst>
              <a:ext uri="{FF2B5EF4-FFF2-40B4-BE49-F238E27FC236}">
                <a16:creationId xmlns:a16="http://schemas.microsoft.com/office/drawing/2014/main" id="{BE525467-ED9C-A525-7D84-A7580A3276BF}"/>
              </a:ext>
            </a:extLst>
          </p:cNvPr>
          <p:cNvCxnSpPr/>
          <p:nvPr/>
        </p:nvCxnSpPr>
        <p:spPr>
          <a:xfrm>
            <a:off x="8452624" y="10482146"/>
            <a:ext cx="2297152"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EGI Theme">
  <a:themeElements>
    <a:clrScheme name="EGI">
      <a:dk1>
        <a:srgbClr val="09142E"/>
      </a:dk1>
      <a:lt1>
        <a:srgbClr val="FFFFFF"/>
      </a:lt1>
      <a:dk2>
        <a:srgbClr val="1E315D"/>
      </a:dk2>
      <a:lt2>
        <a:srgbClr val="F7F7F7"/>
      </a:lt2>
      <a:accent1>
        <a:srgbClr val="005FAA"/>
      </a:accent1>
      <a:accent2>
        <a:srgbClr val="EF8200"/>
      </a:accent2>
      <a:accent3>
        <a:srgbClr val="09142E"/>
      </a:accent3>
      <a:accent4>
        <a:srgbClr val="1E315D"/>
      </a:accent4>
      <a:accent5>
        <a:srgbClr val="828282"/>
      </a:accent5>
      <a:accent6>
        <a:srgbClr val="999999"/>
      </a:accent6>
      <a:hlink>
        <a:srgbClr val="005FAA"/>
      </a:hlink>
      <a:folHlink>
        <a:srgbClr val="E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1874</Words>
  <Application>Microsoft Macintosh PowerPoint</Application>
  <PresentationFormat>Custom</PresentationFormat>
  <Paragraphs>230</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Arial</vt:lpstr>
      <vt:lpstr>Helvetica Neue</vt:lpstr>
      <vt:lpstr>DM Sans</vt:lpstr>
      <vt:lpstr>EGI Theme</vt:lpstr>
      <vt:lpstr>PowerPoint Presentation</vt:lpstr>
      <vt:lpstr>Objectives of the meeting</vt:lpstr>
      <vt:lpstr>PowerPoint Presentation</vt:lpstr>
      <vt:lpstr>Acceptance of work packages</vt:lpstr>
      <vt:lpstr>Payment schedule</vt:lpstr>
      <vt:lpstr>Reporting and payment</vt:lpstr>
      <vt:lpstr>Ec-post controls</vt:lpstr>
      <vt:lpstr>Definition of budget – Annex 2</vt:lpstr>
      <vt:lpstr>Definition of budget – Annex 2 (cont) </vt:lpstr>
      <vt:lpstr>Dependencies of between deliverables</vt:lpstr>
      <vt:lpstr>Conclusions - budget</vt:lpstr>
      <vt:lpstr>Conclusions - Monitoring</vt:lpstr>
      <vt:lpstr>PowerPoint Presentation</vt:lpstr>
      <vt:lpstr>Recommendations from DESCA team </vt:lpstr>
      <vt:lpstr>PowerPoint Presentation</vt:lpstr>
      <vt:lpstr>Recommendations from DESCA team   </vt:lpstr>
      <vt:lpstr>Recommendations from DESCA team  - Cont</vt:lpstr>
      <vt:lpstr>PowerPoint Presentation</vt:lpstr>
      <vt:lpstr>Recommendations from DESCA team  - Governance</vt:lpstr>
      <vt:lpstr>Recommendations from DESCA team  - Governance</vt:lpstr>
      <vt:lpstr>Proposal - Extension to Section 4.2 Breach and Conflict of Interest</vt:lpstr>
      <vt:lpstr>Decision making process</vt:lpstr>
      <vt:lpstr>PowerPoint Presentation</vt:lpstr>
      <vt:lpstr>DESCA Recommendations - Funding </vt:lpstr>
      <vt:lpstr>DESCA Recommendations - Transfer of pre-financing according to installments</vt:lpstr>
      <vt:lpstr>DESCA Recommendations - Funding </vt:lpstr>
      <vt:lpstr>DESCA Recommendations - Transfer of pre-financing according to installments (cont)</vt:lpstr>
      <vt:lpstr>Example of internal reporting plan and project financing plan</vt:lpstr>
      <vt:lpstr>PowerPoint Presentation</vt:lpstr>
      <vt:lpstr>Monitoring progress of a WP</vt:lpstr>
      <vt:lpstr>Example 1  WP1 has 1.7 M€ funding, 3 deliverables and 4 parties</vt:lpstr>
      <vt:lpstr>Example 2 applied to a real project WP</vt:lpstr>
      <vt:lpstr>Financial monitoring</vt:lpstr>
      <vt:lpstr>PowerPoint Presentation</vt:lpstr>
      <vt:lpstr>Proposed approach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Tiziana Ferrari</cp:lastModifiedBy>
  <cp:revision>2</cp:revision>
  <dcterms:modified xsi:type="dcterms:W3CDTF">2023-12-13T12:51:29Z</dcterms:modified>
</cp:coreProperties>
</file>