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13716000" cx="24384000"/>
  <p:notesSz cx="6858000" cy="9144000"/>
  <p:embeddedFontLst>
    <p:embeddedFont>
      <p:font typeface="Roboto"/>
      <p:regular r:id="rId38"/>
      <p:bold r:id="rId39"/>
      <p:italic r:id="rId40"/>
      <p:boldItalic r:id="rId41"/>
    </p:embeddedFont>
    <p:embeddedFont>
      <p:font typeface="Titillium Web"/>
      <p:regular r:id="rId42"/>
      <p:bold r:id="rId43"/>
      <p:italic r:id="rId44"/>
      <p:boldItalic r:id="rId45"/>
    </p:embeddedFont>
    <p:embeddedFont>
      <p:font typeface="Outfit"/>
      <p:regular r:id="rId46"/>
      <p:bold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Zilla Slab Light"/>
      <p:bold r:id="rId52"/>
      <p:boldItalic r:id="rId53"/>
    </p:embeddedFont>
    <p:embeddedFont>
      <p:font typeface="DM Sans"/>
      <p:regular r:id="rId54"/>
      <p:bold r:id="rId55"/>
      <p:italic r:id="rId56"/>
      <p:boldItalic r:id="rId57"/>
    </p:embeddedFont>
    <p:embeddedFont>
      <p:font typeface="Titillium Web Light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r:id="rId62" roundtripDataSignature="AMtx7mitTufB5v/5L625LLkXH4whGEZg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91CE5C-9CF2-46F4-BCEE-CBDD63983C44}">
  <a:tblStyle styleId="{7F91CE5C-9CF2-46F4-BCEE-CBDD63983C44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3E5E8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TitilliumWeb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TitilliumWeb-italic.fntdata"/><Relationship Id="rId43" Type="http://schemas.openxmlformats.org/officeDocument/2006/relationships/font" Target="fonts/TitilliumWeb-bold.fntdata"/><Relationship Id="rId46" Type="http://schemas.openxmlformats.org/officeDocument/2006/relationships/font" Target="fonts/Outfit-regular.fntdata"/><Relationship Id="rId45" Type="http://schemas.openxmlformats.org/officeDocument/2006/relationships/font" Target="fonts/TitilliumWeb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HelveticaNeue-regular.fntdata"/><Relationship Id="rId47" Type="http://schemas.openxmlformats.org/officeDocument/2006/relationships/font" Target="fonts/Outfit-bold.fntdata"/><Relationship Id="rId49" Type="http://schemas.openxmlformats.org/officeDocument/2006/relationships/font" Target="fonts/HelveticaNeue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62" Type="http://customschemas.google.com/relationships/presentationmetadata" Target="metadata"/><Relationship Id="rId61" Type="http://schemas.openxmlformats.org/officeDocument/2006/relationships/font" Target="fonts/TitilliumWebLight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TitilliumWebLigh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ZillaSlabLight-boldItalic.fntdata"/><Relationship Id="rId52" Type="http://schemas.openxmlformats.org/officeDocument/2006/relationships/font" Target="fonts/ZillaSlabLight-bold.fntdata"/><Relationship Id="rId11" Type="http://schemas.openxmlformats.org/officeDocument/2006/relationships/slide" Target="slides/slide5.xml"/><Relationship Id="rId55" Type="http://schemas.openxmlformats.org/officeDocument/2006/relationships/font" Target="fonts/DMSans-bold.fntdata"/><Relationship Id="rId10" Type="http://schemas.openxmlformats.org/officeDocument/2006/relationships/slide" Target="slides/slide4.xml"/><Relationship Id="rId54" Type="http://schemas.openxmlformats.org/officeDocument/2006/relationships/font" Target="fonts/DMSans-regular.fntdata"/><Relationship Id="rId13" Type="http://schemas.openxmlformats.org/officeDocument/2006/relationships/slide" Target="slides/slide7.xml"/><Relationship Id="rId57" Type="http://schemas.openxmlformats.org/officeDocument/2006/relationships/font" Target="fonts/DMSans-boldItalic.fntdata"/><Relationship Id="rId12" Type="http://schemas.openxmlformats.org/officeDocument/2006/relationships/slide" Target="slides/slide6.xml"/><Relationship Id="rId56" Type="http://schemas.openxmlformats.org/officeDocument/2006/relationships/font" Target="fonts/DMSans-italic.fntdata"/><Relationship Id="rId15" Type="http://schemas.openxmlformats.org/officeDocument/2006/relationships/slide" Target="slides/slide9.xml"/><Relationship Id="rId59" Type="http://schemas.openxmlformats.org/officeDocument/2006/relationships/font" Target="fonts/TitilliumWebLight-bold.fntdata"/><Relationship Id="rId14" Type="http://schemas.openxmlformats.org/officeDocument/2006/relationships/slide" Target="slides/slide8.xml"/><Relationship Id="rId58" Type="http://schemas.openxmlformats.org/officeDocument/2006/relationships/font" Target="fonts/TitilliumWebLigh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6" name="Google Shape;48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c010319ae0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c010319ae0_0_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36a31a704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c36a31a704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c010319ae0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c010319ae0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c010319ae0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c010319ae0_0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c3d16903f0_0_2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c3d16903f0_0_2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c3d16903f0_0_4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c3d16903f0_0_4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c39168e05e_1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c39168e05e_1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c36a31a704_0_3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2c36a31a704_0_3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2bf3a964198_0_2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2bf3a964198_0_2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bf3a964198_0_4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0" name="Google Shape;1110;g2bf3a964198_0_4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c36a31a704_6_9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2c36a31a704_6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f3eb63dab5_0_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4" name="Google Shape;1124;g1f3eb63dab5_0_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f3eb63dab5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8" name="Google Shape;1138;g1f3eb63dab5_0_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c3f11e137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7" name="Google Shape;1147;g2c3f11e137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c3f11e1377_3_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c3f11e1377_3_1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2c3f11e1377_3_3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2c3f11e1377_3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c3f11e1377_3_6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2c3f11e1377_3_6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c010319ae0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2c010319ae0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c36a31a704_0_2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2c36a31a704_0_2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2c39168e05e_1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2c39168e05e_1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c44a733351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c44a733351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8" name="Google Shape;54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2c36a31a704_0_5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2c36a31a704_0_5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5" name="Google Shape;179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f3a964198_0_9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68" name="Google Shape;568;g2bf3a964198_0_9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bf3a964198_0_2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bf3a964198_0_2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c010319ae0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c010319ae0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c216d254fb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c216d254fb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f3eb63dab5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f3eb63dab5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bf3a964198_0_2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bf3a964198_0_2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Relationship Id="rId4" Type="http://schemas.openxmlformats.org/officeDocument/2006/relationships/hyperlink" Target="https://twitter.com/eu_imagine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10" Type="http://schemas.openxmlformats.org/officeDocument/2006/relationships/image" Target="../media/image3.png"/><Relationship Id="rId9" Type="http://schemas.openxmlformats.org/officeDocument/2006/relationships/image" Target="../media/image20.png"/><Relationship Id="rId5" Type="http://schemas.openxmlformats.org/officeDocument/2006/relationships/image" Target="../media/image4.png"/><Relationship Id="rId6" Type="http://schemas.openxmlformats.org/officeDocument/2006/relationships/hyperlink" Target="https://twitter.com/eu_imagine" TargetMode="External"/><Relationship Id="rId7" Type="http://schemas.openxmlformats.org/officeDocument/2006/relationships/image" Target="../media/image19.png"/><Relationship Id="rId8" Type="http://schemas.openxmlformats.org/officeDocument/2006/relationships/hyperlink" Target="https://www.linkedin.com/company/1024536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 showMasterSp="0">
  <p:cSld name="TITLE_AND_BODY_2">
    <p:bg>
      <p:bgPr>
        <a:solidFill>
          <a:schemeClr val="accen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3;p31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2" type="body"/>
          </p:nvPr>
        </p:nvSpPr>
        <p:spPr>
          <a:xfrm>
            <a:off x="10795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" name="Google Shape;15;p31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31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" name="Google Shape;17;p31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31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19" name="Google Shape;1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1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" name="Google Shape;21;p3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2" name="Google Shape;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Lines">
  <p:cSld name="Content - 3 Vertical with Line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1" name="Google Shape;101;p40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03" name="Google Shape;103;p4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4" name="Google Shape;104;p40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05" name="Google Shape;105;p40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6" name="Google Shape;106;p40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7" name="Google Shape;107;p40"/>
          <p:cNvSpPr txBox="1"/>
          <p:nvPr/>
        </p:nvSpPr>
        <p:spPr>
          <a:xfrm>
            <a:off x="1015862" y="6048305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0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9" name="Google Shape;109;p40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0" name="Google Shape;110;p40"/>
          <p:cNvSpPr txBox="1"/>
          <p:nvPr/>
        </p:nvSpPr>
        <p:spPr>
          <a:xfrm>
            <a:off x="1015862" y="9271311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0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2" name="Google Shape;112;p40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3" name="Google Shape;113;p40"/>
          <p:cNvSpPr txBox="1"/>
          <p:nvPr/>
        </p:nvSpPr>
        <p:spPr>
          <a:xfrm>
            <a:off x="1015862" y="3003888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40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15" name="Google Shape;115;p40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">
  <p:cSld name="Content - 3 Vertical with Bulle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7" name="Google Shape;117;p41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19" name="Google Shape;119;p4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0" name="Google Shape;120;p41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21" name="Google Shape;121;p41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2" name="Google Shape;122;p41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3" name="Google Shape;123;p41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4" name="Google Shape;124;p41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5" name="Google Shape;125;p41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6" name="Google Shape;126;p41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27" name="Google Shape;127;p41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28" name="Google Shape;128;p41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9" name="Google Shape;129;p41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41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41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Numbers">
  <p:cSld name="Content - 3 Number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3" name="Google Shape;133;p4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35" name="Google Shape;135;p4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6" name="Google Shape;136;p42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37" name="Google Shape;137;p42"/>
          <p:cNvSpPr txBox="1"/>
          <p:nvPr>
            <p:ph idx="2" type="body"/>
          </p:nvPr>
        </p:nvSpPr>
        <p:spPr>
          <a:xfrm>
            <a:off x="1715859" y="5347556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8" name="Google Shape;138;p42"/>
          <p:cNvSpPr txBox="1"/>
          <p:nvPr>
            <p:ph idx="3" type="body"/>
          </p:nvPr>
        </p:nvSpPr>
        <p:spPr>
          <a:xfrm>
            <a:off x="1715859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9" name="Google Shape;139;p42"/>
          <p:cNvSpPr txBox="1"/>
          <p:nvPr>
            <p:ph idx="4" type="body"/>
          </p:nvPr>
        </p:nvSpPr>
        <p:spPr>
          <a:xfrm>
            <a:off x="901700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0" name="Google Shape;140;p42"/>
          <p:cNvSpPr txBox="1"/>
          <p:nvPr>
            <p:ph idx="5" type="body"/>
          </p:nvPr>
        </p:nvSpPr>
        <p:spPr>
          <a:xfrm>
            <a:off x="901700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1" name="Google Shape;141;p42"/>
          <p:cNvSpPr txBox="1"/>
          <p:nvPr>
            <p:ph idx="6" type="body"/>
          </p:nvPr>
        </p:nvSpPr>
        <p:spPr>
          <a:xfrm>
            <a:off x="1631814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2" name="Google Shape;142;p42"/>
          <p:cNvSpPr txBox="1"/>
          <p:nvPr>
            <p:ph idx="7" type="body"/>
          </p:nvPr>
        </p:nvSpPr>
        <p:spPr>
          <a:xfrm>
            <a:off x="1631814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Content Left">
  <p:cSld name="Image - 2 Content Lef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45" name="Google Shape;145;p4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6" name="Google Shape;146;p43"/>
          <p:cNvSpPr txBox="1"/>
          <p:nvPr>
            <p:ph idx="12" type="sldNum"/>
          </p:nvPr>
        </p:nvSpPr>
        <p:spPr>
          <a:xfrm>
            <a:off x="23327399" y="13045350"/>
            <a:ext cx="50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47" name="Google Shape;147;p43"/>
          <p:cNvSpPr txBox="1"/>
          <p:nvPr>
            <p:ph idx="2" type="body"/>
          </p:nvPr>
        </p:nvSpPr>
        <p:spPr>
          <a:xfrm>
            <a:off x="2086903" y="363720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8" name="Google Shape;148;p43"/>
          <p:cNvSpPr txBox="1"/>
          <p:nvPr>
            <p:ph idx="3" type="body"/>
          </p:nvPr>
        </p:nvSpPr>
        <p:spPr>
          <a:xfrm>
            <a:off x="2086903" y="5246215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9" name="Google Shape;149;p43"/>
          <p:cNvSpPr txBox="1"/>
          <p:nvPr>
            <p:ph idx="4" type="body"/>
          </p:nvPr>
        </p:nvSpPr>
        <p:spPr>
          <a:xfrm>
            <a:off x="2086903" y="840857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0" name="Google Shape;150;p43"/>
          <p:cNvSpPr txBox="1"/>
          <p:nvPr>
            <p:ph idx="5" type="body"/>
          </p:nvPr>
        </p:nvSpPr>
        <p:spPr>
          <a:xfrm>
            <a:off x="2086903" y="10017586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151" name="Google Shape;151;p43"/>
          <p:cNvCxnSpPr/>
          <p:nvPr/>
        </p:nvCxnSpPr>
        <p:spPr>
          <a:xfrm>
            <a:off x="1925729" y="7256795"/>
            <a:ext cx="7865700" cy="0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descr="Image" id="152" name="Google Shape;15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53" name="Google Shape;15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3"/>
          <p:cNvSpPr/>
          <p:nvPr>
            <p:ph idx="6" type="pic"/>
          </p:nvPr>
        </p:nvSpPr>
        <p:spPr>
          <a:xfrm>
            <a:off x="15135246" y="-975654"/>
            <a:ext cx="11121000" cy="13333200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155" name="Google Shape;1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">
  <p:cSld name="Image - Big 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58" name="Google Shape;158;p4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9" name="Google Shape;159;p44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60" name="Google Shape;160;p44"/>
          <p:cNvSpPr/>
          <p:nvPr>
            <p:ph idx="2" type="pic"/>
          </p:nvPr>
        </p:nvSpPr>
        <p:spPr>
          <a:xfrm>
            <a:off x="15135246" y="-975655"/>
            <a:ext cx="11121000" cy="13333200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161" name="Google Shape;16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4842048" y="3151514"/>
            <a:ext cx="13097615" cy="622312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4"/>
          <p:cNvSpPr txBox="1"/>
          <p:nvPr>
            <p:ph idx="3" type="body"/>
          </p:nvPr>
        </p:nvSpPr>
        <p:spPr>
          <a:xfrm>
            <a:off x="1406240" y="7682375"/>
            <a:ext cx="10160100" cy="19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44"/>
          <p:cNvSpPr txBox="1"/>
          <p:nvPr>
            <p:ph idx="4" type="body"/>
          </p:nvPr>
        </p:nvSpPr>
        <p:spPr>
          <a:xfrm>
            <a:off x="1406240" y="5073134"/>
            <a:ext cx="101601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">
  <p:cSld name="Image - 2 Points and Images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66" name="Google Shape;166;p4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7" name="Google Shape;167;p45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68" name="Google Shape;168;p45"/>
          <p:cNvSpPr/>
          <p:nvPr>
            <p:ph idx="2" type="pic"/>
          </p:nvPr>
        </p:nvSpPr>
        <p:spPr>
          <a:xfrm>
            <a:off x="11430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169" name="Google Shape;169;p45"/>
          <p:cNvSpPr/>
          <p:nvPr>
            <p:ph idx="3" type="pic"/>
          </p:nvPr>
        </p:nvSpPr>
        <p:spPr>
          <a:xfrm>
            <a:off x="11430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170" name="Google Shape;170;p45"/>
          <p:cNvSpPr txBox="1"/>
          <p:nvPr>
            <p:ph idx="4" type="body"/>
          </p:nvPr>
        </p:nvSpPr>
        <p:spPr>
          <a:xfrm>
            <a:off x="7896090" y="3213205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1" name="Google Shape;171;p45"/>
          <p:cNvSpPr txBox="1"/>
          <p:nvPr>
            <p:ph idx="5" type="body"/>
          </p:nvPr>
        </p:nvSpPr>
        <p:spPr>
          <a:xfrm>
            <a:off x="7896090" y="4938653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45"/>
          <p:cNvSpPr txBox="1"/>
          <p:nvPr>
            <p:ph idx="6" type="body"/>
          </p:nvPr>
        </p:nvSpPr>
        <p:spPr>
          <a:xfrm>
            <a:off x="7896090" y="8259990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45"/>
          <p:cNvSpPr txBox="1"/>
          <p:nvPr>
            <p:ph idx="7" type="body"/>
          </p:nvPr>
        </p:nvSpPr>
        <p:spPr>
          <a:xfrm>
            <a:off x="7896090" y="9985438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without &quot;" showMasterSp="0">
  <p:cSld name="Quote - Light without &quot;">
    <p:bg>
      <p:bgPr>
        <a:solidFill>
          <a:srgbClr val="FFFF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5" name="Google Shape;17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6"/>
          <p:cNvSpPr txBox="1"/>
          <p:nvPr>
            <p:ph idx="1" type="body"/>
          </p:nvPr>
        </p:nvSpPr>
        <p:spPr>
          <a:xfrm>
            <a:off x="2438050" y="5693747"/>
            <a:ext cx="12751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7" name="Google Shape;177;p46"/>
          <p:cNvSpPr/>
          <p:nvPr>
            <p:ph idx="2" type="pic"/>
          </p:nvPr>
        </p:nvSpPr>
        <p:spPr>
          <a:xfrm>
            <a:off x="971853" y="7725582"/>
            <a:ext cx="3518646" cy="3372335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" name="Google Shape;178;p46"/>
          <p:cNvSpPr/>
          <p:nvPr/>
        </p:nvSpPr>
        <p:spPr>
          <a:xfrm>
            <a:off x="976745" y="7730835"/>
            <a:ext cx="3512128" cy="3366655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46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46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81" name="Google Shape;181;p46"/>
          <p:cNvSpPr txBox="1"/>
          <p:nvPr>
            <p:ph idx="3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2" name="Google Shape;182;p46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183" name="Google Shape;18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 &amp; no image" showMasterSp="0">
  <p:cSld name="Quote - Light &amp; no image">
    <p:bg>
      <p:bgPr>
        <a:solidFill>
          <a:srgbClr val="FFFFF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5" name="Google Shape;18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7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7" name="Google Shape;187;p47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8" name="Google Shape;188;p47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7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47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1" name="Google Shape;191;p47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192" name="Google Shape;19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Blue &amp; no image" showMasterSp="0">
  <p:cSld name="Quote - Blue &amp; no image">
    <p:bg>
      <p:bgPr>
        <a:solidFill>
          <a:srgbClr val="005FAA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4" name="Google Shape;19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8"/>
          <p:cNvSpPr txBox="1"/>
          <p:nvPr>
            <p:ph idx="1" type="body"/>
          </p:nvPr>
        </p:nvSpPr>
        <p:spPr>
          <a:xfrm>
            <a:off x="2589076" y="9715650"/>
            <a:ext cx="12699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6" name="Google Shape;196;p48"/>
          <p:cNvSpPr txBox="1"/>
          <p:nvPr>
            <p:ph idx="2" type="body"/>
          </p:nvPr>
        </p:nvSpPr>
        <p:spPr>
          <a:xfrm>
            <a:off x="2589076" y="10546712"/>
            <a:ext cx="126999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7" name="Google Shape;197;p48"/>
          <p:cNvSpPr txBox="1"/>
          <p:nvPr/>
        </p:nvSpPr>
        <p:spPr>
          <a:xfrm>
            <a:off x="2000100" y="577597"/>
            <a:ext cx="6828900" cy="9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60000"/>
              <a:buFont typeface="Arial"/>
              <a:buNone/>
            </a:pPr>
            <a:r>
              <a:rPr b="1" i="0" lang="en-NL" sz="600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8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48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1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0" name="Google Shape;200;p48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201" name="Google Shape;2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50" y="180225"/>
            <a:ext cx="1778102" cy="138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ogo and Footer">
  <p:cSld name="Logo and Footer (Blank)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 txBox="1"/>
          <p:nvPr>
            <p:ph idx="12" type="sldNum"/>
          </p:nvPr>
        </p:nvSpPr>
        <p:spPr>
          <a:xfrm>
            <a:off x="23580042" y="13067768"/>
            <a:ext cx="3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  <a:defRPr b="0" i="0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04" name="Google Shape;204;p49"/>
          <p:cNvSpPr/>
          <p:nvPr/>
        </p:nvSpPr>
        <p:spPr>
          <a:xfrm>
            <a:off x="313400" y="13067775"/>
            <a:ext cx="23266800" cy="5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itle without Background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Light" showMasterSp="0">
  <p:cSld name="Closing - Light">
    <p:bg>
      <p:bgPr>
        <a:solidFill>
          <a:srgbClr val="FF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6" name="Google Shape;20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4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0"/>
          <p:cNvSpPr txBox="1"/>
          <p:nvPr>
            <p:ph idx="1" type="body"/>
          </p:nvPr>
        </p:nvSpPr>
        <p:spPr>
          <a:xfrm>
            <a:off x="13019212" y="2334101"/>
            <a:ext cx="895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8" name="Google Shape;208;p50"/>
          <p:cNvSpPr txBox="1"/>
          <p:nvPr>
            <p:ph idx="2" type="body"/>
          </p:nvPr>
        </p:nvSpPr>
        <p:spPr>
          <a:xfrm>
            <a:off x="13019213" y="5729097"/>
            <a:ext cx="89721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9" name="Google Shape;209;p50"/>
          <p:cNvSpPr txBox="1"/>
          <p:nvPr>
            <p:ph idx="3" type="body"/>
          </p:nvPr>
        </p:nvSpPr>
        <p:spPr>
          <a:xfrm>
            <a:off x="13019212" y="8750802"/>
            <a:ext cx="8972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1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10" name="Google Shape;21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54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0"/>
          <p:cNvSpPr txBox="1"/>
          <p:nvPr/>
        </p:nvSpPr>
        <p:spPr>
          <a:xfrm>
            <a:off x="14251175" y="10252475"/>
            <a:ext cx="7726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2" name="Google Shape;212;p50"/>
          <p:cNvSpPr/>
          <p:nvPr/>
        </p:nvSpPr>
        <p:spPr>
          <a:xfrm>
            <a:off x="1287822" y="-2530978"/>
            <a:ext cx="6196800" cy="77739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50"/>
          <p:cNvSpPr txBox="1"/>
          <p:nvPr/>
        </p:nvSpPr>
        <p:spPr>
          <a:xfrm>
            <a:off x="13019213" y="6714498"/>
            <a:ext cx="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0"/>
          <p:cNvSpPr txBox="1"/>
          <p:nvPr/>
        </p:nvSpPr>
        <p:spPr>
          <a:xfrm>
            <a:off x="13019213" y="7641598"/>
            <a:ext cx="41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-NL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0"/>
          <p:cNvSpPr txBox="1"/>
          <p:nvPr>
            <p:ph idx="4" type="body"/>
          </p:nvPr>
        </p:nvSpPr>
        <p:spPr>
          <a:xfrm>
            <a:off x="13682636" y="6714498"/>
            <a:ext cx="82950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6" name="Google Shape;216;p50"/>
          <p:cNvSpPr txBox="1"/>
          <p:nvPr>
            <p:ph idx="5" type="body"/>
          </p:nvPr>
        </p:nvSpPr>
        <p:spPr>
          <a:xfrm>
            <a:off x="13682636" y="76742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217" name="Google Shape;21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6751" y="114151"/>
            <a:ext cx="5785651" cy="449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 (Simple)" showMasterSp="0">
  <p:cSld name="Closing - Dark (Simple)">
    <p:bg>
      <p:bgPr>
        <a:solidFill>
          <a:schemeClr val="accen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1"/>
          <p:cNvSpPr txBox="1"/>
          <p:nvPr>
            <p:ph idx="1" type="body"/>
          </p:nvPr>
        </p:nvSpPr>
        <p:spPr>
          <a:xfrm>
            <a:off x="2438050" y="5092234"/>
            <a:ext cx="12318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0" name="Google Shape;220;p51"/>
          <p:cNvSpPr txBox="1"/>
          <p:nvPr>
            <p:ph idx="2" type="body"/>
          </p:nvPr>
        </p:nvSpPr>
        <p:spPr>
          <a:xfrm>
            <a:off x="2438049" y="6667500"/>
            <a:ext cx="12317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21" name="Google Shape;22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22" name="Google Shape;22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1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24" name="Google Shape;224;p5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25" name="Google Shape;225;p5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51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p51"/>
          <p:cNvSpPr/>
          <p:nvPr/>
        </p:nvSpPr>
        <p:spPr>
          <a:xfrm>
            <a:off x="2438047" y="-18706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51"/>
          <p:cNvSpPr txBox="1"/>
          <p:nvPr/>
        </p:nvSpPr>
        <p:spPr>
          <a:xfrm>
            <a:off x="1828450" y="10646725"/>
            <a:ext cx="5056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1" i="0" lang="en-NL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imagine-ai.eu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 and Background">
  <p:cSld name="Content with Title and Background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2"/>
          <p:cNvSpPr txBox="1"/>
          <p:nvPr/>
        </p:nvSpPr>
        <p:spPr>
          <a:xfrm>
            <a:off x="20867075" y="13045342"/>
            <a:ext cx="25167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32" name="Google Shape;232;p52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4" name="Google Shape;234;p5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5" name="Google Shape;235;p52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 with Box">
  <p:cSld name="Content - 3 Horizontal Icon with Box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3"/>
          <p:cNvSpPr/>
          <p:nvPr/>
        </p:nvSpPr>
        <p:spPr>
          <a:xfrm>
            <a:off x="869684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53"/>
          <p:cNvSpPr/>
          <p:nvPr/>
        </p:nvSpPr>
        <p:spPr>
          <a:xfrm>
            <a:off x="860733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53"/>
          <p:cNvSpPr/>
          <p:nvPr/>
        </p:nvSpPr>
        <p:spPr>
          <a:xfrm>
            <a:off x="1634498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240" name="Google Shape;240;p53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42" name="Google Shape;242;p5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53"/>
          <p:cNvSpPr txBox="1"/>
          <p:nvPr>
            <p:ph idx="2" type="body"/>
          </p:nvPr>
        </p:nvSpPr>
        <p:spPr>
          <a:xfrm>
            <a:off x="13625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53"/>
          <p:cNvSpPr txBox="1"/>
          <p:nvPr>
            <p:ph idx="3" type="body"/>
          </p:nvPr>
        </p:nvSpPr>
        <p:spPr>
          <a:xfrm>
            <a:off x="13625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53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6" name="Google Shape;246;p53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7" name="Google Shape;247;p53"/>
          <p:cNvSpPr txBox="1"/>
          <p:nvPr>
            <p:ph idx="6" type="body"/>
          </p:nvPr>
        </p:nvSpPr>
        <p:spPr>
          <a:xfrm>
            <a:off x="168378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8" name="Google Shape;248;p53"/>
          <p:cNvSpPr txBox="1"/>
          <p:nvPr>
            <p:ph idx="7" type="body"/>
          </p:nvPr>
        </p:nvSpPr>
        <p:spPr>
          <a:xfrm>
            <a:off x="16837828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53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50" name="Google Shape;250;p53"/>
          <p:cNvSpPr/>
          <p:nvPr>
            <p:ph idx="8" type="pic"/>
          </p:nvPr>
        </p:nvSpPr>
        <p:spPr>
          <a:xfrm>
            <a:off x="13625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53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53"/>
          <p:cNvSpPr/>
          <p:nvPr>
            <p:ph idx="13" type="pic"/>
          </p:nvPr>
        </p:nvSpPr>
        <p:spPr>
          <a:xfrm>
            <a:off x="168378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Icon">
  <p:cSld name="Content - 4 Icon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4" name="Google Shape;254;p54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56" name="Google Shape;256;p5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7" name="Google Shape;257;p54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58" name="Google Shape;258;p54"/>
          <p:cNvSpPr txBox="1"/>
          <p:nvPr>
            <p:ph idx="2" type="body"/>
          </p:nvPr>
        </p:nvSpPr>
        <p:spPr>
          <a:xfrm>
            <a:off x="1094735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54"/>
          <p:cNvSpPr txBox="1"/>
          <p:nvPr>
            <p:ph idx="3" type="body"/>
          </p:nvPr>
        </p:nvSpPr>
        <p:spPr>
          <a:xfrm>
            <a:off x="1094738" y="6070641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54"/>
          <p:cNvSpPr txBox="1"/>
          <p:nvPr>
            <p:ph idx="4" type="body"/>
          </p:nvPr>
        </p:nvSpPr>
        <p:spPr>
          <a:xfrm>
            <a:off x="9969729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54"/>
          <p:cNvSpPr txBox="1"/>
          <p:nvPr>
            <p:ph idx="5" type="body"/>
          </p:nvPr>
        </p:nvSpPr>
        <p:spPr>
          <a:xfrm>
            <a:off x="9969730" y="6070643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54"/>
          <p:cNvSpPr txBox="1"/>
          <p:nvPr>
            <p:ph idx="6" type="body"/>
          </p:nvPr>
        </p:nvSpPr>
        <p:spPr>
          <a:xfrm>
            <a:off x="1094736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54"/>
          <p:cNvSpPr txBox="1"/>
          <p:nvPr>
            <p:ph idx="7" type="body"/>
          </p:nvPr>
        </p:nvSpPr>
        <p:spPr>
          <a:xfrm>
            <a:off x="1094738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54"/>
          <p:cNvSpPr txBox="1"/>
          <p:nvPr>
            <p:ph idx="8" type="body"/>
          </p:nvPr>
        </p:nvSpPr>
        <p:spPr>
          <a:xfrm>
            <a:off x="9969730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54"/>
          <p:cNvSpPr txBox="1"/>
          <p:nvPr>
            <p:ph idx="9" type="body"/>
          </p:nvPr>
        </p:nvSpPr>
        <p:spPr>
          <a:xfrm>
            <a:off x="9969730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54"/>
          <p:cNvSpPr/>
          <p:nvPr>
            <p:ph idx="13" type="pic"/>
          </p:nvPr>
        </p:nvSpPr>
        <p:spPr>
          <a:xfrm>
            <a:off x="1110331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4"/>
          <p:cNvSpPr/>
          <p:nvPr>
            <p:ph idx="14" type="pic"/>
          </p:nvPr>
        </p:nvSpPr>
        <p:spPr>
          <a:xfrm>
            <a:off x="9969730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4"/>
          <p:cNvSpPr/>
          <p:nvPr>
            <p:ph idx="15" type="pic"/>
          </p:nvPr>
        </p:nvSpPr>
        <p:spPr>
          <a:xfrm>
            <a:off x="1110331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54"/>
          <p:cNvSpPr/>
          <p:nvPr>
            <p:ph idx="16" type="pic"/>
          </p:nvPr>
        </p:nvSpPr>
        <p:spPr>
          <a:xfrm>
            <a:off x="9969730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with Number Bullet">
  <p:cSld name="Content - 3 Horizontal with Number Bulle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5"/>
          <p:cNvSpPr txBox="1"/>
          <p:nvPr/>
        </p:nvSpPr>
        <p:spPr>
          <a:xfrm>
            <a:off x="20867075" y="13045341"/>
            <a:ext cx="25167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72" name="Google Shape;272;p55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5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74" name="Google Shape;274;p5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5" name="Google Shape;275;p55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76" name="Google Shape;276;p55"/>
          <p:cNvSpPr txBox="1"/>
          <p:nvPr>
            <p:ph idx="2" type="body"/>
          </p:nvPr>
        </p:nvSpPr>
        <p:spPr>
          <a:xfrm>
            <a:off x="1831774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7" name="Google Shape;277;p55"/>
          <p:cNvSpPr txBox="1"/>
          <p:nvPr>
            <p:ph idx="3" type="body"/>
          </p:nvPr>
        </p:nvSpPr>
        <p:spPr>
          <a:xfrm>
            <a:off x="1831773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8" name="Google Shape;278;p55"/>
          <p:cNvSpPr txBox="1"/>
          <p:nvPr>
            <p:ph idx="4" type="body"/>
          </p:nvPr>
        </p:nvSpPr>
        <p:spPr>
          <a:xfrm>
            <a:off x="9055918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9" name="Google Shape;279;p55"/>
          <p:cNvSpPr txBox="1"/>
          <p:nvPr>
            <p:ph idx="5" type="body"/>
          </p:nvPr>
        </p:nvSpPr>
        <p:spPr>
          <a:xfrm>
            <a:off x="9055918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0" name="Google Shape;280;p55"/>
          <p:cNvSpPr txBox="1"/>
          <p:nvPr>
            <p:ph idx="6" type="body"/>
          </p:nvPr>
        </p:nvSpPr>
        <p:spPr>
          <a:xfrm>
            <a:off x="16786860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1" name="Google Shape;281;p55"/>
          <p:cNvSpPr txBox="1"/>
          <p:nvPr>
            <p:ph idx="7" type="body"/>
          </p:nvPr>
        </p:nvSpPr>
        <p:spPr>
          <a:xfrm>
            <a:off x="16811059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2" name="Google Shape;282;p55"/>
          <p:cNvSpPr txBox="1"/>
          <p:nvPr/>
        </p:nvSpPr>
        <p:spPr>
          <a:xfrm>
            <a:off x="1015862" y="4350869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5"/>
          <p:cNvSpPr txBox="1"/>
          <p:nvPr/>
        </p:nvSpPr>
        <p:spPr>
          <a:xfrm>
            <a:off x="8162328" y="4371651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5"/>
          <p:cNvSpPr txBox="1"/>
          <p:nvPr/>
        </p:nvSpPr>
        <p:spPr>
          <a:xfrm>
            <a:off x="15892464" y="4350869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5"/>
          <p:cNvSpPr txBox="1"/>
          <p:nvPr>
            <p:ph idx="8" type="body"/>
          </p:nvPr>
        </p:nvSpPr>
        <p:spPr>
          <a:xfrm>
            <a:off x="9055918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6" name="Google Shape;286;p55"/>
          <p:cNvSpPr txBox="1"/>
          <p:nvPr>
            <p:ph idx="9" type="body"/>
          </p:nvPr>
        </p:nvSpPr>
        <p:spPr>
          <a:xfrm>
            <a:off x="1831774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7" name="Google Shape;287;p55"/>
          <p:cNvSpPr txBox="1"/>
          <p:nvPr>
            <p:ph idx="13" type="body"/>
          </p:nvPr>
        </p:nvSpPr>
        <p:spPr>
          <a:xfrm>
            <a:off x="16811059" y="9105158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4 Numbers">
  <p:cSld name="Content - 4 Numbers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9" name="Google Shape;289;p56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6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91" name="Google Shape;291;p5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2" name="Google Shape;292;p56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293" name="Google Shape;293;p56"/>
          <p:cNvSpPr txBox="1"/>
          <p:nvPr>
            <p:ph idx="2" type="body"/>
          </p:nvPr>
        </p:nvSpPr>
        <p:spPr>
          <a:xfrm>
            <a:off x="49749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4" name="Google Shape;294;p56"/>
          <p:cNvSpPr txBox="1"/>
          <p:nvPr>
            <p:ph idx="3" type="body"/>
          </p:nvPr>
        </p:nvSpPr>
        <p:spPr>
          <a:xfrm>
            <a:off x="49749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5" name="Google Shape;295;p56"/>
          <p:cNvSpPr txBox="1"/>
          <p:nvPr>
            <p:ph idx="4" type="body"/>
          </p:nvPr>
        </p:nvSpPr>
        <p:spPr>
          <a:xfrm>
            <a:off x="656133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6" name="Google Shape;296;p56"/>
          <p:cNvSpPr txBox="1"/>
          <p:nvPr>
            <p:ph idx="5" type="body"/>
          </p:nvPr>
        </p:nvSpPr>
        <p:spPr>
          <a:xfrm>
            <a:off x="656133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7" name="Google Shape;297;p56"/>
          <p:cNvSpPr txBox="1"/>
          <p:nvPr>
            <p:ph idx="6" type="body"/>
          </p:nvPr>
        </p:nvSpPr>
        <p:spPr>
          <a:xfrm>
            <a:off x="1261566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8" name="Google Shape;298;p56"/>
          <p:cNvSpPr txBox="1"/>
          <p:nvPr>
            <p:ph idx="7" type="body"/>
          </p:nvPr>
        </p:nvSpPr>
        <p:spPr>
          <a:xfrm>
            <a:off x="1867950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9" name="Google Shape;299;p56"/>
          <p:cNvSpPr txBox="1"/>
          <p:nvPr>
            <p:ph idx="8" type="body"/>
          </p:nvPr>
        </p:nvSpPr>
        <p:spPr>
          <a:xfrm>
            <a:off x="1867950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0" name="Google Shape;300;p56"/>
          <p:cNvSpPr txBox="1"/>
          <p:nvPr>
            <p:ph idx="9" type="body"/>
          </p:nvPr>
        </p:nvSpPr>
        <p:spPr>
          <a:xfrm>
            <a:off x="1261566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6 Numbers">
  <p:cSld name="Content - 6 Numbers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2" name="Google Shape;302;p57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7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04" name="Google Shape;304;p5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5" name="Google Shape;305;p57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06" name="Google Shape;306;p57"/>
          <p:cNvSpPr txBox="1"/>
          <p:nvPr>
            <p:ph idx="2" type="body"/>
          </p:nvPr>
        </p:nvSpPr>
        <p:spPr>
          <a:xfrm>
            <a:off x="1990793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7" name="Google Shape;307;p57"/>
          <p:cNvSpPr txBox="1"/>
          <p:nvPr>
            <p:ph idx="3" type="body"/>
          </p:nvPr>
        </p:nvSpPr>
        <p:spPr>
          <a:xfrm>
            <a:off x="1990793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8" name="Google Shape;308;p57"/>
          <p:cNvSpPr txBox="1"/>
          <p:nvPr>
            <p:ph idx="4" type="body"/>
          </p:nvPr>
        </p:nvSpPr>
        <p:spPr>
          <a:xfrm>
            <a:off x="9588499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9" name="Google Shape;309;p57"/>
          <p:cNvSpPr txBox="1"/>
          <p:nvPr>
            <p:ph idx="5" type="body"/>
          </p:nvPr>
        </p:nvSpPr>
        <p:spPr>
          <a:xfrm>
            <a:off x="9588497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0" name="Google Shape;310;p57"/>
          <p:cNvSpPr txBox="1"/>
          <p:nvPr>
            <p:ph idx="6" type="body"/>
          </p:nvPr>
        </p:nvSpPr>
        <p:spPr>
          <a:xfrm>
            <a:off x="17186205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1" name="Google Shape;311;p57"/>
          <p:cNvSpPr txBox="1"/>
          <p:nvPr>
            <p:ph idx="7" type="body"/>
          </p:nvPr>
        </p:nvSpPr>
        <p:spPr>
          <a:xfrm>
            <a:off x="17186205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2" name="Google Shape;312;p57"/>
          <p:cNvSpPr txBox="1"/>
          <p:nvPr>
            <p:ph idx="8" type="body"/>
          </p:nvPr>
        </p:nvSpPr>
        <p:spPr>
          <a:xfrm>
            <a:off x="199079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3" name="Google Shape;313;p57"/>
          <p:cNvSpPr txBox="1"/>
          <p:nvPr>
            <p:ph idx="9" type="body"/>
          </p:nvPr>
        </p:nvSpPr>
        <p:spPr>
          <a:xfrm>
            <a:off x="199079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4" name="Google Shape;314;p57"/>
          <p:cNvSpPr txBox="1"/>
          <p:nvPr>
            <p:ph idx="13" type="body"/>
          </p:nvPr>
        </p:nvSpPr>
        <p:spPr>
          <a:xfrm>
            <a:off x="9588499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5" name="Google Shape;315;p57"/>
          <p:cNvSpPr txBox="1"/>
          <p:nvPr>
            <p:ph idx="14" type="body"/>
          </p:nvPr>
        </p:nvSpPr>
        <p:spPr>
          <a:xfrm>
            <a:off x="9588497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6" name="Google Shape;316;p57"/>
          <p:cNvSpPr txBox="1"/>
          <p:nvPr>
            <p:ph idx="15" type="body"/>
          </p:nvPr>
        </p:nvSpPr>
        <p:spPr>
          <a:xfrm>
            <a:off x="1718620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7" name="Google Shape;317;p57"/>
          <p:cNvSpPr txBox="1"/>
          <p:nvPr>
            <p:ph idx="16" type="body"/>
          </p:nvPr>
        </p:nvSpPr>
        <p:spPr>
          <a:xfrm>
            <a:off x="1718620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 &amp; Box">
  <p:cSld name="Image - 3 Points with Images &amp; Box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8"/>
          <p:cNvSpPr/>
          <p:nvPr/>
        </p:nvSpPr>
        <p:spPr>
          <a:xfrm>
            <a:off x="869684" y="2587215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58"/>
          <p:cNvSpPr/>
          <p:nvPr/>
        </p:nvSpPr>
        <p:spPr>
          <a:xfrm>
            <a:off x="860733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58"/>
          <p:cNvSpPr/>
          <p:nvPr/>
        </p:nvSpPr>
        <p:spPr>
          <a:xfrm>
            <a:off x="1634498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58"/>
          <p:cNvSpPr txBox="1"/>
          <p:nvPr>
            <p:ph idx="1" type="body"/>
          </p:nvPr>
        </p:nvSpPr>
        <p:spPr>
          <a:xfrm>
            <a:off x="1363387" y="7403909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58"/>
          <p:cNvSpPr txBox="1"/>
          <p:nvPr>
            <p:ph idx="2" type="body"/>
          </p:nvPr>
        </p:nvSpPr>
        <p:spPr>
          <a:xfrm>
            <a:off x="136338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4" name="Google Shape;324;p58"/>
          <p:cNvSpPr txBox="1"/>
          <p:nvPr>
            <p:ph idx="3" type="body"/>
          </p:nvPr>
        </p:nvSpPr>
        <p:spPr>
          <a:xfrm>
            <a:off x="9095877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5" name="Google Shape;325;p58"/>
          <p:cNvSpPr txBox="1"/>
          <p:nvPr>
            <p:ph idx="4" type="body"/>
          </p:nvPr>
        </p:nvSpPr>
        <p:spPr>
          <a:xfrm>
            <a:off x="9095877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6" name="Google Shape;326;p58"/>
          <p:cNvSpPr txBox="1"/>
          <p:nvPr>
            <p:ph idx="5" type="body"/>
          </p:nvPr>
        </p:nvSpPr>
        <p:spPr>
          <a:xfrm>
            <a:off x="16831806" y="7281036"/>
            <a:ext cx="6096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7" name="Google Shape;327;p58"/>
          <p:cNvSpPr txBox="1"/>
          <p:nvPr>
            <p:ph idx="6" type="body"/>
          </p:nvPr>
        </p:nvSpPr>
        <p:spPr>
          <a:xfrm>
            <a:off x="16831806" y="9207677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8" name="Google Shape;328;p58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29" name="Google Shape;329;p58"/>
          <p:cNvSpPr txBox="1"/>
          <p:nvPr>
            <p:ph idx="7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0" name="Google Shape;330;p58"/>
          <p:cNvSpPr txBox="1"/>
          <p:nvPr>
            <p:ph idx="12" type="sldNum"/>
          </p:nvPr>
        </p:nvSpPr>
        <p:spPr>
          <a:xfrm>
            <a:off x="23384924" y="13045350"/>
            <a:ext cx="45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31" name="Google Shape;331;p58"/>
          <p:cNvSpPr/>
          <p:nvPr>
            <p:ph idx="8" type="pic"/>
          </p:nvPr>
        </p:nvSpPr>
        <p:spPr>
          <a:xfrm>
            <a:off x="136338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32" name="Google Shape;332;p58"/>
          <p:cNvSpPr/>
          <p:nvPr>
            <p:ph idx="9" type="pic"/>
          </p:nvPr>
        </p:nvSpPr>
        <p:spPr>
          <a:xfrm>
            <a:off x="909587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33" name="Google Shape;333;p58"/>
          <p:cNvSpPr/>
          <p:nvPr>
            <p:ph idx="13" type="pic"/>
          </p:nvPr>
        </p:nvSpPr>
        <p:spPr>
          <a:xfrm>
            <a:off x="16831806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2 Points and Images (Right)">
  <p:cSld name="Image - 2 Points and Images (Right)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36" name="Google Shape;336;p5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7" name="Google Shape;337;p59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38" name="Google Shape;338;p59"/>
          <p:cNvSpPr/>
          <p:nvPr>
            <p:ph idx="2" type="pic"/>
          </p:nvPr>
        </p:nvSpPr>
        <p:spPr>
          <a:xfrm>
            <a:off x="173736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39" name="Google Shape;339;p59"/>
          <p:cNvSpPr/>
          <p:nvPr>
            <p:ph idx="3" type="pic"/>
          </p:nvPr>
        </p:nvSpPr>
        <p:spPr>
          <a:xfrm>
            <a:off x="173736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40" name="Google Shape;340;p59"/>
          <p:cNvSpPr txBox="1"/>
          <p:nvPr>
            <p:ph idx="4" type="body"/>
          </p:nvPr>
        </p:nvSpPr>
        <p:spPr>
          <a:xfrm>
            <a:off x="1143096" y="3213205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1" name="Google Shape;341;p59"/>
          <p:cNvSpPr txBox="1"/>
          <p:nvPr>
            <p:ph idx="5" type="body"/>
          </p:nvPr>
        </p:nvSpPr>
        <p:spPr>
          <a:xfrm>
            <a:off x="1143097" y="4938653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2" name="Google Shape;342;p59"/>
          <p:cNvSpPr txBox="1"/>
          <p:nvPr>
            <p:ph idx="6" type="body"/>
          </p:nvPr>
        </p:nvSpPr>
        <p:spPr>
          <a:xfrm>
            <a:off x="1143096" y="8259990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3" name="Google Shape;343;p59"/>
          <p:cNvSpPr txBox="1"/>
          <p:nvPr>
            <p:ph idx="7" type="body"/>
          </p:nvPr>
        </p:nvSpPr>
        <p:spPr>
          <a:xfrm>
            <a:off x="1143097" y="9985438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3 Points with Images">
  <p:cSld name="Image - 3 Points with Image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136338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" name="Google Shape;29;p33"/>
          <p:cNvSpPr txBox="1"/>
          <p:nvPr>
            <p:ph idx="2" type="body"/>
          </p:nvPr>
        </p:nvSpPr>
        <p:spPr>
          <a:xfrm>
            <a:off x="9095877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" name="Google Shape;30;p33"/>
          <p:cNvSpPr txBox="1"/>
          <p:nvPr>
            <p:ph idx="3" type="body"/>
          </p:nvPr>
        </p:nvSpPr>
        <p:spPr>
          <a:xfrm>
            <a:off x="16786860" y="8903323"/>
            <a:ext cx="6096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" name="Google Shape;31;p33"/>
          <p:cNvSpPr/>
          <p:nvPr>
            <p:ph idx="4" type="pic"/>
          </p:nvPr>
        </p:nvSpPr>
        <p:spPr>
          <a:xfrm>
            <a:off x="136338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2" name="Google Shape;32;p3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5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33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5" name="Google Shape;35;p33"/>
          <p:cNvSpPr/>
          <p:nvPr>
            <p:ph idx="6" type="pic"/>
          </p:nvPr>
        </p:nvSpPr>
        <p:spPr>
          <a:xfrm>
            <a:off x="9095877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" name="Google Shape;36;p33"/>
          <p:cNvSpPr/>
          <p:nvPr>
            <p:ph idx="7" type="pic"/>
          </p:nvPr>
        </p:nvSpPr>
        <p:spPr>
          <a:xfrm>
            <a:off x="16831806" y="2657163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" name="Google Shape;37;p33"/>
          <p:cNvSpPr txBox="1"/>
          <p:nvPr>
            <p:ph idx="8" type="body"/>
          </p:nvPr>
        </p:nvSpPr>
        <p:spPr>
          <a:xfrm>
            <a:off x="1365849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" name="Google Shape;38;p33"/>
          <p:cNvSpPr txBox="1"/>
          <p:nvPr>
            <p:ph idx="9" type="body"/>
          </p:nvPr>
        </p:nvSpPr>
        <p:spPr>
          <a:xfrm>
            <a:off x="9095877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" name="Google Shape;39;p33"/>
          <p:cNvSpPr txBox="1"/>
          <p:nvPr>
            <p:ph idx="13" type="body"/>
          </p:nvPr>
        </p:nvSpPr>
        <p:spPr>
          <a:xfrm>
            <a:off x="16786860" y="720414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MultiBullet">
  <p:cSld name="Content - 3 Horizontal MultiBulle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45" name="Google Shape;345;p60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0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47" name="Google Shape;347;p6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8" name="Google Shape;348;p60"/>
          <p:cNvSpPr txBox="1"/>
          <p:nvPr>
            <p:ph idx="12" type="sldNum"/>
          </p:nvPr>
        </p:nvSpPr>
        <p:spPr>
          <a:xfrm>
            <a:off x="23337024" y="13045350"/>
            <a:ext cx="49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49" name="Google Shape;349;p60"/>
          <p:cNvSpPr txBox="1"/>
          <p:nvPr>
            <p:ph idx="2" type="body"/>
          </p:nvPr>
        </p:nvSpPr>
        <p:spPr>
          <a:xfrm>
            <a:off x="1831774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0" name="Google Shape;350;p60"/>
          <p:cNvSpPr txBox="1"/>
          <p:nvPr>
            <p:ph idx="3" type="body"/>
          </p:nvPr>
        </p:nvSpPr>
        <p:spPr>
          <a:xfrm>
            <a:off x="1831773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1" name="Google Shape;351;p60"/>
          <p:cNvSpPr txBox="1"/>
          <p:nvPr>
            <p:ph idx="4" type="body"/>
          </p:nvPr>
        </p:nvSpPr>
        <p:spPr>
          <a:xfrm>
            <a:off x="9055918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2" name="Google Shape;352;p60"/>
          <p:cNvSpPr txBox="1"/>
          <p:nvPr>
            <p:ph idx="5" type="body"/>
          </p:nvPr>
        </p:nvSpPr>
        <p:spPr>
          <a:xfrm>
            <a:off x="9055918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3" name="Google Shape;353;p60"/>
          <p:cNvSpPr txBox="1"/>
          <p:nvPr>
            <p:ph idx="6" type="body"/>
          </p:nvPr>
        </p:nvSpPr>
        <p:spPr>
          <a:xfrm>
            <a:off x="16786860" y="3291304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4" name="Google Shape;354;p60"/>
          <p:cNvSpPr txBox="1"/>
          <p:nvPr>
            <p:ph idx="7" type="body"/>
          </p:nvPr>
        </p:nvSpPr>
        <p:spPr>
          <a:xfrm>
            <a:off x="16811059" y="5070729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5" name="Google Shape;355;p60"/>
          <p:cNvSpPr txBox="1"/>
          <p:nvPr/>
        </p:nvSpPr>
        <p:spPr>
          <a:xfrm>
            <a:off x="101586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60"/>
          <p:cNvSpPr txBox="1"/>
          <p:nvPr/>
        </p:nvSpPr>
        <p:spPr>
          <a:xfrm>
            <a:off x="8079200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60"/>
          <p:cNvSpPr txBox="1"/>
          <p:nvPr/>
        </p:nvSpPr>
        <p:spPr>
          <a:xfrm>
            <a:off x="15767772" y="3291304"/>
            <a:ext cx="607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0"/>
          <p:cNvSpPr txBox="1"/>
          <p:nvPr>
            <p:ph idx="8" type="body"/>
          </p:nvPr>
        </p:nvSpPr>
        <p:spPr>
          <a:xfrm>
            <a:off x="9055918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359" name="Google Shape;359;p60"/>
          <p:cNvCxnSpPr/>
          <p:nvPr/>
        </p:nvCxnSpPr>
        <p:spPr>
          <a:xfrm>
            <a:off x="1046970" y="7582524"/>
            <a:ext cx="22290000" cy="0"/>
          </a:xfrm>
          <a:prstGeom prst="straightConnector1">
            <a:avLst/>
          </a:prstGeom>
          <a:noFill/>
          <a:ln cap="flat" cmpd="sng" w="12700">
            <a:solidFill>
              <a:srgbClr val="275EA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60" name="Google Shape;360;p60"/>
          <p:cNvSpPr txBox="1"/>
          <p:nvPr>
            <p:ph idx="9" type="body"/>
          </p:nvPr>
        </p:nvSpPr>
        <p:spPr>
          <a:xfrm>
            <a:off x="10068007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1" name="Google Shape;361;p60"/>
          <p:cNvSpPr txBox="1"/>
          <p:nvPr>
            <p:ph idx="13" type="body"/>
          </p:nvPr>
        </p:nvSpPr>
        <p:spPr>
          <a:xfrm>
            <a:off x="1831774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" name="Google Shape;362;p60"/>
          <p:cNvSpPr txBox="1"/>
          <p:nvPr>
            <p:ph idx="14" type="body"/>
          </p:nvPr>
        </p:nvSpPr>
        <p:spPr>
          <a:xfrm>
            <a:off x="2843863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3" name="Google Shape;363;p60"/>
          <p:cNvSpPr txBox="1"/>
          <p:nvPr>
            <p:ph idx="15" type="body"/>
          </p:nvPr>
        </p:nvSpPr>
        <p:spPr>
          <a:xfrm>
            <a:off x="16811060" y="8113120"/>
            <a:ext cx="5588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4" name="Google Shape;364;p60"/>
          <p:cNvSpPr txBox="1"/>
          <p:nvPr>
            <p:ph idx="16" type="body"/>
          </p:nvPr>
        </p:nvSpPr>
        <p:spPr>
          <a:xfrm>
            <a:off x="17823149" y="10111799"/>
            <a:ext cx="4575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Table Simple">
  <p:cSld name="Image - Table Simple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1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367" name="Google Shape;367;p6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8" name="Google Shape;368;p61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graphicFrame>
        <p:nvGraphicFramePr>
          <p:cNvPr id="369" name="Google Shape;369;p61"/>
          <p:cNvGraphicFramePr/>
          <p:nvPr/>
        </p:nvGraphicFramePr>
        <p:xfrm>
          <a:off x="1206500" y="3235360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{7F91CE5C-9CF2-46F4-BCEE-CBDD63983C44}</a:tableStyleId>
              </a:tblPr>
              <a:tblGrid>
                <a:gridCol w="4468625"/>
                <a:gridCol w="4468625"/>
                <a:gridCol w="4468625"/>
                <a:gridCol w="4468625"/>
                <a:gridCol w="4468625"/>
              </a:tblGrid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FAA"/>
                        </a:buClr>
                        <a:buSzPts val="3200"/>
                        <a:buFont typeface="DM Sans"/>
                        <a:buNone/>
                      </a:pPr>
                      <a:r>
                        <a:rPr b="1" lang="en-NL" sz="3200" u="none" cap="none" strike="noStrike">
                          <a:solidFill>
                            <a:srgbClr val="005FAA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Title of Table</a:t>
                      </a:r>
                      <a:endParaRPr sz="1400" u="none" cap="none" strike="noStrike"/>
                    </a:p>
                  </a:txBody>
                  <a:tcPr marT="254000" marB="254000" marR="254000" marL="2540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0800">
                      <a:solidFill>
                        <a:srgbClr val="1E315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7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315D"/>
                        </a:buClr>
                        <a:buSzPts val="2000"/>
                        <a:buFont typeface="DM Sans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254000" marB="254000" marR="254000" marL="254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Helvetica Neue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Big Title (Right)" showMasterSp="0">
  <p:cSld name="Image - Big Title (Right)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2"/>
          <p:cNvSpPr txBox="1"/>
          <p:nvPr>
            <p:ph idx="12" type="sldNum"/>
          </p:nvPr>
        </p:nvSpPr>
        <p:spPr>
          <a:xfrm>
            <a:off x="23283324" y="13045350"/>
            <a:ext cx="55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372" name="Google Shape;372;p62"/>
          <p:cNvSpPr/>
          <p:nvPr>
            <p:ph idx="2" type="pic"/>
          </p:nvPr>
        </p:nvSpPr>
        <p:spPr>
          <a:xfrm>
            <a:off x="-1512277" y="955533"/>
            <a:ext cx="13404600" cy="11679900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373" name="Google Shape;373;p62"/>
          <p:cNvSpPr txBox="1"/>
          <p:nvPr>
            <p:ph idx="1" type="body"/>
          </p:nvPr>
        </p:nvSpPr>
        <p:spPr>
          <a:xfrm>
            <a:off x="13035190" y="6354190"/>
            <a:ext cx="1015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1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4" name="Google Shape;374;p62"/>
          <p:cNvSpPr txBox="1"/>
          <p:nvPr>
            <p:ph idx="3" type="body"/>
          </p:nvPr>
        </p:nvSpPr>
        <p:spPr>
          <a:xfrm>
            <a:off x="13035190" y="7894938"/>
            <a:ext cx="1016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75" name="Google Shape;37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3" cy="1049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 Image" showMasterSp="0">
  <p:cSld name="Title - Dark Image">
    <p:bg>
      <p:bgPr>
        <a:solidFill>
          <a:schemeClr val="accent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3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8" name="Google Shape;378;p63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9" name="Google Shape;379;p63"/>
          <p:cNvSpPr txBox="1"/>
          <p:nvPr>
            <p:ph idx="2" type="body"/>
          </p:nvPr>
        </p:nvSpPr>
        <p:spPr>
          <a:xfrm>
            <a:off x="1243200" y="5707173"/>
            <a:ext cx="222249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0" name="Google Shape;380;p63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1" name="Google Shape;381;p63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2" name="Google Shape;382;p63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3" name="Google Shape;383;p63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4" name="Google Shape;384;p63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5" name="Google Shape;385;p6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6@4x.png" id="386" name="Google Shape;386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Dark" showMasterSp="0">
  <p:cSld name="Divider - Dark">
    <p:bg>
      <p:bgPr>
        <a:solidFill>
          <a:schemeClr val="accent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4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0" name="Google Shape;390;p64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64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g 32x.png" id="392" name="Google Shape;39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393" name="Google Shape;39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4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395" name="Google Shape;39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- Light" showMasterSp="0">
  <p:cSld name="Contact - Light">
    <p:bg>
      <p:bgPr>
        <a:solidFill>
          <a:srgbClr val="FFFFFF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65"/>
          <p:cNvSpPr txBox="1"/>
          <p:nvPr>
            <p:ph idx="1" type="body"/>
          </p:nvPr>
        </p:nvSpPr>
        <p:spPr>
          <a:xfrm>
            <a:off x="1147521" y="10837757"/>
            <a:ext cx="6264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9" name="Google Shape;399;p65"/>
          <p:cNvSpPr txBox="1"/>
          <p:nvPr>
            <p:ph idx="2" type="body"/>
          </p:nvPr>
        </p:nvSpPr>
        <p:spPr>
          <a:xfrm>
            <a:off x="1185056" y="5747995"/>
            <a:ext cx="134334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0" name="Google Shape;400;p65"/>
          <p:cNvSpPr txBox="1"/>
          <p:nvPr>
            <p:ph idx="3" type="body"/>
          </p:nvPr>
        </p:nvSpPr>
        <p:spPr>
          <a:xfrm>
            <a:off x="1185056" y="9264484"/>
            <a:ext cx="13433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1" name="Google Shape;401;p65"/>
          <p:cNvSpPr txBox="1"/>
          <p:nvPr>
            <p:ph idx="4" type="body"/>
          </p:nvPr>
        </p:nvSpPr>
        <p:spPr>
          <a:xfrm>
            <a:off x="1185056" y="4343093"/>
            <a:ext cx="3671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2" name="Google Shape;402;p6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6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404" name="Google Shape;40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65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65"/>
          <p:cNvSpPr txBox="1"/>
          <p:nvPr>
            <p:ph idx="12" type="sldNum"/>
          </p:nvPr>
        </p:nvSpPr>
        <p:spPr>
          <a:xfrm>
            <a:off x="23225274" y="13045350"/>
            <a:ext cx="6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408" name="Google Shape;408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Dark" showMasterSp="0">
  <p:cSld name="Closing - Dark">
    <p:bg>
      <p:bgPr>
        <a:solidFill>
          <a:schemeClr val="accen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6"/>
          <p:cNvSpPr txBox="1"/>
          <p:nvPr>
            <p:ph idx="1" type="body"/>
          </p:nvPr>
        </p:nvSpPr>
        <p:spPr>
          <a:xfrm>
            <a:off x="2438050" y="4854090"/>
            <a:ext cx="937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1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1" name="Google Shape;411;p66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2" name="Google Shape;412;p66"/>
          <p:cNvSpPr txBox="1"/>
          <p:nvPr>
            <p:ph idx="3" type="body"/>
          </p:nvPr>
        </p:nvSpPr>
        <p:spPr>
          <a:xfrm>
            <a:off x="990250" y="10646726"/>
            <a:ext cx="60126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1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13" name="Google Shape;41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14" name="Google Shape;41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6"/>
          <p:cNvSpPr/>
          <p:nvPr/>
        </p:nvSpPr>
        <p:spPr>
          <a:xfrm>
            <a:off x="2438047" y="-1845208"/>
            <a:ext cx="4614900" cy="57894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16" name="Google Shape;41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6"/>
          <p:cNvSpPr txBox="1"/>
          <p:nvPr/>
        </p:nvSpPr>
        <p:spPr>
          <a:xfrm>
            <a:off x="3771641" y="12648720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-NL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iMagine receives funding from the European Union’s Horizon Europe research and innovation programme under grant agreement No. 101058625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418" name="Google Shape;418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5" y="-5088052"/>
            <a:ext cx="8811388" cy="1849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19" name="Google Shape;419;p6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20" name="Google Shape;420;p6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66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2" name="Google Shape;422;p66"/>
          <p:cNvSpPr txBox="1"/>
          <p:nvPr>
            <p:ph idx="4" type="body"/>
          </p:nvPr>
        </p:nvSpPr>
        <p:spPr>
          <a:xfrm>
            <a:off x="3523239" y="8010452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3" name="Google Shape;423;p66"/>
          <p:cNvSpPr txBox="1"/>
          <p:nvPr>
            <p:ph idx="5" type="body"/>
          </p:nvPr>
        </p:nvSpPr>
        <p:spPr>
          <a:xfrm>
            <a:off x="3523239" y="8925831"/>
            <a:ext cx="82932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424" name="Google Shape;424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50025" y="0"/>
            <a:ext cx="4269773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(Only Title)" showMasterSp="0">
  <p:cSld name="Divider - Light (Only Title)">
    <p:bg>
      <p:bgPr>
        <a:solidFill>
          <a:srgbClr val="FFFFFF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7"/>
          <p:cNvSpPr txBox="1"/>
          <p:nvPr>
            <p:ph idx="1" type="body"/>
          </p:nvPr>
        </p:nvSpPr>
        <p:spPr>
          <a:xfrm>
            <a:off x="1198153" y="5867398"/>
            <a:ext cx="13402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1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7" name="Google Shape;427;p67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428" name="Google Shape;428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399" y="2597724"/>
            <a:ext cx="13751183" cy="85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7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430" name="Google Shape;43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625" y="-125155"/>
            <a:ext cx="3435898" cy="267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 estilo">
  <p:cSld name="Sin estilo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bf3a964198_0_948"/>
          <p:cNvSpPr txBox="1"/>
          <p:nvPr>
            <p:ph idx="12" type="sldNum"/>
          </p:nvPr>
        </p:nvSpPr>
        <p:spPr>
          <a:xfrm>
            <a:off x="12014015" y="13061898"/>
            <a:ext cx="3435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+ descripción">
  <p:cSld name="Imagen + descripción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bf3a964198_0_1265"/>
          <p:cNvSpPr/>
          <p:nvPr>
            <p:ph idx="2" type="pic"/>
          </p:nvPr>
        </p:nvSpPr>
        <p:spPr>
          <a:xfrm>
            <a:off x="11266701" y="-830483"/>
            <a:ext cx="13249800" cy="14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g2bf3a964198_0_1265"/>
          <p:cNvSpPr txBox="1"/>
          <p:nvPr>
            <p:ph idx="1" type="body"/>
          </p:nvPr>
        </p:nvSpPr>
        <p:spPr>
          <a:xfrm>
            <a:off x="1384300" y="2348685"/>
            <a:ext cx="8498400" cy="9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rtl="0" algn="l">
              <a:lnSpc>
                <a:spcPct val="128947"/>
              </a:lnSpc>
              <a:spcBef>
                <a:spcPts val="2800"/>
              </a:spcBef>
              <a:spcAft>
                <a:spcPts val="0"/>
              </a:spcAft>
              <a:buClr>
                <a:srgbClr val="09213C"/>
              </a:buClr>
              <a:buSzPts val="3800"/>
              <a:buFont typeface="Titillium Web"/>
              <a:buNone/>
              <a:defRPr sz="3800"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36" name="Google Shape;436;g2bf3a964198_0_1265"/>
          <p:cNvSpPr txBox="1"/>
          <p:nvPr>
            <p:ph idx="3" type="body"/>
          </p:nvPr>
        </p:nvSpPr>
        <p:spPr>
          <a:xfrm>
            <a:off x="1316126" y="1169855"/>
            <a:ext cx="60441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B7D1"/>
              </a:buClr>
              <a:buSzPts val="6000"/>
              <a:buFont typeface="Zilla Slab Light"/>
              <a:buNone/>
              <a:defRPr i="1" sz="6000">
                <a:solidFill>
                  <a:srgbClr val="61B7D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37" name="Google Shape;437;g2bf3a964198_0_1265"/>
          <p:cNvSpPr txBox="1"/>
          <p:nvPr>
            <p:ph idx="12" type="sldNum"/>
          </p:nvPr>
        </p:nvSpPr>
        <p:spPr>
          <a:xfrm>
            <a:off x="12014015" y="13061898"/>
            <a:ext cx="3435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>
  <p:cSld name="TITLE_AND_BODY_3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idx="12" type="sldNum"/>
          </p:nvPr>
        </p:nvSpPr>
        <p:spPr>
          <a:xfrm>
            <a:off x="23198674" y="13045350"/>
            <a:ext cx="6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+ listado">
  <p:cSld name="Título + listado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f3a964198_0_1270"/>
          <p:cNvSpPr txBox="1"/>
          <p:nvPr>
            <p:ph idx="1" type="body"/>
          </p:nvPr>
        </p:nvSpPr>
        <p:spPr>
          <a:xfrm>
            <a:off x="1206500" y="22586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13C"/>
              </a:buClr>
              <a:buSzPts val="5200"/>
              <a:buFont typeface="Titillium Web"/>
              <a:buNone/>
              <a:defRPr b="1" sz="52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40" name="Google Shape;440;g2bf3a964198_0_1270"/>
          <p:cNvSpPr txBox="1"/>
          <p:nvPr>
            <p:ph idx="2" type="body"/>
          </p:nvPr>
        </p:nvSpPr>
        <p:spPr>
          <a:xfrm>
            <a:off x="1206500" y="4026830"/>
            <a:ext cx="21971100" cy="84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369189" lvl="0" marL="457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41" name="Google Shape;441;g2bf3a964198_0_1270"/>
          <p:cNvSpPr txBox="1"/>
          <p:nvPr>
            <p:ph idx="3" type="body"/>
          </p:nvPr>
        </p:nvSpPr>
        <p:spPr>
          <a:xfrm>
            <a:off x="1206500" y="9017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9213C"/>
              </a:buClr>
              <a:buSzPts val="7500"/>
              <a:buFont typeface="Titillium Web Light"/>
              <a:buNone/>
              <a:defRPr sz="7500" cap="none"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42" name="Google Shape;442;g2bf3a964198_0_1270"/>
          <p:cNvSpPr txBox="1"/>
          <p:nvPr>
            <p:ph idx="12" type="sldNum"/>
          </p:nvPr>
        </p:nvSpPr>
        <p:spPr>
          <a:xfrm>
            <a:off x="12014015" y="13061898"/>
            <a:ext cx="3435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_1">
  <p:cSld name="TITLE_AND_BODY_3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f3a964198_0_1882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445" name="Google Shape;445;g2bf3a964198_0_1882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6" name="Google Shape;446;g2bf3a964198_0_1882"/>
          <p:cNvSpPr txBox="1"/>
          <p:nvPr>
            <p:ph idx="12" type="sldNum"/>
          </p:nvPr>
        </p:nvSpPr>
        <p:spPr>
          <a:xfrm>
            <a:off x="22593221" y="12435245"/>
            <a:ext cx="1463100" cy="379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f3a964198_0_2543"/>
          <p:cNvSpPr txBox="1"/>
          <p:nvPr>
            <p:ph type="title"/>
          </p:nvPr>
        </p:nvSpPr>
        <p:spPr>
          <a:xfrm>
            <a:off x="1676400" y="730252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449" name="Google Shape;449;g2bf3a964198_0_2543"/>
          <p:cNvSpPr txBox="1"/>
          <p:nvPr>
            <p:ph idx="1" type="body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33400" lvl="0" marL="457200" rtl="0" algn="l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  <a:defRPr/>
            </a:lvl1pPr>
            <a:lvl2pPr indent="-5334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○"/>
              <a:defRPr/>
            </a:lvl2pPr>
            <a:lvl3pPr indent="-533400" lvl="2" marL="1371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■"/>
              <a:defRPr/>
            </a:lvl3pPr>
            <a:lvl4pPr indent="-533400" lvl="3" marL="1828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  <a:defRPr/>
            </a:lvl4pPr>
            <a:lvl5pPr indent="-533400" lvl="4" marL="22860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○"/>
              <a:defRPr/>
            </a:lvl5pPr>
            <a:lvl6pPr indent="-5334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■"/>
              <a:defRPr/>
            </a:lvl6pPr>
            <a:lvl7pPr indent="-5334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  <a:defRPr/>
            </a:lvl7pPr>
            <a:lvl8pPr indent="-5334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○"/>
              <a:defRPr/>
            </a:lvl8pPr>
            <a:lvl9pPr indent="-5334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4800"/>
              <a:buChar char="■"/>
              <a:defRPr/>
            </a:lvl9pPr>
          </a:lstStyle>
          <a:p/>
        </p:txBody>
      </p:sp>
      <p:sp>
        <p:nvSpPr>
          <p:cNvPr id="450" name="Google Shape;450;g2bf3a964198_0_2543"/>
          <p:cNvSpPr txBox="1"/>
          <p:nvPr>
            <p:ph idx="10" type="dt"/>
          </p:nvPr>
        </p:nvSpPr>
        <p:spPr>
          <a:xfrm>
            <a:off x="1676400" y="12712702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451" name="Google Shape;451;g2bf3a964198_0_2543"/>
          <p:cNvSpPr txBox="1"/>
          <p:nvPr>
            <p:ph idx="11" type="ftr"/>
          </p:nvPr>
        </p:nvSpPr>
        <p:spPr>
          <a:xfrm>
            <a:off x="8077200" y="12712702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452" name="Google Shape;452;g2bf3a964198_0_2543"/>
          <p:cNvSpPr txBox="1"/>
          <p:nvPr>
            <p:ph idx="12" type="sldNum"/>
          </p:nvPr>
        </p:nvSpPr>
        <p:spPr>
          <a:xfrm>
            <a:off x="17221200" y="12712702"/>
            <a:ext cx="548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rrilla 3 cajas">
  <p:cSld name="Parrilla 3 cajas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bf3a964198_0_3815"/>
          <p:cNvSpPr/>
          <p:nvPr/>
        </p:nvSpPr>
        <p:spPr>
          <a:xfrm>
            <a:off x="1995636" y="2079277"/>
            <a:ext cx="6109500" cy="9578700"/>
          </a:xfrm>
          <a:prstGeom prst="rect">
            <a:avLst/>
          </a:prstGeom>
          <a:solidFill>
            <a:srgbClr val="243242">
              <a:alpha val="29020"/>
            </a:srgbClr>
          </a:solidFill>
          <a:ln>
            <a:noFill/>
          </a:ln>
          <a:effectLst>
            <a:reflection blurRad="0" dir="0" dist="0" endA="0" endPos="40000" fadeDir="5400012" kx="0" rotWithShape="0" algn="bl" stA="39410" stPos="0" sy="-100000" ky="0"/>
          </a:effectLst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1B7D1"/>
              </a:buClr>
              <a:buSzPts val="2400"/>
              <a:buFont typeface="Titillium Web Light"/>
              <a:buNone/>
            </a:pPr>
            <a:r>
              <a:t/>
            </a:r>
            <a:endParaRPr b="0" i="0" sz="24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5" name="Google Shape;455;g2bf3a964198_0_3815"/>
          <p:cNvSpPr/>
          <p:nvPr/>
        </p:nvSpPr>
        <p:spPr>
          <a:xfrm>
            <a:off x="2321603" y="2079277"/>
            <a:ext cx="1475400" cy="252000"/>
          </a:xfrm>
          <a:prstGeom prst="rect">
            <a:avLst/>
          </a:prstGeom>
          <a:solidFill>
            <a:srgbClr val="243242"/>
          </a:solidFill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9213C"/>
              </a:buClr>
              <a:buSzPts val="600"/>
              <a:buFont typeface="Titillium Web Light"/>
              <a:buNone/>
            </a:pPr>
            <a:r>
              <a:t/>
            </a:r>
            <a:endParaRPr b="0" i="0" sz="6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6" name="Google Shape;456;g2bf3a964198_0_3815"/>
          <p:cNvSpPr txBox="1"/>
          <p:nvPr>
            <p:ph idx="1" type="body"/>
          </p:nvPr>
        </p:nvSpPr>
        <p:spPr>
          <a:xfrm>
            <a:off x="2304229" y="2058111"/>
            <a:ext cx="683400" cy="16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Titillium Web"/>
              <a:buNone/>
              <a:defRPr b="1" sz="8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57" name="Google Shape;457;g2bf3a964198_0_3815"/>
          <p:cNvSpPr txBox="1"/>
          <p:nvPr>
            <p:ph idx="2" type="body"/>
          </p:nvPr>
        </p:nvSpPr>
        <p:spPr>
          <a:xfrm>
            <a:off x="2304229" y="3482363"/>
            <a:ext cx="1299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"/>
              <a:buNone/>
              <a:defRPr b="1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58" name="Google Shape;458;g2bf3a964198_0_3815"/>
          <p:cNvSpPr txBox="1"/>
          <p:nvPr>
            <p:ph idx="3" type="body"/>
          </p:nvPr>
        </p:nvSpPr>
        <p:spPr>
          <a:xfrm>
            <a:off x="2304229" y="4312708"/>
            <a:ext cx="5492400" cy="6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33333"/>
              </a:lnSpc>
              <a:spcBef>
                <a:spcPts val="1800"/>
              </a:spcBef>
              <a:spcAft>
                <a:spcPts val="0"/>
              </a:spcAft>
              <a:buClr>
                <a:srgbClr val="09213C"/>
              </a:buClr>
              <a:buSzPts val="3000"/>
              <a:buFont typeface="Titillium Web"/>
              <a:buNone/>
              <a:defRPr sz="3000"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59" name="Google Shape;459;g2bf3a964198_0_3815"/>
          <p:cNvSpPr/>
          <p:nvPr/>
        </p:nvSpPr>
        <p:spPr>
          <a:xfrm>
            <a:off x="9137269" y="2068694"/>
            <a:ext cx="6109500" cy="9578700"/>
          </a:xfrm>
          <a:prstGeom prst="rect">
            <a:avLst/>
          </a:prstGeom>
          <a:solidFill>
            <a:srgbClr val="61B7D1">
              <a:alpha val="49410"/>
            </a:srgbClr>
          </a:solidFill>
          <a:ln>
            <a:noFill/>
          </a:ln>
          <a:effectLst>
            <a:reflection blurRad="0" dir="0" dist="0" endA="0" endPos="40000" fadeDir="5400012" kx="0" rotWithShape="0" algn="bl" stA="35110" stPos="0" sy="-100000" ky="0"/>
          </a:effectLst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1B7D1"/>
              </a:buClr>
              <a:buSzPts val="2400"/>
              <a:buFont typeface="Titillium Web Light"/>
              <a:buNone/>
            </a:pPr>
            <a:r>
              <a:t/>
            </a:r>
            <a:endParaRPr b="0" i="0" sz="24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0" name="Google Shape;460;g2bf3a964198_0_3815"/>
          <p:cNvSpPr/>
          <p:nvPr/>
        </p:nvSpPr>
        <p:spPr>
          <a:xfrm>
            <a:off x="9463235" y="2079277"/>
            <a:ext cx="1475400" cy="252000"/>
          </a:xfrm>
          <a:prstGeom prst="rect">
            <a:avLst/>
          </a:prstGeom>
          <a:solidFill>
            <a:srgbClr val="61B7D1"/>
          </a:solidFill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9213C"/>
              </a:buClr>
              <a:buSzPts val="600"/>
              <a:buFont typeface="Titillium Web Light"/>
              <a:buNone/>
            </a:pPr>
            <a:r>
              <a:t/>
            </a:r>
            <a:endParaRPr b="0" i="0" sz="6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1" name="Google Shape;461;g2bf3a964198_0_3815"/>
          <p:cNvSpPr txBox="1"/>
          <p:nvPr>
            <p:ph idx="4" type="body"/>
          </p:nvPr>
        </p:nvSpPr>
        <p:spPr>
          <a:xfrm>
            <a:off x="9445862" y="2058111"/>
            <a:ext cx="683400" cy="16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Titillium Web"/>
              <a:buNone/>
              <a:defRPr b="1" sz="8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2" name="Google Shape;462;g2bf3a964198_0_3815"/>
          <p:cNvSpPr txBox="1"/>
          <p:nvPr>
            <p:ph idx="5" type="body"/>
          </p:nvPr>
        </p:nvSpPr>
        <p:spPr>
          <a:xfrm>
            <a:off x="9445862" y="3482363"/>
            <a:ext cx="1299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"/>
              <a:buNone/>
              <a:defRPr b="1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3" name="Google Shape;463;g2bf3a964198_0_3815"/>
          <p:cNvSpPr txBox="1"/>
          <p:nvPr>
            <p:ph idx="6" type="body"/>
          </p:nvPr>
        </p:nvSpPr>
        <p:spPr>
          <a:xfrm>
            <a:off x="9445862" y="4312708"/>
            <a:ext cx="5492400" cy="6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33333"/>
              </a:lnSpc>
              <a:spcBef>
                <a:spcPts val="1800"/>
              </a:spcBef>
              <a:spcAft>
                <a:spcPts val="0"/>
              </a:spcAft>
              <a:buClr>
                <a:srgbClr val="09213C"/>
              </a:buClr>
              <a:buSzPts val="3000"/>
              <a:buFont typeface="Titillium Web"/>
              <a:buNone/>
              <a:defRPr sz="3000"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4" name="Google Shape;464;g2bf3a964198_0_3815"/>
          <p:cNvSpPr/>
          <p:nvPr/>
        </p:nvSpPr>
        <p:spPr>
          <a:xfrm>
            <a:off x="16278902" y="2058111"/>
            <a:ext cx="6109500" cy="9578700"/>
          </a:xfrm>
          <a:prstGeom prst="rect">
            <a:avLst/>
          </a:prstGeom>
          <a:solidFill>
            <a:srgbClr val="DE843B">
              <a:alpha val="49410"/>
            </a:srgbClr>
          </a:solidFill>
          <a:ln>
            <a:noFill/>
          </a:ln>
          <a:effectLst>
            <a:reflection blurRad="0" dir="0" dist="0" endA="0" endPos="40000" fadeDir="5400012" kx="0" rotWithShape="0" algn="bl" stA="32490" stPos="0" sy="-100000" ky="0"/>
          </a:effectLst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1B7D1"/>
              </a:buClr>
              <a:buSzPts val="2400"/>
              <a:buFont typeface="Titillium Web Light"/>
              <a:buNone/>
            </a:pPr>
            <a:r>
              <a:t/>
            </a:r>
            <a:endParaRPr b="0" i="0" sz="24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5" name="Google Shape;465;g2bf3a964198_0_3815"/>
          <p:cNvSpPr txBox="1"/>
          <p:nvPr>
            <p:ph idx="7" type="body"/>
          </p:nvPr>
        </p:nvSpPr>
        <p:spPr>
          <a:xfrm>
            <a:off x="16576532" y="2068694"/>
            <a:ext cx="683400" cy="16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Titillium Web"/>
              <a:buNone/>
              <a:defRPr b="1" sz="8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6" name="Google Shape;466;g2bf3a964198_0_3815"/>
          <p:cNvSpPr/>
          <p:nvPr/>
        </p:nvSpPr>
        <p:spPr>
          <a:xfrm>
            <a:off x="16604870" y="2058111"/>
            <a:ext cx="1475400" cy="252000"/>
          </a:xfrm>
          <a:prstGeom prst="rect">
            <a:avLst/>
          </a:prstGeom>
          <a:solidFill>
            <a:srgbClr val="DE843B"/>
          </a:solidFill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9213C"/>
              </a:buClr>
              <a:buSzPts val="600"/>
              <a:buFont typeface="Titillium Web Light"/>
              <a:buNone/>
            </a:pPr>
            <a:r>
              <a:t/>
            </a:r>
            <a:endParaRPr b="0" i="0" sz="600" u="none" cap="none" strike="noStrike">
              <a:solidFill>
                <a:srgbClr val="24324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7" name="Google Shape;467;g2bf3a964198_0_3815"/>
          <p:cNvSpPr txBox="1"/>
          <p:nvPr>
            <p:ph idx="8" type="body"/>
          </p:nvPr>
        </p:nvSpPr>
        <p:spPr>
          <a:xfrm>
            <a:off x="16587496" y="3461196"/>
            <a:ext cx="1299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"/>
              <a:buNone/>
              <a:defRPr b="1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8" name="Google Shape;468;g2bf3a964198_0_3815"/>
          <p:cNvSpPr txBox="1"/>
          <p:nvPr>
            <p:ph idx="9" type="body"/>
          </p:nvPr>
        </p:nvSpPr>
        <p:spPr>
          <a:xfrm>
            <a:off x="16587496" y="4291541"/>
            <a:ext cx="5492400" cy="6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33333"/>
              </a:lnSpc>
              <a:spcBef>
                <a:spcPts val="1800"/>
              </a:spcBef>
              <a:spcAft>
                <a:spcPts val="0"/>
              </a:spcAft>
              <a:buClr>
                <a:srgbClr val="09213C"/>
              </a:buClr>
              <a:buSzPts val="3000"/>
              <a:buFont typeface="Titillium Web"/>
              <a:buNone/>
              <a:defRPr sz="3000"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69" name="Google Shape;469;g2bf3a964198_0_3815"/>
          <p:cNvSpPr txBox="1"/>
          <p:nvPr>
            <p:ph idx="12" type="sldNum"/>
          </p:nvPr>
        </p:nvSpPr>
        <p:spPr>
          <a:xfrm>
            <a:off x="12014015" y="13061898"/>
            <a:ext cx="3435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ndice alternativo">
  <p:cSld name="Índice alternativo">
    <p:bg>
      <p:bgPr>
        <a:solidFill>
          <a:srgbClr val="09213C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bf3a964198_0_4139"/>
          <p:cNvSpPr txBox="1"/>
          <p:nvPr>
            <p:ph idx="1" type="body"/>
          </p:nvPr>
        </p:nvSpPr>
        <p:spPr>
          <a:xfrm>
            <a:off x="19652250" y="533400"/>
            <a:ext cx="35604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None/>
              <a:defRPr sz="2400">
                <a:solidFill>
                  <a:srgbClr val="FFFFFF"/>
                </a:solidFill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72" name="Google Shape;472;g2bf3a964198_0_4139"/>
          <p:cNvSpPr txBox="1"/>
          <p:nvPr>
            <p:ph idx="2" type="body"/>
          </p:nvPr>
        </p:nvSpPr>
        <p:spPr>
          <a:xfrm>
            <a:off x="23601273" y="533400"/>
            <a:ext cx="255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None/>
              <a:defRPr sz="2400">
                <a:solidFill>
                  <a:srgbClr val="FFFFFF"/>
                </a:solidFill>
              </a:defRPr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cxnSp>
        <p:nvCxnSpPr>
          <p:cNvPr id="473" name="Google Shape;473;g2bf3a964198_0_4139"/>
          <p:cNvCxnSpPr/>
          <p:nvPr/>
        </p:nvCxnSpPr>
        <p:spPr>
          <a:xfrm rot="10800000">
            <a:off x="23406946" y="565150"/>
            <a:ext cx="0" cy="4953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74" name="Google Shape;474;g2bf3a964198_0_4139"/>
          <p:cNvSpPr txBox="1"/>
          <p:nvPr>
            <p:ph idx="3" type="body"/>
          </p:nvPr>
        </p:nvSpPr>
        <p:spPr>
          <a:xfrm>
            <a:off x="1993900" y="5982630"/>
            <a:ext cx="20195400" cy="60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369189" lvl="0" marL="457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1pPr>
            <a:lvl2pPr indent="-369189" lvl="1" marL="914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2pPr>
            <a:lvl3pPr indent="-369189" lvl="2" marL="1371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3pPr>
            <a:lvl4pPr indent="-369189" lvl="3" marL="1828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4pPr>
            <a:lvl5pPr indent="-369189" lvl="4" marL="22860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5pPr>
            <a:lvl6pPr indent="-369189" lvl="5" marL="27432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6pPr>
            <a:lvl7pPr indent="-369189" lvl="6" marL="32004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7pPr>
            <a:lvl8pPr indent="-369189" lvl="7" marL="36576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8pPr>
            <a:lvl9pPr indent="-369189" lvl="8" marL="4114800" rtl="0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2214"/>
              <a:buChar char="•"/>
              <a:defRPr/>
            </a:lvl9pPr>
          </a:lstStyle>
          <a:p/>
        </p:txBody>
      </p:sp>
      <p:sp>
        <p:nvSpPr>
          <p:cNvPr id="475" name="Google Shape;475;g2bf3a964198_0_4139"/>
          <p:cNvSpPr txBox="1"/>
          <p:nvPr>
            <p:ph idx="12" type="sldNum"/>
          </p:nvPr>
        </p:nvSpPr>
        <p:spPr>
          <a:xfrm>
            <a:off x="12014015" y="13061898"/>
            <a:ext cx="3435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utfit"/>
              <a:buNone/>
              <a:defRPr b="0" i="0" sz="1800" u="none" cap="none" strike="noStrike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c36a31a704_6_272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478" name="Google Shape;478;g2c36a31a704_6_272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479" name="Google Shape;479;g2c36a31a704_6_27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_2">
  <p:cSld name="TITLE_AND_BODY_3_2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c36a31a704_6_1233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482" name="Google Shape;482;g2c36a31a704_6_1233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3" name="Google Shape;483;g2c36a31a704_6_1233"/>
          <p:cNvSpPr txBox="1"/>
          <p:nvPr>
            <p:ph idx="12" type="sldNum"/>
          </p:nvPr>
        </p:nvSpPr>
        <p:spPr>
          <a:xfrm>
            <a:off x="22593221" y="12435245"/>
            <a:ext cx="1463100" cy="379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ight" showMasterSp="0">
  <p:cSld name="Title - Light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6@4x.png" id="44" name="Google Shape;4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5"/>
          <p:cNvSpPr txBox="1"/>
          <p:nvPr>
            <p:ph idx="1" type="body"/>
          </p:nvPr>
        </p:nvSpPr>
        <p:spPr>
          <a:xfrm>
            <a:off x="1079500" y="7525869"/>
            <a:ext cx="222249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" name="Google Shape;46;p35"/>
          <p:cNvSpPr txBox="1"/>
          <p:nvPr>
            <p:ph idx="2" type="body"/>
          </p:nvPr>
        </p:nvSpPr>
        <p:spPr>
          <a:xfrm>
            <a:off x="1079500" y="5824288"/>
            <a:ext cx="222249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1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" name="Google Shape;47;p35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35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35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" name="Google Shape;50;p35"/>
          <p:cNvSpPr txBox="1"/>
          <p:nvPr>
            <p:ph idx="6" type="body"/>
          </p:nvPr>
        </p:nvSpPr>
        <p:spPr>
          <a:xfrm>
            <a:off x="15133502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" name="Google Shape;51;p35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35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53" name="Google Shape;5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Image" showMasterSp="0">
  <p:cSld name="Divider - Image">
    <p:bg>
      <p:bgPr>
        <a:solidFill>
          <a:schemeClr val="accen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56" name="Google Shape;5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57" name="Google Shape;5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6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" name="Google Shape;59;p36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23147873" y="1304535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61" name="Google Shape;6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-65949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" showMasterSp="0">
  <p:cSld name="Divider - Light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7"/>
          <p:cNvSpPr/>
          <p:nvPr/>
        </p:nvSpPr>
        <p:spPr>
          <a:xfrm>
            <a:off x="1031423" y="-16465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g 32x.png" id="64" name="Google Shape;6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65" name="Google Shape;6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7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1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" name="Google Shape;67;p37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" name="Google Shape;68;p37"/>
          <p:cNvSpPr txBox="1"/>
          <p:nvPr>
            <p:ph idx="12" type="sldNum"/>
          </p:nvPr>
        </p:nvSpPr>
        <p:spPr>
          <a:xfrm>
            <a:off x="23075153" y="13034682"/>
            <a:ext cx="75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69" name="Google Shape;6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00" y="10251"/>
            <a:ext cx="3368376" cy="261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Horizontal Icon">
  <p:cSld name="Content - 3 Horizontal Ic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1" name="Google Shape;71;p38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8"/>
          <p:cNvSpPr txBox="1"/>
          <p:nvPr>
            <p:ph type="title"/>
          </p:nvPr>
        </p:nvSpPr>
        <p:spPr>
          <a:xfrm>
            <a:off x="2564146" y="810823"/>
            <a:ext cx="210312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" name="Google Shape;74;p38"/>
          <p:cNvSpPr txBox="1"/>
          <p:nvPr>
            <p:ph idx="2" type="body"/>
          </p:nvPr>
        </p:nvSpPr>
        <p:spPr>
          <a:xfrm>
            <a:off x="1763211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38"/>
          <p:cNvSpPr txBox="1"/>
          <p:nvPr>
            <p:ph idx="3" type="body"/>
          </p:nvPr>
        </p:nvSpPr>
        <p:spPr>
          <a:xfrm>
            <a:off x="1763211" y="7922928"/>
            <a:ext cx="635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38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38"/>
          <p:cNvSpPr txBox="1"/>
          <p:nvPr>
            <p:ph idx="5" type="body"/>
          </p:nvPr>
        </p:nvSpPr>
        <p:spPr>
          <a:xfrm>
            <a:off x="901700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" name="Google Shape;78;p38"/>
          <p:cNvSpPr txBox="1"/>
          <p:nvPr>
            <p:ph idx="6" type="body"/>
          </p:nvPr>
        </p:nvSpPr>
        <p:spPr>
          <a:xfrm>
            <a:off x="1678686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9" name="Google Shape;79;p38"/>
          <p:cNvSpPr txBox="1"/>
          <p:nvPr>
            <p:ph idx="7" type="body"/>
          </p:nvPr>
        </p:nvSpPr>
        <p:spPr>
          <a:xfrm>
            <a:off x="16786860" y="7922928"/>
            <a:ext cx="63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" name="Google Shape;80;p38"/>
          <p:cNvSpPr txBox="1"/>
          <p:nvPr>
            <p:ph idx="12" type="sldNum"/>
          </p:nvPr>
        </p:nvSpPr>
        <p:spPr>
          <a:xfrm>
            <a:off x="23367999" y="1304535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81" name="Google Shape;81;p38"/>
          <p:cNvSpPr/>
          <p:nvPr>
            <p:ph idx="8" type="pic"/>
          </p:nvPr>
        </p:nvSpPr>
        <p:spPr>
          <a:xfrm>
            <a:off x="1763211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8"/>
          <p:cNvSpPr/>
          <p:nvPr>
            <p:ph idx="9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8"/>
          <p:cNvSpPr/>
          <p:nvPr>
            <p:ph idx="13" type="pic"/>
          </p:nvPr>
        </p:nvSpPr>
        <p:spPr>
          <a:xfrm>
            <a:off x="1678686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Icon with Big title">
  <p:cSld name="Content - 3 Vertical Icon with Big 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5" name="Google Shape;85;p39"/>
          <p:cNvPicPr preferRelativeResize="0"/>
          <p:nvPr/>
        </p:nvPicPr>
        <p:blipFill rotWithShape="1">
          <a:blip r:embed="rId2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9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3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8" name="Google Shape;88;p39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89" name="Google Shape;89;p39"/>
          <p:cNvSpPr txBox="1"/>
          <p:nvPr>
            <p:ph idx="2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39"/>
          <p:cNvSpPr txBox="1"/>
          <p:nvPr>
            <p:ph idx="3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" name="Google Shape;91;p39"/>
          <p:cNvSpPr txBox="1"/>
          <p:nvPr>
            <p:ph idx="4" type="body"/>
          </p:nvPr>
        </p:nvSpPr>
        <p:spPr>
          <a:xfrm>
            <a:off x="13238491" y="9755637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" name="Google Shape;92;p39"/>
          <p:cNvSpPr txBox="1"/>
          <p:nvPr>
            <p:ph idx="5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39"/>
          <p:cNvSpPr txBox="1"/>
          <p:nvPr>
            <p:ph idx="6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39"/>
          <p:cNvSpPr txBox="1"/>
          <p:nvPr>
            <p:ph idx="7" type="body"/>
          </p:nvPr>
        </p:nvSpPr>
        <p:spPr>
          <a:xfrm>
            <a:off x="13238491" y="10552221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39"/>
          <p:cNvSpPr txBox="1"/>
          <p:nvPr>
            <p:ph idx="8" type="body"/>
          </p:nvPr>
        </p:nvSpPr>
        <p:spPr>
          <a:xfrm>
            <a:off x="999052" y="6026169"/>
            <a:ext cx="81759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39"/>
          <p:cNvSpPr txBox="1"/>
          <p:nvPr>
            <p:ph idx="9" type="body"/>
          </p:nvPr>
        </p:nvSpPr>
        <p:spPr>
          <a:xfrm>
            <a:off x="999052" y="8663253"/>
            <a:ext cx="657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39"/>
          <p:cNvSpPr/>
          <p:nvPr>
            <p:ph idx="13" type="pic"/>
          </p:nvPr>
        </p:nvSpPr>
        <p:spPr>
          <a:xfrm>
            <a:off x="10427608" y="3586441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39"/>
          <p:cNvSpPr/>
          <p:nvPr>
            <p:ph idx="14" type="pic"/>
          </p:nvPr>
        </p:nvSpPr>
        <p:spPr>
          <a:xfrm>
            <a:off x="10427608" y="6472695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9"/>
          <p:cNvSpPr/>
          <p:nvPr>
            <p:ph idx="15" type="pic"/>
          </p:nvPr>
        </p:nvSpPr>
        <p:spPr>
          <a:xfrm>
            <a:off x="10427608" y="9358949"/>
            <a:ext cx="2031900" cy="203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48" Type="http://schemas.openxmlformats.org/officeDocument/2006/relationships/theme" Target="../theme/theme1.xml"/><Relationship Id="rId25" Type="http://schemas.openxmlformats.org/officeDocument/2006/relationships/slideLayout" Target="../slideLayouts/slideLayout24.xml"/><Relationship Id="rId47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/>
          <p:nvPr/>
        </p:nvSpPr>
        <p:spPr>
          <a:xfrm>
            <a:off x="327485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30"/>
          <p:cNvSpPr txBox="1"/>
          <p:nvPr>
            <p:ph type="title"/>
          </p:nvPr>
        </p:nvSpPr>
        <p:spPr>
          <a:xfrm>
            <a:off x="2564146" y="796867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30"/>
          <p:cNvSpPr txBox="1"/>
          <p:nvPr/>
        </p:nvSpPr>
        <p:spPr>
          <a:xfrm>
            <a:off x="487718" y="13067767"/>
            <a:ext cx="96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DM Sans"/>
              <a:buNone/>
            </a:pP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{</a:t>
            </a: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March </a:t>
            </a: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r>
              <a:rPr b="0" i="0" lang="en-NL" sz="2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}  |  </a:t>
            </a:r>
            <a:r>
              <a:rPr lang="en-NL" sz="20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SOCIB's DTO prototypes in the Balearic Sea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0"/>
          <p:cNvSpPr txBox="1"/>
          <p:nvPr>
            <p:ph idx="12" type="sldNum"/>
          </p:nvPr>
        </p:nvSpPr>
        <p:spPr>
          <a:xfrm>
            <a:off x="23170430" y="13031659"/>
            <a:ext cx="7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10" name="Google Shape;10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1588" y="0"/>
            <a:ext cx="2037773" cy="158457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Relationship Id="rId4" Type="http://schemas.openxmlformats.org/officeDocument/2006/relationships/image" Target="../media/image72.png"/><Relationship Id="rId5" Type="http://schemas.openxmlformats.org/officeDocument/2006/relationships/image" Target="../media/image80.png"/><Relationship Id="rId6" Type="http://schemas.openxmlformats.org/officeDocument/2006/relationships/image" Target="../media/image71.png"/><Relationship Id="rId7" Type="http://schemas.openxmlformats.org/officeDocument/2006/relationships/image" Target="../media/image7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Relationship Id="rId6" Type="http://schemas.openxmlformats.org/officeDocument/2006/relationships/image" Target="../media/image69.png"/><Relationship Id="rId7" Type="http://schemas.openxmlformats.org/officeDocument/2006/relationships/image" Target="../media/image77.png"/><Relationship Id="rId8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103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11" Type="http://schemas.openxmlformats.org/officeDocument/2006/relationships/image" Target="../media/image88.png"/><Relationship Id="rId10" Type="http://schemas.openxmlformats.org/officeDocument/2006/relationships/image" Target="../media/image91.png"/><Relationship Id="rId12" Type="http://schemas.openxmlformats.org/officeDocument/2006/relationships/image" Target="../media/image87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4.png"/><Relationship Id="rId20" Type="http://schemas.openxmlformats.org/officeDocument/2006/relationships/image" Target="../media/image94.png"/><Relationship Id="rId42" Type="http://schemas.openxmlformats.org/officeDocument/2006/relationships/image" Target="../media/image127.png"/><Relationship Id="rId41" Type="http://schemas.openxmlformats.org/officeDocument/2006/relationships/image" Target="../media/image124.png"/><Relationship Id="rId22" Type="http://schemas.openxmlformats.org/officeDocument/2006/relationships/image" Target="../media/image93.png"/><Relationship Id="rId44" Type="http://schemas.openxmlformats.org/officeDocument/2006/relationships/image" Target="../media/image123.png"/><Relationship Id="rId21" Type="http://schemas.openxmlformats.org/officeDocument/2006/relationships/image" Target="../media/image95.png"/><Relationship Id="rId43" Type="http://schemas.openxmlformats.org/officeDocument/2006/relationships/image" Target="../media/image125.png"/><Relationship Id="rId24" Type="http://schemas.openxmlformats.org/officeDocument/2006/relationships/image" Target="../media/image98.png"/><Relationship Id="rId23" Type="http://schemas.openxmlformats.org/officeDocument/2006/relationships/image" Target="../media/image96.png"/><Relationship Id="rId45" Type="http://schemas.openxmlformats.org/officeDocument/2006/relationships/image" Target="../media/image87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103.png"/><Relationship Id="rId26" Type="http://schemas.openxmlformats.org/officeDocument/2006/relationships/image" Target="../media/image109.png"/><Relationship Id="rId25" Type="http://schemas.openxmlformats.org/officeDocument/2006/relationships/image" Target="../media/image110.png"/><Relationship Id="rId28" Type="http://schemas.openxmlformats.org/officeDocument/2006/relationships/image" Target="../media/image115.png"/><Relationship Id="rId27" Type="http://schemas.openxmlformats.org/officeDocument/2006/relationships/image" Target="../media/image113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29" Type="http://schemas.openxmlformats.org/officeDocument/2006/relationships/image" Target="../media/image169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31" Type="http://schemas.openxmlformats.org/officeDocument/2006/relationships/image" Target="../media/image119.png"/><Relationship Id="rId30" Type="http://schemas.openxmlformats.org/officeDocument/2006/relationships/image" Target="../media/image163.png"/><Relationship Id="rId11" Type="http://schemas.openxmlformats.org/officeDocument/2006/relationships/image" Target="../media/image88.png"/><Relationship Id="rId33" Type="http://schemas.openxmlformats.org/officeDocument/2006/relationships/image" Target="../media/image112.png"/><Relationship Id="rId10" Type="http://schemas.openxmlformats.org/officeDocument/2006/relationships/image" Target="../media/image91.png"/><Relationship Id="rId32" Type="http://schemas.openxmlformats.org/officeDocument/2006/relationships/image" Target="../media/image111.png"/><Relationship Id="rId13" Type="http://schemas.openxmlformats.org/officeDocument/2006/relationships/image" Target="../media/image106.png"/><Relationship Id="rId35" Type="http://schemas.openxmlformats.org/officeDocument/2006/relationships/image" Target="../media/image116.png"/><Relationship Id="rId12" Type="http://schemas.openxmlformats.org/officeDocument/2006/relationships/image" Target="../media/image101.png"/><Relationship Id="rId34" Type="http://schemas.openxmlformats.org/officeDocument/2006/relationships/image" Target="../media/image120.png"/><Relationship Id="rId15" Type="http://schemas.openxmlformats.org/officeDocument/2006/relationships/image" Target="../media/image105.png"/><Relationship Id="rId37" Type="http://schemas.openxmlformats.org/officeDocument/2006/relationships/image" Target="../media/image121.png"/><Relationship Id="rId14" Type="http://schemas.openxmlformats.org/officeDocument/2006/relationships/image" Target="../media/image104.png"/><Relationship Id="rId36" Type="http://schemas.openxmlformats.org/officeDocument/2006/relationships/image" Target="../media/image117.png"/><Relationship Id="rId17" Type="http://schemas.openxmlformats.org/officeDocument/2006/relationships/image" Target="../media/image99.png"/><Relationship Id="rId39" Type="http://schemas.openxmlformats.org/officeDocument/2006/relationships/image" Target="../media/image114.png"/><Relationship Id="rId16" Type="http://schemas.openxmlformats.org/officeDocument/2006/relationships/image" Target="../media/image107.png"/><Relationship Id="rId38" Type="http://schemas.openxmlformats.org/officeDocument/2006/relationships/image" Target="../media/image126.png"/><Relationship Id="rId19" Type="http://schemas.openxmlformats.org/officeDocument/2006/relationships/image" Target="../media/image108.png"/><Relationship Id="rId18" Type="http://schemas.openxmlformats.org/officeDocument/2006/relationships/image" Target="../media/image100.pn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4.png"/><Relationship Id="rId20" Type="http://schemas.openxmlformats.org/officeDocument/2006/relationships/image" Target="../media/image94.png"/><Relationship Id="rId42" Type="http://schemas.openxmlformats.org/officeDocument/2006/relationships/image" Target="../media/image127.png"/><Relationship Id="rId41" Type="http://schemas.openxmlformats.org/officeDocument/2006/relationships/image" Target="../media/image124.png"/><Relationship Id="rId22" Type="http://schemas.openxmlformats.org/officeDocument/2006/relationships/image" Target="../media/image93.png"/><Relationship Id="rId44" Type="http://schemas.openxmlformats.org/officeDocument/2006/relationships/image" Target="../media/image123.png"/><Relationship Id="rId21" Type="http://schemas.openxmlformats.org/officeDocument/2006/relationships/image" Target="../media/image95.png"/><Relationship Id="rId43" Type="http://schemas.openxmlformats.org/officeDocument/2006/relationships/image" Target="../media/image125.png"/><Relationship Id="rId24" Type="http://schemas.openxmlformats.org/officeDocument/2006/relationships/image" Target="../media/image98.png"/><Relationship Id="rId23" Type="http://schemas.openxmlformats.org/officeDocument/2006/relationships/image" Target="../media/image96.png"/><Relationship Id="rId45" Type="http://schemas.openxmlformats.org/officeDocument/2006/relationships/image" Target="../media/image87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103.png"/><Relationship Id="rId26" Type="http://schemas.openxmlformats.org/officeDocument/2006/relationships/image" Target="../media/image109.png"/><Relationship Id="rId25" Type="http://schemas.openxmlformats.org/officeDocument/2006/relationships/image" Target="../media/image110.png"/><Relationship Id="rId28" Type="http://schemas.openxmlformats.org/officeDocument/2006/relationships/image" Target="../media/image115.png"/><Relationship Id="rId27" Type="http://schemas.openxmlformats.org/officeDocument/2006/relationships/image" Target="../media/image113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29" Type="http://schemas.openxmlformats.org/officeDocument/2006/relationships/image" Target="../media/image169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31" Type="http://schemas.openxmlformats.org/officeDocument/2006/relationships/image" Target="../media/image119.png"/><Relationship Id="rId30" Type="http://schemas.openxmlformats.org/officeDocument/2006/relationships/image" Target="../media/image163.png"/><Relationship Id="rId11" Type="http://schemas.openxmlformats.org/officeDocument/2006/relationships/image" Target="../media/image88.png"/><Relationship Id="rId33" Type="http://schemas.openxmlformats.org/officeDocument/2006/relationships/image" Target="../media/image112.png"/><Relationship Id="rId10" Type="http://schemas.openxmlformats.org/officeDocument/2006/relationships/image" Target="../media/image91.png"/><Relationship Id="rId32" Type="http://schemas.openxmlformats.org/officeDocument/2006/relationships/image" Target="../media/image111.png"/><Relationship Id="rId13" Type="http://schemas.openxmlformats.org/officeDocument/2006/relationships/image" Target="../media/image106.png"/><Relationship Id="rId35" Type="http://schemas.openxmlformats.org/officeDocument/2006/relationships/image" Target="../media/image116.png"/><Relationship Id="rId12" Type="http://schemas.openxmlformats.org/officeDocument/2006/relationships/image" Target="../media/image101.png"/><Relationship Id="rId34" Type="http://schemas.openxmlformats.org/officeDocument/2006/relationships/image" Target="../media/image120.png"/><Relationship Id="rId15" Type="http://schemas.openxmlformats.org/officeDocument/2006/relationships/image" Target="../media/image105.png"/><Relationship Id="rId37" Type="http://schemas.openxmlformats.org/officeDocument/2006/relationships/image" Target="../media/image121.png"/><Relationship Id="rId14" Type="http://schemas.openxmlformats.org/officeDocument/2006/relationships/image" Target="../media/image104.png"/><Relationship Id="rId36" Type="http://schemas.openxmlformats.org/officeDocument/2006/relationships/image" Target="../media/image117.png"/><Relationship Id="rId17" Type="http://schemas.openxmlformats.org/officeDocument/2006/relationships/image" Target="../media/image99.png"/><Relationship Id="rId39" Type="http://schemas.openxmlformats.org/officeDocument/2006/relationships/image" Target="../media/image114.png"/><Relationship Id="rId16" Type="http://schemas.openxmlformats.org/officeDocument/2006/relationships/image" Target="../media/image107.png"/><Relationship Id="rId38" Type="http://schemas.openxmlformats.org/officeDocument/2006/relationships/image" Target="../media/image126.png"/><Relationship Id="rId19" Type="http://schemas.openxmlformats.org/officeDocument/2006/relationships/image" Target="../media/image108.png"/><Relationship Id="rId18" Type="http://schemas.openxmlformats.org/officeDocument/2006/relationships/image" Target="../media/image10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8.png"/><Relationship Id="rId4" Type="http://schemas.openxmlformats.org/officeDocument/2006/relationships/image" Target="../media/image150.png"/><Relationship Id="rId5" Type="http://schemas.openxmlformats.org/officeDocument/2006/relationships/image" Target="../media/image170.png"/><Relationship Id="rId6" Type="http://schemas.openxmlformats.org/officeDocument/2006/relationships/image" Target="../media/image133.png"/><Relationship Id="rId7" Type="http://schemas.openxmlformats.org/officeDocument/2006/relationships/image" Target="../media/image1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5.png"/><Relationship Id="rId4" Type="http://schemas.openxmlformats.org/officeDocument/2006/relationships/image" Target="../media/image135.png"/><Relationship Id="rId9" Type="http://schemas.openxmlformats.org/officeDocument/2006/relationships/image" Target="../media/image131.png"/><Relationship Id="rId5" Type="http://schemas.openxmlformats.org/officeDocument/2006/relationships/image" Target="../media/image137.png"/><Relationship Id="rId6" Type="http://schemas.openxmlformats.org/officeDocument/2006/relationships/image" Target="../media/image128.png"/><Relationship Id="rId7" Type="http://schemas.openxmlformats.org/officeDocument/2006/relationships/image" Target="../media/image130.png"/><Relationship Id="rId8" Type="http://schemas.openxmlformats.org/officeDocument/2006/relationships/image" Target="../media/image138.png"/><Relationship Id="rId11" Type="http://schemas.openxmlformats.org/officeDocument/2006/relationships/image" Target="../media/image134.png"/><Relationship Id="rId10" Type="http://schemas.openxmlformats.org/officeDocument/2006/relationships/image" Target="../media/image132.png"/><Relationship Id="rId13" Type="http://schemas.openxmlformats.org/officeDocument/2006/relationships/image" Target="../media/image141.png"/><Relationship Id="rId12" Type="http://schemas.openxmlformats.org/officeDocument/2006/relationships/image" Target="../media/image151.png"/><Relationship Id="rId14" Type="http://schemas.openxmlformats.org/officeDocument/2006/relationships/image" Target="../media/image1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4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54.png"/><Relationship Id="rId20" Type="http://schemas.openxmlformats.org/officeDocument/2006/relationships/image" Target="../media/image38.jpg"/><Relationship Id="rId42" Type="http://schemas.openxmlformats.org/officeDocument/2006/relationships/image" Target="../media/image58.png"/><Relationship Id="rId41" Type="http://schemas.openxmlformats.org/officeDocument/2006/relationships/image" Target="../media/image55.png"/><Relationship Id="rId22" Type="http://schemas.openxmlformats.org/officeDocument/2006/relationships/image" Target="../media/image41.jpg"/><Relationship Id="rId44" Type="http://schemas.openxmlformats.org/officeDocument/2006/relationships/image" Target="../media/image56.png"/><Relationship Id="rId21" Type="http://schemas.openxmlformats.org/officeDocument/2006/relationships/image" Target="../media/image74.jpg"/><Relationship Id="rId43" Type="http://schemas.openxmlformats.org/officeDocument/2006/relationships/image" Target="../media/image57.png"/><Relationship Id="rId24" Type="http://schemas.openxmlformats.org/officeDocument/2006/relationships/image" Target="../media/image43.jpg"/><Relationship Id="rId23" Type="http://schemas.openxmlformats.org/officeDocument/2006/relationships/image" Target="../media/image42.jp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9" Type="http://schemas.openxmlformats.org/officeDocument/2006/relationships/image" Target="../media/image31.jpg"/><Relationship Id="rId26" Type="http://schemas.openxmlformats.org/officeDocument/2006/relationships/image" Target="../media/image47.jpg"/><Relationship Id="rId25" Type="http://schemas.openxmlformats.org/officeDocument/2006/relationships/image" Target="../media/image44.jpg"/><Relationship Id="rId28" Type="http://schemas.openxmlformats.org/officeDocument/2006/relationships/image" Target="../media/image66.jpg"/><Relationship Id="rId27" Type="http://schemas.openxmlformats.org/officeDocument/2006/relationships/image" Target="../media/image48.jpg"/><Relationship Id="rId5" Type="http://schemas.openxmlformats.org/officeDocument/2006/relationships/image" Target="../media/image35.jpg"/><Relationship Id="rId6" Type="http://schemas.openxmlformats.org/officeDocument/2006/relationships/image" Target="../media/image28.jpg"/><Relationship Id="rId29" Type="http://schemas.openxmlformats.org/officeDocument/2006/relationships/image" Target="../media/image49.jpg"/><Relationship Id="rId7" Type="http://schemas.openxmlformats.org/officeDocument/2006/relationships/image" Target="../media/image29.jpg"/><Relationship Id="rId8" Type="http://schemas.openxmlformats.org/officeDocument/2006/relationships/image" Target="../media/image33.jpg"/><Relationship Id="rId31" Type="http://schemas.openxmlformats.org/officeDocument/2006/relationships/image" Target="../media/image75.jpg"/><Relationship Id="rId30" Type="http://schemas.openxmlformats.org/officeDocument/2006/relationships/image" Target="../media/image50.jpg"/><Relationship Id="rId11" Type="http://schemas.openxmlformats.org/officeDocument/2006/relationships/image" Target="../media/image46.jpg"/><Relationship Id="rId33" Type="http://schemas.openxmlformats.org/officeDocument/2006/relationships/image" Target="../media/image70.jpg"/><Relationship Id="rId10" Type="http://schemas.openxmlformats.org/officeDocument/2006/relationships/image" Target="../media/image30.jpg"/><Relationship Id="rId32" Type="http://schemas.openxmlformats.org/officeDocument/2006/relationships/image" Target="../media/image76.jpg"/><Relationship Id="rId13" Type="http://schemas.openxmlformats.org/officeDocument/2006/relationships/image" Target="../media/image79.jpg"/><Relationship Id="rId35" Type="http://schemas.openxmlformats.org/officeDocument/2006/relationships/image" Target="../media/image60.png"/><Relationship Id="rId12" Type="http://schemas.openxmlformats.org/officeDocument/2006/relationships/image" Target="../media/image45.jpg"/><Relationship Id="rId34" Type="http://schemas.openxmlformats.org/officeDocument/2006/relationships/image" Target="../media/image59.png"/><Relationship Id="rId15" Type="http://schemas.openxmlformats.org/officeDocument/2006/relationships/image" Target="../media/image34.jpg"/><Relationship Id="rId37" Type="http://schemas.openxmlformats.org/officeDocument/2006/relationships/image" Target="../media/image61.jpg"/><Relationship Id="rId14" Type="http://schemas.openxmlformats.org/officeDocument/2006/relationships/image" Target="../media/image32.jpg"/><Relationship Id="rId36" Type="http://schemas.openxmlformats.org/officeDocument/2006/relationships/image" Target="../media/image51.jpg"/><Relationship Id="rId17" Type="http://schemas.openxmlformats.org/officeDocument/2006/relationships/image" Target="../media/image37.jpg"/><Relationship Id="rId39" Type="http://schemas.openxmlformats.org/officeDocument/2006/relationships/image" Target="../media/image53.jpg"/><Relationship Id="rId16" Type="http://schemas.openxmlformats.org/officeDocument/2006/relationships/image" Target="../media/image36.jpg"/><Relationship Id="rId38" Type="http://schemas.openxmlformats.org/officeDocument/2006/relationships/image" Target="../media/image52.jpg"/><Relationship Id="rId19" Type="http://schemas.openxmlformats.org/officeDocument/2006/relationships/image" Target="../media/image40.jpg"/><Relationship Id="rId18" Type="http://schemas.openxmlformats.org/officeDocument/2006/relationships/image" Target="../media/image3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9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9.png"/><Relationship Id="rId4" Type="http://schemas.openxmlformats.org/officeDocument/2006/relationships/image" Target="../media/image118.png"/><Relationship Id="rId9" Type="http://schemas.openxmlformats.org/officeDocument/2006/relationships/image" Target="../media/image151.png"/><Relationship Id="rId5" Type="http://schemas.openxmlformats.org/officeDocument/2006/relationships/image" Target="../media/image167.png"/><Relationship Id="rId6" Type="http://schemas.openxmlformats.org/officeDocument/2006/relationships/image" Target="../media/image140.jpg"/><Relationship Id="rId7" Type="http://schemas.openxmlformats.org/officeDocument/2006/relationships/image" Target="../media/image142.png"/><Relationship Id="rId8" Type="http://schemas.openxmlformats.org/officeDocument/2006/relationships/image" Target="../media/image144.png"/><Relationship Id="rId11" Type="http://schemas.openxmlformats.org/officeDocument/2006/relationships/image" Target="../media/image149.png"/><Relationship Id="rId10" Type="http://schemas.openxmlformats.org/officeDocument/2006/relationships/image" Target="../media/image141.png"/><Relationship Id="rId13" Type="http://schemas.openxmlformats.org/officeDocument/2006/relationships/image" Target="../media/image86.png"/><Relationship Id="rId12" Type="http://schemas.openxmlformats.org/officeDocument/2006/relationships/image" Target="../media/image103.png"/><Relationship Id="rId15" Type="http://schemas.openxmlformats.org/officeDocument/2006/relationships/image" Target="../media/image145.png"/><Relationship Id="rId14" Type="http://schemas.openxmlformats.org/officeDocument/2006/relationships/image" Target="../media/image92.png"/><Relationship Id="rId17" Type="http://schemas.openxmlformats.org/officeDocument/2006/relationships/image" Target="../media/image147.jpg"/><Relationship Id="rId16" Type="http://schemas.openxmlformats.org/officeDocument/2006/relationships/image" Target="../media/image148.png"/><Relationship Id="rId19" Type="http://schemas.openxmlformats.org/officeDocument/2006/relationships/image" Target="../media/image157.png"/><Relationship Id="rId18" Type="http://schemas.openxmlformats.org/officeDocument/2006/relationships/image" Target="../media/image161.pn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4.png"/><Relationship Id="rId20" Type="http://schemas.openxmlformats.org/officeDocument/2006/relationships/image" Target="../media/image94.png"/><Relationship Id="rId42" Type="http://schemas.openxmlformats.org/officeDocument/2006/relationships/image" Target="../media/image127.png"/><Relationship Id="rId41" Type="http://schemas.openxmlformats.org/officeDocument/2006/relationships/image" Target="../media/image124.png"/><Relationship Id="rId22" Type="http://schemas.openxmlformats.org/officeDocument/2006/relationships/image" Target="../media/image93.png"/><Relationship Id="rId44" Type="http://schemas.openxmlformats.org/officeDocument/2006/relationships/image" Target="../media/image123.png"/><Relationship Id="rId21" Type="http://schemas.openxmlformats.org/officeDocument/2006/relationships/image" Target="../media/image95.png"/><Relationship Id="rId43" Type="http://schemas.openxmlformats.org/officeDocument/2006/relationships/image" Target="../media/image125.png"/><Relationship Id="rId24" Type="http://schemas.openxmlformats.org/officeDocument/2006/relationships/image" Target="../media/image98.png"/><Relationship Id="rId23" Type="http://schemas.openxmlformats.org/officeDocument/2006/relationships/image" Target="../media/image96.png"/><Relationship Id="rId45" Type="http://schemas.openxmlformats.org/officeDocument/2006/relationships/image" Target="../media/image87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103.png"/><Relationship Id="rId26" Type="http://schemas.openxmlformats.org/officeDocument/2006/relationships/image" Target="../media/image109.png"/><Relationship Id="rId25" Type="http://schemas.openxmlformats.org/officeDocument/2006/relationships/image" Target="../media/image110.png"/><Relationship Id="rId28" Type="http://schemas.openxmlformats.org/officeDocument/2006/relationships/image" Target="../media/image115.png"/><Relationship Id="rId27" Type="http://schemas.openxmlformats.org/officeDocument/2006/relationships/image" Target="../media/image113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29" Type="http://schemas.openxmlformats.org/officeDocument/2006/relationships/image" Target="../media/image169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31" Type="http://schemas.openxmlformats.org/officeDocument/2006/relationships/image" Target="../media/image119.png"/><Relationship Id="rId30" Type="http://schemas.openxmlformats.org/officeDocument/2006/relationships/image" Target="../media/image163.png"/><Relationship Id="rId11" Type="http://schemas.openxmlformats.org/officeDocument/2006/relationships/image" Target="../media/image88.png"/><Relationship Id="rId33" Type="http://schemas.openxmlformats.org/officeDocument/2006/relationships/image" Target="../media/image112.png"/><Relationship Id="rId10" Type="http://schemas.openxmlformats.org/officeDocument/2006/relationships/image" Target="../media/image91.png"/><Relationship Id="rId32" Type="http://schemas.openxmlformats.org/officeDocument/2006/relationships/image" Target="../media/image111.png"/><Relationship Id="rId13" Type="http://schemas.openxmlformats.org/officeDocument/2006/relationships/image" Target="../media/image106.png"/><Relationship Id="rId35" Type="http://schemas.openxmlformats.org/officeDocument/2006/relationships/image" Target="../media/image116.png"/><Relationship Id="rId12" Type="http://schemas.openxmlformats.org/officeDocument/2006/relationships/image" Target="../media/image101.png"/><Relationship Id="rId34" Type="http://schemas.openxmlformats.org/officeDocument/2006/relationships/image" Target="../media/image120.png"/><Relationship Id="rId15" Type="http://schemas.openxmlformats.org/officeDocument/2006/relationships/image" Target="../media/image105.png"/><Relationship Id="rId37" Type="http://schemas.openxmlformats.org/officeDocument/2006/relationships/image" Target="../media/image121.png"/><Relationship Id="rId14" Type="http://schemas.openxmlformats.org/officeDocument/2006/relationships/image" Target="../media/image104.png"/><Relationship Id="rId36" Type="http://schemas.openxmlformats.org/officeDocument/2006/relationships/image" Target="../media/image117.png"/><Relationship Id="rId17" Type="http://schemas.openxmlformats.org/officeDocument/2006/relationships/image" Target="../media/image99.png"/><Relationship Id="rId39" Type="http://schemas.openxmlformats.org/officeDocument/2006/relationships/image" Target="../media/image114.png"/><Relationship Id="rId16" Type="http://schemas.openxmlformats.org/officeDocument/2006/relationships/image" Target="../media/image107.png"/><Relationship Id="rId38" Type="http://schemas.openxmlformats.org/officeDocument/2006/relationships/image" Target="../media/image126.png"/><Relationship Id="rId19" Type="http://schemas.openxmlformats.org/officeDocument/2006/relationships/image" Target="../media/image108.png"/><Relationship Id="rId18" Type="http://schemas.openxmlformats.org/officeDocument/2006/relationships/image" Target="../media/image100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4.png"/><Relationship Id="rId20" Type="http://schemas.openxmlformats.org/officeDocument/2006/relationships/image" Target="../media/image108.png"/><Relationship Id="rId42" Type="http://schemas.openxmlformats.org/officeDocument/2006/relationships/image" Target="../media/image124.png"/><Relationship Id="rId41" Type="http://schemas.openxmlformats.org/officeDocument/2006/relationships/image" Target="../media/image154.png"/><Relationship Id="rId22" Type="http://schemas.openxmlformats.org/officeDocument/2006/relationships/image" Target="../media/image95.png"/><Relationship Id="rId44" Type="http://schemas.openxmlformats.org/officeDocument/2006/relationships/image" Target="../media/image125.png"/><Relationship Id="rId21" Type="http://schemas.openxmlformats.org/officeDocument/2006/relationships/image" Target="../media/image94.png"/><Relationship Id="rId43" Type="http://schemas.openxmlformats.org/officeDocument/2006/relationships/image" Target="../media/image127.png"/><Relationship Id="rId24" Type="http://schemas.openxmlformats.org/officeDocument/2006/relationships/image" Target="../media/image96.png"/><Relationship Id="rId23" Type="http://schemas.openxmlformats.org/officeDocument/2006/relationships/image" Target="../media/image93.png"/><Relationship Id="rId45" Type="http://schemas.openxmlformats.org/officeDocument/2006/relationships/image" Target="../media/image123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87.png"/><Relationship Id="rId26" Type="http://schemas.openxmlformats.org/officeDocument/2006/relationships/image" Target="../media/image110.png"/><Relationship Id="rId25" Type="http://schemas.openxmlformats.org/officeDocument/2006/relationships/image" Target="../media/image98.png"/><Relationship Id="rId28" Type="http://schemas.openxmlformats.org/officeDocument/2006/relationships/image" Target="../media/image113.png"/><Relationship Id="rId27" Type="http://schemas.openxmlformats.org/officeDocument/2006/relationships/image" Target="../media/image109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29" Type="http://schemas.openxmlformats.org/officeDocument/2006/relationships/image" Target="../media/image115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31" Type="http://schemas.openxmlformats.org/officeDocument/2006/relationships/image" Target="../media/image163.png"/><Relationship Id="rId30" Type="http://schemas.openxmlformats.org/officeDocument/2006/relationships/image" Target="../media/image169.png"/><Relationship Id="rId11" Type="http://schemas.openxmlformats.org/officeDocument/2006/relationships/image" Target="../media/image91.png"/><Relationship Id="rId33" Type="http://schemas.openxmlformats.org/officeDocument/2006/relationships/image" Target="../media/image111.png"/><Relationship Id="rId10" Type="http://schemas.openxmlformats.org/officeDocument/2006/relationships/image" Target="../media/image103.png"/><Relationship Id="rId32" Type="http://schemas.openxmlformats.org/officeDocument/2006/relationships/image" Target="../media/image119.png"/><Relationship Id="rId13" Type="http://schemas.openxmlformats.org/officeDocument/2006/relationships/image" Target="../media/image101.png"/><Relationship Id="rId35" Type="http://schemas.openxmlformats.org/officeDocument/2006/relationships/image" Target="../media/image120.png"/><Relationship Id="rId12" Type="http://schemas.openxmlformats.org/officeDocument/2006/relationships/image" Target="../media/image88.png"/><Relationship Id="rId34" Type="http://schemas.openxmlformats.org/officeDocument/2006/relationships/image" Target="../media/image112.png"/><Relationship Id="rId15" Type="http://schemas.openxmlformats.org/officeDocument/2006/relationships/image" Target="../media/image104.png"/><Relationship Id="rId37" Type="http://schemas.openxmlformats.org/officeDocument/2006/relationships/image" Target="../media/image117.png"/><Relationship Id="rId14" Type="http://schemas.openxmlformats.org/officeDocument/2006/relationships/image" Target="../media/image106.png"/><Relationship Id="rId36" Type="http://schemas.openxmlformats.org/officeDocument/2006/relationships/image" Target="../media/image116.png"/><Relationship Id="rId17" Type="http://schemas.openxmlformats.org/officeDocument/2006/relationships/image" Target="../media/image107.png"/><Relationship Id="rId39" Type="http://schemas.openxmlformats.org/officeDocument/2006/relationships/image" Target="../media/image126.png"/><Relationship Id="rId16" Type="http://schemas.openxmlformats.org/officeDocument/2006/relationships/image" Target="../media/image105.png"/><Relationship Id="rId38" Type="http://schemas.openxmlformats.org/officeDocument/2006/relationships/image" Target="../media/image121.png"/><Relationship Id="rId19" Type="http://schemas.openxmlformats.org/officeDocument/2006/relationships/image" Target="../media/image100.png"/><Relationship Id="rId18" Type="http://schemas.openxmlformats.org/officeDocument/2006/relationships/image" Target="../media/image99.pn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4.png"/><Relationship Id="rId20" Type="http://schemas.openxmlformats.org/officeDocument/2006/relationships/image" Target="../media/image108.png"/><Relationship Id="rId42" Type="http://schemas.openxmlformats.org/officeDocument/2006/relationships/image" Target="../media/image124.png"/><Relationship Id="rId41" Type="http://schemas.openxmlformats.org/officeDocument/2006/relationships/image" Target="../media/image154.png"/><Relationship Id="rId22" Type="http://schemas.openxmlformats.org/officeDocument/2006/relationships/image" Target="../media/image95.png"/><Relationship Id="rId44" Type="http://schemas.openxmlformats.org/officeDocument/2006/relationships/image" Target="../media/image125.png"/><Relationship Id="rId21" Type="http://schemas.openxmlformats.org/officeDocument/2006/relationships/image" Target="../media/image94.png"/><Relationship Id="rId43" Type="http://schemas.openxmlformats.org/officeDocument/2006/relationships/image" Target="../media/image127.png"/><Relationship Id="rId24" Type="http://schemas.openxmlformats.org/officeDocument/2006/relationships/image" Target="../media/image96.png"/><Relationship Id="rId46" Type="http://schemas.openxmlformats.org/officeDocument/2006/relationships/image" Target="../media/image156.png"/><Relationship Id="rId23" Type="http://schemas.openxmlformats.org/officeDocument/2006/relationships/image" Target="../media/image93.png"/><Relationship Id="rId45" Type="http://schemas.openxmlformats.org/officeDocument/2006/relationships/image" Target="../media/image123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openxmlformats.org/officeDocument/2006/relationships/image" Target="../media/image87.png"/><Relationship Id="rId26" Type="http://schemas.openxmlformats.org/officeDocument/2006/relationships/image" Target="../media/image110.png"/><Relationship Id="rId25" Type="http://schemas.openxmlformats.org/officeDocument/2006/relationships/image" Target="../media/image98.png"/><Relationship Id="rId28" Type="http://schemas.openxmlformats.org/officeDocument/2006/relationships/image" Target="../media/image113.png"/><Relationship Id="rId27" Type="http://schemas.openxmlformats.org/officeDocument/2006/relationships/image" Target="../media/image109.png"/><Relationship Id="rId5" Type="http://schemas.openxmlformats.org/officeDocument/2006/relationships/image" Target="../media/image86.png"/><Relationship Id="rId6" Type="http://schemas.openxmlformats.org/officeDocument/2006/relationships/image" Target="../media/image92.png"/><Relationship Id="rId29" Type="http://schemas.openxmlformats.org/officeDocument/2006/relationships/image" Target="../media/image115.png"/><Relationship Id="rId7" Type="http://schemas.openxmlformats.org/officeDocument/2006/relationships/image" Target="../media/image118.png"/><Relationship Id="rId8" Type="http://schemas.openxmlformats.org/officeDocument/2006/relationships/image" Target="../media/image90.png"/><Relationship Id="rId31" Type="http://schemas.openxmlformats.org/officeDocument/2006/relationships/image" Target="../media/image163.png"/><Relationship Id="rId30" Type="http://schemas.openxmlformats.org/officeDocument/2006/relationships/image" Target="../media/image169.png"/><Relationship Id="rId11" Type="http://schemas.openxmlformats.org/officeDocument/2006/relationships/image" Target="../media/image91.png"/><Relationship Id="rId33" Type="http://schemas.openxmlformats.org/officeDocument/2006/relationships/image" Target="../media/image111.png"/><Relationship Id="rId10" Type="http://schemas.openxmlformats.org/officeDocument/2006/relationships/image" Target="../media/image103.png"/><Relationship Id="rId32" Type="http://schemas.openxmlformats.org/officeDocument/2006/relationships/image" Target="../media/image119.png"/><Relationship Id="rId13" Type="http://schemas.openxmlformats.org/officeDocument/2006/relationships/image" Target="../media/image101.png"/><Relationship Id="rId35" Type="http://schemas.openxmlformats.org/officeDocument/2006/relationships/image" Target="../media/image120.png"/><Relationship Id="rId12" Type="http://schemas.openxmlformats.org/officeDocument/2006/relationships/image" Target="../media/image88.png"/><Relationship Id="rId34" Type="http://schemas.openxmlformats.org/officeDocument/2006/relationships/image" Target="../media/image112.png"/><Relationship Id="rId15" Type="http://schemas.openxmlformats.org/officeDocument/2006/relationships/image" Target="../media/image104.png"/><Relationship Id="rId37" Type="http://schemas.openxmlformats.org/officeDocument/2006/relationships/image" Target="../media/image117.png"/><Relationship Id="rId14" Type="http://schemas.openxmlformats.org/officeDocument/2006/relationships/image" Target="../media/image106.png"/><Relationship Id="rId36" Type="http://schemas.openxmlformats.org/officeDocument/2006/relationships/image" Target="../media/image116.png"/><Relationship Id="rId17" Type="http://schemas.openxmlformats.org/officeDocument/2006/relationships/image" Target="../media/image107.png"/><Relationship Id="rId39" Type="http://schemas.openxmlformats.org/officeDocument/2006/relationships/image" Target="../media/image126.png"/><Relationship Id="rId16" Type="http://schemas.openxmlformats.org/officeDocument/2006/relationships/image" Target="../media/image105.png"/><Relationship Id="rId38" Type="http://schemas.openxmlformats.org/officeDocument/2006/relationships/image" Target="../media/image121.png"/><Relationship Id="rId19" Type="http://schemas.openxmlformats.org/officeDocument/2006/relationships/image" Target="../media/image100.png"/><Relationship Id="rId18" Type="http://schemas.openxmlformats.org/officeDocument/2006/relationships/image" Target="../media/image9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5.png"/><Relationship Id="rId4" Type="http://schemas.openxmlformats.org/officeDocument/2006/relationships/image" Target="../media/image158.png"/><Relationship Id="rId9" Type="http://schemas.openxmlformats.org/officeDocument/2006/relationships/image" Target="../media/image166.png"/><Relationship Id="rId5" Type="http://schemas.openxmlformats.org/officeDocument/2006/relationships/image" Target="../media/image118.png"/><Relationship Id="rId6" Type="http://schemas.openxmlformats.org/officeDocument/2006/relationships/image" Target="../media/image92.png"/><Relationship Id="rId7" Type="http://schemas.openxmlformats.org/officeDocument/2006/relationships/image" Target="../media/image86.png"/><Relationship Id="rId8" Type="http://schemas.openxmlformats.org/officeDocument/2006/relationships/image" Target="../media/image1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2.png"/><Relationship Id="rId4" Type="http://schemas.openxmlformats.org/officeDocument/2006/relationships/image" Target="../media/image118.png"/><Relationship Id="rId9" Type="http://schemas.openxmlformats.org/officeDocument/2006/relationships/image" Target="../media/image156.png"/><Relationship Id="rId5" Type="http://schemas.openxmlformats.org/officeDocument/2006/relationships/image" Target="../media/image92.png"/><Relationship Id="rId6" Type="http://schemas.openxmlformats.org/officeDocument/2006/relationships/image" Target="../media/image164.png"/><Relationship Id="rId7" Type="http://schemas.openxmlformats.org/officeDocument/2006/relationships/image" Target="../media/image172.png"/><Relationship Id="rId8" Type="http://schemas.openxmlformats.org/officeDocument/2006/relationships/image" Target="../media/image158.png"/><Relationship Id="rId11" Type="http://schemas.openxmlformats.org/officeDocument/2006/relationships/image" Target="../media/image86.png"/><Relationship Id="rId10" Type="http://schemas.openxmlformats.org/officeDocument/2006/relationships/image" Target="../media/image165.png"/><Relationship Id="rId13" Type="http://schemas.openxmlformats.org/officeDocument/2006/relationships/image" Target="../media/image159.png"/><Relationship Id="rId12" Type="http://schemas.openxmlformats.org/officeDocument/2006/relationships/image" Target="../media/image90.png"/><Relationship Id="rId14" Type="http://schemas.openxmlformats.org/officeDocument/2006/relationships/image" Target="../media/image1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Relationship Id="rId6" Type="http://schemas.openxmlformats.org/officeDocument/2006/relationships/image" Target="../media/image69.png"/><Relationship Id="rId7" Type="http://schemas.openxmlformats.org/officeDocument/2006/relationships/image" Target="../media/image77.png"/><Relationship Id="rId8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png"/><Relationship Id="rId4" Type="http://schemas.openxmlformats.org/officeDocument/2006/relationships/image" Target="../media/image89.png"/><Relationship Id="rId5" Type="http://schemas.openxmlformats.org/officeDocument/2006/relationships/hyperlink" Target="https://www.iso.org/committee/6483279.html" TargetMode="External"/><Relationship Id="rId6" Type="http://schemas.openxmlformats.org/officeDocument/2006/relationships/hyperlink" Target="https://www.iso.org/standard/81442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gif"/><Relationship Id="rId4" Type="http://schemas.openxmlformats.org/officeDocument/2006/relationships/image" Target="../media/image6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5.gif"/><Relationship Id="rId4" Type="http://schemas.openxmlformats.org/officeDocument/2006/relationships/image" Target="../media/image6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8.png"/><Relationship Id="rId4" Type="http://schemas.openxmlformats.org/officeDocument/2006/relationships/image" Target="../media/image84.png"/><Relationship Id="rId5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"/>
          <p:cNvSpPr txBox="1"/>
          <p:nvPr>
            <p:ph idx="1" type="body"/>
          </p:nvPr>
        </p:nvSpPr>
        <p:spPr>
          <a:xfrm>
            <a:off x="1079500" y="7525869"/>
            <a:ext cx="222249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lang="en-NL">
                <a:solidFill>
                  <a:schemeClr val="lt1"/>
                </a:solidFill>
              </a:rPr>
              <a:t>DTO for coastal flooding and erosion</a:t>
            </a:r>
            <a:endParaRPr/>
          </a:p>
        </p:txBody>
      </p:sp>
      <p:sp>
        <p:nvSpPr>
          <p:cNvPr id="489" name="Google Shape;489;p1"/>
          <p:cNvSpPr txBox="1"/>
          <p:nvPr>
            <p:ph idx="2" type="body"/>
          </p:nvPr>
        </p:nvSpPr>
        <p:spPr>
          <a:xfrm>
            <a:off x="1079500" y="5707173"/>
            <a:ext cx="222249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</a:pPr>
            <a:r>
              <a:rPr lang="en-NL" sz="8000"/>
              <a:t>SOCIB's DTO prototypes in the Balearic Sea: </a:t>
            </a:r>
            <a:endParaRPr sz="8000"/>
          </a:p>
        </p:txBody>
      </p:sp>
      <p:sp>
        <p:nvSpPr>
          <p:cNvPr id="490" name="Google Shape;490;p1"/>
          <p:cNvSpPr txBox="1"/>
          <p:nvPr>
            <p:ph idx="3" type="body"/>
          </p:nvPr>
        </p:nvSpPr>
        <p:spPr>
          <a:xfrm>
            <a:off x="1209171" y="10196175"/>
            <a:ext cx="17811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NL"/>
              <a:t>SOCIB Team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NL" sz="3800"/>
              <a:t>Angels Fernandez-Mora</a:t>
            </a:r>
            <a:endParaRPr b="0" sz="3800"/>
          </a:p>
        </p:txBody>
      </p:sp>
      <p:sp>
        <p:nvSpPr>
          <p:cNvPr id="491" name="Google Shape;491;p1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NL"/>
              <a:t>Palma, Spain</a:t>
            </a:r>
            <a:endParaRPr/>
          </a:p>
        </p:txBody>
      </p:sp>
      <p:sp>
        <p:nvSpPr>
          <p:cNvPr id="492" name="Google Shape;492;p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NL"/>
              <a:t>20 March 2024</a:t>
            </a:r>
            <a:endParaRPr/>
          </a:p>
        </p:txBody>
      </p:sp>
      <p:sp>
        <p:nvSpPr>
          <p:cNvPr id="493" name="Google Shape;493;p1"/>
          <p:cNvSpPr txBox="1"/>
          <p:nvPr>
            <p:ph idx="4294967295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g2c010319ae0_0_73"/>
          <p:cNvPicPr preferRelativeResize="0"/>
          <p:nvPr/>
        </p:nvPicPr>
        <p:blipFill rotWithShape="1">
          <a:blip r:embed="rId3">
            <a:alphaModFix/>
          </a:blip>
          <a:srcRect b="0" l="1039" r="0" t="7089"/>
          <a:stretch/>
        </p:blipFill>
        <p:spPr>
          <a:xfrm>
            <a:off x="1706003" y="1651125"/>
            <a:ext cx="21761570" cy="113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c010319ae0_0_73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DTOs Architectures at-a-glance</a:t>
            </a:r>
            <a:endParaRPr/>
          </a:p>
        </p:txBody>
      </p:sp>
      <p:sp>
        <p:nvSpPr>
          <p:cNvPr id="678" name="Google Shape;678;g2c010319ae0_0_73"/>
          <p:cNvSpPr txBox="1"/>
          <p:nvPr/>
        </p:nvSpPr>
        <p:spPr>
          <a:xfrm>
            <a:off x="15828700" y="12851900"/>
            <a:ext cx="84264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2300">
                <a:solidFill>
                  <a:schemeClr val="accent1"/>
                </a:solidFill>
              </a:rPr>
              <a:t>Source: modified fromEDITO-Infra and DestinE projects</a:t>
            </a:r>
            <a:endParaRPr i="1" sz="2300">
              <a:solidFill>
                <a:schemeClr val="accent1"/>
              </a:solidFill>
            </a:endParaRPr>
          </a:p>
        </p:txBody>
      </p:sp>
      <p:sp>
        <p:nvSpPr>
          <p:cNvPr id="679" name="Google Shape;679;g2c010319ae0_0_73"/>
          <p:cNvSpPr/>
          <p:nvPr/>
        </p:nvSpPr>
        <p:spPr>
          <a:xfrm>
            <a:off x="5414025" y="11129425"/>
            <a:ext cx="5662200" cy="111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0" name="Google Shape;680;g2c010319ae0_0_73"/>
          <p:cNvGrpSpPr/>
          <p:nvPr/>
        </p:nvGrpSpPr>
        <p:grpSpPr>
          <a:xfrm>
            <a:off x="5392473" y="10875928"/>
            <a:ext cx="5662036" cy="1188794"/>
            <a:chOff x="5392625" y="10915874"/>
            <a:chExt cx="5814970" cy="1309821"/>
          </a:xfrm>
        </p:grpSpPr>
        <p:pic>
          <p:nvPicPr>
            <p:cNvPr id="681" name="Google Shape;681;g2c010319ae0_0_73"/>
            <p:cNvPicPr preferRelativeResize="0"/>
            <p:nvPr/>
          </p:nvPicPr>
          <p:blipFill rotWithShape="1">
            <a:blip r:embed="rId4">
              <a:alphaModFix/>
            </a:blip>
            <a:srcRect b="0" l="0" r="79732" t="0"/>
            <a:stretch/>
          </p:blipFill>
          <p:spPr>
            <a:xfrm>
              <a:off x="7003576" y="10920697"/>
              <a:ext cx="1240476" cy="126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g2c010319ae0_0_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10975" y="10915874"/>
              <a:ext cx="1658095" cy="127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g2c010319ae0_0_73"/>
            <p:cNvPicPr preferRelativeResize="0"/>
            <p:nvPr/>
          </p:nvPicPr>
          <p:blipFill rotWithShape="1">
            <a:blip r:embed="rId6">
              <a:alphaModFix/>
            </a:blip>
            <a:srcRect b="0" l="24533" r="24344" t="0"/>
            <a:stretch/>
          </p:blipFill>
          <p:spPr>
            <a:xfrm>
              <a:off x="5392625" y="10946467"/>
              <a:ext cx="1658100" cy="1189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g2c010319ae0_0_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912195" y="10930296"/>
              <a:ext cx="1295400" cy="129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c36a31a704_0_194"/>
          <p:cNvSpPr/>
          <p:nvPr/>
        </p:nvSpPr>
        <p:spPr>
          <a:xfrm>
            <a:off x="18778947" y="1720200"/>
            <a:ext cx="32859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g2c36a31a704_0_194"/>
          <p:cNvSpPr/>
          <p:nvPr/>
        </p:nvSpPr>
        <p:spPr>
          <a:xfrm>
            <a:off x="18728725" y="6605975"/>
            <a:ext cx="3196200" cy="315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2c36a31a704_0_194"/>
          <p:cNvSpPr/>
          <p:nvPr/>
        </p:nvSpPr>
        <p:spPr>
          <a:xfrm>
            <a:off x="15273747" y="1720200"/>
            <a:ext cx="32859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2c36a31a704_0_194"/>
          <p:cNvSpPr/>
          <p:nvPr/>
        </p:nvSpPr>
        <p:spPr>
          <a:xfrm>
            <a:off x="1816200" y="1796400"/>
            <a:ext cx="124416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3" name="Google Shape;693;g2c36a31a704_0_194"/>
          <p:cNvPicPr preferRelativeResize="0"/>
          <p:nvPr/>
        </p:nvPicPr>
        <p:blipFill rotWithShape="1">
          <a:blip r:embed="rId3">
            <a:alphaModFix/>
          </a:blip>
          <a:srcRect b="0" l="0" r="0" t="23512"/>
          <a:stretch/>
        </p:blipFill>
        <p:spPr>
          <a:xfrm>
            <a:off x="2014676" y="2627956"/>
            <a:ext cx="11955001" cy="209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2c36a31a704_0_194"/>
          <p:cNvPicPr preferRelativeResize="0"/>
          <p:nvPr/>
        </p:nvPicPr>
        <p:blipFill rotWithShape="1">
          <a:blip r:embed="rId4">
            <a:alphaModFix/>
          </a:blip>
          <a:srcRect b="0" l="18659" r="0" t="43769"/>
          <a:stretch/>
        </p:blipFill>
        <p:spPr>
          <a:xfrm>
            <a:off x="15482737" y="2821600"/>
            <a:ext cx="2672763" cy="18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2c36a31a704_0_194"/>
          <p:cNvSpPr txBox="1"/>
          <p:nvPr/>
        </p:nvSpPr>
        <p:spPr>
          <a:xfrm>
            <a:off x="2989111" y="8828916"/>
            <a:ext cx="32859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NL" sz="2200">
                <a:solidFill>
                  <a:schemeClr val="accent1"/>
                </a:solidFill>
              </a:rPr>
              <a:t>Data Management System</a:t>
            </a:r>
            <a:endParaRPr i="0" sz="2200" u="none" cap="none" strike="noStrike">
              <a:solidFill>
                <a:schemeClr val="accent1"/>
              </a:solidFill>
            </a:endParaRPr>
          </a:p>
        </p:txBody>
      </p:sp>
      <p:sp>
        <p:nvSpPr>
          <p:cNvPr id="696" name="Google Shape;696;g2c36a31a704_0_194"/>
          <p:cNvSpPr txBox="1"/>
          <p:nvPr/>
        </p:nvSpPr>
        <p:spPr>
          <a:xfrm>
            <a:off x="18238862" y="8326700"/>
            <a:ext cx="40653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SOCIB</a:t>
            </a:r>
            <a:endParaRPr b="1" sz="3000">
              <a:solidFill>
                <a:schemeClr val="accen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Data Repository</a:t>
            </a:r>
            <a:endParaRPr i="0" sz="3000" u="none" cap="none" strike="noStrike">
              <a:solidFill>
                <a:schemeClr val="accent1"/>
              </a:solidFill>
            </a:endParaRPr>
          </a:p>
        </p:txBody>
      </p:sp>
      <p:cxnSp>
        <p:nvCxnSpPr>
          <p:cNvPr id="697" name="Google Shape;697;g2c36a31a704_0_194"/>
          <p:cNvCxnSpPr/>
          <p:nvPr/>
        </p:nvCxnSpPr>
        <p:spPr>
          <a:xfrm>
            <a:off x="5923711" y="7881156"/>
            <a:ext cx="12868200" cy="97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698" name="Google Shape;698;g2c36a31a704_0_194"/>
          <p:cNvSpPr txBox="1"/>
          <p:nvPr/>
        </p:nvSpPr>
        <p:spPr>
          <a:xfrm>
            <a:off x="10361415" y="7429737"/>
            <a:ext cx="38373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en-NL" sz="2800" u="none" cap="none" strike="noStrike">
                <a:solidFill>
                  <a:srgbClr val="000000"/>
                </a:solidFill>
              </a:rPr>
              <a:t>Curated data</a:t>
            </a:r>
            <a:endParaRPr i="0" sz="2800" u="none" cap="none" strike="noStrike">
              <a:solidFill>
                <a:srgbClr val="000000"/>
              </a:solidFill>
            </a:endParaRPr>
          </a:p>
        </p:txBody>
      </p:sp>
      <p:sp>
        <p:nvSpPr>
          <p:cNvPr id="699" name="Google Shape;699;g2c36a31a704_0_194"/>
          <p:cNvSpPr txBox="1"/>
          <p:nvPr/>
        </p:nvSpPr>
        <p:spPr>
          <a:xfrm>
            <a:off x="19438329" y="1799354"/>
            <a:ext cx="21357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Scientific Research</a:t>
            </a:r>
            <a:endParaRPr b="1" i="0" sz="3600" u="none" cap="none" strike="noStrike">
              <a:solidFill>
                <a:srgbClr val="000000"/>
              </a:solidFill>
            </a:endParaRPr>
          </a:p>
        </p:txBody>
      </p:sp>
      <p:cxnSp>
        <p:nvCxnSpPr>
          <p:cNvPr id="700" name="Google Shape;700;g2c36a31a704_0_194"/>
          <p:cNvCxnSpPr/>
          <p:nvPr/>
        </p:nvCxnSpPr>
        <p:spPr>
          <a:xfrm flipH="1">
            <a:off x="4616304" y="5086302"/>
            <a:ext cx="31500" cy="1944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01" name="Google Shape;701;g2c36a31a704_0_194"/>
          <p:cNvCxnSpPr/>
          <p:nvPr/>
        </p:nvCxnSpPr>
        <p:spPr>
          <a:xfrm>
            <a:off x="4616309" y="5813527"/>
            <a:ext cx="15704400" cy="3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02" name="Google Shape;702;g2c36a31a704_0_194"/>
          <p:cNvCxnSpPr/>
          <p:nvPr/>
        </p:nvCxnSpPr>
        <p:spPr>
          <a:xfrm>
            <a:off x="16852077" y="4932961"/>
            <a:ext cx="6300" cy="849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03" name="Google Shape;703;g2c36a31a704_0_194"/>
          <p:cNvCxnSpPr>
            <a:stCxn id="689" idx="2"/>
          </p:cNvCxnSpPr>
          <p:nvPr/>
        </p:nvCxnSpPr>
        <p:spPr>
          <a:xfrm flipH="1">
            <a:off x="20421297" y="4984800"/>
            <a:ext cx="600" cy="743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704" name="Google Shape;704;g2c36a31a704_0_194"/>
          <p:cNvSpPr txBox="1"/>
          <p:nvPr/>
        </p:nvSpPr>
        <p:spPr>
          <a:xfrm>
            <a:off x="9534697" y="5279918"/>
            <a:ext cx="51315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NL" sz="2800" u="none" cap="none" strike="noStrike">
                <a:solidFill>
                  <a:srgbClr val="000000"/>
                </a:solidFill>
              </a:rPr>
              <a:t>Raw/Processed RT data</a:t>
            </a:r>
            <a:endParaRPr i="0" sz="2800" u="none" cap="none" strike="noStrike">
              <a:solidFill>
                <a:srgbClr val="000000"/>
              </a:solidFill>
            </a:endParaRPr>
          </a:p>
        </p:txBody>
      </p:sp>
      <p:pic>
        <p:nvPicPr>
          <p:cNvPr id="705" name="Google Shape;705;g2c36a31a704_0_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22351" y="7137900"/>
            <a:ext cx="1362067" cy="12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c36a31a704_0_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4876" y="7230561"/>
            <a:ext cx="1224775" cy="111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c36a31a704_0_1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7900" y="7253627"/>
            <a:ext cx="1491901" cy="13528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g2c36a31a704_0_194"/>
          <p:cNvCxnSpPr/>
          <p:nvPr/>
        </p:nvCxnSpPr>
        <p:spPr>
          <a:xfrm flipH="1" rot="10800000">
            <a:off x="19351528" y="3234001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9" name="Google Shape;709;g2c36a31a704_0_194"/>
          <p:cNvPicPr preferRelativeResize="0"/>
          <p:nvPr/>
        </p:nvPicPr>
        <p:blipFill rotWithShape="1">
          <a:blip r:embed="rId8">
            <a:alphaModFix/>
          </a:blip>
          <a:srcRect b="0" l="0" r="0" t="-11209"/>
          <a:stretch/>
        </p:blipFill>
        <p:spPr>
          <a:xfrm>
            <a:off x="19653825" y="3581150"/>
            <a:ext cx="1224775" cy="12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2c36a31a704_0_194"/>
          <p:cNvSpPr txBox="1"/>
          <p:nvPr/>
        </p:nvSpPr>
        <p:spPr>
          <a:xfrm>
            <a:off x="15625143" y="1845817"/>
            <a:ext cx="25539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Forecasting</a:t>
            </a:r>
            <a:endParaRPr b="1" sz="3000">
              <a:solidFill>
                <a:schemeClr val="accen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System</a:t>
            </a:r>
            <a:endParaRPr b="1" sz="3000">
              <a:solidFill>
                <a:schemeClr val="accent1"/>
              </a:solidFill>
            </a:endParaRPr>
          </a:p>
        </p:txBody>
      </p:sp>
      <p:cxnSp>
        <p:nvCxnSpPr>
          <p:cNvPr id="711" name="Google Shape;711;g2c36a31a704_0_194"/>
          <p:cNvCxnSpPr/>
          <p:nvPr/>
        </p:nvCxnSpPr>
        <p:spPr>
          <a:xfrm flipH="1" rot="10800000">
            <a:off x="15841943" y="3204265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2" name="Google Shape;712;g2c36a31a704_0_194"/>
          <p:cNvSpPr txBox="1"/>
          <p:nvPr/>
        </p:nvSpPr>
        <p:spPr>
          <a:xfrm>
            <a:off x="2014675" y="1875550"/>
            <a:ext cx="55470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Observing System</a:t>
            </a:r>
            <a:endParaRPr b="1" sz="3000">
              <a:solidFill>
                <a:schemeClr val="accent1"/>
              </a:solidFill>
            </a:endParaRPr>
          </a:p>
        </p:txBody>
      </p:sp>
      <p:cxnSp>
        <p:nvCxnSpPr>
          <p:cNvPr id="713" name="Google Shape;713;g2c36a31a704_0_194"/>
          <p:cNvCxnSpPr/>
          <p:nvPr/>
        </p:nvCxnSpPr>
        <p:spPr>
          <a:xfrm>
            <a:off x="16848158" y="5101122"/>
            <a:ext cx="17400" cy="4902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14" name="Google Shape;714;g2c36a31a704_0_194"/>
          <p:cNvCxnSpPr/>
          <p:nvPr/>
        </p:nvCxnSpPr>
        <p:spPr>
          <a:xfrm flipH="1" rot="10800000">
            <a:off x="2231468" y="3157801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5" name="Google Shape;715;g2c36a31a704_0_194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>
                <a:solidFill>
                  <a:schemeClr val="accent1"/>
                </a:solidFill>
              </a:rPr>
              <a:t>SOCIB structure within DTOs architecture</a:t>
            </a:r>
            <a:endParaRPr/>
          </a:p>
        </p:txBody>
      </p:sp>
      <p:sp>
        <p:nvSpPr>
          <p:cNvPr id="716" name="Google Shape;716;g2c36a31a704_0_194"/>
          <p:cNvSpPr/>
          <p:nvPr/>
        </p:nvSpPr>
        <p:spPr>
          <a:xfrm>
            <a:off x="1665000" y="9993450"/>
            <a:ext cx="20779200" cy="1041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NL" sz="3000">
                <a:solidFill>
                  <a:schemeClr val="lt1"/>
                </a:solidFill>
              </a:rPr>
              <a:t>Corporate Strategy, Communication &amp; Knowledge Transfer</a:t>
            </a:r>
            <a:endParaRPr b="1" i="0" sz="3000" u="none" cap="none" strike="noStrike">
              <a:solidFill>
                <a:schemeClr val="lt1"/>
              </a:solidFill>
            </a:endParaRPr>
          </a:p>
        </p:txBody>
      </p:sp>
      <p:cxnSp>
        <p:nvCxnSpPr>
          <p:cNvPr id="717" name="Google Shape;717;g2c36a31a704_0_194"/>
          <p:cNvCxnSpPr/>
          <p:nvPr/>
        </p:nvCxnSpPr>
        <p:spPr>
          <a:xfrm flipH="1" rot="10800000">
            <a:off x="2014668" y="2542565"/>
            <a:ext cx="11879700" cy="24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g2c36a31a704_0_194"/>
          <p:cNvCxnSpPr/>
          <p:nvPr/>
        </p:nvCxnSpPr>
        <p:spPr>
          <a:xfrm>
            <a:off x="2526304" y="5061090"/>
            <a:ext cx="21300" cy="494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19" name="Google Shape;719;g2c36a31a704_0_194"/>
          <p:cNvSpPr/>
          <p:nvPr/>
        </p:nvSpPr>
        <p:spPr>
          <a:xfrm>
            <a:off x="5903025" y="8303650"/>
            <a:ext cx="11955000" cy="1041300"/>
          </a:xfrm>
          <a:prstGeom prst="rightArrow">
            <a:avLst>
              <a:gd fmla="val 66874" name="adj1"/>
              <a:gd fmla="val 63583" name="adj2"/>
            </a:avLst>
          </a:prstGeom>
          <a:solidFill>
            <a:srgbClr val="005FAA">
              <a:alpha val="67870"/>
            </a:srgbClr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NL" sz="3000" u="none" cap="none" strike="noStrike">
                <a:solidFill>
                  <a:schemeClr val="lt1"/>
                </a:solidFill>
              </a:rPr>
              <a:t>Archive, Open Access, FAIR</a:t>
            </a:r>
            <a:endParaRPr i="0" sz="3000" u="none" cap="none" strike="noStrike">
              <a:solidFill>
                <a:schemeClr val="lt1"/>
              </a:solidFill>
            </a:endParaRPr>
          </a:p>
        </p:txBody>
      </p:sp>
      <p:sp>
        <p:nvSpPr>
          <p:cNvPr id="720" name="Google Shape;720;g2c36a31a704_0_194"/>
          <p:cNvSpPr txBox="1"/>
          <p:nvPr/>
        </p:nvSpPr>
        <p:spPr>
          <a:xfrm>
            <a:off x="1136275" y="12132300"/>
            <a:ext cx="2145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How should we evolve our structure towards a DTO?</a:t>
            </a:r>
            <a:endParaRPr b="1" sz="4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c010319ae0_0_78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</a:t>
            </a:r>
            <a:r>
              <a:rPr lang="en-NL"/>
              <a:t>DTOs Architecture</a:t>
            </a:r>
            <a:endParaRPr/>
          </a:p>
        </p:txBody>
      </p:sp>
      <p:pic>
        <p:nvPicPr>
          <p:cNvPr id="726" name="Google Shape;726;g2c010319ae0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347" y="1651125"/>
            <a:ext cx="20378952" cy="110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c010319ae0_0_83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g2c010319ae0_0_83"/>
          <p:cNvSpPr txBox="1"/>
          <p:nvPr>
            <p:ph idx="4294967295" type="title"/>
          </p:nvPr>
        </p:nvSpPr>
        <p:spPr>
          <a:xfrm>
            <a:off x="2564146" y="6584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DTOs Architecture (simplified)</a:t>
            </a:r>
            <a:endParaRPr/>
          </a:p>
        </p:txBody>
      </p:sp>
      <p:sp>
        <p:nvSpPr>
          <p:cNvPr id="733" name="Google Shape;733;g2c010319ae0_0_83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2c010319ae0_0_83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g2c010319ae0_0_83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2c010319ae0_0_83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2c010319ae0_0_83"/>
          <p:cNvSpPr/>
          <p:nvPr/>
        </p:nvSpPr>
        <p:spPr>
          <a:xfrm>
            <a:off x="12586125" y="3782475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2c010319ae0_0_83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2c010319ae0_0_83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g2c010319ae0_0_83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</a:t>
            </a:r>
            <a:r>
              <a:rPr b="1" lang="en-NL" sz="2700">
                <a:solidFill>
                  <a:srgbClr val="96FAED"/>
                </a:solidFill>
              </a:rPr>
              <a:t>Infraestructure</a:t>
            </a:r>
            <a:r>
              <a:rPr b="1" lang="en-NL" sz="2700">
                <a:solidFill>
                  <a:srgbClr val="96FAED"/>
                </a:solidFill>
              </a:rPr>
              <a:t> &amp; </a:t>
            </a:r>
            <a:r>
              <a:rPr b="1" lang="en-NL" sz="2700">
                <a:solidFill>
                  <a:srgbClr val="96FAED"/>
                </a:solidFill>
              </a:rPr>
              <a:t>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741" name="Google Shape;741;g2c010319ae0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42" name="Google Shape;742;g2c010319ae0_0_83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743" name="Google Shape;743;g2c010319ae0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744" name="Google Shape;744;g2c010319ae0_0_83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745" name="Google Shape;745;g2c010319ae0_0_8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46" name="Google Shape;746;g2c010319ae0_0_8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747" name="Google Shape;747;g2c010319ae0_0_83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Engine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748" name="Google Shape;748;g2c010319ae0_0_83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749" name="Google Shape;749;g2c010319ae0_0_8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50" name="Google Shape;750;g2c010319ae0_0_8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751" name="Google Shape;751;g2c010319ae0_0_83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Lake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752" name="Google Shape;752;g2c010319ae0_0_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53" name="Google Shape;753;g2c010319ae0_0_83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</a:t>
            </a:r>
            <a:r>
              <a:rPr b="1" lang="en-NL" sz="2800">
                <a:solidFill>
                  <a:srgbClr val="96FAED"/>
                </a:solidFill>
              </a:rPr>
              <a:t>Sources</a:t>
            </a:r>
            <a:r>
              <a:rPr b="1" lang="en-NL" sz="2700">
                <a:solidFill>
                  <a:srgbClr val="96FAED"/>
                </a:solidFill>
              </a:rPr>
              <a:t> &amp; Providers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754" name="Google Shape;754;g2c010319ae0_0_83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755" name="Google Shape;755;g2c010319ae0_0_8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56" name="Google Shape;756;g2c010319ae0_0_8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757" name="Google Shape;757;g2c010319ae0_0_83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rgbClr val="96FAED"/>
                  </a:solidFill>
                </a:rPr>
                <a:t>User’s Interfaces</a:t>
              </a:r>
              <a:endParaRPr b="1" sz="2700">
                <a:solidFill>
                  <a:srgbClr val="96FAED"/>
                </a:solidFill>
              </a:endParaRPr>
            </a:p>
          </p:txBody>
        </p:sp>
      </p:grpSp>
      <p:sp>
        <p:nvSpPr>
          <p:cNvPr id="758" name="Google Shape;758;g2c010319ae0_0_83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759" name="Google Shape;759;g2c010319ae0_0_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60" name="Google Shape;760;g2c010319ae0_0_83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761" name="Google Shape;761;g2c010319ae0_0_83"/>
          <p:cNvSpPr/>
          <p:nvPr/>
        </p:nvSpPr>
        <p:spPr>
          <a:xfrm>
            <a:off x="8121450" y="9353550"/>
            <a:ext cx="1632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2" name="Google Shape;762;g2c010319ae0_0_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63" name="Google Shape;763;g2c010319ae0_0_83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764" name="Google Shape;764;g2c010319ae0_0_83"/>
          <p:cNvSpPr txBox="1"/>
          <p:nvPr/>
        </p:nvSpPr>
        <p:spPr>
          <a:xfrm>
            <a:off x="24383988" y="258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Designed by Freepik</a:t>
            </a:r>
            <a:endParaRPr/>
          </a:p>
        </p:txBody>
      </p:sp>
      <p:sp>
        <p:nvSpPr>
          <p:cNvPr id="765" name="Google Shape;765;g2c010319ae0_0_83"/>
          <p:cNvSpPr txBox="1"/>
          <p:nvPr/>
        </p:nvSpPr>
        <p:spPr>
          <a:xfrm>
            <a:off x="2888875" y="12741900"/>
            <a:ext cx="2145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SOCIB added-value: from data </a:t>
            </a:r>
            <a:r>
              <a:rPr b="1" lang="en-NL" sz="4000">
                <a:solidFill>
                  <a:schemeClr val="accent1"/>
                </a:solidFill>
              </a:rPr>
              <a:t>acquisition</a:t>
            </a:r>
            <a:r>
              <a:rPr b="1" lang="en-NL" sz="4000">
                <a:solidFill>
                  <a:schemeClr val="accent1"/>
                </a:solidFill>
              </a:rPr>
              <a:t> to user-information</a:t>
            </a:r>
            <a:endParaRPr b="1" sz="4000">
              <a:solidFill>
                <a:schemeClr val="accent1"/>
              </a:solidFill>
            </a:endParaRPr>
          </a:p>
        </p:txBody>
      </p:sp>
      <p:sp>
        <p:nvSpPr>
          <p:cNvPr id="766" name="Google Shape;766;g2c010319ae0_0_83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7" name="Google Shape;767;g2c010319ae0_0_8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68" name="Google Shape;768;g2c010319ae0_0_83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Stakeholder</a:t>
            </a:r>
            <a:endParaRPr b="1" sz="2800">
              <a:solidFill>
                <a:srgbClr val="96FAE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Co-Design</a:t>
            </a:r>
            <a:endParaRPr b="1" sz="2800">
              <a:solidFill>
                <a:srgbClr val="96FAED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c3d16903f0_0_286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g2c3d16903f0_0_286"/>
          <p:cNvSpPr txBox="1"/>
          <p:nvPr>
            <p:ph idx="4294967295" type="title"/>
          </p:nvPr>
        </p:nvSpPr>
        <p:spPr>
          <a:xfrm>
            <a:off x="2564146" y="6584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DTOs Architecture (simplified)</a:t>
            </a:r>
            <a:endParaRPr/>
          </a:p>
        </p:txBody>
      </p:sp>
      <p:sp>
        <p:nvSpPr>
          <p:cNvPr id="775" name="Google Shape;775;g2c3d16903f0_0_286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g2c3d16903f0_0_286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2c3d16903f0_0_286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g2c3d16903f0_0_286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2c3d16903f0_0_286"/>
          <p:cNvSpPr/>
          <p:nvPr/>
        </p:nvSpPr>
        <p:spPr>
          <a:xfrm>
            <a:off x="12586125" y="3695725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g2c3d16903f0_0_286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2c3d16903f0_0_286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2c3d16903f0_0_286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Infraestructure &amp; 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783" name="Google Shape;783;g2c3d16903f0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84" name="Google Shape;784;g2c3d16903f0_0_286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785" name="Google Shape;785;g2c3d16903f0_0_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786" name="Google Shape;786;g2c3d16903f0_0_286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787" name="Google Shape;787;g2c3d16903f0_0_2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88" name="Google Shape;788;g2c3d16903f0_0_286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789" name="Google Shape;789;g2c3d16903f0_0_286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Engine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790" name="Google Shape;790;g2c3d16903f0_0_286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791" name="Google Shape;791;g2c3d16903f0_0_2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92" name="Google Shape;792;g2c3d16903f0_0_286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793" name="Google Shape;793;g2c3d16903f0_0_286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Lake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794" name="Google Shape;794;g2c3d16903f0_0_2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795" name="Google Shape;795;g2c3d16903f0_0_286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</a:t>
            </a:r>
            <a:r>
              <a:rPr b="1" lang="en-NL" sz="2800">
                <a:solidFill>
                  <a:srgbClr val="96FAED"/>
                </a:solidFill>
              </a:rPr>
              <a:t>Sources</a:t>
            </a:r>
            <a:r>
              <a:rPr b="1" lang="en-NL" sz="2700">
                <a:solidFill>
                  <a:srgbClr val="96FAED"/>
                </a:solidFill>
              </a:rPr>
              <a:t> &amp; Providers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796" name="Google Shape;796;g2c3d16903f0_0_286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797" name="Google Shape;797;g2c3d16903f0_0_286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798" name="Google Shape;798;g2c3d16903f0_0_2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799" name="Google Shape;799;g2c3d16903f0_0_286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rgbClr val="96FAED"/>
                  </a:solidFill>
                </a:rPr>
                <a:t>User’s Interfaces</a:t>
              </a:r>
              <a:endParaRPr b="1" sz="2700">
                <a:solidFill>
                  <a:srgbClr val="96FAED"/>
                </a:solidFill>
              </a:endParaRPr>
            </a:p>
          </p:txBody>
        </p:sp>
      </p:grpSp>
      <p:sp>
        <p:nvSpPr>
          <p:cNvPr id="800" name="Google Shape;800;g2c3d16903f0_0_286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801" name="Google Shape;801;g2c3d16903f0_0_2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802" name="Google Shape;802;g2c3d16903f0_0_286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803" name="Google Shape;803;g2c3d16903f0_0_286"/>
          <p:cNvSpPr/>
          <p:nvPr/>
        </p:nvSpPr>
        <p:spPr>
          <a:xfrm>
            <a:off x="8121450" y="9353550"/>
            <a:ext cx="1632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4" name="Google Shape;804;g2c3d16903f0_0_2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805" name="Google Shape;805;g2c3d16903f0_0_286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806" name="Google Shape;806;g2c3d16903f0_0_286"/>
          <p:cNvSpPr txBox="1"/>
          <p:nvPr/>
        </p:nvSpPr>
        <p:spPr>
          <a:xfrm>
            <a:off x="2888875" y="12741900"/>
            <a:ext cx="2145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SOCIB added-value: from data acquisition to user-information</a:t>
            </a:r>
            <a:endParaRPr b="1" sz="4000">
              <a:solidFill>
                <a:schemeClr val="accent1"/>
              </a:solidFill>
            </a:endParaRPr>
          </a:p>
        </p:txBody>
      </p:sp>
      <p:grpSp>
        <p:nvGrpSpPr>
          <p:cNvPr id="807" name="Google Shape;807;g2c3d16903f0_0_286"/>
          <p:cNvGrpSpPr/>
          <p:nvPr/>
        </p:nvGrpSpPr>
        <p:grpSpPr>
          <a:xfrm>
            <a:off x="3672547" y="4100389"/>
            <a:ext cx="1765998" cy="1705591"/>
            <a:chOff x="3748747" y="6691189"/>
            <a:chExt cx="1765998" cy="1705591"/>
          </a:xfrm>
        </p:grpSpPr>
        <p:pic>
          <p:nvPicPr>
            <p:cNvPr id="808" name="Google Shape;808;g2c3d16903f0_0_28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997107" y="6691198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g2c3d16903f0_0_28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72938" y="78778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g2c3d16903f0_0_28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48747" y="7877814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g2c3d16903f0_0_28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48749" y="72845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g2c3d16903f0_0_28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997107" y="7284507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g2c3d16903f0_0_28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748749" y="669119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g2c3d16903f0_0_286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372937" y="7284514"/>
              <a:ext cx="517634" cy="518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g2c3d16903f0_0_286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72929" y="6691189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6" name="Google Shape;816;g2c3d16903f0_0_286"/>
          <p:cNvSpPr txBox="1"/>
          <p:nvPr/>
        </p:nvSpPr>
        <p:spPr>
          <a:xfrm>
            <a:off x="4866594" y="5158524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Observations &amp; Forecasts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17" name="Google Shape;817;g2c3d16903f0_0_286"/>
          <p:cNvSpPr txBox="1"/>
          <p:nvPr/>
        </p:nvSpPr>
        <p:spPr>
          <a:xfrm>
            <a:off x="4380725" y="6944325"/>
            <a:ext cx="214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Providers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18" name="Google Shape;818;g2c3d16903f0_0_286"/>
          <p:cNvPicPr preferRelativeResize="0"/>
          <p:nvPr/>
        </p:nvPicPr>
        <p:blipFill rotWithShape="1">
          <a:blip r:embed="rId20">
            <a:alphaModFix/>
          </a:blip>
          <a:srcRect b="12491" l="14150" r="14528" t="7998"/>
          <a:stretch/>
        </p:blipFill>
        <p:spPr>
          <a:xfrm>
            <a:off x="4658080" y="6138951"/>
            <a:ext cx="646513" cy="7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2c3d16903f0_0_28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17050" y="6857988"/>
            <a:ext cx="604025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c3d16903f0_0_286"/>
          <p:cNvPicPr preferRelativeResize="0"/>
          <p:nvPr/>
        </p:nvPicPr>
        <p:blipFill rotWithShape="1">
          <a:blip r:embed="rId22">
            <a:alphaModFix/>
          </a:blip>
          <a:srcRect b="0" l="22524" r="22869" t="0"/>
          <a:stretch/>
        </p:blipFill>
        <p:spPr>
          <a:xfrm>
            <a:off x="3717050" y="6129238"/>
            <a:ext cx="840300" cy="5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c3d16903f0_0_28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05151" y="6140672"/>
            <a:ext cx="720750" cy="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c3d16903f0_0_28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80750" y="74595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g2c3d16903f0_0_286"/>
          <p:cNvSpPr txBox="1"/>
          <p:nvPr/>
        </p:nvSpPr>
        <p:spPr>
          <a:xfrm>
            <a:off x="1104129" y="7881802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Governance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24" name="Google Shape;824;g2c3d16903f0_0_28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04125" y="211000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2c3d16903f0_0_286"/>
          <p:cNvSpPr txBox="1"/>
          <p:nvPr/>
        </p:nvSpPr>
        <p:spPr>
          <a:xfrm>
            <a:off x="1936450" y="2336100"/>
            <a:ext cx="1080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Vision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26" name="Google Shape;826;g2c3d16903f0_0_28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80825" y="35711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2c3d16903f0_0_286"/>
          <p:cNvSpPr txBox="1"/>
          <p:nvPr/>
        </p:nvSpPr>
        <p:spPr>
          <a:xfrm>
            <a:off x="1706175" y="4166725"/>
            <a:ext cx="1308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Strategy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28" name="Google Shape;828;g2c3d16903f0_0_28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904050" y="5507263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2c3d16903f0_0_286"/>
          <p:cNvSpPr txBox="1"/>
          <p:nvPr/>
        </p:nvSpPr>
        <p:spPr>
          <a:xfrm>
            <a:off x="1064800" y="5971900"/>
            <a:ext cx="19389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Work Governance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830" name="Google Shape;830;g2c3d16903f0_0_286"/>
          <p:cNvGrpSpPr/>
          <p:nvPr/>
        </p:nvGrpSpPr>
        <p:grpSpPr>
          <a:xfrm>
            <a:off x="16929250" y="4172899"/>
            <a:ext cx="2340600" cy="2089401"/>
            <a:chOff x="16548250" y="5620699"/>
            <a:chExt cx="2340600" cy="2089401"/>
          </a:xfrm>
        </p:grpSpPr>
        <p:pic>
          <p:nvPicPr>
            <p:cNvPr id="831" name="Google Shape;831;g2c3d16903f0_0_286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7093449" y="56206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g2c3d16903f0_0_286"/>
            <p:cNvSpPr txBox="1"/>
            <p:nvPr/>
          </p:nvSpPr>
          <p:spPr>
            <a:xfrm>
              <a:off x="16548250" y="6876700"/>
              <a:ext cx="23406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Forecasting Models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833" name="Google Shape;833;g2c3d16903f0_0_286"/>
          <p:cNvGrpSpPr/>
          <p:nvPr/>
        </p:nvGrpSpPr>
        <p:grpSpPr>
          <a:xfrm>
            <a:off x="16161980" y="6765018"/>
            <a:ext cx="1291825" cy="1434207"/>
            <a:chOff x="16161980" y="6765018"/>
            <a:chExt cx="1291825" cy="1434207"/>
          </a:xfrm>
        </p:grpSpPr>
        <p:pic>
          <p:nvPicPr>
            <p:cNvPr id="834" name="Google Shape;834;g2c3d16903f0_0_286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6161980" y="6765018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5" name="Google Shape;835;g2c3d16903f0_0_286"/>
            <p:cNvSpPr txBox="1"/>
            <p:nvPr/>
          </p:nvSpPr>
          <p:spPr>
            <a:xfrm>
              <a:off x="16423063" y="6767625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pic>
        <p:nvPicPr>
          <p:cNvPr id="836" name="Google Shape;836;g2c3d16903f0_0_286"/>
          <p:cNvPicPr preferRelativeResize="0"/>
          <p:nvPr/>
        </p:nvPicPr>
        <p:blipFill>
          <a:blip r:embed="rId29">
            <a:alphaModFix amt="84000"/>
          </a:blip>
          <a:stretch>
            <a:fillRect/>
          </a:stretch>
        </p:blipFill>
        <p:spPr>
          <a:xfrm>
            <a:off x="20012100" y="410747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2c3d16903f0_0_286"/>
          <p:cNvPicPr preferRelativeResize="0"/>
          <p:nvPr/>
        </p:nvPicPr>
        <p:blipFill>
          <a:blip r:embed="rId30">
            <a:alphaModFix amt="86000"/>
          </a:blip>
          <a:stretch>
            <a:fillRect/>
          </a:stretch>
        </p:blipFill>
        <p:spPr>
          <a:xfrm>
            <a:off x="20463250" y="3753600"/>
            <a:ext cx="945249" cy="945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38" name="Google Shape;838;g2c3d16903f0_0_286"/>
          <p:cNvSpPr txBox="1"/>
          <p:nvPr/>
        </p:nvSpPr>
        <p:spPr>
          <a:xfrm>
            <a:off x="21366967" y="4018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39" name="Google Shape;839;g2c3d16903f0_0_286"/>
          <p:cNvPicPr preferRelativeResize="0"/>
          <p:nvPr/>
        </p:nvPicPr>
        <p:blipFill>
          <a:blip r:embed="rId31">
            <a:alphaModFix amt="77000"/>
          </a:blip>
          <a:stretch>
            <a:fillRect/>
          </a:stretch>
        </p:blipFill>
        <p:spPr>
          <a:xfrm>
            <a:off x="20463250" y="4622650"/>
            <a:ext cx="646526" cy="6465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0" name="Google Shape;840;g2c3d16903f0_0_28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0119725" y="5548800"/>
            <a:ext cx="1129800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2c3d16903f0_0_286"/>
          <p:cNvSpPr txBox="1"/>
          <p:nvPr/>
        </p:nvSpPr>
        <p:spPr>
          <a:xfrm>
            <a:off x="21138367" y="56948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GUI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Systems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42" name="Google Shape;842;g2c3d16903f0_0_28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91125" y="6821088"/>
            <a:ext cx="1400400" cy="1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2c3d16903f0_0_286"/>
          <p:cNvSpPr txBox="1"/>
          <p:nvPr/>
        </p:nvSpPr>
        <p:spPr>
          <a:xfrm>
            <a:off x="21138367" y="7066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Open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insights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44" name="Google Shape;844;g2c3d16903f0_0_28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0754896" y="11509021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2c3d16903f0_0_28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90220" y="1153117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2c3d16903f0_0_286"/>
          <p:cNvSpPr txBox="1"/>
          <p:nvPr/>
        </p:nvSpPr>
        <p:spPr>
          <a:xfrm>
            <a:off x="850672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Outreach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47" name="Google Shape;847;g2c3d16903f0_0_286"/>
          <p:cNvSpPr txBox="1"/>
          <p:nvPr/>
        </p:nvSpPr>
        <p:spPr>
          <a:xfrm>
            <a:off x="1184047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Training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48" name="Google Shape;848;g2c3d16903f0_0_28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3828200" y="11458800"/>
            <a:ext cx="939076" cy="9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2c3d16903f0_0_286"/>
          <p:cNvSpPr txBox="1"/>
          <p:nvPr/>
        </p:nvSpPr>
        <p:spPr>
          <a:xfrm>
            <a:off x="14812275" y="11687025"/>
            <a:ext cx="2788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Communication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50" name="Google Shape;850;g2c3d16903f0_0_28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6736325" y="2280627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g2c3d16903f0_0_286"/>
          <p:cNvSpPr txBox="1"/>
          <p:nvPr/>
        </p:nvSpPr>
        <p:spPr>
          <a:xfrm>
            <a:off x="6108850" y="2228500"/>
            <a:ext cx="354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Operational servers &amp;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Filesystem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52" name="Google Shape;852;g2c3d16903f0_0_286"/>
          <p:cNvSpPr txBox="1"/>
          <p:nvPr/>
        </p:nvSpPr>
        <p:spPr>
          <a:xfrm>
            <a:off x="10376050" y="2685700"/>
            <a:ext cx="35481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53" name="Google Shape;853;g2c3d16903f0_0_286"/>
          <p:cNvSpPr txBox="1"/>
          <p:nvPr/>
        </p:nvSpPr>
        <p:spPr>
          <a:xfrm>
            <a:off x="14414650" y="2380900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Computing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54" name="Google Shape;854;g2c3d16903f0_0_286"/>
          <p:cNvSpPr txBox="1"/>
          <p:nvPr/>
        </p:nvSpPr>
        <p:spPr>
          <a:xfrm>
            <a:off x="17600725" y="2347391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55" name="Google Shape;855;g2c3d16903f0_0_286"/>
          <p:cNvSpPr/>
          <p:nvPr/>
        </p:nvSpPr>
        <p:spPr>
          <a:xfrm>
            <a:off x="14920450" y="9353550"/>
            <a:ext cx="2625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6" name="Google Shape;856;g2c3d16903f0_0_286"/>
          <p:cNvGrpSpPr/>
          <p:nvPr/>
        </p:nvGrpSpPr>
        <p:grpSpPr>
          <a:xfrm>
            <a:off x="9618613" y="2093675"/>
            <a:ext cx="939099" cy="1025298"/>
            <a:chOff x="9618613" y="2703275"/>
            <a:chExt cx="939099" cy="1025298"/>
          </a:xfrm>
        </p:grpSpPr>
        <p:pic>
          <p:nvPicPr>
            <p:cNvPr id="857" name="Google Shape;857;g2c3d16903f0_0_286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8" name="Google Shape;858;g2c3d16903f0_0_286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9" name="Google Shape;859;g2c3d16903f0_0_286"/>
          <p:cNvGrpSpPr/>
          <p:nvPr/>
        </p:nvGrpSpPr>
        <p:grpSpPr>
          <a:xfrm>
            <a:off x="5197413" y="2109988"/>
            <a:ext cx="945263" cy="1011911"/>
            <a:chOff x="5197413" y="2719588"/>
            <a:chExt cx="945263" cy="1011911"/>
          </a:xfrm>
        </p:grpSpPr>
        <p:pic>
          <p:nvPicPr>
            <p:cNvPr id="860" name="Google Shape;860;g2c3d16903f0_0_286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5197413" y="2891198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1" name="Google Shape;861;g2c3d16903f0_0_286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5538650" y="2719588"/>
              <a:ext cx="604026" cy="604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2" name="Google Shape;862;g2c3d16903f0_0_286"/>
          <p:cNvGrpSpPr/>
          <p:nvPr/>
        </p:nvGrpSpPr>
        <p:grpSpPr>
          <a:xfrm>
            <a:off x="13296325" y="2075875"/>
            <a:ext cx="1164936" cy="1053848"/>
            <a:chOff x="13296325" y="2685475"/>
            <a:chExt cx="1164936" cy="1053848"/>
          </a:xfrm>
        </p:grpSpPr>
        <p:pic>
          <p:nvPicPr>
            <p:cNvPr id="863" name="Google Shape;863;g2c3d16903f0_0_286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4" name="Google Shape;864;g2c3d16903f0_0_286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3620961" y="2685475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5" name="Google Shape;865;g2c3d16903f0_0_286"/>
          <p:cNvSpPr/>
          <p:nvPr/>
        </p:nvSpPr>
        <p:spPr>
          <a:xfrm>
            <a:off x="20066975" y="9671050"/>
            <a:ext cx="2788500" cy="11298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6" name="Google Shape;866;g2c3d16903f0_0_286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7041300" y="2067900"/>
            <a:ext cx="604024" cy="60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7" name="Google Shape;867;g2c3d16903f0_0_286"/>
          <p:cNvGrpSpPr/>
          <p:nvPr/>
        </p:nvGrpSpPr>
        <p:grpSpPr>
          <a:xfrm>
            <a:off x="20143405" y="9773393"/>
            <a:ext cx="1164979" cy="1080225"/>
            <a:chOff x="20143405" y="9773393"/>
            <a:chExt cx="1164979" cy="1080225"/>
          </a:xfrm>
        </p:grpSpPr>
        <p:grpSp>
          <p:nvGrpSpPr>
            <p:cNvPr id="868" name="Google Shape;868;g2c3d16903f0_0_286"/>
            <p:cNvGrpSpPr/>
            <p:nvPr/>
          </p:nvGrpSpPr>
          <p:grpSpPr>
            <a:xfrm>
              <a:off x="20143405" y="9773393"/>
              <a:ext cx="1164979" cy="1080225"/>
              <a:chOff x="20802475" y="10338075"/>
              <a:chExt cx="1343225" cy="1354175"/>
            </a:xfrm>
          </p:grpSpPr>
          <p:pic>
            <p:nvPicPr>
              <p:cNvPr id="869" name="Google Shape;869;g2c3d16903f0_0_286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1305400" y="10851950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0" name="Google Shape;870;g2c3d16903f0_0_286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0802475" y="10338075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871" name="Google Shape;871;g2c3d16903f0_0_286"/>
            <p:cNvCxnSpPr/>
            <p:nvPr/>
          </p:nvCxnSpPr>
          <p:spPr>
            <a:xfrm rot="10800000">
              <a:off x="20720814" y="9859868"/>
              <a:ext cx="436200" cy="409800"/>
            </a:xfrm>
            <a:prstGeom prst="bentConnector3">
              <a:avLst>
                <a:gd fmla="val -759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872" name="Google Shape;872;g2c3d16903f0_0_286"/>
            <p:cNvCxnSpPr/>
            <p:nvPr/>
          </p:nvCxnSpPr>
          <p:spPr>
            <a:xfrm flipH="1" rot="5400000">
              <a:off x="20207550" y="10404725"/>
              <a:ext cx="436500" cy="3705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sp>
        <p:nvSpPr>
          <p:cNvPr id="873" name="Google Shape;873;g2c3d16903f0_0_286"/>
          <p:cNvSpPr txBox="1"/>
          <p:nvPr/>
        </p:nvSpPr>
        <p:spPr>
          <a:xfrm>
            <a:off x="21366972" y="9878800"/>
            <a:ext cx="14004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M2M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Services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874" name="Google Shape;874;g2c3d16903f0_0_286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5054200" y="9626775"/>
            <a:ext cx="1125674" cy="1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2c3d16903f0_0_286"/>
          <p:cNvSpPr txBox="1"/>
          <p:nvPr/>
        </p:nvSpPr>
        <p:spPr>
          <a:xfrm>
            <a:off x="16243450" y="9724964"/>
            <a:ext cx="13089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catalog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876" name="Google Shape;876;g2c3d16903f0_0_286"/>
          <p:cNvGrpSpPr/>
          <p:nvPr/>
        </p:nvGrpSpPr>
        <p:grpSpPr>
          <a:xfrm>
            <a:off x="7092375" y="5167250"/>
            <a:ext cx="2724201" cy="1148051"/>
            <a:chOff x="7092375" y="5167250"/>
            <a:chExt cx="2724201" cy="1148051"/>
          </a:xfrm>
        </p:grpSpPr>
        <p:sp>
          <p:nvSpPr>
            <p:cNvPr id="877" name="Google Shape;877;g2c3d16903f0_0_286"/>
            <p:cNvSpPr/>
            <p:nvPr/>
          </p:nvSpPr>
          <p:spPr>
            <a:xfrm>
              <a:off x="7092375" y="5185501"/>
              <a:ext cx="2461500" cy="1129800"/>
            </a:xfrm>
            <a:prstGeom prst="rect">
              <a:avLst/>
            </a:prstGeom>
            <a:solidFill>
              <a:srgbClr val="0019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8" name="Google Shape;878;g2c3d16903f0_0_286"/>
            <p:cNvPicPr preferRelativeResize="0"/>
            <p:nvPr/>
          </p:nvPicPr>
          <p:blipFill>
            <a:blip r:embed="rId44">
              <a:alphaModFix/>
            </a:blip>
            <a:stretch>
              <a:fillRect/>
            </a:stretch>
          </p:blipFill>
          <p:spPr>
            <a:xfrm>
              <a:off x="7214480" y="5341995"/>
              <a:ext cx="939076" cy="93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9" name="Google Shape;879;g2c3d16903f0_0_286"/>
            <p:cNvSpPr txBox="1"/>
            <p:nvPr/>
          </p:nvSpPr>
          <p:spPr>
            <a:xfrm>
              <a:off x="8050476" y="5167250"/>
              <a:ext cx="17661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Data Repository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sp>
        <p:nvSpPr>
          <p:cNvPr id="880" name="Google Shape;880;g2c3d16903f0_0_286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1" name="Google Shape;881;g2c3d16903f0_0_28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882" name="Google Shape;882;g2c3d16903f0_0_286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Stakeholder</a:t>
            </a:r>
            <a:endParaRPr b="1" sz="2800">
              <a:solidFill>
                <a:srgbClr val="96FAE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Co-Design</a:t>
            </a:r>
            <a:endParaRPr b="1" sz="2800">
              <a:solidFill>
                <a:srgbClr val="96FAED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c3d16903f0_0_405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2c3d16903f0_0_405"/>
          <p:cNvSpPr txBox="1"/>
          <p:nvPr>
            <p:ph idx="4294967295" type="title"/>
          </p:nvPr>
        </p:nvSpPr>
        <p:spPr>
          <a:xfrm>
            <a:off x="2564146" y="6584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DTOs Architecture (simplified)</a:t>
            </a:r>
            <a:endParaRPr/>
          </a:p>
        </p:txBody>
      </p:sp>
      <p:sp>
        <p:nvSpPr>
          <p:cNvPr id="889" name="Google Shape;889;g2c3d16903f0_0_405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g2c3d16903f0_0_405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g2c3d16903f0_0_405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g2c3d16903f0_0_405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g2c3d16903f0_0_405"/>
          <p:cNvSpPr/>
          <p:nvPr/>
        </p:nvSpPr>
        <p:spPr>
          <a:xfrm>
            <a:off x="12586125" y="3695725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g2c3d16903f0_0_405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2c3d16903f0_0_405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2c3d16903f0_0_405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Infraestructure &amp; 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897" name="Google Shape;897;g2c3d16903f0_0_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898" name="Google Shape;898;g2c3d16903f0_0_405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899" name="Google Shape;899;g2c3d16903f0_0_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900" name="Google Shape;900;g2c3d16903f0_0_405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901" name="Google Shape;901;g2c3d16903f0_0_40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902" name="Google Shape;902;g2c3d16903f0_0_40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903" name="Google Shape;903;g2c3d16903f0_0_405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Engine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904" name="Google Shape;904;g2c3d16903f0_0_405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905" name="Google Shape;905;g2c3d16903f0_0_40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906" name="Google Shape;906;g2c3d16903f0_0_40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907" name="Google Shape;907;g2c3d16903f0_0_405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Lake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908" name="Google Shape;908;g2c3d16903f0_0_4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909" name="Google Shape;909;g2c3d16903f0_0_405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</a:t>
            </a:r>
            <a:r>
              <a:rPr b="1" lang="en-NL" sz="2800">
                <a:solidFill>
                  <a:srgbClr val="96FAED"/>
                </a:solidFill>
              </a:rPr>
              <a:t>Sources</a:t>
            </a:r>
            <a:r>
              <a:rPr b="1" lang="en-NL" sz="2700">
                <a:solidFill>
                  <a:srgbClr val="96FAED"/>
                </a:solidFill>
              </a:rPr>
              <a:t> &amp; Providers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910" name="Google Shape;910;g2c3d16903f0_0_405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911" name="Google Shape;911;g2c3d16903f0_0_40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912" name="Google Shape;912;g2c3d16903f0_0_40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913" name="Google Shape;913;g2c3d16903f0_0_405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rgbClr val="96FAED"/>
                  </a:solidFill>
                </a:rPr>
                <a:t>User’s Interfaces</a:t>
              </a:r>
              <a:endParaRPr b="1" sz="2700">
                <a:solidFill>
                  <a:srgbClr val="96FAED"/>
                </a:solidFill>
              </a:endParaRPr>
            </a:p>
          </p:txBody>
        </p:sp>
      </p:grpSp>
      <p:sp>
        <p:nvSpPr>
          <p:cNvPr id="914" name="Google Shape;914;g2c3d16903f0_0_405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915" name="Google Shape;915;g2c3d16903f0_0_4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916" name="Google Shape;916;g2c3d16903f0_0_405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917" name="Google Shape;917;g2c3d16903f0_0_405"/>
          <p:cNvSpPr/>
          <p:nvPr/>
        </p:nvSpPr>
        <p:spPr>
          <a:xfrm>
            <a:off x="8121450" y="9353550"/>
            <a:ext cx="1632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8" name="Google Shape;918;g2c3d16903f0_0_4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919" name="Google Shape;919;g2c3d16903f0_0_405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cxnSp>
        <p:nvCxnSpPr>
          <p:cNvPr id="920" name="Google Shape;920;g2c3d16903f0_0_405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21" name="Google Shape;921;g2c3d16903f0_0_405"/>
          <p:cNvSpPr txBox="1"/>
          <p:nvPr/>
        </p:nvSpPr>
        <p:spPr>
          <a:xfrm>
            <a:off x="2888875" y="12741900"/>
            <a:ext cx="2145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SOCIB added-value: from data acquisition to user-information</a:t>
            </a:r>
            <a:endParaRPr b="1" sz="4000">
              <a:solidFill>
                <a:schemeClr val="accent1"/>
              </a:solidFill>
            </a:endParaRPr>
          </a:p>
        </p:txBody>
      </p:sp>
      <p:grpSp>
        <p:nvGrpSpPr>
          <p:cNvPr id="922" name="Google Shape;922;g2c3d16903f0_0_405"/>
          <p:cNvGrpSpPr/>
          <p:nvPr/>
        </p:nvGrpSpPr>
        <p:grpSpPr>
          <a:xfrm>
            <a:off x="3672547" y="4100389"/>
            <a:ext cx="1765998" cy="1705591"/>
            <a:chOff x="3748747" y="6691189"/>
            <a:chExt cx="1765998" cy="1705591"/>
          </a:xfrm>
        </p:grpSpPr>
        <p:pic>
          <p:nvPicPr>
            <p:cNvPr id="923" name="Google Shape;923;g2c3d16903f0_0_40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997107" y="6691198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g2c3d16903f0_0_40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72938" y="78778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g2c3d16903f0_0_40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48747" y="7877814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g2c3d16903f0_0_40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48749" y="72845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7" name="Google Shape;927;g2c3d16903f0_0_40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997107" y="7284507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g2c3d16903f0_0_40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748749" y="669119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g2c3d16903f0_0_40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372937" y="7284514"/>
              <a:ext cx="517634" cy="518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g2c3d16903f0_0_40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72929" y="6691189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1" name="Google Shape;931;g2c3d16903f0_0_405"/>
          <p:cNvSpPr txBox="1"/>
          <p:nvPr/>
        </p:nvSpPr>
        <p:spPr>
          <a:xfrm>
            <a:off x="4866594" y="5158524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Observations &amp; Forecasts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32" name="Google Shape;932;g2c3d16903f0_0_405"/>
          <p:cNvSpPr txBox="1"/>
          <p:nvPr/>
        </p:nvSpPr>
        <p:spPr>
          <a:xfrm>
            <a:off x="4380725" y="6944325"/>
            <a:ext cx="214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Providers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33" name="Google Shape;933;g2c3d16903f0_0_405"/>
          <p:cNvPicPr preferRelativeResize="0"/>
          <p:nvPr/>
        </p:nvPicPr>
        <p:blipFill rotWithShape="1">
          <a:blip r:embed="rId20">
            <a:alphaModFix/>
          </a:blip>
          <a:srcRect b="12491" l="14150" r="14528" t="7998"/>
          <a:stretch/>
        </p:blipFill>
        <p:spPr>
          <a:xfrm>
            <a:off x="4658080" y="6138951"/>
            <a:ext cx="646513" cy="7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g2c3d16903f0_0_40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17050" y="6857988"/>
            <a:ext cx="604025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g2c3d16903f0_0_405"/>
          <p:cNvPicPr preferRelativeResize="0"/>
          <p:nvPr/>
        </p:nvPicPr>
        <p:blipFill rotWithShape="1">
          <a:blip r:embed="rId22">
            <a:alphaModFix/>
          </a:blip>
          <a:srcRect b="0" l="22524" r="22869" t="0"/>
          <a:stretch/>
        </p:blipFill>
        <p:spPr>
          <a:xfrm>
            <a:off x="3717050" y="6129238"/>
            <a:ext cx="840300" cy="5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g2c3d16903f0_0_40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05151" y="6140672"/>
            <a:ext cx="720750" cy="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g2c3d16903f0_0_40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80750" y="74595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g2c3d16903f0_0_405"/>
          <p:cNvSpPr txBox="1"/>
          <p:nvPr/>
        </p:nvSpPr>
        <p:spPr>
          <a:xfrm>
            <a:off x="1104129" y="7881802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Governance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39" name="Google Shape;939;g2c3d16903f0_0_40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04125" y="211000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g2c3d16903f0_0_405"/>
          <p:cNvSpPr txBox="1"/>
          <p:nvPr/>
        </p:nvSpPr>
        <p:spPr>
          <a:xfrm>
            <a:off x="1936450" y="2336100"/>
            <a:ext cx="1080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Vision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41" name="Google Shape;941;g2c3d16903f0_0_40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80825" y="35711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g2c3d16903f0_0_405"/>
          <p:cNvSpPr txBox="1"/>
          <p:nvPr/>
        </p:nvSpPr>
        <p:spPr>
          <a:xfrm>
            <a:off x="1706175" y="4166725"/>
            <a:ext cx="1308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Strategy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43" name="Google Shape;943;g2c3d16903f0_0_40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904050" y="5507263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g2c3d16903f0_0_405"/>
          <p:cNvSpPr txBox="1"/>
          <p:nvPr/>
        </p:nvSpPr>
        <p:spPr>
          <a:xfrm>
            <a:off x="1064800" y="5971900"/>
            <a:ext cx="19389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Work Governance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945" name="Google Shape;945;g2c3d16903f0_0_405"/>
          <p:cNvGrpSpPr/>
          <p:nvPr/>
        </p:nvGrpSpPr>
        <p:grpSpPr>
          <a:xfrm>
            <a:off x="16929250" y="4172899"/>
            <a:ext cx="2340600" cy="2089401"/>
            <a:chOff x="16548250" y="5620699"/>
            <a:chExt cx="2340600" cy="2089401"/>
          </a:xfrm>
        </p:grpSpPr>
        <p:pic>
          <p:nvPicPr>
            <p:cNvPr id="946" name="Google Shape;946;g2c3d16903f0_0_405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7093449" y="56206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Google Shape;947;g2c3d16903f0_0_405"/>
            <p:cNvSpPr txBox="1"/>
            <p:nvPr/>
          </p:nvSpPr>
          <p:spPr>
            <a:xfrm>
              <a:off x="16548250" y="6876700"/>
              <a:ext cx="23406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Forecasting Models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948" name="Google Shape;948;g2c3d16903f0_0_405"/>
          <p:cNvGrpSpPr/>
          <p:nvPr/>
        </p:nvGrpSpPr>
        <p:grpSpPr>
          <a:xfrm>
            <a:off x="16161980" y="6765018"/>
            <a:ext cx="1291825" cy="1434207"/>
            <a:chOff x="16161980" y="6765018"/>
            <a:chExt cx="1291825" cy="1434207"/>
          </a:xfrm>
        </p:grpSpPr>
        <p:pic>
          <p:nvPicPr>
            <p:cNvPr id="949" name="Google Shape;949;g2c3d16903f0_0_405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6161980" y="6765018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0" name="Google Shape;950;g2c3d16903f0_0_405"/>
            <p:cNvSpPr txBox="1"/>
            <p:nvPr/>
          </p:nvSpPr>
          <p:spPr>
            <a:xfrm>
              <a:off x="16423063" y="6767625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pic>
        <p:nvPicPr>
          <p:cNvPr id="951" name="Google Shape;951;g2c3d16903f0_0_405"/>
          <p:cNvPicPr preferRelativeResize="0"/>
          <p:nvPr/>
        </p:nvPicPr>
        <p:blipFill>
          <a:blip r:embed="rId29">
            <a:alphaModFix amt="84000"/>
          </a:blip>
          <a:stretch>
            <a:fillRect/>
          </a:stretch>
        </p:blipFill>
        <p:spPr>
          <a:xfrm>
            <a:off x="20012100" y="410747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g2c3d16903f0_0_405"/>
          <p:cNvPicPr preferRelativeResize="0"/>
          <p:nvPr/>
        </p:nvPicPr>
        <p:blipFill>
          <a:blip r:embed="rId30">
            <a:alphaModFix amt="86000"/>
          </a:blip>
          <a:stretch>
            <a:fillRect/>
          </a:stretch>
        </p:blipFill>
        <p:spPr>
          <a:xfrm>
            <a:off x="20463250" y="3753600"/>
            <a:ext cx="945249" cy="945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53" name="Google Shape;953;g2c3d16903f0_0_405"/>
          <p:cNvSpPr txBox="1"/>
          <p:nvPr/>
        </p:nvSpPr>
        <p:spPr>
          <a:xfrm>
            <a:off x="21366967" y="4018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54" name="Google Shape;954;g2c3d16903f0_0_405"/>
          <p:cNvPicPr preferRelativeResize="0"/>
          <p:nvPr/>
        </p:nvPicPr>
        <p:blipFill>
          <a:blip r:embed="rId31">
            <a:alphaModFix amt="77000"/>
          </a:blip>
          <a:stretch>
            <a:fillRect/>
          </a:stretch>
        </p:blipFill>
        <p:spPr>
          <a:xfrm>
            <a:off x="20463250" y="4622650"/>
            <a:ext cx="646526" cy="6465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5" name="Google Shape;955;g2c3d16903f0_0_40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0119725" y="5548800"/>
            <a:ext cx="1129800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g2c3d16903f0_0_405"/>
          <p:cNvSpPr txBox="1"/>
          <p:nvPr/>
        </p:nvSpPr>
        <p:spPr>
          <a:xfrm>
            <a:off x="21138367" y="56948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GUI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Systems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57" name="Google Shape;957;g2c3d16903f0_0_40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91125" y="6821088"/>
            <a:ext cx="1400400" cy="1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g2c3d16903f0_0_405"/>
          <p:cNvSpPr txBox="1"/>
          <p:nvPr/>
        </p:nvSpPr>
        <p:spPr>
          <a:xfrm>
            <a:off x="21138367" y="7066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Open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insights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59" name="Google Shape;959;g2c3d16903f0_0_40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0754896" y="11509021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g2c3d16903f0_0_40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90220" y="1153117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g2c3d16903f0_0_405"/>
          <p:cNvSpPr txBox="1"/>
          <p:nvPr/>
        </p:nvSpPr>
        <p:spPr>
          <a:xfrm>
            <a:off x="850672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Outreach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62" name="Google Shape;962;g2c3d16903f0_0_405"/>
          <p:cNvSpPr txBox="1"/>
          <p:nvPr/>
        </p:nvSpPr>
        <p:spPr>
          <a:xfrm>
            <a:off x="1184047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Training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63" name="Google Shape;963;g2c3d16903f0_0_40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3828200" y="11458800"/>
            <a:ext cx="939076" cy="9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g2c3d16903f0_0_405"/>
          <p:cNvSpPr txBox="1"/>
          <p:nvPr/>
        </p:nvSpPr>
        <p:spPr>
          <a:xfrm>
            <a:off x="14812275" y="11687025"/>
            <a:ext cx="2788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Communication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65" name="Google Shape;965;g2c3d16903f0_0_40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6736325" y="2280627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g2c3d16903f0_0_405"/>
          <p:cNvSpPr txBox="1"/>
          <p:nvPr/>
        </p:nvSpPr>
        <p:spPr>
          <a:xfrm>
            <a:off x="6108850" y="2228500"/>
            <a:ext cx="354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Operational servers &amp;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Filesystem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67" name="Google Shape;967;g2c3d16903f0_0_405"/>
          <p:cNvSpPr txBox="1"/>
          <p:nvPr/>
        </p:nvSpPr>
        <p:spPr>
          <a:xfrm>
            <a:off x="10376050" y="2685700"/>
            <a:ext cx="35481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68" name="Google Shape;968;g2c3d16903f0_0_405"/>
          <p:cNvSpPr txBox="1"/>
          <p:nvPr/>
        </p:nvSpPr>
        <p:spPr>
          <a:xfrm>
            <a:off x="14414650" y="2380900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Computing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69" name="Google Shape;969;g2c3d16903f0_0_405"/>
          <p:cNvSpPr txBox="1"/>
          <p:nvPr/>
        </p:nvSpPr>
        <p:spPr>
          <a:xfrm>
            <a:off x="17600725" y="2347391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970" name="Google Shape;970;g2c3d16903f0_0_405"/>
          <p:cNvSpPr/>
          <p:nvPr/>
        </p:nvSpPr>
        <p:spPr>
          <a:xfrm>
            <a:off x="14920450" y="9353550"/>
            <a:ext cx="2625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1" name="Google Shape;971;g2c3d16903f0_0_405"/>
          <p:cNvGrpSpPr/>
          <p:nvPr/>
        </p:nvGrpSpPr>
        <p:grpSpPr>
          <a:xfrm>
            <a:off x="9618613" y="2093675"/>
            <a:ext cx="939099" cy="1025298"/>
            <a:chOff x="9618613" y="2703275"/>
            <a:chExt cx="939099" cy="1025298"/>
          </a:xfrm>
        </p:grpSpPr>
        <p:pic>
          <p:nvPicPr>
            <p:cNvPr id="972" name="Google Shape;972;g2c3d16903f0_0_40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g2c3d16903f0_0_405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g2c3d16903f0_0_405"/>
          <p:cNvGrpSpPr/>
          <p:nvPr/>
        </p:nvGrpSpPr>
        <p:grpSpPr>
          <a:xfrm>
            <a:off x="5197413" y="2109988"/>
            <a:ext cx="945263" cy="1011911"/>
            <a:chOff x="5197413" y="2719588"/>
            <a:chExt cx="945263" cy="1011911"/>
          </a:xfrm>
        </p:grpSpPr>
        <p:pic>
          <p:nvPicPr>
            <p:cNvPr id="975" name="Google Shape;975;g2c3d16903f0_0_40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5197413" y="2891198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6" name="Google Shape;976;g2c3d16903f0_0_405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5538650" y="2719588"/>
              <a:ext cx="604026" cy="604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7" name="Google Shape;977;g2c3d16903f0_0_405"/>
          <p:cNvGrpSpPr/>
          <p:nvPr/>
        </p:nvGrpSpPr>
        <p:grpSpPr>
          <a:xfrm>
            <a:off x="13296325" y="2075875"/>
            <a:ext cx="1164936" cy="1053848"/>
            <a:chOff x="13296325" y="2685475"/>
            <a:chExt cx="1164936" cy="1053848"/>
          </a:xfrm>
        </p:grpSpPr>
        <p:pic>
          <p:nvPicPr>
            <p:cNvPr id="978" name="Google Shape;978;g2c3d16903f0_0_40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9" name="Google Shape;979;g2c3d16903f0_0_405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3620961" y="2685475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0" name="Google Shape;980;g2c3d16903f0_0_405"/>
          <p:cNvSpPr/>
          <p:nvPr/>
        </p:nvSpPr>
        <p:spPr>
          <a:xfrm>
            <a:off x="20066975" y="9671050"/>
            <a:ext cx="2788500" cy="11298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1" name="Google Shape;981;g2c3d16903f0_0_40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7041300" y="2067900"/>
            <a:ext cx="604024" cy="60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2" name="Google Shape;982;g2c3d16903f0_0_405"/>
          <p:cNvGrpSpPr/>
          <p:nvPr/>
        </p:nvGrpSpPr>
        <p:grpSpPr>
          <a:xfrm>
            <a:off x="20143405" y="9773393"/>
            <a:ext cx="1164979" cy="1080225"/>
            <a:chOff x="20143405" y="9773393"/>
            <a:chExt cx="1164979" cy="1080225"/>
          </a:xfrm>
        </p:grpSpPr>
        <p:grpSp>
          <p:nvGrpSpPr>
            <p:cNvPr id="983" name="Google Shape;983;g2c3d16903f0_0_405"/>
            <p:cNvGrpSpPr/>
            <p:nvPr/>
          </p:nvGrpSpPr>
          <p:grpSpPr>
            <a:xfrm>
              <a:off x="20143405" y="9773393"/>
              <a:ext cx="1164979" cy="1080225"/>
              <a:chOff x="20802475" y="10338075"/>
              <a:chExt cx="1343225" cy="1354175"/>
            </a:xfrm>
          </p:grpSpPr>
          <p:pic>
            <p:nvPicPr>
              <p:cNvPr id="984" name="Google Shape;984;g2c3d16903f0_0_405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1305400" y="10851950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5" name="Google Shape;985;g2c3d16903f0_0_405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0802475" y="10338075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986" name="Google Shape;986;g2c3d16903f0_0_405"/>
            <p:cNvCxnSpPr/>
            <p:nvPr/>
          </p:nvCxnSpPr>
          <p:spPr>
            <a:xfrm rot="10800000">
              <a:off x="20720814" y="9859868"/>
              <a:ext cx="436200" cy="409800"/>
            </a:xfrm>
            <a:prstGeom prst="bentConnector3">
              <a:avLst>
                <a:gd fmla="val -759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987" name="Google Shape;987;g2c3d16903f0_0_405"/>
            <p:cNvCxnSpPr/>
            <p:nvPr/>
          </p:nvCxnSpPr>
          <p:spPr>
            <a:xfrm flipH="1" rot="5400000">
              <a:off x="20207550" y="10404725"/>
              <a:ext cx="436500" cy="3705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sp>
        <p:nvSpPr>
          <p:cNvPr id="988" name="Google Shape;988;g2c3d16903f0_0_405"/>
          <p:cNvSpPr txBox="1"/>
          <p:nvPr/>
        </p:nvSpPr>
        <p:spPr>
          <a:xfrm>
            <a:off x="21366972" y="9878800"/>
            <a:ext cx="14004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M2M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Services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989" name="Google Shape;989;g2c3d16903f0_0_40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5054200" y="9626775"/>
            <a:ext cx="1125674" cy="1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g2c3d16903f0_0_405"/>
          <p:cNvSpPr txBox="1"/>
          <p:nvPr/>
        </p:nvSpPr>
        <p:spPr>
          <a:xfrm>
            <a:off x="16243450" y="9724964"/>
            <a:ext cx="13089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catalog</a:t>
            </a:r>
            <a:endParaRPr sz="2300">
              <a:solidFill>
                <a:schemeClr val="lt1"/>
              </a:solidFill>
            </a:endParaRPr>
          </a:p>
        </p:txBody>
      </p:sp>
      <p:cxnSp>
        <p:nvCxnSpPr>
          <p:cNvPr id="991" name="Google Shape;991;g2c3d16903f0_0_405"/>
          <p:cNvCxnSpPr/>
          <p:nvPr/>
        </p:nvCxnSpPr>
        <p:spPr>
          <a:xfrm>
            <a:off x="10038763" y="3118973"/>
            <a:ext cx="0" cy="988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2" name="Google Shape;992;g2c3d16903f0_0_405"/>
          <p:cNvCxnSpPr/>
          <p:nvPr/>
        </p:nvCxnSpPr>
        <p:spPr>
          <a:xfrm>
            <a:off x="10363012" y="4526499"/>
            <a:ext cx="5205300" cy="15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3" name="Google Shape;993;g2c3d16903f0_0_405"/>
          <p:cNvCxnSpPr/>
          <p:nvPr/>
        </p:nvCxnSpPr>
        <p:spPr>
          <a:xfrm flipH="1" rot="-5400000">
            <a:off x="9900613" y="5085923"/>
            <a:ext cx="1743600" cy="14673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4" name="Google Shape;994;g2c3d16903f0_0_405"/>
          <p:cNvCxnSpPr/>
          <p:nvPr/>
        </p:nvCxnSpPr>
        <p:spPr>
          <a:xfrm flipH="1">
            <a:off x="13445100" y="5086450"/>
            <a:ext cx="2461500" cy="1605000"/>
          </a:xfrm>
          <a:prstGeom prst="bentConnector3">
            <a:avLst>
              <a:gd fmla="val 76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5" name="Google Shape;995;g2c3d16903f0_0_405"/>
          <p:cNvCxnSpPr/>
          <p:nvPr/>
        </p:nvCxnSpPr>
        <p:spPr>
          <a:xfrm rot="10800000">
            <a:off x="5562613" y="4514723"/>
            <a:ext cx="4056000" cy="12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6" name="Google Shape;996;g2c3d16903f0_0_405"/>
          <p:cNvCxnSpPr/>
          <p:nvPr/>
        </p:nvCxnSpPr>
        <p:spPr>
          <a:xfrm flipH="1" rot="10800000">
            <a:off x="6125901" y="4953047"/>
            <a:ext cx="3475200" cy="1548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7" name="Google Shape;997;g2c3d16903f0_0_405"/>
          <p:cNvCxnSpPr/>
          <p:nvPr/>
        </p:nvCxnSpPr>
        <p:spPr>
          <a:xfrm flipH="1" rot="10800000">
            <a:off x="22538772" y="10287100"/>
            <a:ext cx="1129800" cy="8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998" name="Google Shape;998;g2c3d16903f0_0_405"/>
          <p:cNvCxnSpPr/>
          <p:nvPr/>
        </p:nvCxnSpPr>
        <p:spPr>
          <a:xfrm flipH="1" rot="5400000">
            <a:off x="16108586" y="4726427"/>
            <a:ext cx="1297200" cy="998400"/>
          </a:xfrm>
          <a:prstGeom prst="bentConnector3">
            <a:avLst>
              <a:gd fmla="val 97023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99" name="Google Shape;999;g2c3d16903f0_0_405"/>
          <p:cNvCxnSpPr/>
          <p:nvPr/>
        </p:nvCxnSpPr>
        <p:spPr>
          <a:xfrm flipH="1" rot="-5400000">
            <a:off x="143313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0" name="Google Shape;1000;g2c3d16903f0_0_405"/>
          <p:cNvCxnSpPr/>
          <p:nvPr/>
        </p:nvCxnSpPr>
        <p:spPr>
          <a:xfrm flipH="1" rot="-5400000">
            <a:off x="188271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1" name="Google Shape;1001;g2c3d16903f0_0_405"/>
          <p:cNvCxnSpPr/>
          <p:nvPr/>
        </p:nvCxnSpPr>
        <p:spPr>
          <a:xfrm>
            <a:off x="19891125" y="7521288"/>
            <a:ext cx="252300" cy="2587200"/>
          </a:xfrm>
          <a:prstGeom prst="bentConnector3">
            <a:avLst>
              <a:gd fmla="val -33421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2" name="Google Shape;1002;g2c3d16903f0_0_405"/>
          <p:cNvCxnSpPr/>
          <p:nvPr/>
        </p:nvCxnSpPr>
        <p:spPr>
          <a:xfrm rot="5400000">
            <a:off x="16842100" y="6943150"/>
            <a:ext cx="1938300" cy="576600"/>
          </a:xfrm>
          <a:prstGeom prst="bentConnector3">
            <a:avLst>
              <a:gd fmla="val 1000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3" name="Google Shape;1003;g2c3d16903f0_0_405"/>
          <p:cNvCxnSpPr/>
          <p:nvPr/>
        </p:nvCxnSpPr>
        <p:spPr>
          <a:xfrm flipH="1" rot="-5400000">
            <a:off x="15670813" y="5713425"/>
            <a:ext cx="1703100" cy="405300"/>
          </a:xfrm>
          <a:prstGeom prst="bentConnector3">
            <a:avLst>
              <a:gd fmla="val 45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4" name="Google Shape;1004;g2c3d16903f0_0_405"/>
          <p:cNvCxnSpPr/>
          <p:nvPr/>
        </p:nvCxnSpPr>
        <p:spPr>
          <a:xfrm flipH="1">
            <a:off x="5635513" y="3238523"/>
            <a:ext cx="1500" cy="133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5" name="Google Shape;1005;g2c3d16903f0_0_405"/>
          <p:cNvCxnSpPr/>
          <p:nvPr/>
        </p:nvCxnSpPr>
        <p:spPr>
          <a:xfrm rot="10800000">
            <a:off x="9795150" y="5278900"/>
            <a:ext cx="6205800" cy="2511000"/>
          </a:xfrm>
          <a:prstGeom prst="bentConnector3">
            <a:avLst>
              <a:gd fmla="val 9999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6" name="Google Shape;1006;g2c3d16903f0_0_405"/>
          <p:cNvCxnSpPr/>
          <p:nvPr/>
        </p:nvCxnSpPr>
        <p:spPr>
          <a:xfrm>
            <a:off x="14402125" y="8854513"/>
            <a:ext cx="5426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7" name="Google Shape;1007;g2c3d16903f0_0_405"/>
          <p:cNvCxnSpPr/>
          <p:nvPr/>
        </p:nvCxnSpPr>
        <p:spPr>
          <a:xfrm flipH="1" rot="10800000">
            <a:off x="17552350" y="7521164"/>
            <a:ext cx="2338800" cy="26205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8" name="Google Shape;1008;g2c3d16903f0_0_405"/>
          <p:cNvCxnSpPr/>
          <p:nvPr/>
        </p:nvCxnSpPr>
        <p:spPr>
          <a:xfrm flipH="1" rot="-5400000">
            <a:off x="18773350" y="8682914"/>
            <a:ext cx="295200" cy="4046100"/>
          </a:xfrm>
          <a:prstGeom prst="bentConnector3">
            <a:avLst>
              <a:gd fmla="val 180684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009" name="Google Shape;1009;g2c3d16903f0_0_405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010" name="Google Shape;1010;g2c3d16903f0_0_405"/>
          <p:cNvGrpSpPr/>
          <p:nvPr/>
        </p:nvGrpSpPr>
        <p:grpSpPr>
          <a:xfrm>
            <a:off x="7092375" y="5167250"/>
            <a:ext cx="2724201" cy="1148051"/>
            <a:chOff x="7092375" y="5167250"/>
            <a:chExt cx="2724201" cy="1148051"/>
          </a:xfrm>
        </p:grpSpPr>
        <p:sp>
          <p:nvSpPr>
            <p:cNvPr id="1011" name="Google Shape;1011;g2c3d16903f0_0_405"/>
            <p:cNvSpPr/>
            <p:nvPr/>
          </p:nvSpPr>
          <p:spPr>
            <a:xfrm>
              <a:off x="7092375" y="5185501"/>
              <a:ext cx="2461500" cy="1129800"/>
            </a:xfrm>
            <a:prstGeom prst="rect">
              <a:avLst/>
            </a:prstGeom>
            <a:solidFill>
              <a:srgbClr val="0019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12" name="Google Shape;1012;g2c3d16903f0_0_405"/>
            <p:cNvPicPr preferRelativeResize="0"/>
            <p:nvPr/>
          </p:nvPicPr>
          <p:blipFill>
            <a:blip r:embed="rId44">
              <a:alphaModFix/>
            </a:blip>
            <a:stretch>
              <a:fillRect/>
            </a:stretch>
          </p:blipFill>
          <p:spPr>
            <a:xfrm>
              <a:off x="7214480" y="5341995"/>
              <a:ext cx="939076" cy="93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3" name="Google Shape;1013;g2c3d16903f0_0_405"/>
            <p:cNvSpPr txBox="1"/>
            <p:nvPr/>
          </p:nvSpPr>
          <p:spPr>
            <a:xfrm>
              <a:off x="8050476" y="5167250"/>
              <a:ext cx="17661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Data Repository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014" name="Google Shape;1014;g2c3d16903f0_0_405"/>
          <p:cNvGrpSpPr/>
          <p:nvPr/>
        </p:nvGrpSpPr>
        <p:grpSpPr>
          <a:xfrm>
            <a:off x="9618613" y="3922475"/>
            <a:ext cx="939099" cy="1025298"/>
            <a:chOff x="9618613" y="2703275"/>
            <a:chExt cx="939099" cy="1025298"/>
          </a:xfrm>
        </p:grpSpPr>
        <p:pic>
          <p:nvPicPr>
            <p:cNvPr id="1015" name="Google Shape;1015;g2c3d16903f0_0_40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6" name="Google Shape;1016;g2c3d16903f0_0_405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" name="Google Shape;1017;g2c3d16903f0_0_405"/>
          <p:cNvGrpSpPr/>
          <p:nvPr/>
        </p:nvGrpSpPr>
        <p:grpSpPr>
          <a:xfrm>
            <a:off x="15518163" y="3904775"/>
            <a:ext cx="1159974" cy="1057273"/>
            <a:chOff x="13296325" y="2682050"/>
            <a:chExt cx="1159974" cy="1057273"/>
          </a:xfrm>
        </p:grpSpPr>
        <p:pic>
          <p:nvPicPr>
            <p:cNvPr id="1018" name="Google Shape;1018;g2c3d16903f0_0_40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9" name="Google Shape;1019;g2c3d16903f0_0_405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3615999" y="2682050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0" name="Google Shape;1020;g2c3d16903f0_0_405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1" name="Google Shape;1021;g2c3d16903f0_0_405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022" name="Google Shape;1022;g2c3d16903f0_0_405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Stakeholder</a:t>
            </a:r>
            <a:endParaRPr b="1" sz="2800">
              <a:solidFill>
                <a:srgbClr val="96FAE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Co-Design</a:t>
            </a:r>
            <a:endParaRPr b="1" sz="2800">
              <a:solidFill>
                <a:srgbClr val="96FAED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c39168e05e_1_46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2030: Implementation phases</a:t>
            </a:r>
            <a:endParaRPr/>
          </a:p>
        </p:txBody>
      </p:sp>
      <p:grpSp>
        <p:nvGrpSpPr>
          <p:cNvPr id="1028" name="Google Shape;1028;g2c39168e05e_1_46"/>
          <p:cNvGrpSpPr/>
          <p:nvPr/>
        </p:nvGrpSpPr>
        <p:grpSpPr>
          <a:xfrm>
            <a:off x="0" y="1574925"/>
            <a:ext cx="24384250" cy="11074200"/>
            <a:chOff x="0" y="1574925"/>
            <a:chExt cx="24384250" cy="11074200"/>
          </a:xfrm>
        </p:grpSpPr>
        <p:sp>
          <p:nvSpPr>
            <p:cNvPr id="1029" name="Google Shape;1029;g2c39168e05e_1_46"/>
            <p:cNvSpPr/>
            <p:nvPr/>
          </p:nvSpPr>
          <p:spPr>
            <a:xfrm>
              <a:off x="0" y="1574925"/>
              <a:ext cx="24384000" cy="11074200"/>
            </a:xfrm>
            <a:prstGeom prst="rect">
              <a:avLst/>
            </a:prstGeom>
            <a:solidFill>
              <a:srgbClr val="00193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0" name="Google Shape;1030;g2c39168e05e_1_46"/>
            <p:cNvPicPr preferRelativeResize="0"/>
            <p:nvPr/>
          </p:nvPicPr>
          <p:blipFill rotWithShape="1">
            <a:blip r:embed="rId3">
              <a:alphaModFix amt="31000"/>
            </a:blip>
            <a:srcRect b="25384" l="21703" r="21748" t="0"/>
            <a:stretch/>
          </p:blipFill>
          <p:spPr>
            <a:xfrm>
              <a:off x="14939845" y="3935450"/>
              <a:ext cx="7189200" cy="7115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31" name="Google Shape;1031;g2c39168e05e_1_46"/>
            <p:cNvSpPr/>
            <p:nvPr/>
          </p:nvSpPr>
          <p:spPr>
            <a:xfrm>
              <a:off x="13659096" y="10364666"/>
              <a:ext cx="5222400" cy="867000"/>
            </a:xfrm>
            <a:prstGeom prst="rect">
              <a:avLst/>
            </a:prstGeom>
            <a:solidFill>
              <a:srgbClr val="42AFB6"/>
            </a:solidFill>
            <a:ln cap="flat" cmpd="sng" w="9525">
              <a:solidFill>
                <a:srgbClr val="94DD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g2c39168e05e_1_46"/>
            <p:cNvSpPr txBox="1"/>
            <p:nvPr/>
          </p:nvSpPr>
          <p:spPr>
            <a:xfrm>
              <a:off x="13726950" y="10303025"/>
              <a:ext cx="5222400" cy="9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3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2031-2033</a:t>
              </a:r>
              <a:endParaRPr b="1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3" name="Google Shape;1033;g2c39168e05e_1_46"/>
            <p:cNvSpPr/>
            <p:nvPr/>
          </p:nvSpPr>
          <p:spPr>
            <a:xfrm>
              <a:off x="18881424" y="10364666"/>
              <a:ext cx="5221200" cy="867000"/>
            </a:xfrm>
            <a:prstGeom prst="rect">
              <a:avLst/>
            </a:prstGeom>
            <a:solidFill>
              <a:srgbClr val="4B8D9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g2c39168e05e_1_46"/>
            <p:cNvSpPr txBox="1"/>
            <p:nvPr/>
          </p:nvSpPr>
          <p:spPr>
            <a:xfrm>
              <a:off x="3379686" y="2153798"/>
              <a:ext cx="5029200" cy="25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000">
                  <a:solidFill>
                    <a:srgbClr val="E0F7FC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2024</a:t>
              </a:r>
              <a:endParaRPr b="1" sz="3000">
                <a:solidFill>
                  <a:srgbClr val="E0F7FC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Finalization of the </a:t>
              </a:r>
              <a:r>
                <a:rPr b="1" lang="en-NL" sz="2400">
                  <a:solidFill>
                    <a:srgbClr val="E0F7FC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Co-design, Implementation, and Management Plan </a:t>
              </a: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of different DTs prototypes </a:t>
              </a: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the Balearic Sea</a:t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35" name="Google Shape;1035;g2c39168e05e_1_46"/>
            <p:cNvSpPr/>
            <p:nvPr/>
          </p:nvSpPr>
          <p:spPr>
            <a:xfrm>
              <a:off x="8436764" y="10364666"/>
              <a:ext cx="5222400" cy="867000"/>
            </a:xfrm>
            <a:prstGeom prst="rect">
              <a:avLst/>
            </a:prstGeom>
            <a:solidFill>
              <a:srgbClr val="94DDED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g2c39168e05e_1_46"/>
            <p:cNvSpPr txBox="1"/>
            <p:nvPr/>
          </p:nvSpPr>
          <p:spPr>
            <a:xfrm>
              <a:off x="8385324" y="10303025"/>
              <a:ext cx="5221200" cy="9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3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2027-2030</a:t>
              </a:r>
              <a:endParaRPr b="1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7" name="Google Shape;1037;g2c39168e05e_1_46"/>
            <p:cNvSpPr txBox="1"/>
            <p:nvPr/>
          </p:nvSpPr>
          <p:spPr>
            <a:xfrm>
              <a:off x="3942700" y="9420425"/>
              <a:ext cx="44691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6000">
                  <a:solidFill>
                    <a:srgbClr val="406B7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PRESENT</a:t>
              </a:r>
              <a:endParaRPr sz="6000">
                <a:solidFill>
                  <a:srgbClr val="406B75"/>
                </a:solidFill>
              </a:endParaRPr>
            </a:p>
          </p:txBody>
        </p:sp>
        <p:sp>
          <p:nvSpPr>
            <p:cNvPr id="1038" name="Google Shape;1038;g2c39168e05e_1_46"/>
            <p:cNvSpPr/>
            <p:nvPr/>
          </p:nvSpPr>
          <p:spPr>
            <a:xfrm>
              <a:off x="3076978" y="2525935"/>
              <a:ext cx="246300" cy="246300"/>
            </a:xfrm>
            <a:prstGeom prst="ellipse">
              <a:avLst/>
            </a:prstGeom>
            <a:solidFill>
              <a:srgbClr val="E0F7FC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g2c39168e05e_1_46"/>
            <p:cNvSpPr txBox="1"/>
            <p:nvPr/>
          </p:nvSpPr>
          <p:spPr>
            <a:xfrm>
              <a:off x="20937100" y="9420425"/>
              <a:ext cx="29832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6000">
                  <a:solidFill>
                    <a:srgbClr val="406B7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FUTURE</a:t>
              </a:r>
              <a:endParaRPr sz="6000">
                <a:solidFill>
                  <a:srgbClr val="406B75"/>
                </a:solidFill>
              </a:endParaRPr>
            </a:p>
          </p:txBody>
        </p:sp>
        <p:cxnSp>
          <p:nvCxnSpPr>
            <p:cNvPr id="1040" name="Google Shape;1040;g2c39168e05e_1_46"/>
            <p:cNvCxnSpPr>
              <a:stCxn id="1041" idx="4"/>
            </p:cNvCxnSpPr>
            <p:nvPr/>
          </p:nvCxnSpPr>
          <p:spPr>
            <a:xfrm flipH="1">
              <a:off x="8434328" y="2772235"/>
              <a:ext cx="22500" cy="7626600"/>
            </a:xfrm>
            <a:prstGeom prst="straightConnector1">
              <a:avLst/>
            </a:prstGeom>
            <a:noFill/>
            <a:ln cap="flat" cmpd="sng" w="28575">
              <a:solidFill>
                <a:srgbClr val="406B7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41" name="Google Shape;1041;g2c39168e05e_1_46"/>
            <p:cNvSpPr/>
            <p:nvPr/>
          </p:nvSpPr>
          <p:spPr>
            <a:xfrm>
              <a:off x="8333678" y="2525935"/>
              <a:ext cx="246300" cy="246300"/>
            </a:xfrm>
            <a:prstGeom prst="ellipse">
              <a:avLst/>
            </a:prstGeom>
            <a:solidFill>
              <a:srgbClr val="94DDED"/>
            </a:solidFill>
            <a:ln cap="flat" cmpd="sng" w="9525">
              <a:solidFill>
                <a:srgbClr val="94DD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g2c39168e05e_1_46"/>
            <p:cNvSpPr txBox="1"/>
            <p:nvPr/>
          </p:nvSpPr>
          <p:spPr>
            <a:xfrm>
              <a:off x="8485086" y="2153798"/>
              <a:ext cx="5029200" cy="25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000">
                  <a:solidFill>
                    <a:srgbClr val="94DDED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2026</a:t>
              </a:r>
              <a:endParaRPr b="1" sz="3000">
                <a:solidFill>
                  <a:srgbClr val="94DDED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Launching of the </a:t>
              </a:r>
              <a:r>
                <a:rPr b="1" lang="en-NL" sz="2400">
                  <a:solidFill>
                    <a:srgbClr val="94DDED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first two prototypes in the Balearic Sea</a:t>
              </a: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: climate change adaptation and marine protected areas</a:t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4300"/>
                </a:spcBef>
                <a:spcAft>
                  <a:spcPts val="4300"/>
                </a:spcAft>
                <a:buNone/>
              </a:pPr>
              <a:r>
                <a:t/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1043" name="Google Shape;1043;g2c39168e05e_1_46"/>
            <p:cNvCxnSpPr/>
            <p:nvPr/>
          </p:nvCxnSpPr>
          <p:spPr>
            <a:xfrm>
              <a:off x="13659178" y="2696035"/>
              <a:ext cx="16500" cy="7664700"/>
            </a:xfrm>
            <a:prstGeom prst="straightConnector1">
              <a:avLst/>
            </a:prstGeom>
            <a:noFill/>
            <a:ln cap="flat" cmpd="sng" w="28575">
              <a:solidFill>
                <a:srgbClr val="406B7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4" name="Google Shape;1044;g2c39168e05e_1_46"/>
            <p:cNvCxnSpPr/>
            <p:nvPr/>
          </p:nvCxnSpPr>
          <p:spPr>
            <a:xfrm flipH="1">
              <a:off x="18884275" y="2747050"/>
              <a:ext cx="33000" cy="7617600"/>
            </a:xfrm>
            <a:prstGeom prst="straightConnector1">
              <a:avLst/>
            </a:prstGeom>
            <a:noFill/>
            <a:ln cap="flat" cmpd="sng" w="28575">
              <a:solidFill>
                <a:srgbClr val="406B7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45" name="Google Shape;1045;g2c39168e05e_1_46"/>
            <p:cNvSpPr/>
            <p:nvPr/>
          </p:nvSpPr>
          <p:spPr>
            <a:xfrm>
              <a:off x="13523390" y="2487660"/>
              <a:ext cx="246300" cy="246300"/>
            </a:xfrm>
            <a:prstGeom prst="ellipse">
              <a:avLst/>
            </a:prstGeom>
            <a:solidFill>
              <a:srgbClr val="42AFB6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g2c39168e05e_1_46"/>
            <p:cNvSpPr/>
            <p:nvPr/>
          </p:nvSpPr>
          <p:spPr>
            <a:xfrm>
              <a:off x="18789315" y="2525935"/>
              <a:ext cx="246300" cy="246300"/>
            </a:xfrm>
            <a:prstGeom prst="ellipse">
              <a:avLst/>
            </a:prstGeom>
            <a:solidFill>
              <a:srgbClr val="4B8D9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g2c39168e05e_1_46"/>
            <p:cNvSpPr txBox="1"/>
            <p:nvPr/>
          </p:nvSpPr>
          <p:spPr>
            <a:xfrm>
              <a:off x="13671561" y="2153798"/>
              <a:ext cx="5029200" cy="25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000">
                  <a:solidFill>
                    <a:srgbClr val="42AFB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2030</a:t>
              </a:r>
              <a:endParaRPr b="1" sz="3000">
                <a:solidFill>
                  <a:srgbClr val="42AFB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Development of </a:t>
              </a:r>
              <a:r>
                <a:rPr b="1" lang="en-NL" sz="2400">
                  <a:solidFill>
                    <a:srgbClr val="42AFB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SOCIB 2030:</a:t>
              </a: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Completion of the first two DTs, validation, test and training and launching of the third prototype</a:t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48" name="Google Shape;1048;g2c39168e05e_1_46"/>
            <p:cNvSpPr txBox="1"/>
            <p:nvPr/>
          </p:nvSpPr>
          <p:spPr>
            <a:xfrm>
              <a:off x="18858036" y="2153798"/>
              <a:ext cx="5029200" cy="25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000">
                  <a:solidFill>
                    <a:srgbClr val="4B8D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2033</a:t>
              </a:r>
              <a:endParaRPr b="1" sz="3000">
                <a:solidFill>
                  <a:srgbClr val="4B8D9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2400">
                  <a:solidFill>
                    <a:srgbClr val="4B8D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Connection</a:t>
              </a: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Digital Twins with the </a:t>
              </a:r>
              <a:r>
                <a:rPr b="1" lang="en-NL" sz="2400">
                  <a:solidFill>
                    <a:srgbClr val="4B8D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European DTO</a:t>
              </a:r>
              <a:endParaRPr b="1" sz="2400">
                <a:solidFill>
                  <a:srgbClr val="4B8D9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1049" name="Google Shape;1049;g2c39168e05e_1_46"/>
            <p:cNvCxnSpPr/>
            <p:nvPr/>
          </p:nvCxnSpPr>
          <p:spPr>
            <a:xfrm>
              <a:off x="24102628" y="3762835"/>
              <a:ext cx="0" cy="6601800"/>
            </a:xfrm>
            <a:prstGeom prst="straightConnector1">
              <a:avLst/>
            </a:prstGeom>
            <a:noFill/>
            <a:ln cap="flat" cmpd="sng" w="28575">
              <a:solidFill>
                <a:srgbClr val="406B7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50" name="Google Shape;1050;g2c39168e05e_1_46"/>
            <p:cNvSpPr/>
            <p:nvPr/>
          </p:nvSpPr>
          <p:spPr>
            <a:xfrm>
              <a:off x="228600" y="10364675"/>
              <a:ext cx="8208300" cy="867000"/>
            </a:xfrm>
            <a:prstGeom prst="rect">
              <a:avLst/>
            </a:prstGeom>
            <a:gradFill>
              <a:gsLst>
                <a:gs pos="0">
                  <a:srgbClr val="94DDED"/>
                </a:gs>
                <a:gs pos="33000">
                  <a:srgbClr val="E0F7FC"/>
                </a:gs>
                <a:gs pos="100000">
                  <a:schemeClr val="dk2"/>
                </a:gs>
              </a:gsLst>
              <a:lin ang="10800025" scaled="0"/>
            </a:gradFill>
            <a:ln cap="flat" cmpd="sng" w="9525">
              <a:solidFill>
                <a:srgbClr val="94DD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g2c39168e05e_1_46"/>
            <p:cNvSpPr txBox="1"/>
            <p:nvPr/>
          </p:nvSpPr>
          <p:spPr>
            <a:xfrm>
              <a:off x="228600" y="9420425"/>
              <a:ext cx="29715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6000">
                  <a:solidFill>
                    <a:srgbClr val="406B7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PAST</a:t>
              </a:r>
              <a:endParaRPr sz="6000">
                <a:solidFill>
                  <a:srgbClr val="406B75"/>
                </a:solidFill>
              </a:endParaRPr>
            </a:p>
          </p:txBody>
        </p:sp>
        <p:sp>
          <p:nvSpPr>
            <p:cNvPr id="1052" name="Google Shape;1052;g2c39168e05e_1_46"/>
            <p:cNvSpPr txBox="1"/>
            <p:nvPr/>
          </p:nvSpPr>
          <p:spPr>
            <a:xfrm>
              <a:off x="381004" y="2153798"/>
              <a:ext cx="2971500" cy="25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000">
                  <a:solidFill>
                    <a:srgbClr val="A7A7A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2023</a:t>
              </a:r>
              <a:endParaRPr b="1" sz="3000">
                <a:solidFill>
                  <a:srgbClr val="A7A7A8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24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Launching of the SOCIB 2030 initiative</a:t>
              </a:r>
              <a:endParaRPr b="1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53" name="Google Shape;1053;g2c39168e05e_1_46"/>
            <p:cNvSpPr txBox="1"/>
            <p:nvPr/>
          </p:nvSpPr>
          <p:spPr>
            <a:xfrm>
              <a:off x="228600" y="10379225"/>
              <a:ext cx="8208000" cy="8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-NL" sz="3200">
                  <a:solidFill>
                    <a:srgbClr val="073763"/>
                  </a:solidFill>
                  <a:latin typeface="Roboto"/>
                  <a:ea typeface="Roboto"/>
                  <a:cs typeface="Roboto"/>
                  <a:sym typeface="Roboto"/>
                </a:rPr>
                <a:t>2023-2026</a:t>
              </a:r>
              <a:endParaRPr b="1" sz="32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54" name="Google Shape;1054;g2c39168e05e_1_46"/>
            <p:cNvCxnSpPr>
              <a:stCxn id="1038" idx="4"/>
            </p:cNvCxnSpPr>
            <p:nvPr/>
          </p:nvCxnSpPr>
          <p:spPr>
            <a:xfrm flipH="1">
              <a:off x="3192628" y="2772235"/>
              <a:ext cx="7500" cy="7607700"/>
            </a:xfrm>
            <a:prstGeom prst="straightConnector1">
              <a:avLst/>
            </a:prstGeom>
            <a:noFill/>
            <a:ln cap="flat" cmpd="sng" w="28575">
              <a:solidFill>
                <a:srgbClr val="406B75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055" name="Google Shape;1055;g2c39168e05e_1_46"/>
            <p:cNvPicPr preferRelativeResize="0"/>
            <p:nvPr/>
          </p:nvPicPr>
          <p:blipFill rotWithShape="1">
            <a:blip r:embed="rId4">
              <a:alphaModFix amt="25000"/>
            </a:blip>
            <a:srcRect b="5646" l="2410" r="0" t="12753"/>
            <a:stretch/>
          </p:blipFill>
          <p:spPr>
            <a:xfrm>
              <a:off x="8667252" y="5236300"/>
              <a:ext cx="5029200" cy="411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6" name="Google Shape;1056;g2c39168e05e_1_46"/>
            <p:cNvSpPr/>
            <p:nvPr/>
          </p:nvSpPr>
          <p:spPr>
            <a:xfrm flipH="1">
              <a:off x="8679725" y="5198600"/>
              <a:ext cx="2323200" cy="3075000"/>
            </a:xfrm>
            <a:prstGeom prst="teardrop">
              <a:avLst>
                <a:gd fmla="val 100000" name="adj"/>
              </a:avLst>
            </a:prstGeom>
            <a:solidFill>
              <a:srgbClr val="314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057" name="Google Shape;1057;g2c39168e05e_1_46"/>
            <p:cNvPicPr preferRelativeResize="0"/>
            <p:nvPr/>
          </p:nvPicPr>
          <p:blipFill rotWithShape="1">
            <a:blip r:embed="rId5">
              <a:alphaModFix amt="19000"/>
            </a:blip>
            <a:srcRect b="20119" l="46673" r="25288" t="11095"/>
            <a:stretch/>
          </p:blipFill>
          <p:spPr>
            <a:xfrm>
              <a:off x="8663175" y="5254025"/>
              <a:ext cx="2615401" cy="404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g2c39168e05e_1_46"/>
            <p:cNvPicPr preferRelativeResize="0"/>
            <p:nvPr/>
          </p:nvPicPr>
          <p:blipFill rotWithShape="1">
            <a:blip r:embed="rId6">
              <a:alphaModFix amt="81000"/>
            </a:blip>
            <a:srcRect b="16715" l="0" r="16950" t="0"/>
            <a:stretch/>
          </p:blipFill>
          <p:spPr>
            <a:xfrm>
              <a:off x="15255525" y="4363825"/>
              <a:ext cx="3601275" cy="56457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" name="Google Shape;1059;g2c39168e05e_1_46"/>
            <p:cNvSpPr/>
            <p:nvPr/>
          </p:nvSpPr>
          <p:spPr>
            <a:xfrm>
              <a:off x="228600" y="11937850"/>
              <a:ext cx="2983200" cy="539400"/>
            </a:xfrm>
            <a:prstGeom prst="chevron">
              <a:avLst>
                <a:gd fmla="val 50000" name="adj"/>
              </a:avLst>
            </a:prstGeom>
            <a:solidFill>
              <a:srgbClr val="D5D5D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000">
                  <a:latin typeface="Titillium Web"/>
                  <a:ea typeface="Titillium Web"/>
                  <a:cs typeface="Titillium Web"/>
                  <a:sym typeface="Titillium Web"/>
                </a:rPr>
                <a:t>INITIATING</a:t>
              </a:r>
              <a:endParaRPr sz="3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60" name="Google Shape;1060;g2c39168e05e_1_46"/>
            <p:cNvSpPr/>
            <p:nvPr/>
          </p:nvSpPr>
          <p:spPr>
            <a:xfrm>
              <a:off x="3065700" y="11937842"/>
              <a:ext cx="5492400" cy="539400"/>
            </a:xfrm>
            <a:prstGeom prst="chevron">
              <a:avLst>
                <a:gd fmla="val 50000" name="adj"/>
              </a:avLst>
            </a:prstGeom>
            <a:solidFill>
              <a:srgbClr val="E0F7F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000">
                  <a:latin typeface="Titillium Web"/>
                  <a:ea typeface="Titillium Web"/>
                  <a:cs typeface="Titillium Web"/>
                  <a:sym typeface="Titillium Web"/>
                </a:rPr>
                <a:t>PLANNING</a:t>
              </a:r>
              <a:endParaRPr sz="3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61" name="Google Shape;1061;g2c39168e05e_1_46"/>
            <p:cNvSpPr/>
            <p:nvPr/>
          </p:nvSpPr>
          <p:spPr>
            <a:xfrm>
              <a:off x="8376825" y="11937850"/>
              <a:ext cx="10918800" cy="539400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rgbClr val="B7DEE8"/>
                </a:gs>
                <a:gs pos="100000">
                  <a:srgbClr val="4B8D99"/>
                </a:gs>
              </a:gsLst>
              <a:lin ang="0" scaled="0"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000">
                  <a:latin typeface="Titillium Web"/>
                  <a:ea typeface="Titillium Web"/>
                  <a:cs typeface="Titillium Web"/>
                  <a:sym typeface="Titillium Web"/>
                </a:rPr>
                <a:t>EXECUTING</a:t>
              </a:r>
              <a:endParaRPr sz="3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62" name="Google Shape;1062;g2c39168e05e_1_46"/>
            <p:cNvSpPr/>
            <p:nvPr/>
          </p:nvSpPr>
          <p:spPr>
            <a:xfrm>
              <a:off x="19161850" y="11937850"/>
              <a:ext cx="5222400" cy="539400"/>
            </a:xfrm>
            <a:prstGeom prst="chevron">
              <a:avLst>
                <a:gd fmla="val 50000" name="adj"/>
              </a:avLst>
            </a:prstGeom>
            <a:solidFill>
              <a:srgbClr val="4B8D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000">
                  <a:latin typeface="Titillium Web"/>
                  <a:ea typeface="Titillium Web"/>
                  <a:cs typeface="Titillium Web"/>
                  <a:sym typeface="Titillium Web"/>
                </a:rPr>
                <a:t>CLOSING</a:t>
              </a:r>
              <a:endParaRPr sz="3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1063" name="Google Shape;1063;g2c39168e05e_1_46"/>
            <p:cNvCxnSpPr>
              <a:endCxn id="1039" idx="1"/>
            </p:cNvCxnSpPr>
            <p:nvPr/>
          </p:nvCxnSpPr>
          <p:spPr>
            <a:xfrm>
              <a:off x="8743900" y="9836075"/>
              <a:ext cx="12193200" cy="0"/>
            </a:xfrm>
            <a:prstGeom prst="straightConnector1">
              <a:avLst/>
            </a:prstGeom>
            <a:noFill/>
            <a:ln cap="flat" cmpd="sng" w="38100">
              <a:solidFill>
                <a:srgbClr val="406B75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064" name="Google Shape;1064;g2c39168e05e_1_46"/>
            <p:cNvPicPr preferRelativeResize="0"/>
            <p:nvPr/>
          </p:nvPicPr>
          <p:blipFill rotWithShape="1">
            <a:blip r:embed="rId7">
              <a:alphaModFix amt="50000"/>
            </a:blip>
            <a:srcRect b="0" l="0" r="0" t="0"/>
            <a:stretch/>
          </p:blipFill>
          <p:spPr>
            <a:xfrm>
              <a:off x="491962" y="5173175"/>
              <a:ext cx="7681275" cy="4118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c36a31a704_0_332"/>
          <p:cNvSpPr/>
          <p:nvPr/>
        </p:nvSpPr>
        <p:spPr>
          <a:xfrm>
            <a:off x="0" y="1607625"/>
            <a:ext cx="24384000" cy="112449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g2c36a31a704_0_332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DTOs prototypes</a:t>
            </a:r>
            <a:endParaRPr/>
          </a:p>
        </p:txBody>
      </p:sp>
      <p:sp>
        <p:nvSpPr>
          <p:cNvPr id="1071" name="Google Shape;1071;g2c36a31a704_0_332"/>
          <p:cNvSpPr/>
          <p:nvPr/>
        </p:nvSpPr>
        <p:spPr>
          <a:xfrm>
            <a:off x="281775" y="1651125"/>
            <a:ext cx="7500600" cy="11201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g2c36a31a704_0_332"/>
          <p:cNvSpPr txBox="1"/>
          <p:nvPr/>
        </p:nvSpPr>
        <p:spPr>
          <a:xfrm>
            <a:off x="1173350" y="1728135"/>
            <a:ext cx="632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Early Warning Systems</a:t>
            </a:r>
            <a:endParaRPr b="1"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3" name="Google Shape;1073;g2c36a31a704_0_332"/>
          <p:cNvSpPr txBox="1"/>
          <p:nvPr/>
        </p:nvSpPr>
        <p:spPr>
          <a:xfrm>
            <a:off x="281775" y="2602600"/>
            <a:ext cx="75006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00" lIns="182850" spcFirstLastPara="1" rIns="659400" wrap="square" tIns="91400">
            <a:spAutoFit/>
          </a:bodyPr>
          <a:lstStyle/>
          <a:p>
            <a:pPr indent="0" lvl="1" marL="152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NL" sz="32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Balearic Rissaga Forecasting System (BRIFS)</a:t>
            </a:r>
            <a:endParaRPr i="0" sz="32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74" name="Google Shape;1074;g2c36a31a704_0_3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2164" y="7411051"/>
            <a:ext cx="3279917" cy="2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g2c36a31a704_0_332"/>
          <p:cNvSpPr txBox="1"/>
          <p:nvPr/>
        </p:nvSpPr>
        <p:spPr>
          <a:xfrm>
            <a:off x="281775" y="3874675"/>
            <a:ext cx="7500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Meteo-Tsunamies: </a:t>
            </a:r>
            <a:r>
              <a:rPr lang="en-NL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Significant high-frequency sea level oscillations (10.5 min period), generated by atmospheric pressure disturbances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descr="rissaga_onda_atmos.png" id="1076" name="Google Shape;1076;g2c36a31a704_0_3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125" y="5145225"/>
            <a:ext cx="2163942" cy="211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saga_ondas_III.png" id="1077" name="Google Shape;1077;g2c36a31a704_0_332"/>
          <p:cNvPicPr preferRelativeResize="0"/>
          <p:nvPr/>
        </p:nvPicPr>
        <p:blipFill rotWithShape="1">
          <a:blip r:embed="rId5">
            <a:alphaModFix/>
          </a:blip>
          <a:srcRect b="17937" l="7175" r="63357" t="27525"/>
          <a:stretch/>
        </p:blipFill>
        <p:spPr>
          <a:xfrm>
            <a:off x="3097825" y="5151900"/>
            <a:ext cx="2047499" cy="209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das_rissaga_IV.png" id="1078" name="Google Shape;1078;g2c36a31a704_0_332"/>
          <p:cNvPicPr preferRelativeResize="0"/>
          <p:nvPr/>
        </p:nvPicPr>
        <p:blipFill rotWithShape="1">
          <a:blip r:embed="rId6">
            <a:alphaModFix/>
          </a:blip>
          <a:srcRect b="20189" l="7414" r="63126" t="24768"/>
          <a:stretch/>
        </p:blipFill>
        <p:spPr>
          <a:xfrm>
            <a:off x="5450125" y="5137500"/>
            <a:ext cx="2047500" cy="2085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ssaga_ondas_III.png" id="1079" name="Google Shape;1079;g2c36a31a704_0_332"/>
          <p:cNvPicPr preferRelativeResize="0"/>
          <p:nvPr/>
        </p:nvPicPr>
        <p:blipFill rotWithShape="1">
          <a:blip r:embed="rId5">
            <a:alphaModFix/>
          </a:blip>
          <a:srcRect b="9961" l="40206" r="5803" t="10534"/>
          <a:stretch/>
        </p:blipFill>
        <p:spPr>
          <a:xfrm>
            <a:off x="662649" y="7411050"/>
            <a:ext cx="3055635" cy="248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g2c36a31a704_0_3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0933" y="2775052"/>
            <a:ext cx="989712" cy="98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g2c36a31a704_0_332"/>
          <p:cNvSpPr/>
          <p:nvPr/>
        </p:nvSpPr>
        <p:spPr>
          <a:xfrm>
            <a:off x="357975" y="1683375"/>
            <a:ext cx="790500" cy="7803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800">
                <a:solidFill>
                  <a:schemeClr val="lt1"/>
                </a:solidFill>
              </a:rPr>
              <a:t>1</a:t>
            </a:r>
            <a:endParaRPr b="1" sz="3800">
              <a:solidFill>
                <a:schemeClr val="lt1"/>
              </a:solidFill>
            </a:endParaRPr>
          </a:p>
        </p:txBody>
      </p:sp>
      <p:sp>
        <p:nvSpPr>
          <p:cNvPr id="1082" name="Google Shape;1082;g2c36a31a704_0_332"/>
          <p:cNvSpPr txBox="1"/>
          <p:nvPr/>
        </p:nvSpPr>
        <p:spPr>
          <a:xfrm>
            <a:off x="281775" y="10162175"/>
            <a:ext cx="7500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Predict extreme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sea level oscillations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at Ciutadella Harbour (Menorca)</a:t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Upgrades needed towards DTO: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 accessibility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at SOCIB Data Repository.</a:t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Integration to Alert System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PortsIB viewers </a:t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83" name="Google Shape;1083;g2c36a31a704_0_332"/>
          <p:cNvSpPr/>
          <p:nvPr/>
        </p:nvSpPr>
        <p:spPr>
          <a:xfrm>
            <a:off x="8391500" y="1651125"/>
            <a:ext cx="7500600" cy="112014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g2c36a31a704_0_332"/>
          <p:cNvSpPr/>
          <p:nvPr/>
        </p:nvSpPr>
        <p:spPr>
          <a:xfrm>
            <a:off x="16534650" y="1629375"/>
            <a:ext cx="7500600" cy="11201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g2c36a31a704_0_332"/>
          <p:cNvSpPr txBox="1"/>
          <p:nvPr/>
        </p:nvSpPr>
        <p:spPr>
          <a:xfrm>
            <a:off x="9326750" y="1728135"/>
            <a:ext cx="632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Marine Protected Areas</a:t>
            </a:r>
            <a:endParaRPr b="1"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6" name="Google Shape;1086;g2c36a31a704_0_332"/>
          <p:cNvSpPr/>
          <p:nvPr/>
        </p:nvSpPr>
        <p:spPr>
          <a:xfrm>
            <a:off x="8435175" y="1683375"/>
            <a:ext cx="790500" cy="7803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800">
                <a:solidFill>
                  <a:schemeClr val="lt1"/>
                </a:solidFill>
              </a:rPr>
              <a:t>2</a:t>
            </a:r>
            <a:endParaRPr b="1" sz="3800">
              <a:solidFill>
                <a:schemeClr val="lt1"/>
              </a:solidFill>
            </a:endParaRPr>
          </a:p>
        </p:txBody>
      </p:sp>
      <p:sp>
        <p:nvSpPr>
          <p:cNvPr id="1087" name="Google Shape;1087;g2c36a31a704_0_332"/>
          <p:cNvSpPr txBox="1"/>
          <p:nvPr/>
        </p:nvSpPr>
        <p:spPr>
          <a:xfrm>
            <a:off x="8391500" y="2623400"/>
            <a:ext cx="75006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1" marL="152400" marR="110772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Marine Observatory of climate change at National Parks</a:t>
            </a:r>
            <a:endParaRPr sz="32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88" name="Google Shape;1088;g2c36a31a704_0_332"/>
          <p:cNvPicPr preferRelativeResize="0"/>
          <p:nvPr/>
        </p:nvPicPr>
        <p:blipFill rotWithShape="1">
          <a:blip r:embed="rId8">
            <a:alphaModFix/>
          </a:blip>
          <a:srcRect b="4745" l="3489" r="53050" t="56981"/>
          <a:stretch/>
        </p:blipFill>
        <p:spPr>
          <a:xfrm>
            <a:off x="8519225" y="4103275"/>
            <a:ext cx="4920609" cy="31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g2c36a31a704_0_3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0698" y="6708650"/>
            <a:ext cx="4463549" cy="24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g2c36a31a704_0_3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77616" y="2735911"/>
            <a:ext cx="989725" cy="9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g2c36a31a704_0_332"/>
          <p:cNvSpPr txBox="1"/>
          <p:nvPr/>
        </p:nvSpPr>
        <p:spPr>
          <a:xfrm>
            <a:off x="8358975" y="9246100"/>
            <a:ext cx="75006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Analize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climate change impacts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at marine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National Parks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monitor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extreme ocean events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satellite data.</a:t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Upgrades needed towards DTO: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interactive graphics,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extreme events detection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integrate HR satellite images,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10-day forecast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all indicators,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expand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coastal Spanish waters, add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 and environmental indicators</a:t>
            </a:r>
            <a:endParaRPr sz="2500" u="sng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92" name="Google Shape;1092;g2c36a31a704_0_332"/>
          <p:cNvSpPr txBox="1"/>
          <p:nvPr/>
        </p:nvSpPr>
        <p:spPr>
          <a:xfrm>
            <a:off x="17480150" y="1651935"/>
            <a:ext cx="632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Climate Change Adaptation Planning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1093" name="Google Shape;1093;g2c36a31a704_0_332"/>
          <p:cNvSpPr/>
          <p:nvPr/>
        </p:nvSpPr>
        <p:spPr>
          <a:xfrm>
            <a:off x="16588575" y="1683375"/>
            <a:ext cx="790500" cy="7803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800">
                <a:solidFill>
                  <a:schemeClr val="lt1"/>
                </a:solidFill>
              </a:rPr>
              <a:t>3</a:t>
            </a:r>
            <a:endParaRPr b="1" sz="3800">
              <a:solidFill>
                <a:schemeClr val="lt1"/>
              </a:solidFill>
            </a:endParaRPr>
          </a:p>
        </p:txBody>
      </p:sp>
      <p:sp>
        <p:nvSpPr>
          <p:cNvPr id="1094" name="Google Shape;1094;g2c36a31a704_0_332"/>
          <p:cNvSpPr txBox="1"/>
          <p:nvPr/>
        </p:nvSpPr>
        <p:spPr>
          <a:xfrm>
            <a:off x="16501226" y="2623400"/>
            <a:ext cx="75006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1" marL="152400" marR="65772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ONA-Operational toolbox for climate change effects at local scales</a:t>
            </a:r>
            <a:endParaRPr sz="32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95" name="Google Shape;1095;g2c36a31a704_0_3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676400" y="2720100"/>
            <a:ext cx="1303838" cy="10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g2c36a31a704_0_3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450321" y="6857998"/>
            <a:ext cx="2593409" cy="24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g2c36a31a704_0_3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857250" y="5434649"/>
            <a:ext cx="2788550" cy="28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g2c36a31a704_0_3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501225" y="4225175"/>
            <a:ext cx="2788559" cy="248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2c36a31a704_0_332"/>
          <p:cNvSpPr txBox="1"/>
          <p:nvPr/>
        </p:nvSpPr>
        <p:spPr>
          <a:xfrm>
            <a:off x="16512375" y="9550900"/>
            <a:ext cx="7500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Simulate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impacts of extreme storms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climate change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scenarios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(coastal flooding)</a:t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500">
                <a:solidFill>
                  <a:srgbClr val="00BFD6"/>
                </a:solidFill>
                <a:latin typeface="Titillium Web"/>
                <a:ea typeface="Titillium Web"/>
                <a:cs typeface="Titillium Web"/>
                <a:sym typeface="Titillium Web"/>
              </a:rPr>
              <a:t>Upgrades needed towards DTO:</a:t>
            </a:r>
            <a:r>
              <a:rPr b="1"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2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continuous coupling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data,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ML methods</a:t>
            </a:r>
            <a:r>
              <a:rPr lang="en-NL" sz="2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extreme events definition, HR topobathymetries database, </a:t>
            </a:r>
            <a:r>
              <a:rPr lang="en-NL" sz="2500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visualization engines</a:t>
            </a:r>
            <a:endParaRPr sz="2500" u="sng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1" marL="152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 u="sng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g2bf3a964198_0_2928"/>
          <p:cNvPicPr preferRelativeResize="0"/>
          <p:nvPr/>
        </p:nvPicPr>
        <p:blipFill rotWithShape="1">
          <a:blip r:embed="rId3">
            <a:alphaModFix amt="68000"/>
          </a:blip>
          <a:srcRect b="0" l="46167" r="0" t="0"/>
          <a:stretch/>
        </p:blipFill>
        <p:spPr>
          <a:xfrm>
            <a:off x="17000424" y="0"/>
            <a:ext cx="7383575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g2bf3a964198_0_2928"/>
          <p:cNvSpPr txBox="1"/>
          <p:nvPr>
            <p:ph idx="4294967295" type="title"/>
          </p:nvPr>
        </p:nvSpPr>
        <p:spPr>
          <a:xfrm>
            <a:off x="2660325" y="303125"/>
            <a:ext cx="141846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Coastal Digital Twins for climate adaptation planning</a:t>
            </a:r>
            <a:endParaRPr/>
          </a:p>
        </p:txBody>
      </p:sp>
      <p:sp>
        <p:nvSpPr>
          <p:cNvPr id="1106" name="Google Shape;1106;g2bf3a964198_0_2928"/>
          <p:cNvSpPr txBox="1"/>
          <p:nvPr/>
        </p:nvSpPr>
        <p:spPr>
          <a:xfrm>
            <a:off x="934350" y="2005425"/>
            <a:ext cx="15473700" cy="102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Coastal Digital Twins:</a:t>
            </a:r>
            <a:endParaRPr b="1"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0" marL="457200" rtl="0" algn="just">
              <a:lnSpc>
                <a:spcPct val="9458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itillium Web"/>
              <a:buChar char="-"/>
            </a:pPr>
            <a:r>
              <a:rPr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By integrating real-time data, predictive models, data-base models, digital technologies and advanced analytics </a:t>
            </a:r>
            <a:r>
              <a:rPr b="1"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to create accurate virtual replicas of environmental systems</a:t>
            </a:r>
            <a:endParaRPr b="1" sz="3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0" marL="457200" rtl="0" algn="just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itillium Web"/>
              <a:buChar char="-"/>
            </a:pPr>
            <a:r>
              <a:rPr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DTOs offer a </a:t>
            </a:r>
            <a:r>
              <a:rPr b="1"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comprehensive and integrated approach</a:t>
            </a:r>
            <a:r>
              <a:rPr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understanding and responding to the </a:t>
            </a:r>
            <a:r>
              <a:rPr b="1"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effects of climate change on the environment </a:t>
            </a:r>
            <a:endParaRPr b="1" sz="3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just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0" marL="457200" marR="0" rtl="0" algn="just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itillium Web"/>
              <a:buChar char="-"/>
            </a:pPr>
            <a:r>
              <a:rPr b="1"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Key elements</a:t>
            </a:r>
            <a:r>
              <a:rPr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for strategic climate change </a:t>
            </a:r>
            <a:r>
              <a:rPr b="1"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adaptation </a:t>
            </a:r>
            <a:r>
              <a:rPr b="1"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plans</a:t>
            </a:r>
            <a:endParaRPr b="1"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9900" lvl="0" marL="457200" marR="0" rtl="0" algn="just">
              <a:lnSpc>
                <a:spcPct val="9458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Titillium Web"/>
              <a:buChar char="-"/>
            </a:pPr>
            <a:r>
              <a:rPr lang="en-NL" sz="3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Respond</a:t>
            </a:r>
            <a:r>
              <a:rPr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coastal </a:t>
            </a:r>
            <a:r>
              <a:rPr b="1" lang="en-NL" sz="4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‘what if’ scenarios</a:t>
            </a:r>
            <a:endParaRPr b="1"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07" name="Google Shape;1107;g2bf3a964198_0_2928"/>
          <p:cNvSpPr txBox="1"/>
          <p:nvPr/>
        </p:nvSpPr>
        <p:spPr>
          <a:xfrm>
            <a:off x="18136575" y="13199175"/>
            <a:ext cx="6096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lt1"/>
                </a:solidFill>
              </a:rPr>
              <a:t>AI Generated (Nightcafe studio)</a:t>
            </a:r>
            <a:endParaRPr i="1"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bf3a964198_0_4145"/>
          <p:cNvSpPr/>
          <p:nvPr/>
        </p:nvSpPr>
        <p:spPr>
          <a:xfrm>
            <a:off x="0" y="5561575"/>
            <a:ext cx="24384000" cy="7087500"/>
          </a:xfrm>
          <a:prstGeom prst="rect">
            <a:avLst/>
          </a:prstGeom>
          <a:solidFill>
            <a:srgbClr val="073763">
              <a:alpha val="879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3" name="Google Shape;1113;g2bf3a964198_0_4145"/>
          <p:cNvGrpSpPr/>
          <p:nvPr/>
        </p:nvGrpSpPr>
        <p:grpSpPr>
          <a:xfrm>
            <a:off x="502500" y="1713000"/>
            <a:ext cx="3993300" cy="3773400"/>
            <a:chOff x="7176213" y="183725"/>
            <a:chExt cx="3993300" cy="3773400"/>
          </a:xfrm>
        </p:grpSpPr>
        <p:sp>
          <p:nvSpPr>
            <p:cNvPr id="1114" name="Google Shape;1114;g2bf3a964198_0_4145"/>
            <p:cNvSpPr/>
            <p:nvPr/>
          </p:nvSpPr>
          <p:spPr>
            <a:xfrm>
              <a:off x="7176213" y="183725"/>
              <a:ext cx="3993300" cy="37734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115" name="Google Shape;1115;g2bf3a964198_0_41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91400" y="406020"/>
              <a:ext cx="3762934" cy="3176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6" name="Google Shape;1116;g2bf3a964198_0_4145"/>
          <p:cNvSpPr txBox="1"/>
          <p:nvPr/>
        </p:nvSpPr>
        <p:spPr>
          <a:xfrm>
            <a:off x="4765500" y="2229000"/>
            <a:ext cx="7045500" cy="2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35675" lIns="235675" spcFirstLastPara="1" rIns="235675" wrap="square" tIns="2356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59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ONA-Toolbox</a:t>
            </a:r>
            <a:endParaRPr b="1" sz="59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</a:t>
            </a:r>
            <a:r>
              <a:rPr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perational climate</a:t>
            </a:r>
            <a:endParaRPr sz="46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</a:t>
            </a:r>
            <a:r>
              <a:rPr b="1"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</a:t>
            </a:r>
            <a:r>
              <a:rPr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ge loc</a:t>
            </a:r>
            <a:r>
              <a:rPr b="1"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</a:t>
            </a:r>
            <a:r>
              <a:rPr lang="en-NL" sz="4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 impacts tool</a:t>
            </a:r>
            <a:endParaRPr sz="46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17" name="Google Shape;1117;g2bf3a964198_0_4145"/>
          <p:cNvSpPr txBox="1"/>
          <p:nvPr/>
        </p:nvSpPr>
        <p:spPr>
          <a:xfrm>
            <a:off x="754979" y="6031620"/>
            <a:ext cx="22913700" cy="6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35675" lIns="235675" spcFirstLastPara="1" rIns="235675" wrap="square" tIns="23567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To provide local government of a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tool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to estimate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flooding and erosion areas at </a:t>
            </a:r>
            <a:r>
              <a:rPr b="1" lang="en-NL" sz="4200" u="sng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local scales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due to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sea-level rise and extreme wave events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, as support for the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management and decision-making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in Climate Change Adaptation Plans, City Planning Reorganization, Emergency and Risk Plans,...</a:t>
            </a:r>
            <a:endParaRPr sz="4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ONA Toolbox is the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recommended software by the Balearic Islands Government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to develop such strategic plans.</a:t>
            </a:r>
            <a:endParaRPr sz="4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600"/>
              </a:spcBef>
              <a:spcAft>
                <a:spcPts val="2600"/>
              </a:spcAft>
              <a:buNone/>
            </a:pP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Public officers and employees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are being </a:t>
            </a:r>
            <a:r>
              <a:rPr b="1"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trained</a:t>
            </a:r>
            <a:r>
              <a:rPr lang="en-NL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on the use of ONA Toolbox.</a:t>
            </a:r>
            <a:endParaRPr sz="4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18" name="Google Shape;1118;g2bf3a964198_0_4145"/>
          <p:cNvSpPr txBox="1"/>
          <p:nvPr/>
        </p:nvSpPr>
        <p:spPr>
          <a:xfrm>
            <a:off x="23601274" y="533400"/>
            <a:ext cx="255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sz="24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19" name="Google Shape;1119;g2bf3a964198_0_4145"/>
          <p:cNvCxnSpPr/>
          <p:nvPr/>
        </p:nvCxnSpPr>
        <p:spPr>
          <a:xfrm rot="10800000">
            <a:off x="23406946" y="565150"/>
            <a:ext cx="0" cy="4953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20" name="Google Shape;1120;g2bf3a964198_0_4145"/>
          <p:cNvSpPr txBox="1"/>
          <p:nvPr/>
        </p:nvSpPr>
        <p:spPr>
          <a:xfrm>
            <a:off x="417275" y="381000"/>
            <a:ext cx="14388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 Toolbox</a:t>
            </a:r>
            <a:endParaRPr b="1" sz="3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1" name="Google Shape;1121;g2bf3a964198_0_4145"/>
          <p:cNvSpPr txBox="1"/>
          <p:nvPr>
            <p:ph idx="4294967295" type="title"/>
          </p:nvPr>
        </p:nvSpPr>
        <p:spPr>
          <a:xfrm>
            <a:off x="2660325" y="836525"/>
            <a:ext cx="213717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DTO Prototype 3: ONA-Toolbox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c36a31a704_6_909"/>
          <p:cNvSpPr/>
          <p:nvPr/>
        </p:nvSpPr>
        <p:spPr>
          <a:xfrm>
            <a:off x="1030739" y="1807744"/>
            <a:ext cx="4843261" cy="47320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99" name="Google Shape;499;g2c36a31a704_6_9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7807" y="9251475"/>
            <a:ext cx="2347223" cy="1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c36a31a704_6_9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29343" y="9327651"/>
            <a:ext cx="2369915" cy="163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c36a31a704_6_909"/>
          <p:cNvPicPr preferRelativeResize="0"/>
          <p:nvPr/>
        </p:nvPicPr>
        <p:blipFill rotWithShape="1">
          <a:blip r:embed="rId5">
            <a:alphaModFix/>
          </a:blip>
          <a:srcRect b="0" l="0" r="2752" t="0"/>
          <a:stretch/>
        </p:blipFill>
        <p:spPr>
          <a:xfrm>
            <a:off x="6741557" y="9283101"/>
            <a:ext cx="2341299" cy="163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c36a31a704_6_9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4238" y="1807739"/>
            <a:ext cx="2375913" cy="16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c36a31a704_6_9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39298" y="7414239"/>
            <a:ext cx="2341298" cy="1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c36a31a704_6_909"/>
          <p:cNvPicPr preferRelativeResize="0"/>
          <p:nvPr/>
        </p:nvPicPr>
        <p:blipFill rotWithShape="1">
          <a:blip r:embed="rId8">
            <a:alphaModFix/>
          </a:blip>
          <a:srcRect b="0" l="2591" r="0" t="0"/>
          <a:stretch/>
        </p:blipFill>
        <p:spPr>
          <a:xfrm>
            <a:off x="17412191" y="7414239"/>
            <a:ext cx="2341293" cy="163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c36a31a704_6_9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31379" y="9322188"/>
            <a:ext cx="2344837" cy="163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2c36a31a704_6_90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046336" y="9255567"/>
            <a:ext cx="2375913" cy="16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c36a31a704_6_90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367539" y="1830341"/>
            <a:ext cx="2354284" cy="163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2c36a31a704_6_90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790873" y="7414241"/>
            <a:ext cx="2373431" cy="16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c36a31a704_6_90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163766" y="7414241"/>
            <a:ext cx="2379214" cy="1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c36a31a704_6_909"/>
          <p:cNvPicPr preferRelativeResize="0"/>
          <p:nvPr/>
        </p:nvPicPr>
        <p:blipFill rotWithShape="1">
          <a:blip r:embed="rId14">
            <a:alphaModFix/>
          </a:blip>
          <a:srcRect b="0" l="4223" r="0" t="0"/>
          <a:stretch/>
        </p:blipFill>
        <p:spPr>
          <a:xfrm>
            <a:off x="9488037" y="7414273"/>
            <a:ext cx="2341296" cy="163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c36a31a704_6_90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33055" y="7414241"/>
            <a:ext cx="2354353" cy="16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2c36a31a704_6_909"/>
          <p:cNvPicPr preferRelativeResize="0"/>
          <p:nvPr/>
        </p:nvPicPr>
        <p:blipFill rotWithShape="1">
          <a:blip r:embed="rId16">
            <a:alphaModFix/>
          </a:blip>
          <a:srcRect b="0" l="0" r="3381" t="0"/>
          <a:stretch/>
        </p:blipFill>
        <p:spPr>
          <a:xfrm>
            <a:off x="12249782" y="11151964"/>
            <a:ext cx="2341296" cy="163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c36a31a704_6_90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754256" y="9322164"/>
            <a:ext cx="2390095" cy="16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c36a31a704_6_90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7452038" y="5572933"/>
            <a:ext cx="2411284" cy="163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c36a31a704_6_909"/>
          <p:cNvPicPr preferRelativeResize="0"/>
          <p:nvPr/>
        </p:nvPicPr>
        <p:blipFill rotWithShape="1">
          <a:blip r:embed="rId19">
            <a:alphaModFix/>
          </a:blip>
          <a:srcRect b="0" l="0" r="3846" t="0"/>
          <a:stretch/>
        </p:blipFill>
        <p:spPr>
          <a:xfrm>
            <a:off x="14790844" y="5561883"/>
            <a:ext cx="2365401" cy="163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c36a31a704_6_90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66707" y="5561883"/>
            <a:ext cx="2362626" cy="1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2c36a31a704_6_90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670844" y="5545416"/>
            <a:ext cx="2416566" cy="16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c36a31a704_6_90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0159514" y="3702767"/>
            <a:ext cx="2343663" cy="163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c36a31a704_6_90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7461999" y="1836491"/>
            <a:ext cx="2391815" cy="163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c36a31a704_6_90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790873" y="3696112"/>
            <a:ext cx="2391666" cy="16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c36a31a704_6_90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2163766" y="3696112"/>
            <a:ext cx="2343688" cy="163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2c36a31a704_6_909"/>
          <p:cNvPicPr preferRelativeResize="0"/>
          <p:nvPr/>
        </p:nvPicPr>
        <p:blipFill rotWithShape="1">
          <a:blip r:embed="rId26">
            <a:alphaModFix/>
          </a:blip>
          <a:srcRect b="0" l="3334" r="0" t="0"/>
          <a:stretch/>
        </p:blipFill>
        <p:spPr>
          <a:xfrm>
            <a:off x="9488037" y="3696112"/>
            <a:ext cx="2341296" cy="163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c36a31a704_6_909"/>
          <p:cNvPicPr preferRelativeResize="0"/>
          <p:nvPr/>
        </p:nvPicPr>
        <p:blipFill rotWithShape="1">
          <a:blip r:embed="rId27">
            <a:alphaModFix/>
          </a:blip>
          <a:srcRect b="0" l="0" r="-30" t="0"/>
          <a:stretch/>
        </p:blipFill>
        <p:spPr>
          <a:xfrm>
            <a:off x="6686903" y="3676578"/>
            <a:ext cx="2400508" cy="163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c36a31a704_6_90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0159514" y="1807750"/>
            <a:ext cx="2342489" cy="163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c36a31a704_6_909"/>
          <p:cNvPicPr preferRelativeResize="0"/>
          <p:nvPr/>
        </p:nvPicPr>
        <p:blipFill rotWithShape="1">
          <a:blip r:embed="rId29">
            <a:alphaModFix/>
          </a:blip>
          <a:srcRect b="0" l="0" r="1980" t="0"/>
          <a:stretch/>
        </p:blipFill>
        <p:spPr>
          <a:xfrm>
            <a:off x="12104443" y="5530414"/>
            <a:ext cx="2411304" cy="168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c36a31a704_6_909"/>
          <p:cNvPicPr preferRelativeResize="0"/>
          <p:nvPr/>
        </p:nvPicPr>
        <p:blipFill rotWithShape="1">
          <a:blip r:embed="rId30">
            <a:alphaModFix/>
          </a:blip>
          <a:srcRect b="0" l="2959" r="0" t="0"/>
          <a:stretch/>
        </p:blipFill>
        <p:spPr>
          <a:xfrm>
            <a:off x="14754566" y="1807750"/>
            <a:ext cx="2341292" cy="163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2c36a31a704_6_90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2056287" y="1807750"/>
            <a:ext cx="2363847" cy="16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2c36a31a704_6_909"/>
          <p:cNvPicPr preferRelativeResize="0"/>
          <p:nvPr/>
        </p:nvPicPr>
        <p:blipFill rotWithShape="1">
          <a:blip r:embed="rId32">
            <a:alphaModFix/>
          </a:blip>
          <a:srcRect b="0" l="4825" r="0" t="0"/>
          <a:stretch/>
        </p:blipFill>
        <p:spPr>
          <a:xfrm>
            <a:off x="6704950" y="11164803"/>
            <a:ext cx="2341298" cy="17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c36a31a704_6_909"/>
          <p:cNvPicPr preferRelativeResize="0"/>
          <p:nvPr/>
        </p:nvPicPr>
        <p:blipFill rotWithShape="1">
          <a:blip r:embed="rId33">
            <a:alphaModFix/>
          </a:blip>
          <a:srcRect b="0" l="0" r="4725" t="0"/>
          <a:stretch/>
        </p:blipFill>
        <p:spPr>
          <a:xfrm>
            <a:off x="1157737" y="11244697"/>
            <a:ext cx="2343682" cy="166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2c36a31a704_6_909"/>
          <p:cNvPicPr preferRelativeResize="0"/>
          <p:nvPr/>
        </p:nvPicPr>
        <p:blipFill rotWithShape="1">
          <a:blip r:embed="rId34">
            <a:alphaModFix/>
          </a:blip>
          <a:srcRect b="0" l="0" r="4671" t="0"/>
          <a:stretch/>
        </p:blipFill>
        <p:spPr>
          <a:xfrm>
            <a:off x="20159097" y="5539972"/>
            <a:ext cx="2341296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2c36a31a704_6_909"/>
          <p:cNvPicPr preferRelativeResize="0"/>
          <p:nvPr/>
        </p:nvPicPr>
        <p:blipFill rotWithShape="1">
          <a:blip r:embed="rId35">
            <a:alphaModFix/>
          </a:blip>
          <a:srcRect b="0" l="0" r="4671" t="0"/>
          <a:stretch/>
        </p:blipFill>
        <p:spPr>
          <a:xfrm>
            <a:off x="17465939" y="3686214"/>
            <a:ext cx="2341296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2c36a31a704_6_90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7479430" y="11241038"/>
            <a:ext cx="2456108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2c36a31a704_6_90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401558" y="11185854"/>
            <a:ext cx="2456108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2c36a31a704_6_90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20175475" y="11241041"/>
            <a:ext cx="2456108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2c36a31a704_6_90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4783384" y="11241038"/>
            <a:ext cx="2456108" cy="167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2c36a31a704_6_90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979500" y="9352118"/>
            <a:ext cx="2391825" cy="155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2c36a31a704_6_909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979505" y="7472814"/>
            <a:ext cx="2456125" cy="159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c36a31a704_6_90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225975" y="7510150"/>
            <a:ext cx="2456100" cy="159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c36a31a704_6_909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153150" y="9331224"/>
            <a:ext cx="2456125" cy="159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2c36a31a704_6_909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4059300" y="11292432"/>
            <a:ext cx="2416550" cy="1570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g2c36a31a704_6_909"/>
          <p:cNvGrpSpPr/>
          <p:nvPr/>
        </p:nvGrpSpPr>
        <p:grpSpPr>
          <a:xfrm>
            <a:off x="1030739" y="1807744"/>
            <a:ext cx="5137264" cy="5009937"/>
            <a:chOff x="157925" y="725100"/>
            <a:chExt cx="1926450" cy="1878703"/>
          </a:xfrm>
        </p:grpSpPr>
        <p:sp>
          <p:nvSpPr>
            <p:cNvPr id="542" name="Google Shape;542;g2c36a31a704_6_909"/>
            <p:cNvSpPr/>
            <p:nvPr/>
          </p:nvSpPr>
          <p:spPr>
            <a:xfrm>
              <a:off x="268175" y="799003"/>
              <a:ext cx="1816200" cy="1804800"/>
            </a:xfrm>
            <a:prstGeom prst="rect">
              <a:avLst/>
            </a:prstGeom>
            <a:solidFill>
              <a:srgbClr val="005FAA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2c36a31a704_6_909"/>
            <p:cNvSpPr/>
            <p:nvPr/>
          </p:nvSpPr>
          <p:spPr>
            <a:xfrm>
              <a:off x="157925" y="725100"/>
              <a:ext cx="1816200" cy="17745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C458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544" name="Google Shape;544;g2c36a31a704_6_909"/>
            <p:cNvSpPr/>
            <p:nvPr/>
          </p:nvSpPr>
          <p:spPr>
            <a:xfrm>
              <a:off x="244780" y="834081"/>
              <a:ext cx="1623600" cy="6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8C9D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00"/>
                <a:buFont typeface="Arial"/>
                <a:buNone/>
              </a:pPr>
              <a:r>
                <a:rPr b="1" lang="en-NL" sz="10700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42 </a:t>
              </a:r>
              <a:endParaRPr b="1" i="0" sz="107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00"/>
                <a:buFont typeface="Arial"/>
                <a:buNone/>
              </a:pPr>
              <a:r>
                <a:rPr lang="en-NL" sz="5900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people</a:t>
              </a:r>
              <a:endParaRPr b="0" i="0" sz="5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545" name="Google Shape;545;g2c36a31a704_6_909"/>
          <p:cNvSpPr txBox="1"/>
          <p:nvPr/>
        </p:nvSpPr>
        <p:spPr>
          <a:xfrm>
            <a:off x="2522920" y="761517"/>
            <a:ext cx="20150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b="1" lang="en-NL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SOCIB: A multi-disciplinary &amp; committed team</a:t>
            </a:r>
            <a:endParaRPr b="1" sz="48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1f3eb63dab5_0_104"/>
          <p:cNvSpPr txBox="1"/>
          <p:nvPr/>
        </p:nvSpPr>
        <p:spPr>
          <a:xfrm>
            <a:off x="23601274" y="533400"/>
            <a:ext cx="255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sz="24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27" name="Google Shape;1127;g1f3eb63dab5_0_104"/>
          <p:cNvCxnSpPr/>
          <p:nvPr/>
        </p:nvCxnSpPr>
        <p:spPr>
          <a:xfrm rot="10800000">
            <a:off x="23406946" y="565150"/>
            <a:ext cx="0" cy="4953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28" name="Google Shape;1128;g1f3eb63dab5_0_104"/>
          <p:cNvSpPr txBox="1"/>
          <p:nvPr/>
        </p:nvSpPr>
        <p:spPr>
          <a:xfrm>
            <a:off x="417275" y="381000"/>
            <a:ext cx="14388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 Toolbox</a:t>
            </a:r>
            <a:endParaRPr b="1" sz="3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9" name="Google Shape;1129;g1f3eb63dab5_0_104"/>
          <p:cNvSpPr txBox="1"/>
          <p:nvPr/>
        </p:nvSpPr>
        <p:spPr>
          <a:xfrm>
            <a:off x="3712950" y="9277100"/>
            <a:ext cx="16958100" cy="1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5675" lIns="235675" spcFirstLastPara="1" rIns="235675" wrap="square" tIns="235675">
            <a:spAutoFit/>
          </a:bodyPr>
          <a:lstStyle/>
          <a:p>
            <a:pPr indent="0" lvl="0" marL="0" rtl="0" algn="just">
              <a:spcBef>
                <a:spcPts val="2600"/>
              </a:spcBef>
              <a:spcAft>
                <a:spcPts val="2600"/>
              </a:spcAft>
              <a:buNone/>
            </a:pPr>
            <a:r>
              <a:rPr i="1" lang="en-NL" sz="7300">
                <a:solidFill>
                  <a:srgbClr val="61B7D1"/>
                </a:solidFill>
                <a:latin typeface="Titillium Web"/>
                <a:ea typeface="Titillium Web"/>
                <a:cs typeface="Titillium Web"/>
                <a:sym typeface="Titillium Web"/>
              </a:rPr>
              <a:t>η (x,y,t)</a:t>
            </a:r>
            <a:r>
              <a:rPr i="1" lang="en-NL" sz="73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i="1" lang="en-NL" sz="7300">
                <a:latin typeface="Titillium Web"/>
                <a:ea typeface="Titillium Web"/>
                <a:cs typeface="Titillium Web"/>
                <a:sym typeface="Titillium Web"/>
              </a:rPr>
              <a:t>= 𝑓 (</a:t>
            </a:r>
            <a:r>
              <a:rPr i="1" lang="en-NL" sz="73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MSL</a:t>
            </a:r>
            <a:r>
              <a:rPr baseline="-25000" i="1" lang="en-NL" sz="73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RCP</a:t>
            </a:r>
            <a:r>
              <a:rPr i="1" lang="en-NL" sz="73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(t</a:t>
            </a:r>
            <a:r>
              <a:rPr baseline="-25000" i="1" lang="en-NL" sz="73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i="1" lang="en-NL" sz="73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r>
              <a:rPr i="1" lang="en-NL" sz="7300">
                <a:latin typeface="Titillium Web"/>
                <a:ea typeface="Titillium Web"/>
                <a:cs typeface="Titillium Web"/>
                <a:sym typeface="Titillium Web"/>
              </a:rPr>
              <a:t>,        </a:t>
            </a:r>
            <a:r>
              <a:rPr i="1" lang="en-NL" sz="7300">
                <a:solidFill>
                  <a:srgbClr val="F1C232"/>
                </a:solidFill>
                <a:latin typeface="Titillium Web"/>
                <a:ea typeface="Titillium Web"/>
                <a:cs typeface="Titillium Web"/>
                <a:sym typeface="Titillium Web"/>
              </a:rPr>
              <a:t>S</a:t>
            </a:r>
            <a:r>
              <a:rPr baseline="-25000" i="1" lang="en-NL" sz="7300">
                <a:solidFill>
                  <a:srgbClr val="F1C232"/>
                </a:solidFill>
                <a:latin typeface="Titillium Web"/>
                <a:ea typeface="Titillium Web"/>
                <a:cs typeface="Titillium Web"/>
                <a:sym typeface="Titillium Web"/>
              </a:rPr>
              <a:t>s</a:t>
            </a:r>
            <a:r>
              <a:rPr i="1" lang="en-NL" sz="7300">
                <a:solidFill>
                  <a:srgbClr val="F1C232"/>
                </a:solidFill>
                <a:latin typeface="Titillium Web"/>
                <a:ea typeface="Titillium Web"/>
                <a:cs typeface="Titillium Web"/>
                <a:sym typeface="Titillium Web"/>
              </a:rPr>
              <a:t>(t)</a:t>
            </a:r>
            <a:r>
              <a:rPr i="1" lang="en-NL" sz="7300">
                <a:latin typeface="Titillium Web"/>
                <a:ea typeface="Titillium Web"/>
                <a:cs typeface="Titillium Web"/>
                <a:sym typeface="Titillium Web"/>
              </a:rPr>
              <a:t> ,         </a:t>
            </a:r>
            <a:r>
              <a:rPr i="1" lang="en-NL" sz="7300">
                <a:solidFill>
                  <a:srgbClr val="E06666"/>
                </a:solidFill>
                <a:latin typeface="Titillium Web"/>
                <a:ea typeface="Titillium Web"/>
                <a:cs typeface="Titillium Web"/>
                <a:sym typeface="Titillium Web"/>
              </a:rPr>
              <a:t>W</a:t>
            </a:r>
            <a:r>
              <a:rPr baseline="-25000" i="1" lang="en-NL" sz="7300">
                <a:solidFill>
                  <a:srgbClr val="E06666"/>
                </a:solidFill>
                <a:latin typeface="Titillium Web"/>
                <a:ea typeface="Titillium Web"/>
                <a:cs typeface="Titillium Web"/>
                <a:sym typeface="Titillium Web"/>
              </a:rPr>
              <a:t>s</a:t>
            </a:r>
            <a:r>
              <a:rPr i="1" lang="en-NL" sz="7300">
                <a:solidFill>
                  <a:srgbClr val="E06666"/>
                </a:solidFill>
                <a:latin typeface="Titillium Web"/>
                <a:ea typeface="Titillium Web"/>
                <a:cs typeface="Titillium Web"/>
                <a:sym typeface="Titillium Web"/>
              </a:rPr>
              <a:t> (x,y,t)</a:t>
            </a:r>
            <a:r>
              <a:rPr i="1" lang="en-NL" sz="7300"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r>
              <a:rPr i="1" lang="en-NL" sz="73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i="1" sz="73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30" name="Google Shape;1130;g1f3eb63dab5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38" y="1658150"/>
            <a:ext cx="23448875" cy="744134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g1f3eb63dab5_0_104"/>
          <p:cNvSpPr txBox="1"/>
          <p:nvPr/>
        </p:nvSpPr>
        <p:spPr>
          <a:xfrm>
            <a:off x="3653075" y="11026100"/>
            <a:ext cx="4271100" cy="18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4583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-NL" sz="3800">
                <a:solidFill>
                  <a:srgbClr val="61B7D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Total sea-surface level at the shoreline</a:t>
            </a:r>
            <a:endParaRPr b="1">
              <a:solidFill>
                <a:srgbClr val="61B7D1"/>
              </a:solidFill>
            </a:endParaRPr>
          </a:p>
        </p:txBody>
      </p:sp>
      <p:sp>
        <p:nvSpPr>
          <p:cNvPr id="1132" name="Google Shape;1132;g1f3eb63dab5_0_104"/>
          <p:cNvSpPr txBox="1"/>
          <p:nvPr/>
        </p:nvSpPr>
        <p:spPr>
          <a:xfrm>
            <a:off x="8000375" y="11054300"/>
            <a:ext cx="3851700" cy="1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4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8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Mean sea-level</a:t>
            </a:r>
            <a:endParaRPr b="1" sz="3800">
              <a:solidFill>
                <a:srgbClr val="DE843B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94583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NL" sz="3800">
                <a:solidFill>
                  <a:srgbClr val="DE843B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RCP projection</a:t>
            </a:r>
            <a:endParaRPr b="1" sz="3800">
              <a:solidFill>
                <a:srgbClr val="DE843B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33" name="Google Shape;1133;g1f3eb63dab5_0_104"/>
          <p:cNvSpPr txBox="1"/>
          <p:nvPr/>
        </p:nvSpPr>
        <p:spPr>
          <a:xfrm>
            <a:off x="12233075" y="11054300"/>
            <a:ext cx="4458000" cy="12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4583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-NL" sz="3800">
                <a:solidFill>
                  <a:srgbClr val="F1C232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Meteorological tides - Storm surges</a:t>
            </a:r>
            <a:endParaRPr b="1" sz="3800">
              <a:solidFill>
                <a:srgbClr val="F1C23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34" name="Google Shape;1134;g1f3eb63dab5_0_104"/>
          <p:cNvSpPr txBox="1"/>
          <p:nvPr/>
        </p:nvSpPr>
        <p:spPr>
          <a:xfrm>
            <a:off x="16652675" y="11054300"/>
            <a:ext cx="4458000" cy="12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4583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-NL" sz="3800">
                <a:solidFill>
                  <a:srgbClr val="E06666"/>
                </a:solidFill>
                <a:latin typeface="Titillium Web"/>
                <a:ea typeface="Titillium Web"/>
                <a:cs typeface="Titillium Web"/>
                <a:sym typeface="Titillium Web"/>
              </a:rPr>
              <a:t>Wave propagation processes</a:t>
            </a:r>
            <a:endParaRPr b="1" sz="3800">
              <a:solidFill>
                <a:srgbClr val="E0666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35" name="Google Shape;1135;g1f3eb63dab5_0_104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ONA Toolbox: Conceptual model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f3eb63dab5_0_122"/>
          <p:cNvSpPr txBox="1"/>
          <p:nvPr/>
        </p:nvSpPr>
        <p:spPr>
          <a:xfrm>
            <a:off x="23601274" y="533400"/>
            <a:ext cx="255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sz="24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41" name="Google Shape;1141;g1f3eb63dab5_0_122"/>
          <p:cNvCxnSpPr/>
          <p:nvPr/>
        </p:nvCxnSpPr>
        <p:spPr>
          <a:xfrm rot="10800000">
            <a:off x="23406946" y="565150"/>
            <a:ext cx="0" cy="4953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42" name="Google Shape;1142;g1f3eb63dab5_0_122"/>
          <p:cNvSpPr txBox="1"/>
          <p:nvPr/>
        </p:nvSpPr>
        <p:spPr>
          <a:xfrm>
            <a:off x="417275" y="381000"/>
            <a:ext cx="14388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 Toolbox</a:t>
            </a:r>
            <a:endParaRPr b="1" sz="3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43" name="Google Shape;1143;g1f3eb63dab5_0_122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ONA-Toolbox: arquitecture</a:t>
            </a:r>
            <a:endParaRPr/>
          </a:p>
        </p:txBody>
      </p:sp>
      <p:pic>
        <p:nvPicPr>
          <p:cNvPr id="1144" name="Google Shape;1144;g1f3eb63dab5_0_122"/>
          <p:cNvPicPr preferRelativeResize="0"/>
          <p:nvPr/>
        </p:nvPicPr>
        <p:blipFill rotWithShape="1">
          <a:blip r:embed="rId3">
            <a:alphaModFix/>
          </a:blip>
          <a:srcRect b="0" l="0" r="0" t="2190"/>
          <a:stretch/>
        </p:blipFill>
        <p:spPr>
          <a:xfrm>
            <a:off x="1094450" y="1651125"/>
            <a:ext cx="22182650" cy="113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2c3f11e1377_0_0"/>
          <p:cNvSpPr txBox="1"/>
          <p:nvPr/>
        </p:nvSpPr>
        <p:spPr>
          <a:xfrm>
            <a:off x="23601274" y="533400"/>
            <a:ext cx="255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sz="24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50" name="Google Shape;1150;g2c3f11e1377_0_0"/>
          <p:cNvCxnSpPr/>
          <p:nvPr/>
        </p:nvCxnSpPr>
        <p:spPr>
          <a:xfrm rot="10800000">
            <a:off x="23406946" y="565150"/>
            <a:ext cx="0" cy="4953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51" name="Google Shape;1151;g2c3f11e1377_0_0"/>
          <p:cNvSpPr txBox="1"/>
          <p:nvPr/>
        </p:nvSpPr>
        <p:spPr>
          <a:xfrm>
            <a:off x="417275" y="381000"/>
            <a:ext cx="14388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ONA Toolbox</a:t>
            </a:r>
            <a:endParaRPr b="1" sz="3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52" name="Google Shape;1152;g2c3f11e1377_0_0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ONA-Toolbox: the elements</a:t>
            </a:r>
            <a:endParaRPr/>
          </a:p>
        </p:txBody>
      </p:sp>
      <p:sp>
        <p:nvSpPr>
          <p:cNvPr id="1153" name="Google Shape;1153;g2c3f11e1377_0_0"/>
          <p:cNvSpPr/>
          <p:nvPr/>
        </p:nvSpPr>
        <p:spPr>
          <a:xfrm>
            <a:off x="11466625" y="1703150"/>
            <a:ext cx="12663600" cy="3871200"/>
          </a:xfrm>
          <a:prstGeom prst="rect">
            <a:avLst/>
          </a:prstGeom>
          <a:solidFill>
            <a:srgbClr val="0019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54" name="Google Shape;1154;g2c3f11e1377_0_0"/>
          <p:cNvPicPr preferRelativeResize="0"/>
          <p:nvPr/>
        </p:nvPicPr>
        <p:blipFill rotWithShape="1">
          <a:blip r:embed="rId3">
            <a:alphaModFix/>
          </a:blip>
          <a:srcRect b="0" l="7961" r="7163" t="0"/>
          <a:stretch/>
        </p:blipFill>
        <p:spPr>
          <a:xfrm>
            <a:off x="314450" y="1916050"/>
            <a:ext cx="4835775" cy="29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2c3f11e1377_0_0"/>
          <p:cNvSpPr/>
          <p:nvPr/>
        </p:nvSpPr>
        <p:spPr>
          <a:xfrm>
            <a:off x="390650" y="1916050"/>
            <a:ext cx="2679900" cy="1478700"/>
          </a:xfrm>
          <a:prstGeom prst="rect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56" name="Google Shape;1156;g2c3f11e1377_0_0"/>
          <p:cNvCxnSpPr>
            <a:stCxn id="1155" idx="0"/>
            <a:endCxn id="1153" idx="1"/>
          </p:cNvCxnSpPr>
          <p:nvPr/>
        </p:nvCxnSpPr>
        <p:spPr>
          <a:xfrm flipH="1" rot="-5400000">
            <a:off x="5737250" y="-2090600"/>
            <a:ext cx="1722600" cy="9735900"/>
          </a:xfrm>
          <a:prstGeom prst="bentConnector4">
            <a:avLst>
              <a:gd fmla="val -13824" name="adj1"/>
              <a:gd fmla="val 83088" name="adj2"/>
            </a:avLst>
          </a:prstGeom>
          <a:noFill/>
          <a:ln cap="flat" cmpd="sng" w="28575">
            <a:solidFill>
              <a:srgbClr val="3F6169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157" name="Google Shape;1157;g2c3f11e1377_0_0"/>
          <p:cNvSpPr/>
          <p:nvPr/>
        </p:nvSpPr>
        <p:spPr>
          <a:xfrm>
            <a:off x="11466625" y="5741750"/>
            <a:ext cx="12663600" cy="3871200"/>
          </a:xfrm>
          <a:prstGeom prst="rect">
            <a:avLst/>
          </a:prstGeom>
          <a:solidFill>
            <a:srgbClr val="42A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58" name="Google Shape;1158;g2c3f11e1377_0_0"/>
          <p:cNvSpPr/>
          <p:nvPr/>
        </p:nvSpPr>
        <p:spPr>
          <a:xfrm>
            <a:off x="11466625" y="9780350"/>
            <a:ext cx="12663600" cy="38712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59" name="Google Shape;1159;g2c3f11e1377_0_0"/>
          <p:cNvSpPr/>
          <p:nvPr/>
        </p:nvSpPr>
        <p:spPr>
          <a:xfrm>
            <a:off x="534426" y="3273550"/>
            <a:ext cx="1893300" cy="1478700"/>
          </a:xfrm>
          <a:prstGeom prst="rect">
            <a:avLst/>
          </a:prstGeom>
          <a:noFill/>
          <a:ln cap="flat" cmpd="sng" w="38100">
            <a:solidFill>
              <a:srgbClr val="42AF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60" name="Google Shape;1160;g2c3f11e1377_0_0"/>
          <p:cNvSpPr/>
          <p:nvPr/>
        </p:nvSpPr>
        <p:spPr>
          <a:xfrm>
            <a:off x="3040600" y="1998700"/>
            <a:ext cx="2104800" cy="2627400"/>
          </a:xfrm>
          <a:prstGeom prst="rect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61" name="Google Shape;1161;g2c3f11e1377_0_0"/>
          <p:cNvCxnSpPr>
            <a:stCxn id="1160" idx="3"/>
            <a:endCxn id="1158" idx="1"/>
          </p:cNvCxnSpPr>
          <p:nvPr/>
        </p:nvCxnSpPr>
        <p:spPr>
          <a:xfrm>
            <a:off x="5145400" y="3312400"/>
            <a:ext cx="6321300" cy="8403600"/>
          </a:xfrm>
          <a:prstGeom prst="bentConnector3">
            <a:avLst>
              <a:gd fmla="val 20862" name="adj1"/>
            </a:avLst>
          </a:prstGeom>
          <a:noFill/>
          <a:ln cap="flat" cmpd="sng" w="28575">
            <a:solidFill>
              <a:srgbClr val="85200C"/>
            </a:solidFill>
            <a:prstDash val="solid"/>
            <a:round/>
            <a:headEnd len="sm" w="sm" type="oval"/>
            <a:tailEnd len="sm" w="sm" type="oval"/>
          </a:ln>
        </p:spPr>
      </p:cxnSp>
      <p:cxnSp>
        <p:nvCxnSpPr>
          <p:cNvPr id="1162" name="Google Shape;1162;g2c3f11e1377_0_0"/>
          <p:cNvCxnSpPr>
            <a:stCxn id="1159" idx="2"/>
            <a:endCxn id="1157" idx="1"/>
          </p:cNvCxnSpPr>
          <p:nvPr/>
        </p:nvCxnSpPr>
        <p:spPr>
          <a:xfrm flipH="1" rot="-5400000">
            <a:off x="5011326" y="1222000"/>
            <a:ext cx="2925000" cy="9985500"/>
          </a:xfrm>
          <a:prstGeom prst="bentConnector2">
            <a:avLst/>
          </a:prstGeom>
          <a:noFill/>
          <a:ln cap="flat" cmpd="sng" w="38100">
            <a:solidFill>
              <a:srgbClr val="42AFB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63" name="Google Shape;1163;g2c3f11e1377_0_0"/>
          <p:cNvGrpSpPr/>
          <p:nvPr/>
        </p:nvGrpSpPr>
        <p:grpSpPr>
          <a:xfrm>
            <a:off x="7604825" y="5447080"/>
            <a:ext cx="2036700" cy="2089500"/>
            <a:chOff x="7452425" y="6632600"/>
            <a:chExt cx="2036700" cy="2089500"/>
          </a:xfrm>
        </p:grpSpPr>
        <p:sp>
          <p:nvSpPr>
            <p:cNvPr id="1164" name="Google Shape;1164;g2c3f11e1377_0_0"/>
            <p:cNvSpPr/>
            <p:nvPr/>
          </p:nvSpPr>
          <p:spPr>
            <a:xfrm>
              <a:off x="7452425" y="6632600"/>
              <a:ext cx="2036700" cy="2089500"/>
            </a:xfrm>
            <a:prstGeom prst="rect">
              <a:avLst/>
            </a:prstGeom>
            <a:solidFill>
              <a:srgbClr val="42AFB6"/>
            </a:solidFill>
            <a:ln>
              <a:noFill/>
            </a:ln>
            <a:effectLst>
              <a:outerShdw blurRad="1300163" rotWithShape="0" algn="bl" dir="5400000" dist="19050">
                <a:srgbClr val="42AFB6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grpSp>
          <p:nvGrpSpPr>
            <p:cNvPr id="1165" name="Google Shape;1165;g2c3f11e1377_0_0"/>
            <p:cNvGrpSpPr/>
            <p:nvPr/>
          </p:nvGrpSpPr>
          <p:grpSpPr>
            <a:xfrm>
              <a:off x="7567524" y="6871092"/>
              <a:ext cx="1730422" cy="1592952"/>
              <a:chOff x="6505160" y="8175388"/>
              <a:chExt cx="1446599" cy="1291827"/>
            </a:xfrm>
          </p:grpSpPr>
          <p:pic>
            <p:nvPicPr>
              <p:cNvPr id="1166" name="Google Shape;1166;g2c3f11e1377_0_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46288" y="8175388"/>
                <a:ext cx="1291827" cy="12918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7" name="Google Shape;1167;g2c3f11e1377_0_0"/>
              <p:cNvPicPr preferRelativeResize="0"/>
              <p:nvPr/>
            </p:nvPicPr>
            <p:blipFill rotWithShape="1">
              <a:blip r:embed="rId5">
                <a:alphaModFix/>
              </a:blip>
              <a:srcRect b="17388" l="39243" r="30592" t="54203"/>
              <a:stretch/>
            </p:blipFill>
            <p:spPr>
              <a:xfrm>
                <a:off x="6505160" y="8519288"/>
                <a:ext cx="1446599" cy="604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68" name="Google Shape;1168;g2c3f11e1377_0_0"/>
          <p:cNvPicPr preferRelativeResize="0"/>
          <p:nvPr/>
        </p:nvPicPr>
        <p:blipFill rotWithShape="1">
          <a:blip r:embed="rId6">
            <a:alphaModFix/>
          </a:blip>
          <a:srcRect b="4134" l="7003" r="5014" t="11654"/>
          <a:stretch/>
        </p:blipFill>
        <p:spPr>
          <a:xfrm>
            <a:off x="17704075" y="5838512"/>
            <a:ext cx="6321301" cy="367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g2c3f11e137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3346" y="1933878"/>
            <a:ext cx="4259776" cy="34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g2c3f11e1377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07552" y="9988225"/>
            <a:ext cx="5392723" cy="347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1" name="Google Shape;1171;g2c3f11e1377_0_0"/>
          <p:cNvGrpSpPr/>
          <p:nvPr/>
        </p:nvGrpSpPr>
        <p:grpSpPr>
          <a:xfrm>
            <a:off x="12080180" y="9988226"/>
            <a:ext cx="5393165" cy="3432952"/>
            <a:chOff x="885250" y="5052300"/>
            <a:chExt cx="12271137" cy="7819936"/>
          </a:xfrm>
        </p:grpSpPr>
        <p:pic>
          <p:nvPicPr>
            <p:cNvPr id="1172" name="Google Shape;1172;g2c3f11e1377_0_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58439" y="8162796"/>
              <a:ext cx="4897948" cy="4709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g2c3f11e1377_0_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836972" y="6303877"/>
              <a:ext cx="5060398" cy="5165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g2c3f11e1377_0_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5250" y="5052300"/>
              <a:ext cx="4897947" cy="43594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5" name="Google Shape;1175;g2c3f11e1377_0_0"/>
          <p:cNvGrpSpPr/>
          <p:nvPr/>
        </p:nvGrpSpPr>
        <p:grpSpPr>
          <a:xfrm>
            <a:off x="7604825" y="9482975"/>
            <a:ext cx="2036700" cy="2089500"/>
            <a:chOff x="7452425" y="9071000"/>
            <a:chExt cx="2036700" cy="2089500"/>
          </a:xfrm>
        </p:grpSpPr>
        <p:sp>
          <p:nvSpPr>
            <p:cNvPr id="1176" name="Google Shape;1176;g2c3f11e1377_0_0"/>
            <p:cNvSpPr/>
            <p:nvPr/>
          </p:nvSpPr>
          <p:spPr>
            <a:xfrm>
              <a:off x="7452425" y="9071000"/>
              <a:ext cx="2036700" cy="2089500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  <a:effectLst>
              <a:outerShdw blurRad="1300163" rotWithShape="0" algn="bl" dir="5400000" dist="19050">
                <a:srgbClr val="A61C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177" name="Google Shape;1177;g2c3f11e1377_0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94072" y="9310280"/>
              <a:ext cx="1730426" cy="15907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8" name="Google Shape;1178;g2c3f11e1377_0_0"/>
          <p:cNvGrpSpPr/>
          <p:nvPr/>
        </p:nvGrpSpPr>
        <p:grpSpPr>
          <a:xfrm>
            <a:off x="7604825" y="1908200"/>
            <a:ext cx="2036700" cy="2089500"/>
            <a:chOff x="7528625" y="2594000"/>
            <a:chExt cx="2036700" cy="2089500"/>
          </a:xfrm>
        </p:grpSpPr>
        <p:sp>
          <p:nvSpPr>
            <p:cNvPr id="1179" name="Google Shape;1179;g2c3f11e1377_0_0"/>
            <p:cNvSpPr/>
            <p:nvPr/>
          </p:nvSpPr>
          <p:spPr>
            <a:xfrm>
              <a:off x="7528625" y="2594000"/>
              <a:ext cx="2036700" cy="2089500"/>
            </a:xfrm>
            <a:prstGeom prst="rect">
              <a:avLst/>
            </a:prstGeom>
            <a:solidFill>
              <a:srgbClr val="09213C"/>
            </a:solidFill>
            <a:ln>
              <a:noFill/>
            </a:ln>
            <a:effectLst>
              <a:outerShdw blurRad="1300163" rotWithShape="0" algn="bl" dir="5400000" dist="19050">
                <a:srgbClr val="09213C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id="1180" name="Google Shape;1180;g2c3f11e1377_0_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776868" y="2978347"/>
              <a:ext cx="1061492" cy="1431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1" name="Google Shape;1181;g2c3f11e1377_0_0"/>
            <p:cNvPicPr preferRelativeResize="0"/>
            <p:nvPr/>
          </p:nvPicPr>
          <p:blipFill rotWithShape="1">
            <a:blip r:embed="rId14">
              <a:alphaModFix/>
            </a:blip>
            <a:srcRect b="17388" l="39243" r="30592" t="54203"/>
            <a:stretch/>
          </p:blipFill>
          <p:spPr>
            <a:xfrm>
              <a:off x="8222022" y="3444669"/>
              <a:ext cx="1188671" cy="5253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2" name="Google Shape;1182;g2c3f11e1377_0_0"/>
          <p:cNvSpPr txBox="1"/>
          <p:nvPr/>
        </p:nvSpPr>
        <p:spPr>
          <a:xfrm>
            <a:off x="7575475" y="3946300"/>
            <a:ext cx="3997800" cy="1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2"/>
                </a:solidFill>
              </a:rPr>
              <a:t>Spatially distributed sea-level and extreme storm database</a:t>
            </a:r>
            <a:endParaRPr b="1" sz="2800">
              <a:solidFill>
                <a:schemeClr val="lt2"/>
              </a:solidFill>
            </a:endParaRPr>
          </a:p>
        </p:txBody>
      </p:sp>
      <p:sp>
        <p:nvSpPr>
          <p:cNvPr id="1183" name="Google Shape;1183;g2c3f11e1377_0_0"/>
          <p:cNvSpPr txBox="1"/>
          <p:nvPr/>
        </p:nvSpPr>
        <p:spPr>
          <a:xfrm>
            <a:off x="7499275" y="7603900"/>
            <a:ext cx="3997800" cy="1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2"/>
                </a:solidFill>
              </a:rPr>
              <a:t>Process-based models coupling</a:t>
            </a:r>
            <a:endParaRPr b="1" sz="2800">
              <a:solidFill>
                <a:schemeClr val="lt2"/>
              </a:solidFill>
            </a:endParaRPr>
          </a:p>
        </p:txBody>
      </p:sp>
      <p:sp>
        <p:nvSpPr>
          <p:cNvPr id="1184" name="Google Shape;1184;g2c3f11e1377_0_0"/>
          <p:cNvSpPr txBox="1"/>
          <p:nvPr/>
        </p:nvSpPr>
        <p:spPr>
          <a:xfrm>
            <a:off x="7499275" y="11718700"/>
            <a:ext cx="3997800" cy="1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2"/>
                </a:solidFill>
              </a:rPr>
              <a:t>User’s Interface and results viewer and exporting</a:t>
            </a:r>
            <a:endParaRPr b="1" sz="2800">
              <a:solidFill>
                <a:schemeClr val="lt2"/>
              </a:solidFill>
            </a:endParaRPr>
          </a:p>
        </p:txBody>
      </p:sp>
      <p:grpSp>
        <p:nvGrpSpPr>
          <p:cNvPr id="1185" name="Google Shape;1185;g2c3f11e1377_0_0"/>
          <p:cNvGrpSpPr/>
          <p:nvPr/>
        </p:nvGrpSpPr>
        <p:grpSpPr>
          <a:xfrm>
            <a:off x="16863507" y="2578932"/>
            <a:ext cx="1314669" cy="1289760"/>
            <a:chOff x="6505160" y="8175388"/>
            <a:chExt cx="1446599" cy="1291827"/>
          </a:xfrm>
        </p:grpSpPr>
        <p:pic>
          <p:nvPicPr>
            <p:cNvPr id="1186" name="Google Shape;1186;g2c3f11e1377_0_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46288" y="8175388"/>
              <a:ext cx="1291827" cy="129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g2c3f11e1377_0_0"/>
            <p:cNvPicPr preferRelativeResize="0"/>
            <p:nvPr/>
          </p:nvPicPr>
          <p:blipFill rotWithShape="1">
            <a:blip r:embed="rId15">
              <a:alphaModFix/>
            </a:blip>
            <a:srcRect b="17388" l="39243" r="30592" t="54203"/>
            <a:stretch/>
          </p:blipFill>
          <p:spPr>
            <a:xfrm>
              <a:off x="6505160" y="8519288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8" name="Google Shape;1188;g2c3f11e1377_0_0"/>
          <p:cNvGrpSpPr/>
          <p:nvPr/>
        </p:nvGrpSpPr>
        <p:grpSpPr>
          <a:xfrm>
            <a:off x="19075019" y="1993923"/>
            <a:ext cx="4835618" cy="1478707"/>
            <a:chOff x="19553527" y="3441631"/>
            <a:chExt cx="4205617" cy="1122444"/>
          </a:xfrm>
        </p:grpSpPr>
        <p:pic>
          <p:nvPicPr>
            <p:cNvPr id="1189" name="Google Shape;1189;g2c3f11e1377_0_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9553527" y="3441631"/>
              <a:ext cx="2279559" cy="1122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g2c3f11e1377_0_0"/>
            <p:cNvPicPr preferRelativeResize="0"/>
            <p:nvPr/>
          </p:nvPicPr>
          <p:blipFill rotWithShape="1">
            <a:blip r:embed="rId17">
              <a:alphaModFix/>
            </a:blip>
            <a:srcRect b="0" l="18325" r="7451" t="64745"/>
            <a:stretch/>
          </p:blipFill>
          <p:spPr>
            <a:xfrm>
              <a:off x="21756885" y="3441631"/>
              <a:ext cx="2002258" cy="11224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g2c3f11e1377_0_0"/>
          <p:cNvSpPr txBox="1"/>
          <p:nvPr/>
        </p:nvSpPr>
        <p:spPr>
          <a:xfrm>
            <a:off x="16004540" y="3611388"/>
            <a:ext cx="3039600" cy="17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Marginal analysis and Multivariate copulas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1192" name="Google Shape;1192;g2c3f11e1377_0_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224748" y="1807523"/>
            <a:ext cx="1042101" cy="111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g2c3f11e1377_0_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7964950" y="1844872"/>
            <a:ext cx="1042101" cy="10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g2c3f11e1377_0_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089221" y="3701223"/>
            <a:ext cx="4821427" cy="14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g2c3f11e1377_0_0"/>
          <p:cNvSpPr txBox="1"/>
          <p:nvPr/>
        </p:nvSpPr>
        <p:spPr>
          <a:xfrm>
            <a:off x="770125" y="8348950"/>
            <a:ext cx="4821300" cy="3047700"/>
          </a:xfrm>
          <a:prstGeom prst="rect">
            <a:avLst/>
          </a:prstGeom>
          <a:solidFill>
            <a:srgbClr val="00193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100">
                <a:solidFill>
                  <a:schemeClr val="lt1"/>
                </a:solidFill>
              </a:rPr>
              <a:t>ONA Toolbox is a </a:t>
            </a:r>
            <a:r>
              <a:rPr b="1" lang="en-NL" sz="3100">
                <a:solidFill>
                  <a:schemeClr val="lt1"/>
                </a:solidFill>
              </a:rPr>
              <a:t>local build software</a:t>
            </a:r>
            <a:r>
              <a:rPr lang="en-NL" sz="3100">
                <a:solidFill>
                  <a:schemeClr val="lt1"/>
                </a:solidFill>
              </a:rPr>
              <a:t> 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100">
                <a:solidFill>
                  <a:schemeClr val="lt1"/>
                </a:solidFill>
              </a:rPr>
              <a:t>with </a:t>
            </a:r>
            <a:r>
              <a:rPr b="1" lang="en-NL" sz="3100">
                <a:solidFill>
                  <a:schemeClr val="lt1"/>
                </a:solidFill>
              </a:rPr>
              <a:t>USER FRIENDLY INTERFACE</a:t>
            </a:r>
            <a:r>
              <a:rPr lang="en-NL" sz="3100">
                <a:solidFill>
                  <a:schemeClr val="lt1"/>
                </a:solidFill>
              </a:rPr>
              <a:t> (GUI) to guide the user through </a:t>
            </a:r>
            <a:r>
              <a:rPr b="1" lang="en-NL" sz="3100">
                <a:solidFill>
                  <a:schemeClr val="lt1"/>
                </a:solidFill>
              </a:rPr>
              <a:t>each step</a:t>
            </a:r>
            <a:r>
              <a:rPr lang="en-NL" sz="3100">
                <a:solidFill>
                  <a:schemeClr val="lt1"/>
                </a:solidFill>
              </a:rPr>
              <a:t> of simulations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1196" name="Google Shape;1196;g2c3f11e1377_0_0"/>
          <p:cNvSpPr txBox="1"/>
          <p:nvPr/>
        </p:nvSpPr>
        <p:spPr>
          <a:xfrm>
            <a:off x="11737359" y="6049800"/>
            <a:ext cx="5736000" cy="17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Wave propagation → SWAN model (Navier Stokes)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Flooding → LISFLOOD model (Sain Venant)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Beach erosion → Q2D approach</a:t>
            </a:r>
            <a:endParaRPr b="1"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c3f11e1377_3_185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g2c3f11e1377_3_185"/>
          <p:cNvSpPr txBox="1"/>
          <p:nvPr>
            <p:ph idx="4294967295" type="title"/>
          </p:nvPr>
        </p:nvSpPr>
        <p:spPr>
          <a:xfrm>
            <a:off x="2564146" y="658423"/>
            <a:ext cx="2103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>
                <a:solidFill>
                  <a:schemeClr val="accent1"/>
                </a:solidFill>
              </a:rPr>
              <a:t>ONA-Toolbox as a DTO prototype</a:t>
            </a:r>
            <a:endParaRPr>
              <a:solidFill>
                <a:schemeClr val="accent1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1203" name="Google Shape;1203;g2c3f11e1377_3_185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g2c3f11e1377_3_185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g2c3f11e1377_3_185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g2c3f11e1377_3_185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g2c3f11e1377_3_185"/>
          <p:cNvSpPr/>
          <p:nvPr/>
        </p:nvSpPr>
        <p:spPr>
          <a:xfrm>
            <a:off x="12586125" y="3695725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g2c3f11e1377_3_185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g2c3f11e1377_3_185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g2c3f11e1377_3_185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Infraestructure &amp; 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211" name="Google Shape;1211;g2c3f11e1377_3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212" name="Google Shape;1212;g2c3f11e1377_3_185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1213" name="Google Shape;1213;g2c3f11e1377_3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1214" name="Google Shape;1214;g2c3f11e1377_3_185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1215" name="Google Shape;1215;g2c3f11e1377_3_1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216" name="Google Shape;1216;g2c3f11e1377_3_18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217" name="Google Shape;1217;g2c3f11e1377_3_185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Engine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1218" name="Google Shape;1218;g2c3f11e1377_3_185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1219" name="Google Shape;1219;g2c3f11e1377_3_18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220" name="Google Shape;1220;g2c3f11e1377_3_18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221" name="Google Shape;1221;g2c3f11e1377_3_185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Lake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222" name="Google Shape;1222;g2c3f11e1377_3_1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223" name="Google Shape;1223;g2c3f11e1377_3_185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Data </a:t>
            </a:r>
            <a:r>
              <a:rPr b="1" lang="en-NL" sz="2800">
                <a:solidFill>
                  <a:srgbClr val="96FAED"/>
                </a:solidFill>
              </a:rPr>
              <a:t>Sources</a:t>
            </a:r>
            <a:r>
              <a:rPr b="1" lang="en-NL" sz="2700">
                <a:solidFill>
                  <a:srgbClr val="96FAED"/>
                </a:solidFill>
              </a:rPr>
              <a:t> &amp; Providers</a:t>
            </a:r>
            <a:endParaRPr b="1" sz="2700">
              <a:solidFill>
                <a:srgbClr val="96FAED"/>
              </a:solidFill>
            </a:endParaRPr>
          </a:p>
        </p:txBody>
      </p:sp>
      <p:grpSp>
        <p:nvGrpSpPr>
          <p:cNvPr id="1224" name="Google Shape;1224;g2c3f11e1377_3_185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1225" name="Google Shape;1225;g2c3f11e1377_3_185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226" name="Google Shape;1226;g2c3f11e1377_3_18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1227" name="Google Shape;1227;g2c3f11e1377_3_185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rgbClr val="96FAED"/>
                  </a:solidFill>
                </a:rPr>
                <a:t>User’s Interfaces</a:t>
              </a:r>
              <a:endParaRPr b="1" sz="2700">
                <a:solidFill>
                  <a:srgbClr val="96FAED"/>
                </a:solidFill>
              </a:endParaRPr>
            </a:p>
          </p:txBody>
        </p:sp>
      </p:grpSp>
      <p:sp>
        <p:nvSpPr>
          <p:cNvPr id="1228" name="Google Shape;1228;g2c3f11e1377_3_185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1229" name="Google Shape;1229;g2c3f11e1377_3_1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230" name="Google Shape;1230;g2c3f11e1377_3_185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sp>
        <p:nvSpPr>
          <p:cNvPr id="1231" name="Google Shape;1231;g2c3f11e1377_3_185"/>
          <p:cNvSpPr/>
          <p:nvPr/>
        </p:nvSpPr>
        <p:spPr>
          <a:xfrm>
            <a:off x="8121450" y="9353550"/>
            <a:ext cx="1632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2" name="Google Shape;1232;g2c3f11e1377_3_1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233" name="Google Shape;1233;g2c3f11e1377_3_185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cxnSp>
        <p:nvCxnSpPr>
          <p:cNvPr id="1234" name="Google Shape;1234;g2c3f11e1377_3_185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235" name="Google Shape;1235;g2c3f11e1377_3_185"/>
          <p:cNvGrpSpPr/>
          <p:nvPr/>
        </p:nvGrpSpPr>
        <p:grpSpPr>
          <a:xfrm>
            <a:off x="3672547" y="4100389"/>
            <a:ext cx="1765998" cy="1705591"/>
            <a:chOff x="3748747" y="6691189"/>
            <a:chExt cx="1765998" cy="1705591"/>
          </a:xfrm>
        </p:grpSpPr>
        <p:pic>
          <p:nvPicPr>
            <p:cNvPr id="1236" name="Google Shape;1236;g2c3f11e1377_3_18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997107" y="6691198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g2c3f11e1377_3_18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72938" y="78778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g2c3f11e1377_3_18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48747" y="7877814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9" name="Google Shape;1239;g2c3f11e1377_3_18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48749" y="72845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0" name="Google Shape;1240;g2c3f11e1377_3_18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997107" y="7284507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Google Shape;1241;g2c3f11e1377_3_18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748749" y="669119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g2c3f11e1377_3_18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372937" y="7284514"/>
              <a:ext cx="517634" cy="518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g2c3f11e1377_3_18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72929" y="6691189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4" name="Google Shape;1244;g2c3f11e1377_3_185"/>
          <p:cNvSpPr txBox="1"/>
          <p:nvPr/>
        </p:nvSpPr>
        <p:spPr>
          <a:xfrm>
            <a:off x="4866594" y="5158524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Observations &amp; Forecasts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45" name="Google Shape;1245;g2c3f11e1377_3_185"/>
          <p:cNvSpPr txBox="1"/>
          <p:nvPr/>
        </p:nvSpPr>
        <p:spPr>
          <a:xfrm>
            <a:off x="4380725" y="6944325"/>
            <a:ext cx="214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Providers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46" name="Google Shape;1246;g2c3f11e1377_3_185"/>
          <p:cNvPicPr preferRelativeResize="0"/>
          <p:nvPr/>
        </p:nvPicPr>
        <p:blipFill rotWithShape="1">
          <a:blip r:embed="rId20">
            <a:alphaModFix/>
          </a:blip>
          <a:srcRect b="12491" l="14150" r="14528" t="7998"/>
          <a:stretch/>
        </p:blipFill>
        <p:spPr>
          <a:xfrm>
            <a:off x="4658080" y="6138951"/>
            <a:ext cx="646513" cy="7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2c3f11e1377_3_18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17050" y="6857988"/>
            <a:ext cx="604025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g2c3f11e1377_3_185"/>
          <p:cNvPicPr preferRelativeResize="0"/>
          <p:nvPr/>
        </p:nvPicPr>
        <p:blipFill rotWithShape="1">
          <a:blip r:embed="rId22">
            <a:alphaModFix/>
          </a:blip>
          <a:srcRect b="0" l="22524" r="22869" t="0"/>
          <a:stretch/>
        </p:blipFill>
        <p:spPr>
          <a:xfrm>
            <a:off x="3717050" y="6129238"/>
            <a:ext cx="840300" cy="5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g2c3f11e1377_3_18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05151" y="6140672"/>
            <a:ext cx="720750" cy="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g2c3f11e1377_3_18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80750" y="74595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g2c3f11e1377_3_185"/>
          <p:cNvSpPr txBox="1"/>
          <p:nvPr/>
        </p:nvSpPr>
        <p:spPr>
          <a:xfrm>
            <a:off x="1104129" y="7881802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Governance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52" name="Google Shape;1252;g2c3f11e1377_3_18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104125" y="211000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g2c3f11e1377_3_185"/>
          <p:cNvSpPr txBox="1"/>
          <p:nvPr/>
        </p:nvSpPr>
        <p:spPr>
          <a:xfrm>
            <a:off x="1936450" y="2336100"/>
            <a:ext cx="1080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Vision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54" name="Google Shape;1254;g2c3f11e1377_3_18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80825" y="35711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g2c3f11e1377_3_185"/>
          <p:cNvSpPr txBox="1"/>
          <p:nvPr/>
        </p:nvSpPr>
        <p:spPr>
          <a:xfrm>
            <a:off x="1706175" y="4166725"/>
            <a:ext cx="1308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Strategy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56" name="Google Shape;1256;g2c3f11e1377_3_18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904050" y="5507263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g2c3f11e1377_3_185"/>
          <p:cNvSpPr txBox="1"/>
          <p:nvPr/>
        </p:nvSpPr>
        <p:spPr>
          <a:xfrm>
            <a:off x="1064800" y="5971900"/>
            <a:ext cx="19389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Work Governance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1258" name="Google Shape;1258;g2c3f11e1377_3_185"/>
          <p:cNvGrpSpPr/>
          <p:nvPr/>
        </p:nvGrpSpPr>
        <p:grpSpPr>
          <a:xfrm>
            <a:off x="16929250" y="4172899"/>
            <a:ext cx="2340600" cy="2089401"/>
            <a:chOff x="16548250" y="5620699"/>
            <a:chExt cx="2340600" cy="2089401"/>
          </a:xfrm>
        </p:grpSpPr>
        <p:pic>
          <p:nvPicPr>
            <p:cNvPr id="1259" name="Google Shape;1259;g2c3f11e1377_3_185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7093449" y="56206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0" name="Google Shape;1260;g2c3f11e1377_3_185"/>
            <p:cNvSpPr txBox="1"/>
            <p:nvPr/>
          </p:nvSpPr>
          <p:spPr>
            <a:xfrm>
              <a:off x="16548250" y="6876700"/>
              <a:ext cx="23406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Forecasting Models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261" name="Google Shape;1261;g2c3f11e1377_3_185"/>
          <p:cNvGrpSpPr/>
          <p:nvPr/>
        </p:nvGrpSpPr>
        <p:grpSpPr>
          <a:xfrm>
            <a:off x="16161980" y="6765018"/>
            <a:ext cx="1291825" cy="1434207"/>
            <a:chOff x="16161980" y="6765018"/>
            <a:chExt cx="1291825" cy="1434207"/>
          </a:xfrm>
        </p:grpSpPr>
        <p:pic>
          <p:nvPicPr>
            <p:cNvPr id="1262" name="Google Shape;1262;g2c3f11e1377_3_185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6161980" y="6765018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3" name="Google Shape;1263;g2c3f11e1377_3_185"/>
            <p:cNvSpPr txBox="1"/>
            <p:nvPr/>
          </p:nvSpPr>
          <p:spPr>
            <a:xfrm>
              <a:off x="16423063" y="6767625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pic>
        <p:nvPicPr>
          <p:cNvPr id="1264" name="Google Shape;1264;g2c3f11e1377_3_185"/>
          <p:cNvPicPr preferRelativeResize="0"/>
          <p:nvPr/>
        </p:nvPicPr>
        <p:blipFill>
          <a:blip r:embed="rId29">
            <a:alphaModFix amt="84000"/>
          </a:blip>
          <a:stretch>
            <a:fillRect/>
          </a:stretch>
        </p:blipFill>
        <p:spPr>
          <a:xfrm>
            <a:off x="20012100" y="410747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g2c3f11e1377_3_185"/>
          <p:cNvPicPr preferRelativeResize="0"/>
          <p:nvPr/>
        </p:nvPicPr>
        <p:blipFill>
          <a:blip r:embed="rId30">
            <a:alphaModFix amt="86000"/>
          </a:blip>
          <a:stretch>
            <a:fillRect/>
          </a:stretch>
        </p:blipFill>
        <p:spPr>
          <a:xfrm>
            <a:off x="20463250" y="3753600"/>
            <a:ext cx="945249" cy="945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66" name="Google Shape;1266;g2c3f11e1377_3_185"/>
          <p:cNvSpPr txBox="1"/>
          <p:nvPr/>
        </p:nvSpPr>
        <p:spPr>
          <a:xfrm>
            <a:off x="21366967" y="4018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67" name="Google Shape;1267;g2c3f11e1377_3_185"/>
          <p:cNvPicPr preferRelativeResize="0"/>
          <p:nvPr/>
        </p:nvPicPr>
        <p:blipFill>
          <a:blip r:embed="rId31">
            <a:alphaModFix amt="77000"/>
          </a:blip>
          <a:stretch>
            <a:fillRect/>
          </a:stretch>
        </p:blipFill>
        <p:spPr>
          <a:xfrm>
            <a:off x="20463250" y="4622650"/>
            <a:ext cx="646526" cy="6465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8" name="Google Shape;1268;g2c3f11e1377_3_18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0119725" y="5548800"/>
            <a:ext cx="1129800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g2c3f11e1377_3_185"/>
          <p:cNvSpPr txBox="1"/>
          <p:nvPr/>
        </p:nvSpPr>
        <p:spPr>
          <a:xfrm>
            <a:off x="21138367" y="56948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GUI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Systems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70" name="Google Shape;1270;g2c3f11e1377_3_18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91125" y="6821088"/>
            <a:ext cx="1400400" cy="1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g2c3f11e1377_3_185"/>
          <p:cNvSpPr txBox="1"/>
          <p:nvPr/>
        </p:nvSpPr>
        <p:spPr>
          <a:xfrm>
            <a:off x="21138367" y="7066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Open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insights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72" name="Google Shape;1272;g2c3f11e1377_3_18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0754896" y="11509021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2c3f11e1377_3_18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90220" y="1153117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g2c3f11e1377_3_185"/>
          <p:cNvSpPr txBox="1"/>
          <p:nvPr/>
        </p:nvSpPr>
        <p:spPr>
          <a:xfrm>
            <a:off x="850672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Outreach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75" name="Google Shape;1275;g2c3f11e1377_3_185"/>
          <p:cNvSpPr txBox="1"/>
          <p:nvPr/>
        </p:nvSpPr>
        <p:spPr>
          <a:xfrm>
            <a:off x="1184047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Training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76" name="Google Shape;1276;g2c3f11e1377_3_18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3828200" y="11458800"/>
            <a:ext cx="939076" cy="9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g2c3f11e1377_3_185"/>
          <p:cNvSpPr txBox="1"/>
          <p:nvPr/>
        </p:nvSpPr>
        <p:spPr>
          <a:xfrm>
            <a:off x="14812275" y="11687025"/>
            <a:ext cx="2788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Communication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278" name="Google Shape;1278;g2c3f11e1377_3_18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6736325" y="2280627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2c3f11e1377_3_185"/>
          <p:cNvSpPr txBox="1"/>
          <p:nvPr/>
        </p:nvSpPr>
        <p:spPr>
          <a:xfrm>
            <a:off x="6108850" y="2228500"/>
            <a:ext cx="354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Operational servers &amp;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Filesystem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80" name="Google Shape;1280;g2c3f11e1377_3_185"/>
          <p:cNvSpPr txBox="1"/>
          <p:nvPr/>
        </p:nvSpPr>
        <p:spPr>
          <a:xfrm>
            <a:off x="10376050" y="2685700"/>
            <a:ext cx="35481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81" name="Google Shape;1281;g2c3f11e1377_3_185"/>
          <p:cNvSpPr txBox="1"/>
          <p:nvPr/>
        </p:nvSpPr>
        <p:spPr>
          <a:xfrm>
            <a:off x="14414650" y="2380900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Computing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82" name="Google Shape;1282;g2c3f11e1377_3_185"/>
          <p:cNvSpPr txBox="1"/>
          <p:nvPr/>
        </p:nvSpPr>
        <p:spPr>
          <a:xfrm>
            <a:off x="17600725" y="2347391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283" name="Google Shape;1283;g2c3f11e1377_3_185"/>
          <p:cNvSpPr/>
          <p:nvPr/>
        </p:nvSpPr>
        <p:spPr>
          <a:xfrm>
            <a:off x="14920450" y="9353550"/>
            <a:ext cx="2625300" cy="15012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4" name="Google Shape;1284;g2c3f11e1377_3_185"/>
          <p:cNvGrpSpPr/>
          <p:nvPr/>
        </p:nvGrpSpPr>
        <p:grpSpPr>
          <a:xfrm>
            <a:off x="9618613" y="2093675"/>
            <a:ext cx="939099" cy="1025298"/>
            <a:chOff x="9618613" y="2703275"/>
            <a:chExt cx="939099" cy="1025298"/>
          </a:xfrm>
        </p:grpSpPr>
        <p:pic>
          <p:nvPicPr>
            <p:cNvPr id="1285" name="Google Shape;1285;g2c3f11e1377_3_18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g2c3f11e1377_3_185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7" name="Google Shape;1287;g2c3f11e1377_3_185"/>
          <p:cNvGrpSpPr/>
          <p:nvPr/>
        </p:nvGrpSpPr>
        <p:grpSpPr>
          <a:xfrm>
            <a:off x="5197413" y="2109988"/>
            <a:ext cx="945263" cy="1011911"/>
            <a:chOff x="5197413" y="2719588"/>
            <a:chExt cx="945263" cy="1011911"/>
          </a:xfrm>
        </p:grpSpPr>
        <p:pic>
          <p:nvPicPr>
            <p:cNvPr id="1288" name="Google Shape;1288;g2c3f11e1377_3_18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5197413" y="2891198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9" name="Google Shape;1289;g2c3f11e1377_3_185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5538650" y="2719588"/>
              <a:ext cx="604026" cy="604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0" name="Google Shape;1290;g2c3f11e1377_3_185"/>
          <p:cNvGrpSpPr/>
          <p:nvPr/>
        </p:nvGrpSpPr>
        <p:grpSpPr>
          <a:xfrm>
            <a:off x="13296325" y="2075875"/>
            <a:ext cx="1164936" cy="1053848"/>
            <a:chOff x="13296325" y="2685475"/>
            <a:chExt cx="1164936" cy="1053848"/>
          </a:xfrm>
        </p:grpSpPr>
        <p:pic>
          <p:nvPicPr>
            <p:cNvPr id="1291" name="Google Shape;1291;g2c3f11e1377_3_18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g2c3f11e1377_3_185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3620961" y="2685475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3" name="Google Shape;1293;g2c3f11e1377_3_185"/>
          <p:cNvSpPr/>
          <p:nvPr/>
        </p:nvSpPr>
        <p:spPr>
          <a:xfrm>
            <a:off x="20066975" y="9671050"/>
            <a:ext cx="2788500" cy="1129800"/>
          </a:xfrm>
          <a:prstGeom prst="rect">
            <a:avLst/>
          </a:prstGeom>
          <a:solidFill>
            <a:srgbClr val="04193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4" name="Google Shape;1294;g2c3f11e1377_3_18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7041300" y="2067900"/>
            <a:ext cx="604024" cy="60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5" name="Google Shape;1295;g2c3f11e1377_3_185"/>
          <p:cNvGrpSpPr/>
          <p:nvPr/>
        </p:nvGrpSpPr>
        <p:grpSpPr>
          <a:xfrm>
            <a:off x="20143405" y="9773393"/>
            <a:ext cx="1164979" cy="1080225"/>
            <a:chOff x="20143405" y="9773393"/>
            <a:chExt cx="1164979" cy="1080225"/>
          </a:xfrm>
        </p:grpSpPr>
        <p:grpSp>
          <p:nvGrpSpPr>
            <p:cNvPr id="1296" name="Google Shape;1296;g2c3f11e1377_3_185"/>
            <p:cNvGrpSpPr/>
            <p:nvPr/>
          </p:nvGrpSpPr>
          <p:grpSpPr>
            <a:xfrm>
              <a:off x="20143405" y="9773393"/>
              <a:ext cx="1164979" cy="1080225"/>
              <a:chOff x="20802475" y="10338075"/>
              <a:chExt cx="1343225" cy="1354175"/>
            </a:xfrm>
          </p:grpSpPr>
          <p:pic>
            <p:nvPicPr>
              <p:cNvPr id="1297" name="Google Shape;1297;g2c3f11e1377_3_185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1305400" y="10851950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8" name="Google Shape;1298;g2c3f11e1377_3_185"/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20802475" y="10338075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99" name="Google Shape;1299;g2c3f11e1377_3_185"/>
            <p:cNvCxnSpPr/>
            <p:nvPr/>
          </p:nvCxnSpPr>
          <p:spPr>
            <a:xfrm rot="10800000">
              <a:off x="20720814" y="9859868"/>
              <a:ext cx="436200" cy="409800"/>
            </a:xfrm>
            <a:prstGeom prst="bentConnector3">
              <a:avLst>
                <a:gd fmla="val -759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1300" name="Google Shape;1300;g2c3f11e1377_3_185"/>
            <p:cNvCxnSpPr/>
            <p:nvPr/>
          </p:nvCxnSpPr>
          <p:spPr>
            <a:xfrm flipH="1" rot="5400000">
              <a:off x="20207550" y="10404725"/>
              <a:ext cx="436500" cy="3705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sp>
        <p:nvSpPr>
          <p:cNvPr id="1301" name="Google Shape;1301;g2c3f11e1377_3_185"/>
          <p:cNvSpPr txBox="1"/>
          <p:nvPr/>
        </p:nvSpPr>
        <p:spPr>
          <a:xfrm>
            <a:off x="21366972" y="9878800"/>
            <a:ext cx="14004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M2M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Services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302" name="Google Shape;1302;g2c3f11e1377_3_18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5054200" y="9626775"/>
            <a:ext cx="1125674" cy="1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g2c3f11e1377_3_185"/>
          <p:cNvSpPr txBox="1"/>
          <p:nvPr/>
        </p:nvSpPr>
        <p:spPr>
          <a:xfrm>
            <a:off x="16243450" y="9724964"/>
            <a:ext cx="13089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catalog</a:t>
            </a:r>
            <a:endParaRPr sz="2300">
              <a:solidFill>
                <a:schemeClr val="lt1"/>
              </a:solidFill>
            </a:endParaRPr>
          </a:p>
        </p:txBody>
      </p:sp>
      <p:cxnSp>
        <p:nvCxnSpPr>
          <p:cNvPr id="1304" name="Google Shape;1304;g2c3f11e1377_3_185"/>
          <p:cNvCxnSpPr/>
          <p:nvPr/>
        </p:nvCxnSpPr>
        <p:spPr>
          <a:xfrm>
            <a:off x="10038763" y="3118973"/>
            <a:ext cx="0" cy="988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05" name="Google Shape;1305;g2c3f11e1377_3_185"/>
          <p:cNvCxnSpPr/>
          <p:nvPr/>
        </p:nvCxnSpPr>
        <p:spPr>
          <a:xfrm>
            <a:off x="10363012" y="4526499"/>
            <a:ext cx="5205300" cy="15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06" name="Google Shape;1306;g2c3f11e1377_3_185"/>
          <p:cNvCxnSpPr/>
          <p:nvPr/>
        </p:nvCxnSpPr>
        <p:spPr>
          <a:xfrm flipH="1" rot="-5400000">
            <a:off x="9900613" y="5085923"/>
            <a:ext cx="1743600" cy="14673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07" name="Google Shape;1307;g2c3f11e1377_3_185"/>
          <p:cNvCxnSpPr/>
          <p:nvPr/>
        </p:nvCxnSpPr>
        <p:spPr>
          <a:xfrm flipH="1">
            <a:off x="13445100" y="5086450"/>
            <a:ext cx="2461500" cy="1605000"/>
          </a:xfrm>
          <a:prstGeom prst="bentConnector3">
            <a:avLst>
              <a:gd fmla="val 76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08" name="Google Shape;1308;g2c3f11e1377_3_185"/>
          <p:cNvCxnSpPr/>
          <p:nvPr/>
        </p:nvCxnSpPr>
        <p:spPr>
          <a:xfrm rot="10800000">
            <a:off x="5562613" y="4514723"/>
            <a:ext cx="4056000" cy="12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09" name="Google Shape;1309;g2c3f11e1377_3_185"/>
          <p:cNvCxnSpPr/>
          <p:nvPr/>
        </p:nvCxnSpPr>
        <p:spPr>
          <a:xfrm flipH="1" rot="10800000">
            <a:off x="6125901" y="4953047"/>
            <a:ext cx="3475200" cy="1548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0" name="Google Shape;1310;g2c3f11e1377_3_185"/>
          <p:cNvCxnSpPr/>
          <p:nvPr/>
        </p:nvCxnSpPr>
        <p:spPr>
          <a:xfrm flipH="1" rot="10800000">
            <a:off x="22538772" y="10287100"/>
            <a:ext cx="1129800" cy="8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1311" name="Google Shape;1311;g2c3f11e1377_3_185"/>
          <p:cNvCxnSpPr/>
          <p:nvPr/>
        </p:nvCxnSpPr>
        <p:spPr>
          <a:xfrm flipH="1" rot="5400000">
            <a:off x="16108586" y="4726427"/>
            <a:ext cx="1297200" cy="998400"/>
          </a:xfrm>
          <a:prstGeom prst="bentConnector3">
            <a:avLst>
              <a:gd fmla="val 97023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2" name="Google Shape;1312;g2c3f11e1377_3_185"/>
          <p:cNvCxnSpPr/>
          <p:nvPr/>
        </p:nvCxnSpPr>
        <p:spPr>
          <a:xfrm flipH="1" rot="-5400000">
            <a:off x="143313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3" name="Google Shape;1313;g2c3f11e1377_3_185"/>
          <p:cNvCxnSpPr/>
          <p:nvPr/>
        </p:nvCxnSpPr>
        <p:spPr>
          <a:xfrm flipH="1" rot="-5400000">
            <a:off x="188271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4" name="Google Shape;1314;g2c3f11e1377_3_185"/>
          <p:cNvCxnSpPr/>
          <p:nvPr/>
        </p:nvCxnSpPr>
        <p:spPr>
          <a:xfrm>
            <a:off x="19891125" y="7521288"/>
            <a:ext cx="252300" cy="2587200"/>
          </a:xfrm>
          <a:prstGeom prst="bentConnector3">
            <a:avLst>
              <a:gd fmla="val -33421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5" name="Google Shape;1315;g2c3f11e1377_3_185"/>
          <p:cNvCxnSpPr/>
          <p:nvPr/>
        </p:nvCxnSpPr>
        <p:spPr>
          <a:xfrm rot="5400000">
            <a:off x="16842100" y="6943150"/>
            <a:ext cx="1938300" cy="576600"/>
          </a:xfrm>
          <a:prstGeom prst="bentConnector3">
            <a:avLst>
              <a:gd fmla="val 1000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6" name="Google Shape;1316;g2c3f11e1377_3_185"/>
          <p:cNvCxnSpPr/>
          <p:nvPr/>
        </p:nvCxnSpPr>
        <p:spPr>
          <a:xfrm flipH="1" rot="-5400000">
            <a:off x="15670813" y="5713425"/>
            <a:ext cx="1703100" cy="405300"/>
          </a:xfrm>
          <a:prstGeom prst="bentConnector3">
            <a:avLst>
              <a:gd fmla="val 45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7" name="Google Shape;1317;g2c3f11e1377_3_185"/>
          <p:cNvCxnSpPr/>
          <p:nvPr/>
        </p:nvCxnSpPr>
        <p:spPr>
          <a:xfrm flipH="1">
            <a:off x="5635513" y="3238523"/>
            <a:ext cx="1500" cy="133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8" name="Google Shape;1318;g2c3f11e1377_3_185"/>
          <p:cNvCxnSpPr/>
          <p:nvPr/>
        </p:nvCxnSpPr>
        <p:spPr>
          <a:xfrm rot="10800000">
            <a:off x="9795150" y="5278900"/>
            <a:ext cx="6205800" cy="2511000"/>
          </a:xfrm>
          <a:prstGeom prst="bentConnector3">
            <a:avLst>
              <a:gd fmla="val 9999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19" name="Google Shape;1319;g2c3f11e1377_3_185"/>
          <p:cNvCxnSpPr/>
          <p:nvPr/>
        </p:nvCxnSpPr>
        <p:spPr>
          <a:xfrm>
            <a:off x="14402125" y="8854513"/>
            <a:ext cx="5426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20" name="Google Shape;1320;g2c3f11e1377_3_185"/>
          <p:cNvCxnSpPr/>
          <p:nvPr/>
        </p:nvCxnSpPr>
        <p:spPr>
          <a:xfrm flipH="1" rot="10800000">
            <a:off x="17552350" y="7521164"/>
            <a:ext cx="2338800" cy="26205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21" name="Google Shape;1321;g2c3f11e1377_3_185"/>
          <p:cNvCxnSpPr/>
          <p:nvPr/>
        </p:nvCxnSpPr>
        <p:spPr>
          <a:xfrm flipH="1" rot="-5400000">
            <a:off x="18773350" y="8682914"/>
            <a:ext cx="295200" cy="4046100"/>
          </a:xfrm>
          <a:prstGeom prst="bentConnector3">
            <a:avLst>
              <a:gd fmla="val 180684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22" name="Google Shape;1322;g2c3f11e1377_3_185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323" name="Google Shape;1323;g2c3f11e1377_3_185"/>
          <p:cNvGrpSpPr/>
          <p:nvPr/>
        </p:nvGrpSpPr>
        <p:grpSpPr>
          <a:xfrm>
            <a:off x="7092375" y="5167250"/>
            <a:ext cx="2724201" cy="1148051"/>
            <a:chOff x="7092375" y="5167250"/>
            <a:chExt cx="2724201" cy="1148051"/>
          </a:xfrm>
        </p:grpSpPr>
        <p:sp>
          <p:nvSpPr>
            <p:cNvPr id="1324" name="Google Shape;1324;g2c3f11e1377_3_185"/>
            <p:cNvSpPr/>
            <p:nvPr/>
          </p:nvSpPr>
          <p:spPr>
            <a:xfrm>
              <a:off x="7092375" y="5185501"/>
              <a:ext cx="2461500" cy="1129800"/>
            </a:xfrm>
            <a:prstGeom prst="rect">
              <a:avLst/>
            </a:prstGeom>
            <a:solidFill>
              <a:srgbClr val="0019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25" name="Google Shape;1325;g2c3f11e1377_3_185"/>
            <p:cNvPicPr preferRelativeResize="0"/>
            <p:nvPr/>
          </p:nvPicPr>
          <p:blipFill>
            <a:blip r:embed="rId44">
              <a:alphaModFix/>
            </a:blip>
            <a:stretch>
              <a:fillRect/>
            </a:stretch>
          </p:blipFill>
          <p:spPr>
            <a:xfrm>
              <a:off x="7214480" y="5341995"/>
              <a:ext cx="939076" cy="93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6" name="Google Shape;1326;g2c3f11e1377_3_185"/>
            <p:cNvSpPr txBox="1"/>
            <p:nvPr/>
          </p:nvSpPr>
          <p:spPr>
            <a:xfrm>
              <a:off x="8050476" y="5167250"/>
              <a:ext cx="17661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Data Repository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327" name="Google Shape;1327;g2c3f11e1377_3_185"/>
          <p:cNvGrpSpPr/>
          <p:nvPr/>
        </p:nvGrpSpPr>
        <p:grpSpPr>
          <a:xfrm>
            <a:off x="9618613" y="3922475"/>
            <a:ext cx="939099" cy="1025298"/>
            <a:chOff x="9618613" y="2703275"/>
            <a:chExt cx="939099" cy="1025298"/>
          </a:xfrm>
        </p:grpSpPr>
        <p:pic>
          <p:nvPicPr>
            <p:cNvPr id="1328" name="Google Shape;1328;g2c3f11e1377_3_18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9" name="Google Shape;1329;g2c3f11e1377_3_185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0" name="Google Shape;1330;g2c3f11e1377_3_185"/>
          <p:cNvGrpSpPr/>
          <p:nvPr/>
        </p:nvGrpSpPr>
        <p:grpSpPr>
          <a:xfrm>
            <a:off x="15518163" y="3904775"/>
            <a:ext cx="1159974" cy="1057273"/>
            <a:chOff x="13296325" y="2682050"/>
            <a:chExt cx="1159974" cy="1057273"/>
          </a:xfrm>
        </p:grpSpPr>
        <p:pic>
          <p:nvPicPr>
            <p:cNvPr id="1331" name="Google Shape;1331;g2c3f11e1377_3_18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2" name="Google Shape;1332;g2c3f11e1377_3_185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3615999" y="2682050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3" name="Google Shape;1333;g2c3f11e1377_3_185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4" name="Google Shape;1334;g2c3f11e1377_3_185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35" name="Google Shape;1335;g2c3f11e1377_3_185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Stakeholder</a:t>
            </a:r>
            <a:endParaRPr b="1" sz="2800">
              <a:solidFill>
                <a:srgbClr val="96FAE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Co-Design</a:t>
            </a:r>
            <a:endParaRPr b="1" sz="2800">
              <a:solidFill>
                <a:srgbClr val="96FAED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c3f11e1377_3_323"/>
          <p:cNvSpPr/>
          <p:nvPr/>
        </p:nvSpPr>
        <p:spPr>
          <a:xfrm>
            <a:off x="12586125" y="3797577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g2c3f11e1377_3_323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g2c3f11e1377_3_323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g2c3f11e1377_3_323"/>
          <p:cNvSpPr/>
          <p:nvPr/>
        </p:nvSpPr>
        <p:spPr>
          <a:xfrm>
            <a:off x="12586125" y="3782475"/>
            <a:ext cx="7029000" cy="6039000"/>
          </a:xfrm>
          <a:prstGeom prst="roundRect">
            <a:avLst>
              <a:gd fmla="val 8740" name="adj"/>
            </a:avLst>
          </a:prstGeom>
          <a:solidFill>
            <a:srgbClr val="005FAA">
              <a:alpha val="54750"/>
            </a:srgbClr>
          </a:solidFill>
          <a:ln cap="flat" cmpd="sng" w="1143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g2c3f11e1377_3_323"/>
          <p:cNvSpPr/>
          <p:nvPr/>
        </p:nvSpPr>
        <p:spPr>
          <a:xfrm>
            <a:off x="831075" y="11265175"/>
            <a:ext cx="3827100" cy="1291800"/>
          </a:xfrm>
          <a:prstGeom prst="roundRect">
            <a:avLst>
              <a:gd fmla="val 16667" name="adj"/>
            </a:avLst>
          </a:prstGeom>
          <a:solidFill>
            <a:srgbClr val="FFD966">
              <a:alpha val="28050"/>
            </a:srgbClr>
          </a:solidFill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190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g2c3f11e1377_3_323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g2c3f11e1377_3_323"/>
          <p:cNvSpPr/>
          <p:nvPr/>
        </p:nvSpPr>
        <p:spPr>
          <a:xfrm>
            <a:off x="3534525" y="3792043"/>
            <a:ext cx="8823000" cy="6039000"/>
          </a:xfrm>
          <a:prstGeom prst="roundRect">
            <a:avLst>
              <a:gd fmla="val 8740" name="adj"/>
            </a:avLst>
          </a:prstGeom>
          <a:solidFill>
            <a:srgbClr val="4B8D99">
              <a:alpha val="61540"/>
            </a:srgbClr>
          </a:solidFill>
          <a:ln cap="flat" cmpd="sng" w="152400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z</a:t>
            </a:r>
            <a:endParaRPr/>
          </a:p>
        </p:txBody>
      </p:sp>
      <p:sp>
        <p:nvSpPr>
          <p:cNvPr id="1347" name="Google Shape;1347;g2c3f11e1377_3_323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g2c3f11e1377_3_323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solidFill>
            <a:srgbClr val="CC4125">
              <a:alpha val="47510"/>
            </a:srgbClr>
          </a:solidFill>
          <a:ln cap="flat" cmpd="sng" w="1143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g2c3f11e1377_3_323"/>
          <p:cNvSpPr/>
          <p:nvPr/>
        </p:nvSpPr>
        <p:spPr>
          <a:xfrm>
            <a:off x="19926675" y="8103925"/>
            <a:ext cx="3155700" cy="1501200"/>
          </a:xfrm>
          <a:prstGeom prst="rect">
            <a:avLst/>
          </a:prstGeom>
          <a:solidFill>
            <a:srgbClr val="CC4125">
              <a:alpha val="47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g2c3f11e1377_3_323"/>
          <p:cNvSpPr/>
          <p:nvPr/>
        </p:nvSpPr>
        <p:spPr>
          <a:xfrm>
            <a:off x="19843725" y="3695931"/>
            <a:ext cx="3321000" cy="3100200"/>
          </a:xfrm>
          <a:prstGeom prst="roundRect">
            <a:avLst>
              <a:gd fmla="val 8740" name="adj"/>
            </a:avLst>
          </a:prstGeom>
          <a:solidFill>
            <a:srgbClr val="CC4125">
              <a:alpha val="47510"/>
            </a:srgbClr>
          </a:solidFill>
          <a:ln cap="flat" cmpd="sng" w="1143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  <a:effectLst>
            <a:outerShdw blurRad="942975" rotWithShape="0" algn="bl" dir="5400000" dist="57150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g2c3f11e1377_3_323"/>
          <p:cNvSpPr txBox="1"/>
          <p:nvPr>
            <p:ph idx="4294967295" type="title"/>
          </p:nvPr>
        </p:nvSpPr>
        <p:spPr>
          <a:xfrm>
            <a:off x="2564146" y="658423"/>
            <a:ext cx="2103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>
                <a:solidFill>
                  <a:schemeClr val="accent1"/>
                </a:solidFill>
              </a:rPr>
              <a:t>ONA-Toolbox as a DTO prototype</a:t>
            </a:r>
            <a:endParaRPr>
              <a:solidFill>
                <a:schemeClr val="accent1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1352" name="Google Shape;1352;g2c3f11e1377_3_323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g2c3f11e1377_3_323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g2c3f11e1377_3_323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g2c3f11e1377_3_323"/>
          <p:cNvSpPr/>
          <p:nvPr/>
        </p:nvSpPr>
        <p:spPr>
          <a:xfrm>
            <a:off x="3590700" y="3810360"/>
            <a:ext cx="3155700" cy="6039000"/>
          </a:xfrm>
          <a:prstGeom prst="roundRect">
            <a:avLst>
              <a:gd fmla="val 16667" name="adj"/>
            </a:avLst>
          </a:prstGeom>
          <a:solidFill>
            <a:srgbClr val="4B8D99"/>
          </a:solidFill>
          <a:ln cap="flat" cmpd="sng" w="152400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  <a:effectLst>
            <a:outerShdw blurRad="1428750" rotWithShape="0" algn="bl" dir="5400000" dist="9525">
              <a:schemeClr val="lt1">
                <a:alpha val="9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g2c3f11e1377_3_323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g2c3f11e1377_3_323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Infraestructure &amp; 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358" name="Google Shape;1358;g2c3f11e1377_3_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59" name="Google Shape;1359;g2c3f11e1377_3_323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1360" name="Google Shape;1360;g2c3f11e1377_3_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1361" name="Google Shape;1361;g2c3f11e1377_3_323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1362" name="Google Shape;1362;g2c3f11e1377_3_3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363" name="Google Shape;1363;g2c3f11e1377_3_32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364" name="Google Shape;1364;g2c3f11e1377_3_323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Engine</a:t>
            </a:r>
            <a:endParaRPr b="1" sz="2700">
              <a:solidFill>
                <a:schemeClr val="lt1"/>
              </a:solidFill>
            </a:endParaRPr>
          </a:p>
        </p:txBody>
      </p:sp>
      <p:grpSp>
        <p:nvGrpSpPr>
          <p:cNvPr id="1365" name="Google Shape;1365;g2c3f11e1377_3_323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1366" name="Google Shape;1366;g2c3f11e1377_3_3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367" name="Google Shape;1367;g2c3f11e1377_3_32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368" name="Google Shape;1368;g2c3f11e1377_3_323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Data Lake</a:t>
            </a:r>
            <a:endParaRPr b="1" sz="2700">
              <a:solidFill>
                <a:schemeClr val="lt1"/>
              </a:solidFill>
            </a:endParaRPr>
          </a:p>
        </p:txBody>
      </p:sp>
      <p:pic>
        <p:nvPicPr>
          <p:cNvPr id="1369" name="Google Shape;1369;g2c3f11e1377_3_3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70" name="Google Shape;1370;g2c3f11e1377_3_323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Data </a:t>
            </a:r>
            <a:r>
              <a:rPr b="1" lang="en-NL" sz="2800">
                <a:solidFill>
                  <a:schemeClr val="lt1"/>
                </a:solidFill>
              </a:rPr>
              <a:t>Sources</a:t>
            </a:r>
            <a:r>
              <a:rPr b="1" lang="en-NL" sz="2700">
                <a:solidFill>
                  <a:schemeClr val="lt1"/>
                </a:solidFill>
              </a:rPr>
              <a:t> &amp; Providers</a:t>
            </a:r>
            <a:endParaRPr b="1" sz="2700">
              <a:solidFill>
                <a:schemeClr val="lt1"/>
              </a:solidFill>
            </a:endParaRPr>
          </a:p>
        </p:txBody>
      </p:sp>
      <p:pic>
        <p:nvPicPr>
          <p:cNvPr id="1371" name="Google Shape;1371;g2c3f11e1377_3_3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72" name="Google Shape;1372;g2c3f11e1377_3_323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Stakeholder</a:t>
            </a:r>
            <a:endParaRPr b="1" sz="2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Co-Design</a:t>
            </a:r>
            <a:endParaRPr b="1" sz="2700">
              <a:solidFill>
                <a:schemeClr val="lt1"/>
              </a:solidFill>
            </a:endParaRPr>
          </a:p>
        </p:txBody>
      </p:sp>
      <p:grpSp>
        <p:nvGrpSpPr>
          <p:cNvPr id="1373" name="Google Shape;1373;g2c3f11e1377_3_323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1374" name="Google Shape;1374;g2c3f11e1377_3_32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375" name="Google Shape;1375;g2c3f11e1377_3_3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1376" name="Google Shape;1376;g2c3f11e1377_3_323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chemeClr val="lt1"/>
                  </a:solidFill>
                </a:rPr>
                <a:t>User’s Interfaces</a:t>
              </a:r>
              <a:endParaRPr b="1" sz="2700">
                <a:solidFill>
                  <a:schemeClr val="lt1"/>
                </a:solidFill>
              </a:endParaRPr>
            </a:p>
          </p:txBody>
        </p:sp>
      </p:grpSp>
      <p:sp>
        <p:nvSpPr>
          <p:cNvPr id="1377" name="Google Shape;1377;g2c3f11e1377_3_323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1378" name="Google Shape;1378;g2c3f11e1377_3_3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79" name="Google Shape;1379;g2c3f11e1377_3_323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380" name="Google Shape;1380;g2c3f11e1377_3_3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381" name="Google Shape;1381;g2c3f11e1377_3_323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cxnSp>
        <p:nvCxnSpPr>
          <p:cNvPr id="1382" name="Google Shape;1382;g2c3f11e1377_3_323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383" name="Google Shape;1383;g2c3f11e1377_3_323"/>
          <p:cNvGrpSpPr/>
          <p:nvPr/>
        </p:nvGrpSpPr>
        <p:grpSpPr>
          <a:xfrm>
            <a:off x="3672547" y="4100389"/>
            <a:ext cx="1765998" cy="1705591"/>
            <a:chOff x="3748747" y="6691189"/>
            <a:chExt cx="1765998" cy="1705591"/>
          </a:xfrm>
        </p:grpSpPr>
        <p:pic>
          <p:nvPicPr>
            <p:cNvPr id="1384" name="Google Shape;1384;g2c3f11e1377_3_32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997107" y="6691198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5" name="Google Shape;1385;g2c3f11e1377_3_32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372938" y="78778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6" name="Google Shape;1386;g2c3f11e1377_3_32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48747" y="7877814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7" name="Google Shape;1387;g2c3f11e1377_3_32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748749" y="72845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8" name="Google Shape;1388;g2c3f11e1377_3_32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997107" y="7284507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9" name="Google Shape;1389;g2c3f11e1377_3_32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748749" y="669119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0" name="Google Shape;1390;g2c3f11e1377_3_323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72937" y="7284514"/>
              <a:ext cx="517634" cy="518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1" name="Google Shape;1391;g2c3f11e1377_3_32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372929" y="6691189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2" name="Google Shape;1392;g2c3f11e1377_3_323"/>
          <p:cNvSpPr txBox="1"/>
          <p:nvPr/>
        </p:nvSpPr>
        <p:spPr>
          <a:xfrm>
            <a:off x="4866594" y="5158524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Observations &amp; Forecasts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393" name="Google Shape;1393;g2c3f11e1377_3_323"/>
          <p:cNvSpPr txBox="1"/>
          <p:nvPr/>
        </p:nvSpPr>
        <p:spPr>
          <a:xfrm>
            <a:off x="4380725" y="6944325"/>
            <a:ext cx="214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Providers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394" name="Google Shape;1394;g2c3f11e1377_3_323"/>
          <p:cNvSpPr/>
          <p:nvPr/>
        </p:nvSpPr>
        <p:spPr>
          <a:xfrm>
            <a:off x="15810050" y="4214100"/>
            <a:ext cx="3377100" cy="4820100"/>
          </a:xfrm>
          <a:prstGeom prst="roundRect">
            <a:avLst>
              <a:gd fmla="val 8740" name="adj"/>
            </a:avLst>
          </a:prstGeom>
          <a:solidFill>
            <a:srgbClr val="005FAA"/>
          </a:solidFill>
          <a:ln cap="flat" cmpd="sng" w="114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952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5" name="Google Shape;1395;g2c3f11e1377_3_323"/>
          <p:cNvPicPr preferRelativeResize="0"/>
          <p:nvPr/>
        </p:nvPicPr>
        <p:blipFill rotWithShape="1">
          <a:blip r:embed="rId21">
            <a:alphaModFix/>
          </a:blip>
          <a:srcRect b="12491" l="14150" r="14528" t="7998"/>
          <a:stretch/>
        </p:blipFill>
        <p:spPr>
          <a:xfrm>
            <a:off x="4658080" y="6138951"/>
            <a:ext cx="646513" cy="7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2c3f11e1377_3_3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717050" y="6857988"/>
            <a:ext cx="604025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g2c3f11e1377_3_323"/>
          <p:cNvPicPr preferRelativeResize="0"/>
          <p:nvPr/>
        </p:nvPicPr>
        <p:blipFill rotWithShape="1">
          <a:blip r:embed="rId23">
            <a:alphaModFix/>
          </a:blip>
          <a:srcRect b="0" l="22524" r="22869" t="0"/>
          <a:stretch/>
        </p:blipFill>
        <p:spPr>
          <a:xfrm>
            <a:off x="3717050" y="6129238"/>
            <a:ext cx="840300" cy="5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2c3f11e1377_3_3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405151" y="6140672"/>
            <a:ext cx="720750" cy="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2c3f11e1377_3_32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80750" y="74595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g2c3f11e1377_3_323"/>
          <p:cNvSpPr txBox="1"/>
          <p:nvPr/>
        </p:nvSpPr>
        <p:spPr>
          <a:xfrm>
            <a:off x="1104129" y="7881802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Governance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01" name="Google Shape;1401;g2c3f11e1377_3_32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4125" y="211000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g2c3f11e1377_3_323"/>
          <p:cNvSpPr txBox="1"/>
          <p:nvPr/>
        </p:nvSpPr>
        <p:spPr>
          <a:xfrm>
            <a:off x="1936450" y="2336100"/>
            <a:ext cx="1080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Vision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03" name="Google Shape;1403;g2c3f11e1377_3_32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80825" y="35711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g2c3f11e1377_3_323"/>
          <p:cNvSpPr txBox="1"/>
          <p:nvPr/>
        </p:nvSpPr>
        <p:spPr>
          <a:xfrm>
            <a:off x="1706175" y="4166725"/>
            <a:ext cx="1308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Strategy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05" name="Google Shape;1405;g2c3f11e1377_3_32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904050" y="5507263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g2c3f11e1377_3_323"/>
          <p:cNvSpPr txBox="1"/>
          <p:nvPr/>
        </p:nvSpPr>
        <p:spPr>
          <a:xfrm>
            <a:off x="1064800" y="5971900"/>
            <a:ext cx="19389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Work Governance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1407" name="Google Shape;1407;g2c3f11e1377_3_323"/>
          <p:cNvGrpSpPr/>
          <p:nvPr/>
        </p:nvGrpSpPr>
        <p:grpSpPr>
          <a:xfrm>
            <a:off x="16929250" y="4172899"/>
            <a:ext cx="2340600" cy="2089401"/>
            <a:chOff x="16548250" y="5620699"/>
            <a:chExt cx="2340600" cy="2089401"/>
          </a:xfrm>
        </p:grpSpPr>
        <p:pic>
          <p:nvPicPr>
            <p:cNvPr id="1408" name="Google Shape;1408;g2c3f11e1377_3_323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7093449" y="56206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g2c3f11e1377_3_323"/>
            <p:cNvSpPr txBox="1"/>
            <p:nvPr/>
          </p:nvSpPr>
          <p:spPr>
            <a:xfrm>
              <a:off x="16548250" y="6876700"/>
              <a:ext cx="23406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Forecasting Models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410" name="Google Shape;1410;g2c3f11e1377_3_323"/>
          <p:cNvGrpSpPr/>
          <p:nvPr/>
        </p:nvGrpSpPr>
        <p:grpSpPr>
          <a:xfrm>
            <a:off x="16161980" y="6765018"/>
            <a:ext cx="1291825" cy="1434207"/>
            <a:chOff x="16161980" y="6765018"/>
            <a:chExt cx="1291825" cy="1434207"/>
          </a:xfrm>
        </p:grpSpPr>
        <p:pic>
          <p:nvPicPr>
            <p:cNvPr id="1411" name="Google Shape;1411;g2c3f11e1377_3_323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6161980" y="6765018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2" name="Google Shape;1412;g2c3f11e1377_3_323"/>
            <p:cNvSpPr txBox="1"/>
            <p:nvPr/>
          </p:nvSpPr>
          <p:spPr>
            <a:xfrm>
              <a:off x="16423063" y="6767625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pic>
        <p:nvPicPr>
          <p:cNvPr id="1413" name="Google Shape;1413;g2c3f11e1377_3_323"/>
          <p:cNvPicPr preferRelativeResize="0"/>
          <p:nvPr/>
        </p:nvPicPr>
        <p:blipFill>
          <a:blip r:embed="rId30">
            <a:alphaModFix amt="84000"/>
          </a:blip>
          <a:stretch>
            <a:fillRect/>
          </a:stretch>
        </p:blipFill>
        <p:spPr>
          <a:xfrm>
            <a:off x="20012100" y="410747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g2c3f11e1377_3_323"/>
          <p:cNvPicPr preferRelativeResize="0"/>
          <p:nvPr/>
        </p:nvPicPr>
        <p:blipFill>
          <a:blip r:embed="rId31">
            <a:alphaModFix amt="86000"/>
          </a:blip>
          <a:stretch>
            <a:fillRect/>
          </a:stretch>
        </p:blipFill>
        <p:spPr>
          <a:xfrm>
            <a:off x="20463250" y="3753600"/>
            <a:ext cx="945249" cy="945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15" name="Google Shape;1415;g2c3f11e1377_3_323"/>
          <p:cNvSpPr txBox="1"/>
          <p:nvPr/>
        </p:nvSpPr>
        <p:spPr>
          <a:xfrm>
            <a:off x="21366967" y="4018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16" name="Google Shape;1416;g2c3f11e1377_3_323"/>
          <p:cNvPicPr preferRelativeResize="0"/>
          <p:nvPr/>
        </p:nvPicPr>
        <p:blipFill>
          <a:blip r:embed="rId32">
            <a:alphaModFix amt="77000"/>
          </a:blip>
          <a:stretch>
            <a:fillRect/>
          </a:stretch>
        </p:blipFill>
        <p:spPr>
          <a:xfrm>
            <a:off x="20463250" y="4622650"/>
            <a:ext cx="646526" cy="6465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7" name="Google Shape;1417;g2c3f11e1377_3_32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0119725" y="5548800"/>
            <a:ext cx="1129800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g2c3f11e1377_3_323"/>
          <p:cNvSpPr txBox="1"/>
          <p:nvPr/>
        </p:nvSpPr>
        <p:spPr>
          <a:xfrm>
            <a:off x="21138367" y="56948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GUI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Systems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19" name="Google Shape;1419;g2c3f11e1377_3_32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9891125" y="6821088"/>
            <a:ext cx="1400400" cy="1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g2c3f11e1377_3_323"/>
          <p:cNvSpPr txBox="1"/>
          <p:nvPr/>
        </p:nvSpPr>
        <p:spPr>
          <a:xfrm>
            <a:off x="21138367" y="7066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Open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insights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21" name="Google Shape;1421;g2c3f11e1377_3_32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0754896" y="11509021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g2c3f11e1377_3_32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590220" y="1153117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2c3f11e1377_3_323"/>
          <p:cNvSpPr txBox="1"/>
          <p:nvPr/>
        </p:nvSpPr>
        <p:spPr>
          <a:xfrm>
            <a:off x="850672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Outreach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424" name="Google Shape;1424;g2c3f11e1377_3_323"/>
          <p:cNvSpPr txBox="1"/>
          <p:nvPr/>
        </p:nvSpPr>
        <p:spPr>
          <a:xfrm>
            <a:off x="1184047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Training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25" name="Google Shape;1425;g2c3f11e1377_3_32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3828200" y="11458800"/>
            <a:ext cx="939076" cy="9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2c3f11e1377_3_323"/>
          <p:cNvSpPr txBox="1"/>
          <p:nvPr/>
        </p:nvSpPr>
        <p:spPr>
          <a:xfrm>
            <a:off x="14812275" y="11687025"/>
            <a:ext cx="2788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Communication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27" name="Google Shape;1427;g2c3f11e1377_3_32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6736325" y="2280627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2c3f11e1377_3_323"/>
          <p:cNvSpPr txBox="1"/>
          <p:nvPr/>
        </p:nvSpPr>
        <p:spPr>
          <a:xfrm>
            <a:off x="6108850" y="2228500"/>
            <a:ext cx="354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Operational servers &amp;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Filesystem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429" name="Google Shape;1429;g2c3f11e1377_3_323"/>
          <p:cNvSpPr txBox="1"/>
          <p:nvPr/>
        </p:nvSpPr>
        <p:spPr>
          <a:xfrm>
            <a:off x="10376050" y="2685700"/>
            <a:ext cx="35481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430" name="Google Shape;1430;g2c3f11e1377_3_323"/>
          <p:cNvSpPr txBox="1"/>
          <p:nvPr/>
        </p:nvSpPr>
        <p:spPr>
          <a:xfrm>
            <a:off x="14414650" y="2380900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Computing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431" name="Google Shape;1431;g2c3f11e1377_3_323"/>
          <p:cNvSpPr txBox="1"/>
          <p:nvPr/>
        </p:nvSpPr>
        <p:spPr>
          <a:xfrm>
            <a:off x="17600725" y="2347391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 servers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1432" name="Google Shape;1432;g2c3f11e1377_3_323"/>
          <p:cNvGrpSpPr/>
          <p:nvPr/>
        </p:nvGrpSpPr>
        <p:grpSpPr>
          <a:xfrm>
            <a:off x="9618613" y="2093675"/>
            <a:ext cx="939099" cy="1025298"/>
            <a:chOff x="9618613" y="2703275"/>
            <a:chExt cx="939099" cy="1025298"/>
          </a:xfrm>
        </p:grpSpPr>
        <p:pic>
          <p:nvPicPr>
            <p:cNvPr id="1433" name="Google Shape;1433;g2c3f11e1377_3_323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" name="Google Shape;1434;g2c3f11e1377_3_323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5" name="Google Shape;1435;g2c3f11e1377_3_323"/>
          <p:cNvGrpSpPr/>
          <p:nvPr/>
        </p:nvGrpSpPr>
        <p:grpSpPr>
          <a:xfrm>
            <a:off x="5197413" y="2109988"/>
            <a:ext cx="945263" cy="1011911"/>
            <a:chOff x="5197413" y="2719588"/>
            <a:chExt cx="945263" cy="1011911"/>
          </a:xfrm>
        </p:grpSpPr>
        <p:pic>
          <p:nvPicPr>
            <p:cNvPr id="1436" name="Google Shape;1436;g2c3f11e1377_3_323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5197413" y="2891198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7" name="Google Shape;1437;g2c3f11e1377_3_323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5538650" y="2719588"/>
              <a:ext cx="604026" cy="604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8" name="Google Shape;1438;g2c3f11e1377_3_323"/>
          <p:cNvGrpSpPr/>
          <p:nvPr/>
        </p:nvGrpSpPr>
        <p:grpSpPr>
          <a:xfrm>
            <a:off x="13296325" y="2075875"/>
            <a:ext cx="1164936" cy="1053848"/>
            <a:chOff x="13296325" y="2685475"/>
            <a:chExt cx="1164936" cy="1053848"/>
          </a:xfrm>
        </p:grpSpPr>
        <p:pic>
          <p:nvPicPr>
            <p:cNvPr id="1439" name="Google Shape;1439;g2c3f11e1377_3_323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g2c3f11e1377_3_323"/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13620961" y="2685475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1" name="Google Shape;1441;g2c3f11e1377_3_32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7041300" y="2067900"/>
            <a:ext cx="604024" cy="60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2" name="Google Shape;1442;g2c3f11e1377_3_323"/>
          <p:cNvGrpSpPr/>
          <p:nvPr/>
        </p:nvGrpSpPr>
        <p:grpSpPr>
          <a:xfrm>
            <a:off x="20143405" y="9773393"/>
            <a:ext cx="1164979" cy="1080225"/>
            <a:chOff x="20143405" y="9773393"/>
            <a:chExt cx="1164979" cy="1080225"/>
          </a:xfrm>
        </p:grpSpPr>
        <p:grpSp>
          <p:nvGrpSpPr>
            <p:cNvPr id="1443" name="Google Shape;1443;g2c3f11e1377_3_323"/>
            <p:cNvGrpSpPr/>
            <p:nvPr/>
          </p:nvGrpSpPr>
          <p:grpSpPr>
            <a:xfrm>
              <a:off x="20143405" y="9773393"/>
              <a:ext cx="1164979" cy="1080225"/>
              <a:chOff x="20802475" y="10338075"/>
              <a:chExt cx="1343225" cy="1354175"/>
            </a:xfrm>
          </p:grpSpPr>
          <p:pic>
            <p:nvPicPr>
              <p:cNvPr id="1444" name="Google Shape;1444;g2c3f11e1377_3_323"/>
              <p:cNvPicPr preferRelativeResize="0"/>
              <p:nvPr/>
            </p:nvPicPr>
            <p:blipFill>
              <a:blip r:embed="rId43">
                <a:alphaModFix/>
              </a:blip>
              <a:stretch>
                <a:fillRect/>
              </a:stretch>
            </p:blipFill>
            <p:spPr>
              <a:xfrm>
                <a:off x="21305400" y="10851950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5" name="Google Shape;1445;g2c3f11e1377_3_323"/>
              <p:cNvPicPr preferRelativeResize="0"/>
              <p:nvPr/>
            </p:nvPicPr>
            <p:blipFill>
              <a:blip r:embed="rId43">
                <a:alphaModFix/>
              </a:blip>
              <a:stretch>
                <a:fillRect/>
              </a:stretch>
            </p:blipFill>
            <p:spPr>
              <a:xfrm>
                <a:off x="20802475" y="10338075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46" name="Google Shape;1446;g2c3f11e1377_3_323"/>
            <p:cNvCxnSpPr/>
            <p:nvPr/>
          </p:nvCxnSpPr>
          <p:spPr>
            <a:xfrm rot="10800000">
              <a:off x="20720814" y="9859868"/>
              <a:ext cx="436200" cy="409800"/>
            </a:xfrm>
            <a:prstGeom prst="bentConnector3">
              <a:avLst>
                <a:gd fmla="val -759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1447" name="Google Shape;1447;g2c3f11e1377_3_323"/>
            <p:cNvCxnSpPr/>
            <p:nvPr/>
          </p:nvCxnSpPr>
          <p:spPr>
            <a:xfrm flipH="1" rot="5400000">
              <a:off x="20207550" y="10404725"/>
              <a:ext cx="436500" cy="3705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sp>
        <p:nvSpPr>
          <p:cNvPr id="1448" name="Google Shape;1448;g2c3f11e1377_3_323"/>
          <p:cNvSpPr txBox="1"/>
          <p:nvPr/>
        </p:nvSpPr>
        <p:spPr>
          <a:xfrm>
            <a:off x="21366972" y="9878800"/>
            <a:ext cx="14004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M2M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Services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449" name="Google Shape;1449;g2c3f11e1377_3_32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5054200" y="9626775"/>
            <a:ext cx="1125674" cy="1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c3f11e1377_3_323"/>
          <p:cNvSpPr txBox="1"/>
          <p:nvPr/>
        </p:nvSpPr>
        <p:spPr>
          <a:xfrm>
            <a:off x="16243450" y="9724964"/>
            <a:ext cx="13089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catalog</a:t>
            </a:r>
            <a:endParaRPr sz="2300">
              <a:solidFill>
                <a:schemeClr val="lt1"/>
              </a:solidFill>
            </a:endParaRPr>
          </a:p>
        </p:txBody>
      </p:sp>
      <p:cxnSp>
        <p:nvCxnSpPr>
          <p:cNvPr id="1451" name="Google Shape;1451;g2c3f11e1377_3_323"/>
          <p:cNvCxnSpPr/>
          <p:nvPr/>
        </p:nvCxnSpPr>
        <p:spPr>
          <a:xfrm>
            <a:off x="10038763" y="3118973"/>
            <a:ext cx="0" cy="988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2" name="Google Shape;1452;g2c3f11e1377_3_323"/>
          <p:cNvCxnSpPr/>
          <p:nvPr/>
        </p:nvCxnSpPr>
        <p:spPr>
          <a:xfrm>
            <a:off x="10363012" y="4526499"/>
            <a:ext cx="5205300" cy="15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3" name="Google Shape;1453;g2c3f11e1377_3_323"/>
          <p:cNvCxnSpPr/>
          <p:nvPr/>
        </p:nvCxnSpPr>
        <p:spPr>
          <a:xfrm flipH="1" rot="-5400000">
            <a:off x="9900613" y="5085923"/>
            <a:ext cx="1743600" cy="14673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4" name="Google Shape;1454;g2c3f11e1377_3_323"/>
          <p:cNvCxnSpPr/>
          <p:nvPr/>
        </p:nvCxnSpPr>
        <p:spPr>
          <a:xfrm flipH="1">
            <a:off x="13445100" y="5086450"/>
            <a:ext cx="2461500" cy="1605000"/>
          </a:xfrm>
          <a:prstGeom prst="bentConnector3">
            <a:avLst>
              <a:gd fmla="val 76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5" name="Google Shape;1455;g2c3f11e1377_3_323"/>
          <p:cNvCxnSpPr/>
          <p:nvPr/>
        </p:nvCxnSpPr>
        <p:spPr>
          <a:xfrm rot="10800000">
            <a:off x="5562613" y="4514723"/>
            <a:ext cx="4056000" cy="12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6" name="Google Shape;1456;g2c3f11e1377_3_323"/>
          <p:cNvCxnSpPr/>
          <p:nvPr/>
        </p:nvCxnSpPr>
        <p:spPr>
          <a:xfrm flipH="1" rot="10800000">
            <a:off x="6125901" y="4953047"/>
            <a:ext cx="3475200" cy="1548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7" name="Google Shape;1457;g2c3f11e1377_3_323"/>
          <p:cNvCxnSpPr/>
          <p:nvPr/>
        </p:nvCxnSpPr>
        <p:spPr>
          <a:xfrm flipH="1" rot="10800000">
            <a:off x="22538772" y="10287100"/>
            <a:ext cx="1129800" cy="8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1458" name="Google Shape;1458;g2c3f11e1377_3_323"/>
          <p:cNvCxnSpPr/>
          <p:nvPr/>
        </p:nvCxnSpPr>
        <p:spPr>
          <a:xfrm flipH="1" rot="5400000">
            <a:off x="16108586" y="4726427"/>
            <a:ext cx="1297200" cy="998400"/>
          </a:xfrm>
          <a:prstGeom prst="bentConnector3">
            <a:avLst>
              <a:gd fmla="val 97023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59" name="Google Shape;1459;g2c3f11e1377_3_323"/>
          <p:cNvCxnSpPr/>
          <p:nvPr/>
        </p:nvCxnSpPr>
        <p:spPr>
          <a:xfrm flipH="1" rot="-5400000">
            <a:off x="143313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0" name="Google Shape;1460;g2c3f11e1377_3_323"/>
          <p:cNvCxnSpPr/>
          <p:nvPr/>
        </p:nvCxnSpPr>
        <p:spPr>
          <a:xfrm flipH="1" rot="-5400000">
            <a:off x="188271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1" name="Google Shape;1461;g2c3f11e1377_3_323"/>
          <p:cNvCxnSpPr/>
          <p:nvPr/>
        </p:nvCxnSpPr>
        <p:spPr>
          <a:xfrm>
            <a:off x="19891125" y="7521288"/>
            <a:ext cx="252300" cy="2587200"/>
          </a:xfrm>
          <a:prstGeom prst="bentConnector3">
            <a:avLst>
              <a:gd fmla="val -33421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2" name="Google Shape;1462;g2c3f11e1377_3_323"/>
          <p:cNvCxnSpPr/>
          <p:nvPr/>
        </p:nvCxnSpPr>
        <p:spPr>
          <a:xfrm rot="5400000">
            <a:off x="16842100" y="6943150"/>
            <a:ext cx="1938300" cy="576600"/>
          </a:xfrm>
          <a:prstGeom prst="bentConnector3">
            <a:avLst>
              <a:gd fmla="val 1000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3" name="Google Shape;1463;g2c3f11e1377_3_323"/>
          <p:cNvCxnSpPr/>
          <p:nvPr/>
        </p:nvCxnSpPr>
        <p:spPr>
          <a:xfrm flipH="1" rot="-5400000">
            <a:off x="15670813" y="5713425"/>
            <a:ext cx="1703100" cy="405300"/>
          </a:xfrm>
          <a:prstGeom prst="bentConnector3">
            <a:avLst>
              <a:gd fmla="val 45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4" name="Google Shape;1464;g2c3f11e1377_3_323"/>
          <p:cNvCxnSpPr/>
          <p:nvPr/>
        </p:nvCxnSpPr>
        <p:spPr>
          <a:xfrm flipH="1">
            <a:off x="5635513" y="3238523"/>
            <a:ext cx="1500" cy="133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5" name="Google Shape;1465;g2c3f11e1377_3_323"/>
          <p:cNvCxnSpPr/>
          <p:nvPr/>
        </p:nvCxnSpPr>
        <p:spPr>
          <a:xfrm rot="10800000">
            <a:off x="9795150" y="5278900"/>
            <a:ext cx="6205800" cy="2511000"/>
          </a:xfrm>
          <a:prstGeom prst="bentConnector3">
            <a:avLst>
              <a:gd fmla="val 9999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6" name="Google Shape;1466;g2c3f11e1377_3_323"/>
          <p:cNvCxnSpPr/>
          <p:nvPr/>
        </p:nvCxnSpPr>
        <p:spPr>
          <a:xfrm>
            <a:off x="14402125" y="8854513"/>
            <a:ext cx="5426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7" name="Google Shape;1467;g2c3f11e1377_3_323"/>
          <p:cNvCxnSpPr/>
          <p:nvPr/>
        </p:nvCxnSpPr>
        <p:spPr>
          <a:xfrm flipH="1" rot="10800000">
            <a:off x="17552350" y="7521164"/>
            <a:ext cx="2338800" cy="26205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8" name="Google Shape;1468;g2c3f11e1377_3_323"/>
          <p:cNvCxnSpPr/>
          <p:nvPr/>
        </p:nvCxnSpPr>
        <p:spPr>
          <a:xfrm flipH="1" rot="-5400000">
            <a:off x="18773350" y="8682914"/>
            <a:ext cx="295200" cy="4046100"/>
          </a:xfrm>
          <a:prstGeom prst="bentConnector3">
            <a:avLst>
              <a:gd fmla="val 180684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69" name="Google Shape;1469;g2c3f11e1377_3_323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470" name="Google Shape;1470;g2c3f11e1377_3_323"/>
          <p:cNvGrpSpPr/>
          <p:nvPr/>
        </p:nvGrpSpPr>
        <p:grpSpPr>
          <a:xfrm>
            <a:off x="7214480" y="5167250"/>
            <a:ext cx="2602096" cy="1113821"/>
            <a:chOff x="7214480" y="5167250"/>
            <a:chExt cx="2602096" cy="1113821"/>
          </a:xfrm>
        </p:grpSpPr>
        <p:pic>
          <p:nvPicPr>
            <p:cNvPr id="1471" name="Google Shape;1471;g2c3f11e1377_3_323"/>
            <p:cNvPicPr preferRelativeResize="0"/>
            <p:nvPr/>
          </p:nvPicPr>
          <p:blipFill>
            <a:blip r:embed="rId45">
              <a:alphaModFix/>
            </a:blip>
            <a:stretch>
              <a:fillRect/>
            </a:stretch>
          </p:blipFill>
          <p:spPr>
            <a:xfrm>
              <a:off x="7214480" y="5341995"/>
              <a:ext cx="939076" cy="93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2" name="Google Shape;1472;g2c3f11e1377_3_323"/>
            <p:cNvSpPr txBox="1"/>
            <p:nvPr/>
          </p:nvSpPr>
          <p:spPr>
            <a:xfrm>
              <a:off x="8050476" y="5167250"/>
              <a:ext cx="17661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Data Repository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473" name="Google Shape;1473;g2c3f11e1377_3_323"/>
          <p:cNvGrpSpPr/>
          <p:nvPr/>
        </p:nvGrpSpPr>
        <p:grpSpPr>
          <a:xfrm>
            <a:off x="9618613" y="3922475"/>
            <a:ext cx="939099" cy="1025298"/>
            <a:chOff x="9618613" y="2703275"/>
            <a:chExt cx="939099" cy="1025298"/>
          </a:xfrm>
        </p:grpSpPr>
        <p:pic>
          <p:nvPicPr>
            <p:cNvPr id="1474" name="Google Shape;1474;g2c3f11e1377_3_323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5" name="Google Shape;1475;g2c3f11e1377_3_323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6" name="Google Shape;1476;g2c3f11e1377_3_323"/>
          <p:cNvGrpSpPr/>
          <p:nvPr/>
        </p:nvGrpSpPr>
        <p:grpSpPr>
          <a:xfrm>
            <a:off x="15518163" y="3904775"/>
            <a:ext cx="1159974" cy="1057273"/>
            <a:chOff x="13296325" y="2682050"/>
            <a:chExt cx="1159974" cy="1057273"/>
          </a:xfrm>
        </p:grpSpPr>
        <p:pic>
          <p:nvPicPr>
            <p:cNvPr id="1477" name="Google Shape;1477;g2c3f11e1377_3_323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8" name="Google Shape;1478;g2c3f11e1377_3_323"/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13615999" y="2682050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9" name="Google Shape;1479;g2c3f11e1377_3_323"/>
          <p:cNvSpPr txBox="1"/>
          <p:nvPr/>
        </p:nvSpPr>
        <p:spPr>
          <a:xfrm>
            <a:off x="7911800" y="12741900"/>
            <a:ext cx="16336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We have the pieces…</a:t>
            </a:r>
            <a:endParaRPr b="1" sz="4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2c3f11e1377_3_621"/>
          <p:cNvSpPr/>
          <p:nvPr/>
        </p:nvSpPr>
        <p:spPr>
          <a:xfrm>
            <a:off x="12586125" y="3797577"/>
            <a:ext cx="7029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g2c3f11e1377_3_621"/>
          <p:cNvSpPr/>
          <p:nvPr/>
        </p:nvSpPr>
        <p:spPr>
          <a:xfrm>
            <a:off x="0" y="1574925"/>
            <a:ext cx="24384000" cy="11074200"/>
          </a:xfrm>
          <a:prstGeom prst="rect">
            <a:avLst/>
          </a:prstGeom>
          <a:solidFill>
            <a:srgbClr val="0019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g2c3f11e1377_3_621"/>
          <p:cNvSpPr/>
          <p:nvPr/>
        </p:nvSpPr>
        <p:spPr>
          <a:xfrm>
            <a:off x="849000" y="11283275"/>
            <a:ext cx="22315800" cy="12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g2c3f11e1377_3_621"/>
          <p:cNvSpPr/>
          <p:nvPr/>
        </p:nvSpPr>
        <p:spPr>
          <a:xfrm>
            <a:off x="12586125" y="3782475"/>
            <a:ext cx="7029000" cy="6039000"/>
          </a:xfrm>
          <a:prstGeom prst="roundRect">
            <a:avLst>
              <a:gd fmla="val 8740" name="adj"/>
            </a:avLst>
          </a:prstGeom>
          <a:solidFill>
            <a:srgbClr val="005FAA">
              <a:alpha val="54750"/>
            </a:srgbClr>
          </a:solidFill>
          <a:ln cap="flat" cmpd="sng" w="1143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g2c3f11e1377_3_621"/>
          <p:cNvSpPr/>
          <p:nvPr/>
        </p:nvSpPr>
        <p:spPr>
          <a:xfrm>
            <a:off x="831075" y="11265175"/>
            <a:ext cx="3827100" cy="1291800"/>
          </a:xfrm>
          <a:prstGeom prst="roundRect">
            <a:avLst>
              <a:gd fmla="val 16667" name="adj"/>
            </a:avLst>
          </a:prstGeom>
          <a:solidFill>
            <a:srgbClr val="FFD966">
              <a:alpha val="28050"/>
            </a:srgbClr>
          </a:solidFill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g2c3f11e1377_3_621"/>
          <p:cNvSpPr/>
          <p:nvPr/>
        </p:nvSpPr>
        <p:spPr>
          <a:xfrm>
            <a:off x="3534525" y="3767900"/>
            <a:ext cx="8823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g2c3f11e1377_3_621"/>
          <p:cNvSpPr/>
          <p:nvPr/>
        </p:nvSpPr>
        <p:spPr>
          <a:xfrm>
            <a:off x="3534525" y="3792043"/>
            <a:ext cx="8823000" cy="6039000"/>
          </a:xfrm>
          <a:prstGeom prst="roundRect">
            <a:avLst>
              <a:gd fmla="val 8740" name="adj"/>
            </a:avLst>
          </a:prstGeom>
          <a:solidFill>
            <a:srgbClr val="4B8D99">
              <a:alpha val="61540"/>
            </a:srgbClr>
          </a:solidFill>
          <a:ln cap="flat" cmpd="sng" w="152400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z</a:t>
            </a:r>
            <a:endParaRPr/>
          </a:p>
        </p:txBody>
      </p:sp>
      <p:sp>
        <p:nvSpPr>
          <p:cNvPr id="1491" name="Google Shape;1491;g2c3f11e1377_3_621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g2c3f11e1377_3_621"/>
          <p:cNvSpPr/>
          <p:nvPr/>
        </p:nvSpPr>
        <p:spPr>
          <a:xfrm>
            <a:off x="19843725" y="3760625"/>
            <a:ext cx="3321000" cy="6039000"/>
          </a:xfrm>
          <a:prstGeom prst="roundRect">
            <a:avLst>
              <a:gd fmla="val 8740" name="adj"/>
            </a:avLst>
          </a:prstGeom>
          <a:solidFill>
            <a:srgbClr val="CC4125">
              <a:alpha val="47510"/>
            </a:srgbClr>
          </a:solidFill>
          <a:ln cap="flat" cmpd="sng" w="1143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g2c3f11e1377_3_621"/>
          <p:cNvSpPr/>
          <p:nvPr/>
        </p:nvSpPr>
        <p:spPr>
          <a:xfrm>
            <a:off x="19926675" y="8103925"/>
            <a:ext cx="3155700" cy="1501200"/>
          </a:xfrm>
          <a:prstGeom prst="rect">
            <a:avLst/>
          </a:prstGeom>
          <a:solidFill>
            <a:srgbClr val="CC4125">
              <a:alpha val="47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g2c3f11e1377_3_621"/>
          <p:cNvSpPr/>
          <p:nvPr/>
        </p:nvSpPr>
        <p:spPr>
          <a:xfrm>
            <a:off x="19843725" y="3695931"/>
            <a:ext cx="3321000" cy="3100200"/>
          </a:xfrm>
          <a:prstGeom prst="roundRect">
            <a:avLst>
              <a:gd fmla="val 8740" name="adj"/>
            </a:avLst>
          </a:prstGeom>
          <a:solidFill>
            <a:srgbClr val="CC4125">
              <a:alpha val="47510"/>
            </a:srgbClr>
          </a:solidFill>
          <a:ln cap="flat" cmpd="sng" w="1143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g2c3f11e1377_3_621"/>
          <p:cNvSpPr/>
          <p:nvPr/>
        </p:nvSpPr>
        <p:spPr>
          <a:xfrm>
            <a:off x="3534525" y="1977850"/>
            <a:ext cx="19547700" cy="144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g2c3f11e1377_3_621"/>
          <p:cNvSpPr/>
          <p:nvPr/>
        </p:nvSpPr>
        <p:spPr>
          <a:xfrm>
            <a:off x="849000" y="1973850"/>
            <a:ext cx="2461500" cy="89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g2c3f11e1377_3_621"/>
          <p:cNvSpPr/>
          <p:nvPr/>
        </p:nvSpPr>
        <p:spPr>
          <a:xfrm>
            <a:off x="3534525" y="3782475"/>
            <a:ext cx="3261600" cy="603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g2c3f11e1377_3_621"/>
          <p:cNvSpPr/>
          <p:nvPr/>
        </p:nvSpPr>
        <p:spPr>
          <a:xfrm>
            <a:off x="3590700" y="3810360"/>
            <a:ext cx="3155700" cy="6039000"/>
          </a:xfrm>
          <a:prstGeom prst="roundRect">
            <a:avLst>
              <a:gd fmla="val 16667" name="adj"/>
            </a:avLst>
          </a:prstGeom>
          <a:solidFill>
            <a:srgbClr val="4B8D99"/>
          </a:solidFill>
          <a:ln cap="flat" cmpd="sng" w="152400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g2c3f11e1377_3_621"/>
          <p:cNvSpPr/>
          <p:nvPr/>
        </p:nvSpPr>
        <p:spPr>
          <a:xfrm>
            <a:off x="3534525" y="9176950"/>
            <a:ext cx="19630200" cy="17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  <a:effectLst>
            <a:outerShdw blurRad="1428750" rotWithShape="0" algn="bl" dir="5400000" dist="3714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g2c3f11e1377_3_621"/>
          <p:cNvSpPr txBox="1"/>
          <p:nvPr/>
        </p:nvSpPr>
        <p:spPr>
          <a:xfrm>
            <a:off x="18604275" y="1973850"/>
            <a:ext cx="33759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IT Infraestructure &amp; Security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501" name="Google Shape;1501;g2c3f11e1377_3_6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307" y="899129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502" name="Google Shape;1502;g2c3f11e1377_3_621"/>
          <p:cNvSpPr txBox="1"/>
          <p:nvPr/>
        </p:nvSpPr>
        <p:spPr>
          <a:xfrm>
            <a:off x="866025" y="10033275"/>
            <a:ext cx="24615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rgbClr val="96FAED"/>
                </a:solidFill>
              </a:rPr>
              <a:t>Governance</a:t>
            </a:r>
            <a:endParaRPr b="1" sz="2800">
              <a:solidFill>
                <a:srgbClr val="96FAED"/>
              </a:solidFill>
            </a:endParaRPr>
          </a:p>
        </p:txBody>
      </p:sp>
      <p:pic>
        <p:nvPicPr>
          <p:cNvPr id="1503" name="Google Shape;1503;g2c3f11e1377_3_6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3599" y="2082488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grpSp>
        <p:nvGrpSpPr>
          <p:cNvPr id="1504" name="Google Shape;1504;g2c3f11e1377_3_621"/>
          <p:cNvGrpSpPr/>
          <p:nvPr/>
        </p:nvGrpSpPr>
        <p:grpSpPr>
          <a:xfrm>
            <a:off x="10742683" y="8145166"/>
            <a:ext cx="1291829" cy="1080287"/>
            <a:chOff x="7445825" y="4971575"/>
            <a:chExt cx="1988347" cy="1646026"/>
          </a:xfrm>
        </p:grpSpPr>
        <p:pic>
          <p:nvPicPr>
            <p:cNvPr id="1505" name="Google Shape;1505;g2c3f11e1377_3_6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506" name="Google Shape;1506;g2c3f11e1377_3_621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507" name="Google Shape;1507;g2c3f11e1377_3_621"/>
          <p:cNvSpPr txBox="1"/>
          <p:nvPr/>
        </p:nvSpPr>
        <p:spPr>
          <a:xfrm>
            <a:off x="12836200" y="9133850"/>
            <a:ext cx="14466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Engine</a:t>
            </a:r>
            <a:endParaRPr b="1" sz="2700">
              <a:solidFill>
                <a:schemeClr val="lt1"/>
              </a:solidFill>
            </a:endParaRPr>
          </a:p>
        </p:txBody>
      </p:sp>
      <p:grpSp>
        <p:nvGrpSpPr>
          <p:cNvPr id="1508" name="Google Shape;1508;g2c3f11e1377_3_621"/>
          <p:cNvGrpSpPr/>
          <p:nvPr/>
        </p:nvGrpSpPr>
        <p:grpSpPr>
          <a:xfrm>
            <a:off x="12848047" y="8057600"/>
            <a:ext cx="1446599" cy="1291827"/>
            <a:chOff x="12848047" y="8057600"/>
            <a:chExt cx="1446599" cy="1291827"/>
          </a:xfrm>
        </p:grpSpPr>
        <p:pic>
          <p:nvPicPr>
            <p:cNvPr id="1509" name="Google Shape;1509;g2c3f11e1377_3_6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889175" y="8057600"/>
              <a:ext cx="1291827" cy="1291827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510" name="Google Shape;1510;g2c3f11e1377_3_621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848047" y="84015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</p:grpSp>
      <p:sp>
        <p:nvSpPr>
          <p:cNvPr id="1511" name="Google Shape;1511;g2c3f11e1377_3_621"/>
          <p:cNvSpPr txBox="1"/>
          <p:nvPr/>
        </p:nvSpPr>
        <p:spPr>
          <a:xfrm>
            <a:off x="10058631" y="9121028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Data Lake</a:t>
            </a:r>
            <a:endParaRPr b="1" sz="2700">
              <a:solidFill>
                <a:schemeClr val="lt1"/>
              </a:solidFill>
            </a:endParaRPr>
          </a:p>
        </p:txBody>
      </p:sp>
      <p:pic>
        <p:nvPicPr>
          <p:cNvPr id="1512" name="Google Shape;1512;g2c3f11e1377_3_6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2563" y="7778850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513" name="Google Shape;1513;g2c3f11e1377_3_621"/>
          <p:cNvSpPr txBox="1"/>
          <p:nvPr/>
        </p:nvSpPr>
        <p:spPr>
          <a:xfrm>
            <a:off x="3766375" y="8687475"/>
            <a:ext cx="2625300" cy="3486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Data </a:t>
            </a:r>
            <a:r>
              <a:rPr b="1" lang="en-NL" sz="2800">
                <a:solidFill>
                  <a:schemeClr val="lt1"/>
                </a:solidFill>
              </a:rPr>
              <a:t>Sources</a:t>
            </a:r>
            <a:r>
              <a:rPr b="1" lang="en-NL" sz="2700">
                <a:solidFill>
                  <a:schemeClr val="lt1"/>
                </a:solidFill>
              </a:rPr>
              <a:t> &amp; Providers</a:t>
            </a:r>
            <a:endParaRPr b="1" sz="2700">
              <a:solidFill>
                <a:schemeClr val="lt1"/>
              </a:solidFill>
            </a:endParaRPr>
          </a:p>
        </p:txBody>
      </p:sp>
      <p:pic>
        <p:nvPicPr>
          <p:cNvPr id="1514" name="Google Shape;1514;g2c3f11e1377_3_6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2926" y="11347901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515" name="Google Shape;1515;g2c3f11e1377_3_621"/>
          <p:cNvSpPr txBox="1"/>
          <p:nvPr/>
        </p:nvSpPr>
        <p:spPr>
          <a:xfrm>
            <a:off x="2162022" y="11460225"/>
            <a:ext cx="2578200" cy="2262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Stakeholder</a:t>
            </a:r>
            <a:endParaRPr b="1" sz="2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chemeClr val="lt1"/>
                </a:solidFill>
              </a:rPr>
              <a:t>Co-Design</a:t>
            </a:r>
            <a:endParaRPr b="1" sz="2700">
              <a:solidFill>
                <a:schemeClr val="lt1"/>
              </a:solidFill>
            </a:endParaRPr>
          </a:p>
        </p:txBody>
      </p:sp>
      <p:grpSp>
        <p:nvGrpSpPr>
          <p:cNvPr id="1516" name="Google Shape;1516;g2c3f11e1377_3_621"/>
          <p:cNvGrpSpPr/>
          <p:nvPr/>
        </p:nvGrpSpPr>
        <p:grpSpPr>
          <a:xfrm>
            <a:off x="19903235" y="8208597"/>
            <a:ext cx="3261615" cy="1291825"/>
            <a:chOff x="19903235" y="8208597"/>
            <a:chExt cx="3261615" cy="1291825"/>
          </a:xfrm>
        </p:grpSpPr>
        <p:pic>
          <p:nvPicPr>
            <p:cNvPr id="1517" name="Google Shape;1517;g2c3f11e1377_3_621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9903235" y="8553900"/>
              <a:ext cx="1446599" cy="6040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pic>
          <p:nvPicPr>
            <p:cNvPr id="1518" name="Google Shape;1518;g2c3f11e1377_3_6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9980625" y="8208597"/>
              <a:ext cx="1291825" cy="1291825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</p:pic>
        <p:sp>
          <p:nvSpPr>
            <p:cNvPr id="1519" name="Google Shape;1519;g2c3f11e1377_3_621"/>
            <p:cNvSpPr txBox="1"/>
            <p:nvPr/>
          </p:nvSpPr>
          <p:spPr>
            <a:xfrm>
              <a:off x="21348650" y="8242300"/>
              <a:ext cx="1816200" cy="226200"/>
            </a:xfrm>
            <a:prstGeom prst="rect">
              <a:avLst/>
            </a:prstGeom>
            <a:noFill/>
            <a:ln>
              <a:noFill/>
            </a:ln>
            <a:effectLst>
              <a:outerShdw blurRad="385763" rotWithShape="0" algn="bl" dir="5400000" dist="9525">
                <a:schemeClr val="lt1">
                  <a:alpha val="80000"/>
                </a:scheme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2700">
                  <a:solidFill>
                    <a:schemeClr val="lt1"/>
                  </a:solidFill>
                </a:rPr>
                <a:t>User’s Interfaces</a:t>
              </a:r>
              <a:endParaRPr b="1" sz="2700">
                <a:solidFill>
                  <a:schemeClr val="lt1"/>
                </a:solidFill>
              </a:endParaRPr>
            </a:p>
          </p:txBody>
        </p:sp>
      </p:grpSp>
      <p:sp>
        <p:nvSpPr>
          <p:cNvPr id="1520" name="Google Shape;1520;g2c3f11e1377_3_621"/>
          <p:cNvSpPr/>
          <p:nvPr/>
        </p:nvSpPr>
        <p:spPr>
          <a:xfrm>
            <a:off x="11506200" y="5838700"/>
            <a:ext cx="1938900" cy="1705500"/>
          </a:xfrm>
          <a:prstGeom prst="rect">
            <a:avLst/>
          </a:prstGeom>
          <a:solidFill>
            <a:srgbClr val="001938"/>
          </a:solidFill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/>
          </a:p>
        </p:txBody>
      </p:sp>
      <p:pic>
        <p:nvPicPr>
          <p:cNvPr id="1521" name="Google Shape;1521;g2c3f11e1377_3_6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85903" y="5938053"/>
            <a:ext cx="1080225" cy="10802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522" name="Google Shape;1522;g2c3f11e1377_3_621"/>
          <p:cNvSpPr txBox="1"/>
          <p:nvPr/>
        </p:nvSpPr>
        <p:spPr>
          <a:xfrm>
            <a:off x="11312248" y="6937750"/>
            <a:ext cx="2340600" cy="833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Integration</a:t>
            </a:r>
            <a:endParaRPr b="1" sz="2700">
              <a:solidFill>
                <a:srgbClr val="96FAED"/>
              </a:solidFill>
            </a:endParaRPr>
          </a:p>
        </p:txBody>
      </p:sp>
      <p:pic>
        <p:nvPicPr>
          <p:cNvPr id="1523" name="Google Shape;1523;g2c3f11e1377_3_6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63605" y="9454755"/>
            <a:ext cx="1333425" cy="1333425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80000"/>
              </a:schemeClr>
            </a:outerShdw>
          </a:effectLst>
        </p:spPr>
      </p:pic>
      <p:sp>
        <p:nvSpPr>
          <p:cNvPr id="1524" name="Google Shape;1524;g2c3f11e1377_3_621"/>
          <p:cNvSpPr txBox="1"/>
          <p:nvPr/>
        </p:nvSpPr>
        <p:spPr>
          <a:xfrm>
            <a:off x="9273175" y="10004800"/>
            <a:ext cx="3375900" cy="58140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9525">
              <a:schemeClr val="lt1">
                <a:alpha val="67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700">
                <a:solidFill>
                  <a:srgbClr val="96FAED"/>
                </a:solidFill>
              </a:rPr>
              <a:t>Interoperatibility</a:t>
            </a:r>
            <a:endParaRPr b="1" sz="2700">
              <a:solidFill>
                <a:srgbClr val="96FAED"/>
              </a:solidFill>
            </a:endParaRPr>
          </a:p>
        </p:txBody>
      </p:sp>
      <p:cxnSp>
        <p:nvCxnSpPr>
          <p:cNvPr id="1525" name="Google Shape;1525;g2c3f11e1377_3_621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526" name="Google Shape;1526;g2c3f11e1377_3_621"/>
          <p:cNvGrpSpPr/>
          <p:nvPr/>
        </p:nvGrpSpPr>
        <p:grpSpPr>
          <a:xfrm>
            <a:off x="3672547" y="4100389"/>
            <a:ext cx="1765998" cy="1705591"/>
            <a:chOff x="3748747" y="6691189"/>
            <a:chExt cx="1765998" cy="1705591"/>
          </a:xfrm>
        </p:grpSpPr>
        <p:pic>
          <p:nvPicPr>
            <p:cNvPr id="1527" name="Google Shape;1527;g2c3f11e1377_3_62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997107" y="6691198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8" name="Google Shape;1528;g2c3f11e1377_3_62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372938" y="78778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9" name="Google Shape;1529;g2c3f11e1377_3_62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48747" y="7877814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0" name="Google Shape;1530;g2c3f11e1377_3_62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748749" y="728450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1" name="Google Shape;1531;g2c3f11e1377_3_62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997107" y="7284507"/>
              <a:ext cx="517638" cy="518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2" name="Google Shape;1532;g2c3f11e1377_3_621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748749" y="6691197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3" name="Google Shape;1533;g2c3f11e1377_3_621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72937" y="7284514"/>
              <a:ext cx="517634" cy="518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4" name="Google Shape;1534;g2c3f11e1377_3_62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372929" y="6691189"/>
              <a:ext cx="517634" cy="518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5" name="Google Shape;1535;g2c3f11e1377_3_621"/>
          <p:cNvSpPr txBox="1"/>
          <p:nvPr/>
        </p:nvSpPr>
        <p:spPr>
          <a:xfrm>
            <a:off x="4866594" y="5158524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Observations &amp; Forecasts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36" name="Google Shape;1536;g2c3f11e1377_3_621"/>
          <p:cNvSpPr txBox="1"/>
          <p:nvPr/>
        </p:nvSpPr>
        <p:spPr>
          <a:xfrm>
            <a:off x="4380725" y="6944325"/>
            <a:ext cx="214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Providers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37" name="Google Shape;1537;g2c3f11e1377_3_621"/>
          <p:cNvSpPr/>
          <p:nvPr/>
        </p:nvSpPr>
        <p:spPr>
          <a:xfrm>
            <a:off x="15810050" y="4214100"/>
            <a:ext cx="3377100" cy="4820100"/>
          </a:xfrm>
          <a:prstGeom prst="roundRect">
            <a:avLst>
              <a:gd fmla="val 8740" name="adj"/>
            </a:avLst>
          </a:prstGeom>
          <a:solidFill>
            <a:srgbClr val="005FAA"/>
          </a:solidFill>
          <a:ln cap="flat" cmpd="sng" w="114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8" name="Google Shape;1538;g2c3f11e1377_3_621"/>
          <p:cNvPicPr preferRelativeResize="0"/>
          <p:nvPr/>
        </p:nvPicPr>
        <p:blipFill rotWithShape="1">
          <a:blip r:embed="rId21">
            <a:alphaModFix/>
          </a:blip>
          <a:srcRect b="12491" l="14150" r="14528" t="7998"/>
          <a:stretch/>
        </p:blipFill>
        <p:spPr>
          <a:xfrm>
            <a:off x="4658080" y="6138951"/>
            <a:ext cx="646513" cy="72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3f11e1377_3_6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717050" y="6857988"/>
            <a:ext cx="604025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g2c3f11e1377_3_621"/>
          <p:cNvPicPr preferRelativeResize="0"/>
          <p:nvPr/>
        </p:nvPicPr>
        <p:blipFill rotWithShape="1">
          <a:blip r:embed="rId23">
            <a:alphaModFix/>
          </a:blip>
          <a:srcRect b="0" l="22524" r="22869" t="0"/>
          <a:stretch/>
        </p:blipFill>
        <p:spPr>
          <a:xfrm>
            <a:off x="3717050" y="6129238"/>
            <a:ext cx="840300" cy="58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g2c3f11e1377_3_6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405151" y="6140672"/>
            <a:ext cx="720750" cy="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g2c3f11e1377_3_62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80750" y="74595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g2c3f11e1377_3_621"/>
          <p:cNvSpPr txBox="1"/>
          <p:nvPr/>
        </p:nvSpPr>
        <p:spPr>
          <a:xfrm>
            <a:off x="1104129" y="7881802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Governance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44" name="Google Shape;1544;g2c3f11e1377_3_62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4125" y="211000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c3f11e1377_3_621"/>
          <p:cNvSpPr txBox="1"/>
          <p:nvPr/>
        </p:nvSpPr>
        <p:spPr>
          <a:xfrm>
            <a:off x="1936450" y="2336100"/>
            <a:ext cx="1080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Vision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46" name="Google Shape;1546;g2c3f11e1377_3_62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80825" y="3571100"/>
            <a:ext cx="886900" cy="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g2c3f11e1377_3_621"/>
          <p:cNvSpPr txBox="1"/>
          <p:nvPr/>
        </p:nvSpPr>
        <p:spPr>
          <a:xfrm>
            <a:off x="1706175" y="4166725"/>
            <a:ext cx="1308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Strategy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48" name="Google Shape;1548;g2c3f11e1377_3_62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904050" y="5507263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g2c3f11e1377_3_621"/>
          <p:cNvSpPr txBox="1"/>
          <p:nvPr/>
        </p:nvSpPr>
        <p:spPr>
          <a:xfrm>
            <a:off x="1064800" y="5971900"/>
            <a:ext cx="19389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Work Governance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1550" name="Google Shape;1550;g2c3f11e1377_3_621"/>
          <p:cNvGrpSpPr/>
          <p:nvPr/>
        </p:nvGrpSpPr>
        <p:grpSpPr>
          <a:xfrm>
            <a:off x="16929250" y="4172899"/>
            <a:ext cx="2340600" cy="2089401"/>
            <a:chOff x="16548250" y="5620699"/>
            <a:chExt cx="2340600" cy="2089401"/>
          </a:xfrm>
        </p:grpSpPr>
        <p:pic>
          <p:nvPicPr>
            <p:cNvPr id="1551" name="Google Shape;1551;g2c3f11e1377_3_621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7093449" y="56206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2" name="Google Shape;1552;g2c3f11e1377_3_621"/>
            <p:cNvSpPr txBox="1"/>
            <p:nvPr/>
          </p:nvSpPr>
          <p:spPr>
            <a:xfrm>
              <a:off x="16548250" y="6876700"/>
              <a:ext cx="23406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Forecasting Models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553" name="Google Shape;1553;g2c3f11e1377_3_621"/>
          <p:cNvGrpSpPr/>
          <p:nvPr/>
        </p:nvGrpSpPr>
        <p:grpSpPr>
          <a:xfrm>
            <a:off x="16161980" y="6765018"/>
            <a:ext cx="1291825" cy="1434207"/>
            <a:chOff x="16161980" y="6765018"/>
            <a:chExt cx="1291825" cy="1434207"/>
          </a:xfrm>
        </p:grpSpPr>
        <p:pic>
          <p:nvPicPr>
            <p:cNvPr id="1554" name="Google Shape;1554;g2c3f11e1377_3_621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6161980" y="6765018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5" name="Google Shape;1555;g2c3f11e1377_3_621"/>
            <p:cNvSpPr txBox="1"/>
            <p:nvPr/>
          </p:nvSpPr>
          <p:spPr>
            <a:xfrm>
              <a:off x="16423063" y="6767625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pic>
        <p:nvPicPr>
          <p:cNvPr id="1556" name="Google Shape;1556;g2c3f11e1377_3_621"/>
          <p:cNvPicPr preferRelativeResize="0"/>
          <p:nvPr/>
        </p:nvPicPr>
        <p:blipFill>
          <a:blip r:embed="rId30">
            <a:alphaModFix amt="84000"/>
          </a:blip>
          <a:stretch>
            <a:fillRect/>
          </a:stretch>
        </p:blipFill>
        <p:spPr>
          <a:xfrm>
            <a:off x="20012100" y="410747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3f11e1377_3_621"/>
          <p:cNvPicPr preferRelativeResize="0"/>
          <p:nvPr/>
        </p:nvPicPr>
        <p:blipFill>
          <a:blip r:embed="rId31">
            <a:alphaModFix amt="86000"/>
          </a:blip>
          <a:stretch>
            <a:fillRect/>
          </a:stretch>
        </p:blipFill>
        <p:spPr>
          <a:xfrm>
            <a:off x="20463250" y="3753600"/>
            <a:ext cx="945249" cy="945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58" name="Google Shape;1558;g2c3f11e1377_3_621"/>
          <p:cNvSpPr txBox="1"/>
          <p:nvPr/>
        </p:nvSpPr>
        <p:spPr>
          <a:xfrm>
            <a:off x="21366967" y="4018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59" name="Google Shape;1559;g2c3f11e1377_3_621"/>
          <p:cNvPicPr preferRelativeResize="0"/>
          <p:nvPr/>
        </p:nvPicPr>
        <p:blipFill>
          <a:blip r:embed="rId32">
            <a:alphaModFix amt="77000"/>
          </a:blip>
          <a:stretch>
            <a:fillRect/>
          </a:stretch>
        </p:blipFill>
        <p:spPr>
          <a:xfrm>
            <a:off x="20463250" y="4622650"/>
            <a:ext cx="646526" cy="6465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0" name="Google Shape;1560;g2c3f11e1377_3_62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0119725" y="5548800"/>
            <a:ext cx="1129800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g2c3f11e1377_3_621"/>
          <p:cNvSpPr txBox="1"/>
          <p:nvPr/>
        </p:nvSpPr>
        <p:spPr>
          <a:xfrm>
            <a:off x="21138367" y="56948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GUI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Systems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62" name="Google Shape;1562;g2c3f11e1377_3_62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9891125" y="6821088"/>
            <a:ext cx="1400400" cy="1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g2c3f11e1377_3_621"/>
          <p:cNvSpPr txBox="1"/>
          <p:nvPr/>
        </p:nvSpPr>
        <p:spPr>
          <a:xfrm>
            <a:off x="21138367" y="7066427"/>
            <a:ext cx="20535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Open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insights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64" name="Google Shape;1564;g2c3f11e1377_3_62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0754896" y="11509021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g2c3f11e1377_3_62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590220" y="11531170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g2c3f11e1377_3_621"/>
          <p:cNvSpPr txBox="1"/>
          <p:nvPr/>
        </p:nvSpPr>
        <p:spPr>
          <a:xfrm>
            <a:off x="850672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Outreach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67" name="Google Shape;1567;g2c3f11e1377_3_621"/>
          <p:cNvSpPr txBox="1"/>
          <p:nvPr/>
        </p:nvSpPr>
        <p:spPr>
          <a:xfrm>
            <a:off x="11840475" y="11687026"/>
            <a:ext cx="2053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Training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68" name="Google Shape;1568;g2c3f11e1377_3_62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3828200" y="11458800"/>
            <a:ext cx="939076" cy="9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g2c3f11e1377_3_621"/>
          <p:cNvSpPr txBox="1"/>
          <p:nvPr/>
        </p:nvSpPr>
        <p:spPr>
          <a:xfrm>
            <a:off x="14812275" y="11687025"/>
            <a:ext cx="27885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Communication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70" name="Google Shape;1570;g2c3f11e1377_3_62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6736325" y="2280627"/>
            <a:ext cx="840300" cy="8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g2c3f11e1377_3_621"/>
          <p:cNvSpPr txBox="1"/>
          <p:nvPr/>
        </p:nvSpPr>
        <p:spPr>
          <a:xfrm>
            <a:off x="6108850" y="2228500"/>
            <a:ext cx="35481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Operational servers &amp;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Filesystem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72" name="Google Shape;1572;g2c3f11e1377_3_621"/>
          <p:cNvSpPr txBox="1"/>
          <p:nvPr/>
        </p:nvSpPr>
        <p:spPr>
          <a:xfrm>
            <a:off x="10376050" y="2685700"/>
            <a:ext cx="35481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73" name="Google Shape;1573;g2c3f11e1377_3_621"/>
          <p:cNvSpPr txBox="1"/>
          <p:nvPr/>
        </p:nvSpPr>
        <p:spPr>
          <a:xfrm>
            <a:off x="14414650" y="2380900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Computing servers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574" name="Google Shape;1574;g2c3f11e1377_3_621"/>
          <p:cNvSpPr txBox="1"/>
          <p:nvPr/>
        </p:nvSpPr>
        <p:spPr>
          <a:xfrm>
            <a:off x="17600725" y="2347391"/>
            <a:ext cx="1971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Viewer servers</a:t>
            </a:r>
            <a:endParaRPr sz="2300">
              <a:solidFill>
                <a:schemeClr val="lt1"/>
              </a:solidFill>
            </a:endParaRPr>
          </a:p>
        </p:txBody>
      </p:sp>
      <p:grpSp>
        <p:nvGrpSpPr>
          <p:cNvPr id="1575" name="Google Shape;1575;g2c3f11e1377_3_621"/>
          <p:cNvGrpSpPr/>
          <p:nvPr/>
        </p:nvGrpSpPr>
        <p:grpSpPr>
          <a:xfrm>
            <a:off x="9618613" y="2093675"/>
            <a:ext cx="939099" cy="1025298"/>
            <a:chOff x="9618613" y="2703275"/>
            <a:chExt cx="939099" cy="1025298"/>
          </a:xfrm>
        </p:grpSpPr>
        <p:pic>
          <p:nvPicPr>
            <p:cNvPr id="1576" name="Google Shape;1576;g2c3f11e1377_3_621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7" name="Google Shape;1577;g2c3f11e1377_3_621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8" name="Google Shape;1578;g2c3f11e1377_3_621"/>
          <p:cNvGrpSpPr/>
          <p:nvPr/>
        </p:nvGrpSpPr>
        <p:grpSpPr>
          <a:xfrm>
            <a:off x="5197413" y="2109988"/>
            <a:ext cx="945263" cy="1011911"/>
            <a:chOff x="5197413" y="2719588"/>
            <a:chExt cx="945263" cy="1011911"/>
          </a:xfrm>
        </p:grpSpPr>
        <p:pic>
          <p:nvPicPr>
            <p:cNvPr id="1579" name="Google Shape;1579;g2c3f11e1377_3_621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5197413" y="2891198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0" name="Google Shape;1580;g2c3f11e1377_3_621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5538650" y="2719588"/>
              <a:ext cx="604026" cy="604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1" name="Google Shape;1581;g2c3f11e1377_3_621"/>
          <p:cNvGrpSpPr/>
          <p:nvPr/>
        </p:nvGrpSpPr>
        <p:grpSpPr>
          <a:xfrm>
            <a:off x="13296325" y="2075875"/>
            <a:ext cx="1164936" cy="1053848"/>
            <a:chOff x="13296325" y="2685475"/>
            <a:chExt cx="1164936" cy="1053848"/>
          </a:xfrm>
        </p:grpSpPr>
        <p:pic>
          <p:nvPicPr>
            <p:cNvPr id="1582" name="Google Shape;1582;g2c3f11e1377_3_621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3" name="Google Shape;1583;g2c3f11e1377_3_621"/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13620961" y="2685475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4" name="Google Shape;1584;g2c3f11e1377_3_621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7041300" y="2067900"/>
            <a:ext cx="604024" cy="60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5" name="Google Shape;1585;g2c3f11e1377_3_621"/>
          <p:cNvGrpSpPr/>
          <p:nvPr/>
        </p:nvGrpSpPr>
        <p:grpSpPr>
          <a:xfrm>
            <a:off x="20143405" y="9773393"/>
            <a:ext cx="1164979" cy="1080225"/>
            <a:chOff x="20143405" y="9773393"/>
            <a:chExt cx="1164979" cy="1080225"/>
          </a:xfrm>
        </p:grpSpPr>
        <p:grpSp>
          <p:nvGrpSpPr>
            <p:cNvPr id="1586" name="Google Shape;1586;g2c3f11e1377_3_621"/>
            <p:cNvGrpSpPr/>
            <p:nvPr/>
          </p:nvGrpSpPr>
          <p:grpSpPr>
            <a:xfrm>
              <a:off x="20143405" y="9773393"/>
              <a:ext cx="1164979" cy="1080225"/>
              <a:chOff x="20802475" y="10338075"/>
              <a:chExt cx="1343225" cy="1354175"/>
            </a:xfrm>
          </p:grpSpPr>
          <p:pic>
            <p:nvPicPr>
              <p:cNvPr id="1587" name="Google Shape;1587;g2c3f11e1377_3_621"/>
              <p:cNvPicPr preferRelativeResize="0"/>
              <p:nvPr/>
            </p:nvPicPr>
            <p:blipFill>
              <a:blip r:embed="rId43">
                <a:alphaModFix/>
              </a:blip>
              <a:stretch>
                <a:fillRect/>
              </a:stretch>
            </p:blipFill>
            <p:spPr>
              <a:xfrm>
                <a:off x="21305400" y="10851950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8" name="Google Shape;1588;g2c3f11e1377_3_621"/>
              <p:cNvPicPr preferRelativeResize="0"/>
              <p:nvPr/>
            </p:nvPicPr>
            <p:blipFill>
              <a:blip r:embed="rId43">
                <a:alphaModFix/>
              </a:blip>
              <a:stretch>
                <a:fillRect/>
              </a:stretch>
            </p:blipFill>
            <p:spPr>
              <a:xfrm>
                <a:off x="20802475" y="10338075"/>
                <a:ext cx="840300" cy="840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589" name="Google Shape;1589;g2c3f11e1377_3_621"/>
            <p:cNvCxnSpPr/>
            <p:nvPr/>
          </p:nvCxnSpPr>
          <p:spPr>
            <a:xfrm rot="10800000">
              <a:off x="20720814" y="9859868"/>
              <a:ext cx="436200" cy="409800"/>
            </a:xfrm>
            <a:prstGeom prst="bentConnector3">
              <a:avLst>
                <a:gd fmla="val -759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1590" name="Google Shape;1590;g2c3f11e1377_3_621"/>
            <p:cNvCxnSpPr/>
            <p:nvPr/>
          </p:nvCxnSpPr>
          <p:spPr>
            <a:xfrm flipH="1" rot="5400000">
              <a:off x="20207550" y="10404725"/>
              <a:ext cx="436500" cy="3705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96FAED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sp>
        <p:nvSpPr>
          <p:cNvPr id="1591" name="Google Shape;1591;g2c3f11e1377_3_621"/>
          <p:cNvSpPr txBox="1"/>
          <p:nvPr/>
        </p:nvSpPr>
        <p:spPr>
          <a:xfrm>
            <a:off x="21366972" y="9878800"/>
            <a:ext cx="14004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M2M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Services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92" name="Google Shape;1592;g2c3f11e1377_3_621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5054200" y="9626775"/>
            <a:ext cx="1125674" cy="1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3" name="Google Shape;1593;g2c3f11e1377_3_621"/>
          <p:cNvSpPr txBox="1"/>
          <p:nvPr/>
        </p:nvSpPr>
        <p:spPr>
          <a:xfrm>
            <a:off x="16243450" y="9724964"/>
            <a:ext cx="13089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Data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catalog</a:t>
            </a:r>
            <a:endParaRPr sz="2300">
              <a:solidFill>
                <a:schemeClr val="lt1"/>
              </a:solidFill>
            </a:endParaRPr>
          </a:p>
        </p:txBody>
      </p:sp>
      <p:cxnSp>
        <p:nvCxnSpPr>
          <p:cNvPr id="1594" name="Google Shape;1594;g2c3f11e1377_3_621"/>
          <p:cNvCxnSpPr/>
          <p:nvPr/>
        </p:nvCxnSpPr>
        <p:spPr>
          <a:xfrm>
            <a:off x="10038763" y="3118973"/>
            <a:ext cx="0" cy="988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95" name="Google Shape;1595;g2c3f11e1377_3_621"/>
          <p:cNvCxnSpPr/>
          <p:nvPr/>
        </p:nvCxnSpPr>
        <p:spPr>
          <a:xfrm>
            <a:off x="10363012" y="4526499"/>
            <a:ext cx="5205300" cy="15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96" name="Google Shape;1596;g2c3f11e1377_3_621"/>
          <p:cNvCxnSpPr/>
          <p:nvPr/>
        </p:nvCxnSpPr>
        <p:spPr>
          <a:xfrm flipH="1" rot="-5400000">
            <a:off x="9900613" y="5085923"/>
            <a:ext cx="1743600" cy="14673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97" name="Google Shape;1597;g2c3f11e1377_3_621"/>
          <p:cNvCxnSpPr/>
          <p:nvPr/>
        </p:nvCxnSpPr>
        <p:spPr>
          <a:xfrm flipH="1">
            <a:off x="13445100" y="5086450"/>
            <a:ext cx="2461500" cy="1605000"/>
          </a:xfrm>
          <a:prstGeom prst="bentConnector3">
            <a:avLst>
              <a:gd fmla="val 76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98" name="Google Shape;1598;g2c3f11e1377_3_621"/>
          <p:cNvCxnSpPr/>
          <p:nvPr/>
        </p:nvCxnSpPr>
        <p:spPr>
          <a:xfrm rot="10800000">
            <a:off x="5562613" y="4514723"/>
            <a:ext cx="4056000" cy="12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99" name="Google Shape;1599;g2c3f11e1377_3_621"/>
          <p:cNvCxnSpPr/>
          <p:nvPr/>
        </p:nvCxnSpPr>
        <p:spPr>
          <a:xfrm flipH="1" rot="10800000">
            <a:off x="6125901" y="4953047"/>
            <a:ext cx="3475200" cy="1548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0" name="Google Shape;1600;g2c3f11e1377_3_621"/>
          <p:cNvCxnSpPr/>
          <p:nvPr/>
        </p:nvCxnSpPr>
        <p:spPr>
          <a:xfrm flipH="1" rot="10800000">
            <a:off x="22538772" y="10287100"/>
            <a:ext cx="1129800" cy="8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1601" name="Google Shape;1601;g2c3f11e1377_3_621"/>
          <p:cNvCxnSpPr/>
          <p:nvPr/>
        </p:nvCxnSpPr>
        <p:spPr>
          <a:xfrm flipH="1" rot="5400000">
            <a:off x="16108586" y="4726427"/>
            <a:ext cx="1297200" cy="998400"/>
          </a:xfrm>
          <a:prstGeom prst="bentConnector3">
            <a:avLst>
              <a:gd fmla="val 97023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2" name="Google Shape;1602;g2c3f11e1377_3_621"/>
          <p:cNvCxnSpPr/>
          <p:nvPr/>
        </p:nvCxnSpPr>
        <p:spPr>
          <a:xfrm flipH="1" rot="-5400000">
            <a:off x="143313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3" name="Google Shape;1603;g2c3f11e1377_3_621"/>
          <p:cNvCxnSpPr/>
          <p:nvPr/>
        </p:nvCxnSpPr>
        <p:spPr>
          <a:xfrm flipH="1" rot="-5400000">
            <a:off x="18827125" y="2514873"/>
            <a:ext cx="992100" cy="22218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4" name="Google Shape;1604;g2c3f11e1377_3_621"/>
          <p:cNvCxnSpPr/>
          <p:nvPr/>
        </p:nvCxnSpPr>
        <p:spPr>
          <a:xfrm>
            <a:off x="19891125" y="7521288"/>
            <a:ext cx="252300" cy="2587200"/>
          </a:xfrm>
          <a:prstGeom prst="bentConnector3">
            <a:avLst>
              <a:gd fmla="val -33421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5" name="Google Shape;1605;g2c3f11e1377_3_621"/>
          <p:cNvCxnSpPr/>
          <p:nvPr/>
        </p:nvCxnSpPr>
        <p:spPr>
          <a:xfrm rot="5400000">
            <a:off x="16842100" y="6943150"/>
            <a:ext cx="1938300" cy="576600"/>
          </a:xfrm>
          <a:prstGeom prst="bentConnector3">
            <a:avLst>
              <a:gd fmla="val 10000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6" name="Google Shape;1606;g2c3f11e1377_3_621"/>
          <p:cNvCxnSpPr/>
          <p:nvPr/>
        </p:nvCxnSpPr>
        <p:spPr>
          <a:xfrm flipH="1" rot="-5400000">
            <a:off x="15670813" y="5713425"/>
            <a:ext cx="1703100" cy="405300"/>
          </a:xfrm>
          <a:prstGeom prst="bentConnector3">
            <a:avLst>
              <a:gd fmla="val 45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7" name="Google Shape;1607;g2c3f11e1377_3_621"/>
          <p:cNvCxnSpPr/>
          <p:nvPr/>
        </p:nvCxnSpPr>
        <p:spPr>
          <a:xfrm flipH="1">
            <a:off x="5635513" y="3238523"/>
            <a:ext cx="1500" cy="133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8" name="Google Shape;1608;g2c3f11e1377_3_621"/>
          <p:cNvCxnSpPr/>
          <p:nvPr/>
        </p:nvCxnSpPr>
        <p:spPr>
          <a:xfrm rot="10800000">
            <a:off x="9795150" y="5278900"/>
            <a:ext cx="6205800" cy="2511000"/>
          </a:xfrm>
          <a:prstGeom prst="bentConnector3">
            <a:avLst>
              <a:gd fmla="val 9999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09" name="Google Shape;1609;g2c3f11e1377_3_621"/>
          <p:cNvCxnSpPr/>
          <p:nvPr/>
        </p:nvCxnSpPr>
        <p:spPr>
          <a:xfrm>
            <a:off x="14402125" y="8854513"/>
            <a:ext cx="5426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10" name="Google Shape;1610;g2c3f11e1377_3_621"/>
          <p:cNvCxnSpPr/>
          <p:nvPr/>
        </p:nvCxnSpPr>
        <p:spPr>
          <a:xfrm flipH="1" rot="10800000">
            <a:off x="17552350" y="7521164"/>
            <a:ext cx="2338800" cy="26205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11" name="Google Shape;1611;g2c3f11e1377_3_621"/>
          <p:cNvCxnSpPr/>
          <p:nvPr/>
        </p:nvCxnSpPr>
        <p:spPr>
          <a:xfrm flipH="1" rot="-5400000">
            <a:off x="18773350" y="8682914"/>
            <a:ext cx="295200" cy="4046100"/>
          </a:xfrm>
          <a:prstGeom prst="bentConnector3">
            <a:avLst>
              <a:gd fmla="val 180684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12" name="Google Shape;1612;g2c3f11e1377_3_621"/>
          <p:cNvCxnSpPr/>
          <p:nvPr/>
        </p:nvCxnSpPr>
        <p:spPr>
          <a:xfrm>
            <a:off x="2289838" y="10949201"/>
            <a:ext cx="1200" cy="305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1613" name="Google Shape;1613;g2c3f11e1377_3_621"/>
          <p:cNvGrpSpPr/>
          <p:nvPr/>
        </p:nvGrpSpPr>
        <p:grpSpPr>
          <a:xfrm>
            <a:off x="7214480" y="5167250"/>
            <a:ext cx="2602096" cy="1113821"/>
            <a:chOff x="7214480" y="5167250"/>
            <a:chExt cx="2602096" cy="1113821"/>
          </a:xfrm>
        </p:grpSpPr>
        <p:pic>
          <p:nvPicPr>
            <p:cNvPr id="1614" name="Google Shape;1614;g2c3f11e1377_3_621"/>
            <p:cNvPicPr preferRelativeResize="0"/>
            <p:nvPr/>
          </p:nvPicPr>
          <p:blipFill>
            <a:blip r:embed="rId45">
              <a:alphaModFix/>
            </a:blip>
            <a:stretch>
              <a:fillRect/>
            </a:stretch>
          </p:blipFill>
          <p:spPr>
            <a:xfrm>
              <a:off x="7214480" y="5341995"/>
              <a:ext cx="939076" cy="93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5" name="Google Shape;1615;g2c3f11e1377_3_621"/>
            <p:cNvSpPr txBox="1"/>
            <p:nvPr/>
          </p:nvSpPr>
          <p:spPr>
            <a:xfrm>
              <a:off x="8050476" y="5167250"/>
              <a:ext cx="17661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Data Repository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616" name="Google Shape;1616;g2c3f11e1377_3_621"/>
          <p:cNvGrpSpPr/>
          <p:nvPr/>
        </p:nvGrpSpPr>
        <p:grpSpPr>
          <a:xfrm>
            <a:off x="9618613" y="3922475"/>
            <a:ext cx="939099" cy="1025298"/>
            <a:chOff x="9618613" y="2703275"/>
            <a:chExt cx="939099" cy="1025298"/>
          </a:xfrm>
        </p:grpSpPr>
        <p:pic>
          <p:nvPicPr>
            <p:cNvPr id="1617" name="Google Shape;1617;g2c3f11e1377_3_621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9618613" y="288827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8" name="Google Shape;1618;g2c3f11e1377_3_621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10068050" y="2703275"/>
              <a:ext cx="489662" cy="60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9" name="Google Shape;1619;g2c3f11e1377_3_621"/>
          <p:cNvGrpSpPr/>
          <p:nvPr/>
        </p:nvGrpSpPr>
        <p:grpSpPr>
          <a:xfrm>
            <a:off x="15518163" y="3904775"/>
            <a:ext cx="1159974" cy="1057273"/>
            <a:chOff x="13296325" y="2682050"/>
            <a:chExt cx="1159974" cy="1057273"/>
          </a:xfrm>
        </p:grpSpPr>
        <p:pic>
          <p:nvPicPr>
            <p:cNvPr id="1620" name="Google Shape;1620;g2c3f11e1377_3_621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3296325" y="2899023"/>
              <a:ext cx="840300" cy="84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1" name="Google Shape;1621;g2c3f11e1377_3_621"/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13615999" y="2682050"/>
              <a:ext cx="840300" cy="6722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22" name="Google Shape;1622;g2c3f11e1377_3_621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7443483" y="6752579"/>
            <a:ext cx="2602100" cy="1607513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>
              <a:schemeClr val="lt1"/>
            </a:outerShdw>
          </a:effectLst>
        </p:spPr>
      </p:pic>
      <p:pic>
        <p:nvPicPr>
          <p:cNvPr id="1623" name="Google Shape;1623;g2c3f11e1377_3_621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14764420" y="5035021"/>
            <a:ext cx="2338800" cy="144484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>
              <a:schemeClr val="lt1"/>
            </a:outerShdw>
          </a:effectLst>
        </p:spPr>
      </p:pic>
      <p:sp>
        <p:nvSpPr>
          <p:cNvPr id="1624" name="Google Shape;1624;g2c3f11e1377_3_621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Future perspectives of AI within DTOs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9" name="Google Shape;1629;g2c010319ae0_0_88"/>
          <p:cNvPicPr preferRelativeResize="0"/>
          <p:nvPr/>
        </p:nvPicPr>
        <p:blipFill rotWithShape="1">
          <a:blip r:embed="rId3">
            <a:alphaModFix/>
          </a:blip>
          <a:srcRect b="3334" l="0" r="0" t="0"/>
          <a:stretch/>
        </p:blipFill>
        <p:spPr>
          <a:xfrm>
            <a:off x="-152391" y="1777650"/>
            <a:ext cx="16145491" cy="1030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Google Shape;1630;g2c010319ae0_0_88"/>
          <p:cNvSpPr/>
          <p:nvPr/>
        </p:nvSpPr>
        <p:spPr>
          <a:xfrm>
            <a:off x="15359475" y="1581575"/>
            <a:ext cx="9024600" cy="11084400"/>
          </a:xfrm>
          <a:prstGeom prst="rect">
            <a:avLst/>
          </a:prstGeom>
          <a:solidFill>
            <a:srgbClr val="073763">
              <a:alpha val="879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g2c010319ae0_0_88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Future perspectives of AI within DTOs</a:t>
            </a:r>
            <a:endParaRPr/>
          </a:p>
        </p:txBody>
      </p:sp>
      <p:sp>
        <p:nvSpPr>
          <p:cNvPr id="1632" name="Google Shape;1632;g2c010319ae0_0_88"/>
          <p:cNvSpPr txBox="1"/>
          <p:nvPr/>
        </p:nvSpPr>
        <p:spPr>
          <a:xfrm>
            <a:off x="15823725" y="2616000"/>
            <a:ext cx="8096100" cy="9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lang="en-NL" sz="3000">
                <a:solidFill>
                  <a:schemeClr val="lt1"/>
                </a:solidFill>
              </a:rPr>
              <a:t>B</a:t>
            </a:r>
            <a:r>
              <a:rPr lang="en-NL" sz="3000">
                <a:solidFill>
                  <a:schemeClr val="lt1"/>
                </a:solidFill>
              </a:rPr>
              <a:t>ig data processing methods and rich data pipelines</a:t>
            </a:r>
            <a:endParaRPr sz="3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lang="en-NL" sz="3000">
                <a:solidFill>
                  <a:schemeClr val="lt1"/>
                </a:solidFill>
              </a:rPr>
              <a:t>Enhanced Predictive Capabilities: </a:t>
            </a:r>
            <a:r>
              <a:rPr b="1" lang="en-NL" sz="3000">
                <a:solidFill>
                  <a:schemeClr val="lt1"/>
                </a:solidFill>
              </a:rPr>
              <a:t>Process-based models and physics-guided machine learning</a:t>
            </a:r>
            <a:r>
              <a:rPr lang="en-NL" sz="3000">
                <a:solidFill>
                  <a:schemeClr val="lt1"/>
                </a:solidFill>
              </a:rPr>
              <a:t> and causal reasoning</a:t>
            </a:r>
            <a:endParaRPr sz="3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lang="en-NL" sz="3000">
                <a:solidFill>
                  <a:schemeClr val="lt1"/>
                </a:solidFill>
              </a:rPr>
              <a:t>Autonomous Optimization</a:t>
            </a:r>
            <a:endParaRPr sz="3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lang="en-NL" sz="3000">
                <a:solidFill>
                  <a:schemeClr val="lt1"/>
                </a:solidFill>
              </a:rPr>
              <a:t>Personalized Solutions: insights and recommendations for diverse industries and applications</a:t>
            </a:r>
            <a:endParaRPr sz="3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lang="en-NL" sz="3000">
                <a:solidFill>
                  <a:schemeClr val="lt1"/>
                </a:solidFill>
              </a:rPr>
              <a:t>Integration with IoT: comprehensive monitoring, analysis, and control of physical systems in real time.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633" name="Google Shape;1633;g2c010319ae0_0_88"/>
          <p:cNvSpPr txBox="1"/>
          <p:nvPr/>
        </p:nvSpPr>
        <p:spPr>
          <a:xfrm>
            <a:off x="7911800" y="12741900"/>
            <a:ext cx="16336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Improved process understanding</a:t>
            </a:r>
            <a:endParaRPr b="1" sz="4000">
              <a:solidFill>
                <a:schemeClr val="accent1"/>
              </a:solidFill>
            </a:endParaRPr>
          </a:p>
        </p:txBody>
      </p:sp>
      <p:sp>
        <p:nvSpPr>
          <p:cNvPr id="1634" name="Google Shape;1634;g2c010319ae0_0_88"/>
          <p:cNvSpPr txBox="1"/>
          <p:nvPr/>
        </p:nvSpPr>
        <p:spPr>
          <a:xfrm>
            <a:off x="459900" y="12334775"/>
            <a:ext cx="6678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accent1"/>
                </a:solidFill>
              </a:rPr>
              <a:t>Source: DestinationEarth (DestinE)</a:t>
            </a:r>
            <a:endParaRPr i="1" sz="17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accent1"/>
                </a:solidFill>
              </a:rPr>
              <a:t>https://digital-strategy.ec.europa.eu/en/library/destination-earth</a:t>
            </a:r>
            <a:endParaRPr i="1" sz="17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2c36a31a704_0_243"/>
          <p:cNvSpPr/>
          <p:nvPr/>
        </p:nvSpPr>
        <p:spPr>
          <a:xfrm>
            <a:off x="1587875" y="1781225"/>
            <a:ext cx="21198600" cy="5470200"/>
          </a:xfrm>
          <a:prstGeom prst="rect">
            <a:avLst/>
          </a:prstGeom>
          <a:gradFill>
            <a:gsLst>
              <a:gs pos="0">
                <a:srgbClr val="041938"/>
              </a:gs>
              <a:gs pos="100000">
                <a:schemeClr val="accent1"/>
              </a:gs>
            </a:gsLst>
            <a:lin ang="10800025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g2c36a31a704_0_243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iMagine into DTOs: an example from UC7</a:t>
            </a:r>
            <a:endParaRPr/>
          </a:p>
        </p:txBody>
      </p:sp>
      <p:sp>
        <p:nvSpPr>
          <p:cNvPr id="1641" name="Google Shape;1641;g2c36a31a704_0_243"/>
          <p:cNvSpPr txBox="1"/>
          <p:nvPr/>
        </p:nvSpPr>
        <p:spPr>
          <a:xfrm>
            <a:off x="18209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Coastal features detection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42" name="Google Shape;1642;g2c36a31a704_0_243"/>
          <p:cNvSpPr txBox="1"/>
          <p:nvPr/>
        </p:nvSpPr>
        <p:spPr>
          <a:xfrm>
            <a:off x="95933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Coastal Research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43" name="Google Shape;1643;g2c36a31a704_0_243"/>
          <p:cNvSpPr txBox="1"/>
          <p:nvPr/>
        </p:nvSpPr>
        <p:spPr>
          <a:xfrm>
            <a:off x="172895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Shoreline Evolution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Hybrid model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1644" name="Google Shape;1644;g2c36a31a704_0_243"/>
          <p:cNvPicPr preferRelativeResize="0"/>
          <p:nvPr/>
        </p:nvPicPr>
        <p:blipFill rotWithShape="1">
          <a:blip r:embed="rId3">
            <a:alphaModFix/>
          </a:blip>
          <a:srcRect b="0" l="0" r="54904" t="0"/>
          <a:stretch/>
        </p:blipFill>
        <p:spPr>
          <a:xfrm>
            <a:off x="1907850" y="2683550"/>
            <a:ext cx="3190825" cy="25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g2c36a31a704_0_243"/>
          <p:cNvPicPr preferRelativeResize="0"/>
          <p:nvPr/>
        </p:nvPicPr>
        <p:blipFill rotWithShape="1">
          <a:blip r:embed="rId3">
            <a:alphaModFix/>
          </a:blip>
          <a:srcRect b="2808" l="98455" r="45168" t="0"/>
          <a:stretch/>
        </p:blipFill>
        <p:spPr>
          <a:xfrm flipH="1">
            <a:off x="4104375" y="4400150"/>
            <a:ext cx="3086550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Google Shape;1646;g2c36a31a704_0_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7936" y="3119111"/>
            <a:ext cx="1291825" cy="129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7" name="Google Shape;1647;g2c36a31a704_0_243"/>
          <p:cNvGrpSpPr/>
          <p:nvPr/>
        </p:nvGrpSpPr>
        <p:grpSpPr>
          <a:xfrm>
            <a:off x="20759849" y="3119090"/>
            <a:ext cx="1291825" cy="1431600"/>
            <a:chOff x="18286824" y="5488140"/>
            <a:chExt cx="1291825" cy="1431600"/>
          </a:xfrm>
        </p:grpSpPr>
        <p:pic>
          <p:nvPicPr>
            <p:cNvPr id="1648" name="Google Shape;1648;g2c36a31a704_0_2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286824" y="55165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9" name="Google Shape;1649;g2c36a31a704_0_243"/>
            <p:cNvSpPr txBox="1"/>
            <p:nvPr/>
          </p:nvSpPr>
          <p:spPr>
            <a:xfrm>
              <a:off x="18554575" y="5488140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grpSp>
        <p:nvGrpSpPr>
          <p:cNvPr id="1650" name="Google Shape;1650;g2c36a31a704_0_243"/>
          <p:cNvGrpSpPr/>
          <p:nvPr/>
        </p:nvGrpSpPr>
        <p:grpSpPr>
          <a:xfrm>
            <a:off x="19067922" y="4906950"/>
            <a:ext cx="1446599" cy="1291827"/>
            <a:chOff x="12771847" y="4476200"/>
            <a:chExt cx="1446599" cy="1291827"/>
          </a:xfrm>
        </p:grpSpPr>
        <p:pic>
          <p:nvPicPr>
            <p:cNvPr id="1651" name="Google Shape;1651;g2c36a31a704_0_2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812975" y="4476200"/>
              <a:ext cx="1291827" cy="129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" name="Google Shape;1652;g2c36a31a704_0_24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12771847" y="4820100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3" name="Google Shape;1653;g2c36a31a704_0_243"/>
          <p:cNvGrpSpPr/>
          <p:nvPr/>
        </p:nvGrpSpPr>
        <p:grpSpPr>
          <a:xfrm>
            <a:off x="17375989" y="3239088"/>
            <a:ext cx="1291829" cy="1080287"/>
            <a:chOff x="7445825" y="4971575"/>
            <a:chExt cx="1988347" cy="1646026"/>
          </a:xfrm>
        </p:grpSpPr>
        <p:pic>
          <p:nvPicPr>
            <p:cNvPr id="1654" name="Google Shape;1654;g2c36a31a704_0_2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5" name="Google Shape;1655;g2c36a31a704_0_243"/>
            <p:cNvPicPr preferRelativeResize="0"/>
            <p:nvPr/>
          </p:nvPicPr>
          <p:blipFill rotWithShape="1">
            <a:blip r:embed="rId6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56" name="Google Shape;1656;g2c36a31a704_0_243"/>
          <p:cNvCxnSpPr>
            <a:stCxn id="1654" idx="2"/>
            <a:endCxn id="1651" idx="0"/>
          </p:cNvCxnSpPr>
          <p:nvPr/>
        </p:nvCxnSpPr>
        <p:spPr>
          <a:xfrm flipH="1" rot="-5400000">
            <a:off x="18481439" y="3633575"/>
            <a:ext cx="587700" cy="1959300"/>
          </a:xfrm>
          <a:prstGeom prst="bentConnector3">
            <a:avLst>
              <a:gd fmla="val 499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57" name="Google Shape;1657;g2c36a31a704_0_243"/>
          <p:cNvCxnSpPr>
            <a:stCxn id="1651" idx="0"/>
            <a:endCxn id="1649" idx="2"/>
          </p:cNvCxnSpPr>
          <p:nvPr/>
        </p:nvCxnSpPr>
        <p:spPr>
          <a:xfrm rot="-5400000">
            <a:off x="20364114" y="3941400"/>
            <a:ext cx="356400" cy="1574700"/>
          </a:xfrm>
          <a:prstGeom prst="bentConnector3">
            <a:avLst>
              <a:gd fmla="val 7965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658" name="Google Shape;1658;g2c36a31a704_0_2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97472" y="3967846"/>
            <a:ext cx="1446525" cy="14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g2c36a31a704_0_243"/>
          <p:cNvSpPr/>
          <p:nvPr/>
        </p:nvSpPr>
        <p:spPr>
          <a:xfrm>
            <a:off x="7469000" y="4082850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g2c36a31a704_0_243"/>
          <p:cNvSpPr txBox="1"/>
          <p:nvPr/>
        </p:nvSpPr>
        <p:spPr>
          <a:xfrm>
            <a:off x="7335645" y="5364865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Short Term</a:t>
            </a:r>
            <a:endParaRPr b="1" sz="2300">
              <a:solidFill>
                <a:schemeClr val="lt1"/>
              </a:solidFill>
            </a:endParaRPr>
          </a:p>
        </p:txBody>
      </p:sp>
      <p:grpSp>
        <p:nvGrpSpPr>
          <p:cNvPr id="1661" name="Google Shape;1661;g2c36a31a704_0_243"/>
          <p:cNvGrpSpPr/>
          <p:nvPr/>
        </p:nvGrpSpPr>
        <p:grpSpPr>
          <a:xfrm>
            <a:off x="10600600" y="2607350"/>
            <a:ext cx="5383500" cy="1367975"/>
            <a:chOff x="10600600" y="2607350"/>
            <a:chExt cx="5383500" cy="1367975"/>
          </a:xfrm>
        </p:grpSpPr>
        <p:pic>
          <p:nvPicPr>
            <p:cNvPr id="1662" name="Google Shape;1662;g2c36a31a704_0_243"/>
            <p:cNvPicPr preferRelativeResize="0"/>
            <p:nvPr/>
          </p:nvPicPr>
          <p:blipFill rotWithShape="1">
            <a:blip r:embed="rId9">
              <a:alphaModFix/>
            </a:blip>
            <a:srcRect b="0" l="0" r="0" t="-11209"/>
            <a:stretch/>
          </p:blipFill>
          <p:spPr>
            <a:xfrm>
              <a:off x="10600600" y="2607350"/>
              <a:ext cx="1280400" cy="1291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3" name="Google Shape;1663;g2c36a31a704_0_243"/>
            <p:cNvSpPr txBox="1"/>
            <p:nvPr/>
          </p:nvSpPr>
          <p:spPr>
            <a:xfrm>
              <a:off x="11917300" y="2683525"/>
              <a:ext cx="4066800" cy="12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NL" sz="2300">
                  <a:solidFill>
                    <a:schemeClr val="lt1"/>
                  </a:solidFill>
                </a:rPr>
                <a:t>Posidonia Oceanica:</a:t>
              </a:r>
              <a:endParaRPr b="1" i="1"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berms formation processes and beach litter management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664" name="Google Shape;1664;g2c36a31a704_0_243"/>
          <p:cNvGrpSpPr/>
          <p:nvPr/>
        </p:nvGrpSpPr>
        <p:grpSpPr>
          <a:xfrm>
            <a:off x="10600600" y="5198125"/>
            <a:ext cx="5383500" cy="1367399"/>
            <a:chOff x="10600600" y="2683525"/>
            <a:chExt cx="5383500" cy="1367399"/>
          </a:xfrm>
        </p:grpSpPr>
        <p:pic>
          <p:nvPicPr>
            <p:cNvPr id="1665" name="Google Shape;1665;g2c36a31a704_0_243"/>
            <p:cNvPicPr preferRelativeResize="0"/>
            <p:nvPr/>
          </p:nvPicPr>
          <p:blipFill rotWithShape="1">
            <a:blip r:embed="rId9">
              <a:alphaModFix/>
            </a:blip>
            <a:srcRect b="0" l="0" r="0" t="-11209"/>
            <a:stretch/>
          </p:blipFill>
          <p:spPr>
            <a:xfrm>
              <a:off x="10600600" y="2759750"/>
              <a:ext cx="1280400" cy="1291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6" name="Google Shape;1666;g2c36a31a704_0_243"/>
            <p:cNvSpPr txBox="1"/>
            <p:nvPr/>
          </p:nvSpPr>
          <p:spPr>
            <a:xfrm>
              <a:off x="11917300" y="2683525"/>
              <a:ext cx="4066800" cy="12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NL" sz="2300">
                  <a:solidFill>
                    <a:schemeClr val="lt1"/>
                  </a:solidFill>
                </a:rPr>
                <a:t>Morphodynamic patterns:</a:t>
              </a:r>
              <a:endParaRPr b="1" i="1"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shoreline evolution</a:t>
              </a:r>
              <a:endParaRPr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response to extreme events</a:t>
              </a:r>
              <a:endParaRPr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erosion and accretion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sp>
        <p:nvSpPr>
          <p:cNvPr id="1667" name="Google Shape;1667;g2c36a31a704_0_243"/>
          <p:cNvSpPr/>
          <p:nvPr/>
        </p:nvSpPr>
        <p:spPr>
          <a:xfrm>
            <a:off x="15918800" y="4167013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g2c36a31a704_0_243"/>
          <p:cNvSpPr txBox="1"/>
          <p:nvPr/>
        </p:nvSpPr>
        <p:spPr>
          <a:xfrm>
            <a:off x="15825220" y="5557678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Mid Term</a:t>
            </a:r>
            <a:endParaRPr b="1" sz="2300">
              <a:solidFill>
                <a:schemeClr val="lt1"/>
              </a:solidFill>
            </a:endParaRPr>
          </a:p>
        </p:txBody>
      </p:sp>
      <p:cxnSp>
        <p:nvCxnSpPr>
          <p:cNvPr id="1669" name="Google Shape;1669;g2c36a31a704_0_243"/>
          <p:cNvCxnSpPr>
            <a:stCxn id="1658" idx="0"/>
            <a:endCxn id="1662" idx="1"/>
          </p:cNvCxnSpPr>
          <p:nvPr/>
        </p:nvCxnSpPr>
        <p:spPr>
          <a:xfrm rot="-5400000">
            <a:off x="9803235" y="3170446"/>
            <a:ext cx="714900" cy="8799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70" name="Google Shape;1670;g2c36a31a704_0_243"/>
          <p:cNvCxnSpPr>
            <a:stCxn id="1658" idx="2"/>
            <a:endCxn id="1665" idx="1"/>
          </p:cNvCxnSpPr>
          <p:nvPr/>
        </p:nvCxnSpPr>
        <p:spPr>
          <a:xfrm flipH="1" rot="-5400000">
            <a:off x="9907935" y="5227171"/>
            <a:ext cx="505500" cy="8799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671" name="Google Shape;1671;g2c36a31a704_0_243"/>
          <p:cNvSpPr txBox="1"/>
          <p:nvPr/>
        </p:nvSpPr>
        <p:spPr>
          <a:xfrm>
            <a:off x="17793975" y="6138495"/>
            <a:ext cx="40668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Physics</a:t>
            </a:r>
            <a:r>
              <a:rPr lang="en-NL" sz="2300">
                <a:solidFill>
                  <a:schemeClr val="lt1"/>
                </a:solidFill>
              </a:rPr>
              <a:t>-guided ML applications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2c39168e05e_1_92"/>
          <p:cNvSpPr/>
          <p:nvPr/>
        </p:nvSpPr>
        <p:spPr>
          <a:xfrm>
            <a:off x="1587875" y="1781225"/>
            <a:ext cx="21198600" cy="5470200"/>
          </a:xfrm>
          <a:prstGeom prst="rect">
            <a:avLst/>
          </a:prstGeom>
          <a:gradFill>
            <a:gsLst>
              <a:gs pos="0">
                <a:srgbClr val="041938"/>
              </a:gs>
              <a:gs pos="100000">
                <a:schemeClr val="accent1"/>
              </a:gs>
            </a:gsLst>
            <a:lin ang="10800025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g2c39168e05e_1_92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iMagine within DTOs: </a:t>
            </a:r>
            <a:r>
              <a:rPr lang="en-NL"/>
              <a:t>an example from UC7</a:t>
            </a:r>
            <a:endParaRPr/>
          </a:p>
        </p:txBody>
      </p:sp>
      <p:sp>
        <p:nvSpPr>
          <p:cNvPr id="1678" name="Google Shape;1678;g2c39168e05e_1_92"/>
          <p:cNvSpPr/>
          <p:nvPr/>
        </p:nvSpPr>
        <p:spPr>
          <a:xfrm>
            <a:off x="1581200" y="7480025"/>
            <a:ext cx="21198600" cy="5470200"/>
          </a:xfrm>
          <a:prstGeom prst="rect">
            <a:avLst/>
          </a:prstGeom>
          <a:gradFill>
            <a:gsLst>
              <a:gs pos="0">
                <a:srgbClr val="041938"/>
              </a:gs>
              <a:gs pos="100000">
                <a:schemeClr val="accent1"/>
              </a:gs>
            </a:gsLst>
            <a:lin ang="10800025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g2c39168e05e_1_92"/>
          <p:cNvSpPr txBox="1"/>
          <p:nvPr/>
        </p:nvSpPr>
        <p:spPr>
          <a:xfrm>
            <a:off x="1820950" y="7654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Rip-currents detection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80" name="Google Shape;1680;g2c39168e05e_1_92"/>
          <p:cNvSpPr txBox="1"/>
          <p:nvPr/>
        </p:nvSpPr>
        <p:spPr>
          <a:xfrm>
            <a:off x="9628110" y="77310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Real-time warning system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81" name="Google Shape;1681;g2c39168e05e_1_92"/>
          <p:cNvSpPr txBox="1"/>
          <p:nvPr/>
        </p:nvSpPr>
        <p:spPr>
          <a:xfrm>
            <a:off x="16028897" y="7731075"/>
            <a:ext cx="6543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Rip-currents likelihood forecasting system 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82" name="Google Shape;1682;g2c39168e05e_1_92"/>
          <p:cNvSpPr txBox="1"/>
          <p:nvPr/>
        </p:nvSpPr>
        <p:spPr>
          <a:xfrm>
            <a:off x="18209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Coastal features detection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83" name="Google Shape;1683;g2c39168e05e_1_92"/>
          <p:cNvSpPr txBox="1"/>
          <p:nvPr/>
        </p:nvSpPr>
        <p:spPr>
          <a:xfrm>
            <a:off x="95933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Coastal Research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1684" name="Google Shape;1684;g2c39168e05e_1_92"/>
          <p:cNvSpPr txBox="1"/>
          <p:nvPr/>
        </p:nvSpPr>
        <p:spPr>
          <a:xfrm>
            <a:off x="17289550" y="1939875"/>
            <a:ext cx="4848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Shoreline Evolution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800">
                <a:solidFill>
                  <a:schemeClr val="lt1"/>
                </a:solidFill>
              </a:rPr>
              <a:t>Hybrid model</a:t>
            </a:r>
            <a:endParaRPr b="1" sz="2800">
              <a:solidFill>
                <a:schemeClr val="lt1"/>
              </a:solidFill>
            </a:endParaRPr>
          </a:p>
        </p:txBody>
      </p:sp>
      <p:grpSp>
        <p:nvGrpSpPr>
          <p:cNvPr id="1685" name="Google Shape;1685;g2c39168e05e_1_92"/>
          <p:cNvGrpSpPr/>
          <p:nvPr/>
        </p:nvGrpSpPr>
        <p:grpSpPr>
          <a:xfrm>
            <a:off x="1820949" y="8369476"/>
            <a:ext cx="5648051" cy="4236024"/>
            <a:chOff x="1820949" y="8369476"/>
            <a:chExt cx="5648051" cy="4236024"/>
          </a:xfrm>
        </p:grpSpPr>
        <p:pic>
          <p:nvPicPr>
            <p:cNvPr id="1686" name="Google Shape;1686;g2c39168e05e_1_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20949" y="8369476"/>
              <a:ext cx="5648051" cy="4236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7" name="Google Shape;1687;g2c39168e05e_1_92"/>
            <p:cNvSpPr/>
            <p:nvPr/>
          </p:nvSpPr>
          <p:spPr>
            <a:xfrm>
              <a:off x="3210925" y="9298250"/>
              <a:ext cx="4136400" cy="1459800"/>
            </a:xfrm>
            <a:prstGeom prst="rect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8" name="Google Shape;1688;g2c39168e05e_1_92"/>
          <p:cNvGrpSpPr/>
          <p:nvPr/>
        </p:nvGrpSpPr>
        <p:grpSpPr>
          <a:xfrm>
            <a:off x="9875187" y="9579888"/>
            <a:ext cx="2742129" cy="2005757"/>
            <a:chOff x="1820949" y="8369476"/>
            <a:chExt cx="5648051" cy="4236024"/>
          </a:xfrm>
        </p:grpSpPr>
        <p:pic>
          <p:nvPicPr>
            <p:cNvPr id="1689" name="Google Shape;1689;g2c39168e05e_1_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20949" y="8369476"/>
              <a:ext cx="5648051" cy="4236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0" name="Google Shape;1690;g2c39168e05e_1_92"/>
            <p:cNvSpPr/>
            <p:nvPr/>
          </p:nvSpPr>
          <p:spPr>
            <a:xfrm>
              <a:off x="3210925" y="9298250"/>
              <a:ext cx="4136400" cy="1459800"/>
            </a:xfrm>
            <a:prstGeom prst="rect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1" name="Google Shape;1691;g2c39168e05e_1_92"/>
          <p:cNvGrpSpPr/>
          <p:nvPr/>
        </p:nvGrpSpPr>
        <p:grpSpPr>
          <a:xfrm>
            <a:off x="12149798" y="8504855"/>
            <a:ext cx="1446599" cy="1291827"/>
            <a:chOff x="12771847" y="4476200"/>
            <a:chExt cx="1446599" cy="1291827"/>
          </a:xfrm>
        </p:grpSpPr>
        <p:pic>
          <p:nvPicPr>
            <p:cNvPr id="1692" name="Google Shape;1692;g2c39168e05e_1_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812975" y="4476200"/>
              <a:ext cx="1291827" cy="129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3" name="Google Shape;1693;g2c39168e05e_1_92"/>
            <p:cNvPicPr preferRelativeResize="0"/>
            <p:nvPr/>
          </p:nvPicPr>
          <p:blipFill rotWithShape="1">
            <a:blip r:embed="rId5">
              <a:alphaModFix/>
            </a:blip>
            <a:srcRect b="17388" l="39243" r="30592" t="54203"/>
            <a:stretch/>
          </p:blipFill>
          <p:spPr>
            <a:xfrm>
              <a:off x="12771847" y="4820100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94" name="Google Shape;1694;g2c39168e05e_1_92"/>
          <p:cNvCxnSpPr>
            <a:stCxn id="1695" idx="3"/>
            <a:endCxn id="1689" idx="0"/>
          </p:cNvCxnSpPr>
          <p:nvPr/>
        </p:nvCxnSpPr>
        <p:spPr>
          <a:xfrm>
            <a:off x="10295551" y="9161688"/>
            <a:ext cx="950700" cy="4182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96" name="Google Shape;1696;g2c39168e05e_1_92"/>
          <p:cNvCxnSpPr>
            <a:stCxn id="1693" idx="1"/>
            <a:endCxn id="1689" idx="0"/>
          </p:cNvCxnSpPr>
          <p:nvPr/>
        </p:nvCxnSpPr>
        <p:spPr>
          <a:xfrm flipH="1">
            <a:off x="11246198" y="9150768"/>
            <a:ext cx="903600" cy="4290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697" name="Google Shape;1697;g2c39168e05e_1_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91050" y="11204523"/>
            <a:ext cx="1280399" cy="12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g2c39168e05e_1_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96475" y="10741125"/>
            <a:ext cx="950702" cy="950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9" name="Google Shape;1699;g2c39168e05e_1_92"/>
          <p:cNvCxnSpPr>
            <a:endCxn id="1697" idx="1"/>
          </p:cNvCxnSpPr>
          <p:nvPr/>
        </p:nvCxnSpPr>
        <p:spPr>
          <a:xfrm>
            <a:off x="11246250" y="11585771"/>
            <a:ext cx="2344800" cy="256200"/>
          </a:xfrm>
          <a:prstGeom prst="bentConnector3">
            <a:avLst>
              <a:gd fmla="val -875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700" name="Google Shape;1700;g2c39168e05e_1_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67649" y="8846124"/>
            <a:ext cx="1291825" cy="12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g2c39168e05e_1_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116406" y="10871939"/>
            <a:ext cx="1825123" cy="11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g2c39168e05e_1_92"/>
          <p:cNvPicPr preferRelativeResize="0"/>
          <p:nvPr/>
        </p:nvPicPr>
        <p:blipFill rotWithShape="1">
          <a:blip r:embed="rId10">
            <a:alphaModFix/>
          </a:blip>
          <a:srcRect b="0" l="0" r="54904" t="0"/>
          <a:stretch/>
        </p:blipFill>
        <p:spPr>
          <a:xfrm>
            <a:off x="1907850" y="2683550"/>
            <a:ext cx="3190825" cy="25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g2c39168e05e_1_92"/>
          <p:cNvPicPr preferRelativeResize="0"/>
          <p:nvPr/>
        </p:nvPicPr>
        <p:blipFill rotWithShape="1">
          <a:blip r:embed="rId10">
            <a:alphaModFix/>
          </a:blip>
          <a:srcRect b="2808" l="98455" r="45168" t="0"/>
          <a:stretch/>
        </p:blipFill>
        <p:spPr>
          <a:xfrm flipH="1">
            <a:off x="4104375" y="4400150"/>
            <a:ext cx="3086550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g2c39168e05e_1_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067936" y="3119111"/>
            <a:ext cx="1291825" cy="129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5" name="Google Shape;1705;g2c39168e05e_1_92"/>
          <p:cNvGrpSpPr/>
          <p:nvPr/>
        </p:nvGrpSpPr>
        <p:grpSpPr>
          <a:xfrm>
            <a:off x="20759849" y="3119090"/>
            <a:ext cx="1291825" cy="1431600"/>
            <a:chOff x="18286824" y="5488140"/>
            <a:chExt cx="1291825" cy="1431600"/>
          </a:xfrm>
        </p:grpSpPr>
        <p:pic>
          <p:nvPicPr>
            <p:cNvPr id="1706" name="Google Shape;1706;g2c39168e05e_1_9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286824" y="5516599"/>
              <a:ext cx="1291825" cy="1291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7" name="Google Shape;1707;g2c39168e05e_1_92"/>
            <p:cNvSpPr txBox="1"/>
            <p:nvPr/>
          </p:nvSpPr>
          <p:spPr>
            <a:xfrm>
              <a:off x="18554575" y="5488140"/>
              <a:ext cx="603900" cy="14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8100">
                  <a:solidFill>
                    <a:schemeClr val="lt1"/>
                  </a:solidFill>
                </a:rPr>
                <a:t>?</a:t>
              </a:r>
              <a:endParaRPr b="1" sz="7200"/>
            </a:p>
          </p:txBody>
        </p:sp>
      </p:grpSp>
      <p:grpSp>
        <p:nvGrpSpPr>
          <p:cNvPr id="1708" name="Google Shape;1708;g2c39168e05e_1_92"/>
          <p:cNvGrpSpPr/>
          <p:nvPr/>
        </p:nvGrpSpPr>
        <p:grpSpPr>
          <a:xfrm>
            <a:off x="19067922" y="4906950"/>
            <a:ext cx="1446599" cy="1291827"/>
            <a:chOff x="12771847" y="4476200"/>
            <a:chExt cx="1446599" cy="1291827"/>
          </a:xfrm>
        </p:grpSpPr>
        <p:pic>
          <p:nvPicPr>
            <p:cNvPr id="1709" name="Google Shape;1709;g2c39168e05e_1_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812975" y="4476200"/>
              <a:ext cx="1291827" cy="129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0" name="Google Shape;1710;g2c39168e05e_1_92"/>
            <p:cNvPicPr preferRelativeResize="0"/>
            <p:nvPr/>
          </p:nvPicPr>
          <p:blipFill rotWithShape="1">
            <a:blip r:embed="rId5">
              <a:alphaModFix/>
            </a:blip>
            <a:srcRect b="17388" l="39243" r="30592" t="54203"/>
            <a:stretch/>
          </p:blipFill>
          <p:spPr>
            <a:xfrm>
              <a:off x="12771847" y="4820100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1" name="Google Shape;1711;g2c39168e05e_1_92"/>
          <p:cNvGrpSpPr/>
          <p:nvPr/>
        </p:nvGrpSpPr>
        <p:grpSpPr>
          <a:xfrm>
            <a:off x="17375989" y="3239088"/>
            <a:ext cx="1291829" cy="1080287"/>
            <a:chOff x="7445825" y="4971575"/>
            <a:chExt cx="1988347" cy="1646026"/>
          </a:xfrm>
        </p:grpSpPr>
        <p:pic>
          <p:nvPicPr>
            <p:cNvPr id="1712" name="Google Shape;1712;g2c39168e05e_1_9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3" name="Google Shape;1713;g2c39168e05e_1_92"/>
            <p:cNvPicPr preferRelativeResize="0"/>
            <p:nvPr/>
          </p:nvPicPr>
          <p:blipFill rotWithShape="1">
            <a:blip r:embed="rId5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4" name="Google Shape;1714;g2c39168e05e_1_92"/>
          <p:cNvSpPr/>
          <p:nvPr/>
        </p:nvSpPr>
        <p:spPr>
          <a:xfrm>
            <a:off x="7734025" y="9841600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g2c39168e05e_1_92"/>
          <p:cNvSpPr txBox="1"/>
          <p:nvPr/>
        </p:nvSpPr>
        <p:spPr>
          <a:xfrm>
            <a:off x="7564245" y="11156065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Short Term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716" name="Google Shape;1716;g2c39168e05e_1_92"/>
          <p:cNvSpPr/>
          <p:nvPr/>
        </p:nvSpPr>
        <p:spPr>
          <a:xfrm>
            <a:off x="14973025" y="9841600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g2c39168e05e_1_92"/>
          <p:cNvSpPr txBox="1"/>
          <p:nvPr/>
        </p:nvSpPr>
        <p:spPr>
          <a:xfrm>
            <a:off x="14879445" y="11232265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Mid Term</a:t>
            </a:r>
            <a:endParaRPr b="1" sz="2300">
              <a:solidFill>
                <a:schemeClr val="lt1"/>
              </a:solidFill>
            </a:endParaRPr>
          </a:p>
        </p:txBody>
      </p:sp>
      <p:pic>
        <p:nvPicPr>
          <p:cNvPr id="1718" name="Google Shape;1718;g2c39168e05e_1_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80613" y="8602013"/>
            <a:ext cx="1080225" cy="10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g2c39168e05e_1_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628225" y="8851850"/>
            <a:ext cx="1280401" cy="128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0" name="Google Shape;1720;g2c39168e05e_1_92"/>
          <p:cNvGrpSpPr/>
          <p:nvPr/>
        </p:nvGrpSpPr>
        <p:grpSpPr>
          <a:xfrm>
            <a:off x="18553833" y="8939570"/>
            <a:ext cx="1446522" cy="1186127"/>
            <a:chOff x="7445825" y="4971575"/>
            <a:chExt cx="1988347" cy="1646026"/>
          </a:xfrm>
        </p:grpSpPr>
        <p:pic>
          <p:nvPicPr>
            <p:cNvPr id="1721" name="Google Shape;1721;g2c39168e05e_1_9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45825" y="4971575"/>
              <a:ext cx="1291825" cy="1646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2" name="Google Shape;1722;g2c39168e05e_1_92"/>
            <p:cNvPicPr preferRelativeResize="0"/>
            <p:nvPr/>
          </p:nvPicPr>
          <p:blipFill rotWithShape="1">
            <a:blip r:embed="rId5">
              <a:alphaModFix/>
            </a:blip>
            <a:srcRect b="17388" l="39243" r="30592" t="54203"/>
            <a:stretch/>
          </p:blipFill>
          <p:spPr>
            <a:xfrm>
              <a:off x="7987572" y="5507763"/>
              <a:ext cx="1446599" cy="604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3" name="Google Shape;1723;g2c39168e05e_1_92"/>
          <p:cNvSpPr txBox="1"/>
          <p:nvPr/>
        </p:nvSpPr>
        <p:spPr>
          <a:xfrm>
            <a:off x="17986721" y="9136238"/>
            <a:ext cx="4890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300">
                <a:solidFill>
                  <a:schemeClr val="lt1"/>
                </a:solidFill>
              </a:rPr>
              <a:t>+</a:t>
            </a:r>
            <a:endParaRPr b="1" sz="4300">
              <a:solidFill>
                <a:schemeClr val="lt1"/>
              </a:solidFill>
            </a:endParaRPr>
          </a:p>
        </p:txBody>
      </p:sp>
      <p:sp>
        <p:nvSpPr>
          <p:cNvPr id="1724" name="Google Shape;1724;g2c39168e05e_1_92"/>
          <p:cNvSpPr txBox="1"/>
          <p:nvPr/>
        </p:nvSpPr>
        <p:spPr>
          <a:xfrm>
            <a:off x="20120321" y="9136238"/>
            <a:ext cx="4890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300">
                <a:solidFill>
                  <a:schemeClr val="lt1"/>
                </a:solidFill>
              </a:rPr>
              <a:t>+</a:t>
            </a:r>
            <a:endParaRPr b="1" sz="4300">
              <a:solidFill>
                <a:schemeClr val="lt1"/>
              </a:solidFill>
            </a:endParaRPr>
          </a:p>
        </p:txBody>
      </p:sp>
      <p:sp>
        <p:nvSpPr>
          <p:cNvPr id="1725" name="Google Shape;1725;g2c39168e05e_1_92"/>
          <p:cNvSpPr txBox="1"/>
          <p:nvPr/>
        </p:nvSpPr>
        <p:spPr>
          <a:xfrm>
            <a:off x="17108175" y="12005895"/>
            <a:ext cx="40668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Logistic Regression Models</a:t>
            </a:r>
            <a:endParaRPr sz="2300">
              <a:solidFill>
                <a:schemeClr val="lt1"/>
              </a:solidFill>
            </a:endParaRPr>
          </a:p>
        </p:txBody>
      </p:sp>
      <p:cxnSp>
        <p:nvCxnSpPr>
          <p:cNvPr id="1726" name="Google Shape;1726;g2c39168e05e_1_92"/>
          <p:cNvCxnSpPr>
            <a:stCxn id="1719" idx="2"/>
            <a:endCxn id="1701" idx="0"/>
          </p:cNvCxnSpPr>
          <p:nvPr/>
        </p:nvCxnSpPr>
        <p:spPr>
          <a:xfrm flipH="1" rot="-5400000">
            <a:off x="17778725" y="9621951"/>
            <a:ext cx="739800" cy="1760400"/>
          </a:xfrm>
          <a:prstGeom prst="bentConnector3">
            <a:avLst>
              <a:gd fmla="val 49992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27" name="Google Shape;1727;g2c39168e05e_1_92"/>
          <p:cNvCxnSpPr>
            <a:stCxn id="1721" idx="2"/>
            <a:endCxn id="1701" idx="0"/>
          </p:cNvCxnSpPr>
          <p:nvPr/>
        </p:nvCxnSpPr>
        <p:spPr>
          <a:xfrm flipH="1" rot="-5400000">
            <a:off x="18653235" y="10496197"/>
            <a:ext cx="746100" cy="5100"/>
          </a:xfrm>
          <a:prstGeom prst="bentConnector3">
            <a:avLst>
              <a:gd fmla="val 5001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28" name="Google Shape;1728;g2c39168e05e_1_92"/>
          <p:cNvCxnSpPr>
            <a:stCxn id="1701" idx="0"/>
            <a:endCxn id="1700" idx="2"/>
          </p:cNvCxnSpPr>
          <p:nvPr/>
        </p:nvCxnSpPr>
        <p:spPr>
          <a:xfrm rot="-5400000">
            <a:off x="19804168" y="9362639"/>
            <a:ext cx="734100" cy="2284500"/>
          </a:xfrm>
          <a:prstGeom prst="bentConnector3">
            <a:avLst>
              <a:gd fmla="val 49993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29" name="Google Shape;1729;g2c39168e05e_1_92"/>
          <p:cNvCxnSpPr>
            <a:stCxn id="1712" idx="2"/>
            <a:endCxn id="1709" idx="0"/>
          </p:cNvCxnSpPr>
          <p:nvPr/>
        </p:nvCxnSpPr>
        <p:spPr>
          <a:xfrm flipH="1" rot="-5400000">
            <a:off x="18481439" y="3633575"/>
            <a:ext cx="587700" cy="1959300"/>
          </a:xfrm>
          <a:prstGeom prst="bentConnector3">
            <a:avLst>
              <a:gd fmla="val 49989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30" name="Google Shape;1730;g2c39168e05e_1_92"/>
          <p:cNvCxnSpPr>
            <a:stCxn id="1709" idx="0"/>
            <a:endCxn id="1707" idx="2"/>
          </p:cNvCxnSpPr>
          <p:nvPr/>
        </p:nvCxnSpPr>
        <p:spPr>
          <a:xfrm rot="-5400000">
            <a:off x="20364114" y="3941400"/>
            <a:ext cx="356400" cy="1574700"/>
          </a:xfrm>
          <a:prstGeom prst="bentConnector3">
            <a:avLst>
              <a:gd fmla="val 79658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731" name="Google Shape;1731;g2c39168e05e_1_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97472" y="3967846"/>
            <a:ext cx="1446525" cy="14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g2c39168e05e_1_92"/>
          <p:cNvSpPr/>
          <p:nvPr/>
        </p:nvSpPr>
        <p:spPr>
          <a:xfrm>
            <a:off x="7469000" y="4082850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g2c39168e05e_1_92"/>
          <p:cNvSpPr txBox="1"/>
          <p:nvPr/>
        </p:nvSpPr>
        <p:spPr>
          <a:xfrm>
            <a:off x="7335645" y="5364865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Short Term</a:t>
            </a:r>
            <a:endParaRPr b="1" sz="2300">
              <a:solidFill>
                <a:schemeClr val="lt1"/>
              </a:solidFill>
            </a:endParaRPr>
          </a:p>
        </p:txBody>
      </p:sp>
      <p:grpSp>
        <p:nvGrpSpPr>
          <p:cNvPr id="1734" name="Google Shape;1734;g2c39168e05e_1_92"/>
          <p:cNvGrpSpPr/>
          <p:nvPr/>
        </p:nvGrpSpPr>
        <p:grpSpPr>
          <a:xfrm>
            <a:off x="10600600" y="2607350"/>
            <a:ext cx="5383500" cy="1367975"/>
            <a:chOff x="10600600" y="2607350"/>
            <a:chExt cx="5383500" cy="1367975"/>
          </a:xfrm>
        </p:grpSpPr>
        <p:pic>
          <p:nvPicPr>
            <p:cNvPr id="1735" name="Google Shape;1735;g2c39168e05e_1_92"/>
            <p:cNvPicPr preferRelativeResize="0"/>
            <p:nvPr/>
          </p:nvPicPr>
          <p:blipFill rotWithShape="1">
            <a:blip r:embed="rId14">
              <a:alphaModFix/>
            </a:blip>
            <a:srcRect b="0" l="0" r="0" t="-11209"/>
            <a:stretch/>
          </p:blipFill>
          <p:spPr>
            <a:xfrm>
              <a:off x="10600600" y="2607350"/>
              <a:ext cx="1280400" cy="1291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6" name="Google Shape;1736;g2c39168e05e_1_92"/>
            <p:cNvSpPr txBox="1"/>
            <p:nvPr/>
          </p:nvSpPr>
          <p:spPr>
            <a:xfrm>
              <a:off x="11917300" y="2683525"/>
              <a:ext cx="4066800" cy="12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NL" sz="2300">
                  <a:solidFill>
                    <a:schemeClr val="lt1"/>
                  </a:solidFill>
                </a:rPr>
                <a:t>Posidonia Oceanica:</a:t>
              </a:r>
              <a:endParaRPr b="1" i="1"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berms formation processes and beach litter management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grpSp>
        <p:nvGrpSpPr>
          <p:cNvPr id="1737" name="Google Shape;1737;g2c39168e05e_1_92"/>
          <p:cNvGrpSpPr/>
          <p:nvPr/>
        </p:nvGrpSpPr>
        <p:grpSpPr>
          <a:xfrm>
            <a:off x="10600600" y="5198125"/>
            <a:ext cx="5383500" cy="1367399"/>
            <a:chOff x="10600600" y="2683525"/>
            <a:chExt cx="5383500" cy="1367399"/>
          </a:xfrm>
        </p:grpSpPr>
        <p:pic>
          <p:nvPicPr>
            <p:cNvPr id="1738" name="Google Shape;1738;g2c39168e05e_1_92"/>
            <p:cNvPicPr preferRelativeResize="0"/>
            <p:nvPr/>
          </p:nvPicPr>
          <p:blipFill rotWithShape="1">
            <a:blip r:embed="rId14">
              <a:alphaModFix/>
            </a:blip>
            <a:srcRect b="0" l="0" r="0" t="-11209"/>
            <a:stretch/>
          </p:blipFill>
          <p:spPr>
            <a:xfrm>
              <a:off x="10600600" y="2759750"/>
              <a:ext cx="1280400" cy="1291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9" name="Google Shape;1739;g2c39168e05e_1_92"/>
            <p:cNvSpPr txBox="1"/>
            <p:nvPr/>
          </p:nvSpPr>
          <p:spPr>
            <a:xfrm>
              <a:off x="11917300" y="2683525"/>
              <a:ext cx="4066800" cy="12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NL" sz="2300">
                  <a:solidFill>
                    <a:schemeClr val="lt1"/>
                  </a:solidFill>
                </a:rPr>
                <a:t>Morphodynamic patterns:</a:t>
              </a:r>
              <a:endParaRPr b="1" i="1"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shoreline evolution</a:t>
              </a:r>
              <a:endParaRPr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response to extreme events</a:t>
              </a:r>
              <a:endParaRPr sz="23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300">
                  <a:solidFill>
                    <a:schemeClr val="lt1"/>
                  </a:solidFill>
                </a:rPr>
                <a:t>erosion and accretion</a:t>
              </a:r>
              <a:endParaRPr sz="2300">
                <a:solidFill>
                  <a:schemeClr val="lt1"/>
                </a:solidFill>
              </a:endParaRPr>
            </a:p>
          </p:txBody>
        </p:sp>
      </p:grpSp>
      <p:sp>
        <p:nvSpPr>
          <p:cNvPr id="1740" name="Google Shape;1740;g2c39168e05e_1_92"/>
          <p:cNvSpPr/>
          <p:nvPr/>
        </p:nvSpPr>
        <p:spPr>
          <a:xfrm>
            <a:off x="15918800" y="4167013"/>
            <a:ext cx="1446600" cy="12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1" name="Google Shape;1741;g2c39168e05e_1_92"/>
          <p:cNvSpPr txBox="1"/>
          <p:nvPr/>
        </p:nvSpPr>
        <p:spPr>
          <a:xfrm>
            <a:off x="15825220" y="5557678"/>
            <a:ext cx="189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2300">
                <a:solidFill>
                  <a:schemeClr val="lt1"/>
                </a:solidFill>
              </a:rPr>
              <a:t>Mid Term</a:t>
            </a:r>
            <a:endParaRPr b="1" sz="2300">
              <a:solidFill>
                <a:schemeClr val="lt1"/>
              </a:solidFill>
            </a:endParaRPr>
          </a:p>
        </p:txBody>
      </p:sp>
      <p:cxnSp>
        <p:nvCxnSpPr>
          <p:cNvPr id="1742" name="Google Shape;1742;g2c39168e05e_1_92"/>
          <p:cNvCxnSpPr>
            <a:stCxn id="1731" idx="0"/>
            <a:endCxn id="1735" idx="1"/>
          </p:cNvCxnSpPr>
          <p:nvPr/>
        </p:nvCxnSpPr>
        <p:spPr>
          <a:xfrm rot="-5400000">
            <a:off x="9803235" y="3170446"/>
            <a:ext cx="714900" cy="8799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743" name="Google Shape;1743;g2c39168e05e_1_92"/>
          <p:cNvCxnSpPr>
            <a:stCxn id="1731" idx="2"/>
            <a:endCxn id="1738" idx="1"/>
          </p:cNvCxnSpPr>
          <p:nvPr/>
        </p:nvCxnSpPr>
        <p:spPr>
          <a:xfrm flipH="1" rot="-5400000">
            <a:off x="9907935" y="5227171"/>
            <a:ext cx="505500" cy="879900"/>
          </a:xfrm>
          <a:prstGeom prst="bentConnector2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44" name="Google Shape;1744;g2c39168e05e_1_92"/>
          <p:cNvSpPr txBox="1"/>
          <p:nvPr/>
        </p:nvSpPr>
        <p:spPr>
          <a:xfrm>
            <a:off x="17793975" y="6138495"/>
            <a:ext cx="40668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300">
                <a:solidFill>
                  <a:schemeClr val="lt1"/>
                </a:solidFill>
              </a:rPr>
              <a:t>Physics-guided ML applications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c44a733351_0_6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iMagine within DTOs</a:t>
            </a:r>
            <a:endParaRPr/>
          </a:p>
        </p:txBody>
      </p:sp>
      <p:sp>
        <p:nvSpPr>
          <p:cNvPr id="1750" name="Google Shape;1750;g2c44a733351_0_6"/>
          <p:cNvSpPr/>
          <p:nvPr/>
        </p:nvSpPr>
        <p:spPr>
          <a:xfrm>
            <a:off x="0" y="1788850"/>
            <a:ext cx="24384000" cy="11191200"/>
          </a:xfrm>
          <a:prstGeom prst="rect">
            <a:avLst/>
          </a:prstGeom>
          <a:gradFill>
            <a:gsLst>
              <a:gs pos="0">
                <a:srgbClr val="041938"/>
              </a:gs>
              <a:gs pos="100000">
                <a:schemeClr val="accent1"/>
              </a:gs>
            </a:gsLst>
            <a:lin ang="10800025" scaled="0"/>
          </a:gradFill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51" name="Google Shape;1751;g2c44a733351_0_6"/>
          <p:cNvGrpSpPr/>
          <p:nvPr/>
        </p:nvGrpSpPr>
        <p:grpSpPr>
          <a:xfrm>
            <a:off x="6552725" y="9199625"/>
            <a:ext cx="11773950" cy="3020100"/>
            <a:chOff x="6552725" y="9580625"/>
            <a:chExt cx="11773950" cy="3020100"/>
          </a:xfrm>
        </p:grpSpPr>
        <p:sp>
          <p:nvSpPr>
            <p:cNvPr id="1752" name="Google Shape;1752;g2c44a733351_0_6"/>
            <p:cNvSpPr/>
            <p:nvPr/>
          </p:nvSpPr>
          <p:spPr>
            <a:xfrm>
              <a:off x="6552725" y="9580625"/>
              <a:ext cx="3089700" cy="30201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0" rotWithShape="0" algn="bl" dir="5400000" dist="19050">
                <a:schemeClr val="lt1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300">
                  <a:solidFill>
                    <a:schemeClr val="lt1"/>
                  </a:solidFill>
                </a:rPr>
                <a:t>Early-Warning Systems</a:t>
              </a:r>
              <a:endParaRPr b="1" sz="3300">
                <a:solidFill>
                  <a:schemeClr val="lt1"/>
                </a:solidFill>
              </a:endParaRPr>
            </a:p>
          </p:txBody>
        </p:sp>
        <p:sp>
          <p:nvSpPr>
            <p:cNvPr id="1753" name="Google Shape;1753;g2c44a733351_0_6"/>
            <p:cNvSpPr/>
            <p:nvPr/>
          </p:nvSpPr>
          <p:spPr>
            <a:xfrm>
              <a:off x="10894850" y="9580625"/>
              <a:ext cx="3089700" cy="30201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0" rotWithShape="0" algn="bl" dir="5400000" dist="19050">
                <a:schemeClr val="lt1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300">
                  <a:solidFill>
                    <a:schemeClr val="lt1"/>
                  </a:solidFill>
                </a:rPr>
                <a:t>Marine Protected Areas</a:t>
              </a:r>
              <a:endParaRPr b="1" sz="3300">
                <a:solidFill>
                  <a:schemeClr val="lt1"/>
                </a:solidFill>
              </a:endParaRPr>
            </a:p>
          </p:txBody>
        </p:sp>
        <p:sp>
          <p:nvSpPr>
            <p:cNvPr id="1754" name="Google Shape;1754;g2c44a733351_0_6"/>
            <p:cNvSpPr/>
            <p:nvPr/>
          </p:nvSpPr>
          <p:spPr>
            <a:xfrm>
              <a:off x="15236975" y="9580625"/>
              <a:ext cx="3089700" cy="30201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0" rotWithShape="0" algn="bl" dir="5400000" dist="19050">
                <a:schemeClr val="lt1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3300">
                  <a:solidFill>
                    <a:schemeClr val="lt1"/>
                  </a:solidFill>
                </a:rPr>
                <a:t>Ocean Governance</a:t>
              </a:r>
              <a:endParaRPr b="1" sz="3300">
                <a:solidFill>
                  <a:schemeClr val="lt1"/>
                </a:solidFill>
              </a:endParaRPr>
            </a:p>
          </p:txBody>
        </p:sp>
      </p:grpSp>
      <p:sp>
        <p:nvSpPr>
          <p:cNvPr id="1755" name="Google Shape;1755;g2c44a733351_0_6"/>
          <p:cNvSpPr/>
          <p:nvPr/>
        </p:nvSpPr>
        <p:spPr>
          <a:xfrm>
            <a:off x="2219775" y="5336650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Oil Spills Detection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56" name="Google Shape;1756;g2c44a733351_0_6"/>
          <p:cNvSpPr/>
          <p:nvPr/>
        </p:nvSpPr>
        <p:spPr>
          <a:xfrm>
            <a:off x="4772475" y="3297975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Aquatic litter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57" name="Google Shape;1757;g2c44a733351_0_6"/>
          <p:cNvSpPr/>
          <p:nvPr/>
        </p:nvSpPr>
        <p:spPr>
          <a:xfrm>
            <a:off x="7740547" y="2167050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Ecosystem Monitoring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58" name="Google Shape;1758;g2c44a733351_0_6"/>
          <p:cNvSpPr/>
          <p:nvPr/>
        </p:nvSpPr>
        <p:spPr>
          <a:xfrm>
            <a:off x="19611522" y="5336650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Satellite</a:t>
            </a:r>
            <a:endParaRPr b="1" sz="33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Bathym.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59" name="Google Shape;1759;g2c44a733351_0_6"/>
          <p:cNvSpPr/>
          <p:nvPr/>
        </p:nvSpPr>
        <p:spPr>
          <a:xfrm>
            <a:off x="14090750" y="2322275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Underwater noise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60" name="Google Shape;1760;g2c44a733351_0_6"/>
          <p:cNvSpPr/>
          <p:nvPr/>
        </p:nvSpPr>
        <p:spPr>
          <a:xfrm>
            <a:off x="10915650" y="1895900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Phytoplank. detection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61" name="Google Shape;1761;g2c44a733351_0_6"/>
          <p:cNvSpPr/>
          <p:nvPr/>
        </p:nvSpPr>
        <p:spPr>
          <a:xfrm>
            <a:off x="17058825" y="3297975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Beach monitoring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762" name="Google Shape;1762;g2c44a733351_0_6"/>
          <p:cNvCxnSpPr>
            <a:stCxn id="1755" idx="5"/>
            <a:endCxn id="1752" idx="1"/>
          </p:cNvCxnSpPr>
          <p:nvPr/>
        </p:nvCxnSpPr>
        <p:spPr>
          <a:xfrm>
            <a:off x="4398641" y="7543939"/>
            <a:ext cx="2606700" cy="2097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3" name="Google Shape;1763;g2c44a733351_0_6"/>
          <p:cNvCxnSpPr>
            <a:stCxn id="1755" idx="6"/>
            <a:endCxn id="1753" idx="0"/>
          </p:cNvCxnSpPr>
          <p:nvPr/>
        </p:nvCxnSpPr>
        <p:spPr>
          <a:xfrm>
            <a:off x="4772475" y="6629650"/>
            <a:ext cx="7667100" cy="2570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4" name="Google Shape;1764;g2c44a733351_0_6"/>
          <p:cNvCxnSpPr>
            <a:stCxn id="1755" idx="6"/>
            <a:endCxn id="1754" idx="0"/>
          </p:cNvCxnSpPr>
          <p:nvPr/>
        </p:nvCxnSpPr>
        <p:spPr>
          <a:xfrm>
            <a:off x="4772475" y="6629650"/>
            <a:ext cx="12009300" cy="2570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5" name="Google Shape;1765;g2c44a733351_0_6"/>
          <p:cNvCxnSpPr>
            <a:endCxn id="1752" idx="0"/>
          </p:cNvCxnSpPr>
          <p:nvPr/>
        </p:nvCxnSpPr>
        <p:spPr>
          <a:xfrm>
            <a:off x="6048875" y="5884025"/>
            <a:ext cx="2048700" cy="3315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6" name="Google Shape;1766;g2c44a733351_0_6"/>
          <p:cNvCxnSpPr>
            <a:stCxn id="1756" idx="5"/>
            <a:endCxn id="1753" idx="0"/>
          </p:cNvCxnSpPr>
          <p:nvPr/>
        </p:nvCxnSpPr>
        <p:spPr>
          <a:xfrm>
            <a:off x="6951341" y="5505264"/>
            <a:ext cx="5488500" cy="369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7" name="Google Shape;1767;g2c44a733351_0_6"/>
          <p:cNvCxnSpPr>
            <a:stCxn id="1756" idx="6"/>
            <a:endCxn id="1754" idx="0"/>
          </p:cNvCxnSpPr>
          <p:nvPr/>
        </p:nvCxnSpPr>
        <p:spPr>
          <a:xfrm>
            <a:off x="7325175" y="4590975"/>
            <a:ext cx="9456600" cy="4608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8" name="Google Shape;1768;g2c44a733351_0_6"/>
          <p:cNvCxnSpPr>
            <a:stCxn id="1757" idx="4"/>
            <a:endCxn id="1753" idx="0"/>
          </p:cNvCxnSpPr>
          <p:nvPr/>
        </p:nvCxnSpPr>
        <p:spPr>
          <a:xfrm>
            <a:off x="9016897" y="4753050"/>
            <a:ext cx="3422700" cy="4446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9" name="Google Shape;1769;g2c44a733351_0_6"/>
          <p:cNvCxnSpPr>
            <a:stCxn id="1757" idx="5"/>
            <a:endCxn id="1754" idx="0"/>
          </p:cNvCxnSpPr>
          <p:nvPr/>
        </p:nvCxnSpPr>
        <p:spPr>
          <a:xfrm>
            <a:off x="9919413" y="4374339"/>
            <a:ext cx="6862500" cy="4825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0" name="Google Shape;1770;g2c44a733351_0_6"/>
          <p:cNvCxnSpPr>
            <a:stCxn id="1760" idx="4"/>
            <a:endCxn id="1753" idx="0"/>
          </p:cNvCxnSpPr>
          <p:nvPr/>
        </p:nvCxnSpPr>
        <p:spPr>
          <a:xfrm>
            <a:off x="12192000" y="4481900"/>
            <a:ext cx="247800" cy="4717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1" name="Google Shape;1771;g2c44a733351_0_6"/>
          <p:cNvCxnSpPr>
            <a:stCxn id="1760" idx="5"/>
            <a:endCxn id="1754" idx="0"/>
          </p:cNvCxnSpPr>
          <p:nvPr/>
        </p:nvCxnSpPr>
        <p:spPr>
          <a:xfrm>
            <a:off x="13094516" y="4103189"/>
            <a:ext cx="3687300" cy="5096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2" name="Google Shape;1772;g2c44a733351_0_6"/>
          <p:cNvCxnSpPr>
            <a:endCxn id="1753" idx="0"/>
          </p:cNvCxnSpPr>
          <p:nvPr/>
        </p:nvCxnSpPr>
        <p:spPr>
          <a:xfrm flipH="1">
            <a:off x="12439700" y="4908125"/>
            <a:ext cx="2927400" cy="4291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3" name="Google Shape;1773;g2c44a733351_0_6"/>
          <p:cNvCxnSpPr>
            <a:stCxn id="1759" idx="5"/>
            <a:endCxn id="1754" idx="0"/>
          </p:cNvCxnSpPr>
          <p:nvPr/>
        </p:nvCxnSpPr>
        <p:spPr>
          <a:xfrm>
            <a:off x="16269616" y="4529564"/>
            <a:ext cx="512100" cy="4670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4" name="Google Shape;1774;g2c44a733351_0_6"/>
          <p:cNvCxnSpPr>
            <a:stCxn id="1761" idx="3"/>
            <a:endCxn id="1752" idx="0"/>
          </p:cNvCxnSpPr>
          <p:nvPr/>
        </p:nvCxnSpPr>
        <p:spPr>
          <a:xfrm flipH="1">
            <a:off x="8097559" y="5505264"/>
            <a:ext cx="9335100" cy="369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5" name="Google Shape;1775;g2c44a733351_0_6"/>
          <p:cNvCxnSpPr>
            <a:stCxn id="1761" idx="4"/>
            <a:endCxn id="1753" idx="7"/>
          </p:cNvCxnSpPr>
          <p:nvPr/>
        </p:nvCxnSpPr>
        <p:spPr>
          <a:xfrm flipH="1">
            <a:off x="13532175" y="5883975"/>
            <a:ext cx="4803000" cy="3757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6" name="Google Shape;1776;g2c44a733351_0_6"/>
          <p:cNvCxnSpPr>
            <a:stCxn id="1761" idx="5"/>
            <a:endCxn id="1754" idx="7"/>
          </p:cNvCxnSpPr>
          <p:nvPr/>
        </p:nvCxnSpPr>
        <p:spPr>
          <a:xfrm flipH="1">
            <a:off x="17874191" y="5505264"/>
            <a:ext cx="1363500" cy="4136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7" name="Google Shape;1777;g2c44a733351_0_6"/>
          <p:cNvCxnSpPr>
            <a:stCxn id="1758" idx="4"/>
            <a:endCxn id="1754" idx="7"/>
          </p:cNvCxnSpPr>
          <p:nvPr/>
        </p:nvCxnSpPr>
        <p:spPr>
          <a:xfrm flipH="1">
            <a:off x="17874072" y="7922650"/>
            <a:ext cx="3013800" cy="171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8" name="Google Shape;1778;g2c44a733351_0_6"/>
          <p:cNvCxnSpPr>
            <a:stCxn id="1758" idx="2"/>
            <a:endCxn id="1752" idx="0"/>
          </p:cNvCxnSpPr>
          <p:nvPr/>
        </p:nvCxnSpPr>
        <p:spPr>
          <a:xfrm flipH="1">
            <a:off x="8097522" y="6629650"/>
            <a:ext cx="11514000" cy="2570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9" name="Google Shape;1779;g2c44a733351_0_6"/>
          <p:cNvCxnSpPr>
            <a:stCxn id="1758" idx="3"/>
            <a:endCxn id="1753" idx="7"/>
          </p:cNvCxnSpPr>
          <p:nvPr/>
        </p:nvCxnSpPr>
        <p:spPr>
          <a:xfrm flipH="1">
            <a:off x="13532056" y="7543939"/>
            <a:ext cx="6453300" cy="2097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0" name="Google Shape;1780;g2c44a733351_0_6"/>
          <p:cNvSpPr/>
          <p:nvPr/>
        </p:nvSpPr>
        <p:spPr>
          <a:xfrm>
            <a:off x="2729250" y="8611975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ExoTaxa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781" name="Google Shape;1781;g2c44a733351_0_6"/>
          <p:cNvSpPr/>
          <p:nvPr/>
        </p:nvSpPr>
        <p:spPr>
          <a:xfrm>
            <a:off x="19645650" y="8535775"/>
            <a:ext cx="2552700" cy="2586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300">
                <a:solidFill>
                  <a:schemeClr val="lt1"/>
                </a:solidFill>
              </a:rPr>
              <a:t>Diatoms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782" name="Google Shape;1782;g2c44a733351_0_6"/>
          <p:cNvCxnSpPr>
            <a:stCxn id="1781" idx="0"/>
            <a:endCxn id="1753" idx="0"/>
          </p:cNvCxnSpPr>
          <p:nvPr/>
        </p:nvCxnSpPr>
        <p:spPr>
          <a:xfrm flipH="1">
            <a:off x="12439800" y="8535775"/>
            <a:ext cx="8482200" cy="66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3" name="Google Shape;1783;g2c44a733351_0_6"/>
          <p:cNvCxnSpPr>
            <a:stCxn id="1780" idx="0"/>
            <a:endCxn id="1753" idx="0"/>
          </p:cNvCxnSpPr>
          <p:nvPr/>
        </p:nvCxnSpPr>
        <p:spPr>
          <a:xfrm>
            <a:off x="4005600" y="8611975"/>
            <a:ext cx="8434200" cy="587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"/>
          <p:cNvSpPr txBox="1"/>
          <p:nvPr>
            <p:ph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Outline</a:t>
            </a:r>
            <a:endParaRPr/>
          </a:p>
        </p:txBody>
      </p:sp>
      <p:sp>
        <p:nvSpPr>
          <p:cNvPr id="551" name="Google Shape;551;p2"/>
          <p:cNvSpPr txBox="1"/>
          <p:nvPr/>
        </p:nvSpPr>
        <p:spPr>
          <a:xfrm>
            <a:off x="2537425" y="4050950"/>
            <a:ext cx="175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SOCIB - Multi-platform and coastal observation system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 txBox="1"/>
          <p:nvPr/>
        </p:nvSpPr>
        <p:spPr>
          <a:xfrm>
            <a:off x="2537432" y="5079400"/>
            <a:ext cx="2040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Digital Twins &amp; Digital Twins of the Ocean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"/>
          <p:cNvSpPr txBox="1"/>
          <p:nvPr/>
        </p:nvSpPr>
        <p:spPr>
          <a:xfrm>
            <a:off x="1598080" y="824387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"/>
          <p:cNvSpPr txBox="1"/>
          <p:nvPr/>
        </p:nvSpPr>
        <p:spPr>
          <a:xfrm>
            <a:off x="1598080" y="4050940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5" name="Google Shape;555;p2"/>
          <p:cNvSpPr txBox="1"/>
          <p:nvPr/>
        </p:nvSpPr>
        <p:spPr>
          <a:xfrm>
            <a:off x="1598080" y="507939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6" name="Google Shape;556;p2"/>
          <p:cNvSpPr txBox="1"/>
          <p:nvPr/>
        </p:nvSpPr>
        <p:spPr>
          <a:xfrm>
            <a:off x="2537432" y="6109400"/>
            <a:ext cx="2040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SOCIB towards the Balearic Sea 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"/>
          <p:cNvSpPr txBox="1"/>
          <p:nvPr/>
        </p:nvSpPr>
        <p:spPr>
          <a:xfrm>
            <a:off x="1598080" y="615104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8" name="Google Shape;558;p2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559" name="Google Shape;559;p2"/>
          <p:cNvSpPr txBox="1"/>
          <p:nvPr/>
        </p:nvSpPr>
        <p:spPr>
          <a:xfrm>
            <a:off x="1598080" y="717384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-NL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b="0" i="0" sz="4800" u="none" cap="none" strike="noStrike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0" name="Google Shape;560;p2"/>
          <p:cNvSpPr txBox="1"/>
          <p:nvPr/>
        </p:nvSpPr>
        <p:spPr>
          <a:xfrm>
            <a:off x="2537432" y="7139400"/>
            <a:ext cx="2040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DTOs architecture &amp; SOCIB DTO Architecture</a:t>
            </a:r>
            <a:endParaRPr sz="4800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1" name="Google Shape;561;p2"/>
          <p:cNvSpPr txBox="1"/>
          <p:nvPr/>
        </p:nvSpPr>
        <p:spPr>
          <a:xfrm>
            <a:off x="2537432" y="8196650"/>
            <a:ext cx="204009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SOCIB DTO prototypes</a:t>
            </a:r>
            <a:endParaRPr b="1" sz="54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2" name="Google Shape;562;p2"/>
          <p:cNvSpPr txBox="1"/>
          <p:nvPr/>
        </p:nvSpPr>
        <p:spPr>
          <a:xfrm>
            <a:off x="1598080" y="936112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"/>
          <p:cNvSpPr txBox="1"/>
          <p:nvPr/>
        </p:nvSpPr>
        <p:spPr>
          <a:xfrm>
            <a:off x="2537432" y="9313900"/>
            <a:ext cx="2040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AI within DTOs</a:t>
            </a:r>
            <a:endParaRPr sz="4800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4" name="Google Shape;564;p2"/>
          <p:cNvSpPr txBox="1"/>
          <p:nvPr/>
        </p:nvSpPr>
        <p:spPr>
          <a:xfrm>
            <a:off x="1598080" y="10503159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-NL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"/>
          <p:cNvSpPr txBox="1"/>
          <p:nvPr/>
        </p:nvSpPr>
        <p:spPr>
          <a:xfrm>
            <a:off x="2537432" y="10455938"/>
            <a:ext cx="2040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48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iMagine within DTOs</a:t>
            </a:r>
            <a:endParaRPr sz="4800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2c36a31a704_0_533"/>
          <p:cNvSpPr txBox="1"/>
          <p:nvPr>
            <p:ph idx="4294967295" type="title"/>
          </p:nvPr>
        </p:nvSpPr>
        <p:spPr>
          <a:xfrm>
            <a:off x="12192000" y="810825"/>
            <a:ext cx="114033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Concluding remarks</a:t>
            </a:r>
            <a:endParaRPr/>
          </a:p>
        </p:txBody>
      </p:sp>
      <p:pic>
        <p:nvPicPr>
          <p:cNvPr id="1789" name="Google Shape;1789;g2c36a31a704_0_533"/>
          <p:cNvPicPr preferRelativeResize="0"/>
          <p:nvPr/>
        </p:nvPicPr>
        <p:blipFill rotWithShape="1">
          <a:blip r:embed="rId3">
            <a:alphaModFix amt="73000"/>
          </a:blip>
          <a:srcRect b="0" l="0" r="0" t="8483"/>
          <a:stretch/>
        </p:blipFill>
        <p:spPr>
          <a:xfrm>
            <a:off x="14844407" y="0"/>
            <a:ext cx="958661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g2c36a31a704_0_533"/>
          <p:cNvSpPr txBox="1"/>
          <p:nvPr/>
        </p:nvSpPr>
        <p:spPr>
          <a:xfrm>
            <a:off x="934350" y="1624425"/>
            <a:ext cx="15473700" cy="74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458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SOCIB is aligned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with european DTO initiatives and accounts for the DTO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key elements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for ensure a sustainable marine systems management</a:t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DTOs offer a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comprehensive and integrated approach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respond to the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effects of climate change on the environment 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and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coastal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‘what if’ scenarios</a:t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AI applications: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leading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big data and hybrid models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enable simulations and predictive analytics for marine systems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9458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iMagine project outcomes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be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integrated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to the future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SOCIB DTO prototypes</a:t>
            </a:r>
            <a:endParaRPr b="1"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91" name="Google Shape;1791;g2c36a31a704_0_533"/>
          <p:cNvSpPr txBox="1"/>
          <p:nvPr>
            <p:ph idx="4294967295" type="title"/>
          </p:nvPr>
        </p:nvSpPr>
        <p:spPr>
          <a:xfrm>
            <a:off x="2564146" y="94976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Outstanding questions</a:t>
            </a:r>
            <a:endParaRPr/>
          </a:p>
        </p:txBody>
      </p:sp>
      <p:sp>
        <p:nvSpPr>
          <p:cNvPr id="1792" name="Google Shape;1792;g2c36a31a704_0_533"/>
          <p:cNvSpPr txBox="1"/>
          <p:nvPr/>
        </p:nvSpPr>
        <p:spPr>
          <a:xfrm>
            <a:off x="934350" y="10485200"/>
            <a:ext cx="22661100" cy="18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Architecture elements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and processes are under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discussion…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Observing and Forecasting facilities: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are they part of the architecture?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0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DM Sans"/>
              <a:buChar char="●"/>
            </a:pP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Your </a:t>
            </a:r>
            <a:r>
              <a:rPr b="1"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feedback</a:t>
            </a:r>
            <a:r>
              <a:rPr lang="en-NL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on DTOs architectures is valuable!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9"/>
          <p:cNvSpPr txBox="1"/>
          <p:nvPr>
            <p:ph idx="1" type="body"/>
          </p:nvPr>
        </p:nvSpPr>
        <p:spPr>
          <a:xfrm>
            <a:off x="2438050" y="5092234"/>
            <a:ext cx="12318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</a:pPr>
            <a:r>
              <a:rPr lang="en-NL"/>
              <a:t>Thanks for your attention!</a:t>
            </a:r>
            <a:endParaRPr/>
          </a:p>
        </p:txBody>
      </p:sp>
      <p:sp>
        <p:nvSpPr>
          <p:cNvPr id="1798" name="Google Shape;1798;p29"/>
          <p:cNvSpPr txBox="1"/>
          <p:nvPr>
            <p:ph idx="4294967295" type="sldNum"/>
          </p:nvPr>
        </p:nvSpPr>
        <p:spPr>
          <a:xfrm>
            <a:off x="22818090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f3a964198_0_950"/>
          <p:cNvSpPr txBox="1"/>
          <p:nvPr>
            <p:ph idx="4294967295" type="title"/>
          </p:nvPr>
        </p:nvSpPr>
        <p:spPr>
          <a:xfrm>
            <a:off x="2564150" y="810825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</a:t>
            </a:r>
            <a:endParaRPr/>
          </a:p>
        </p:txBody>
      </p:sp>
      <p:pic>
        <p:nvPicPr>
          <p:cNvPr id="571" name="Google Shape;571;g2bf3a964198_0_9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5695" y="652600"/>
            <a:ext cx="15964956" cy="1140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2bf3a964198_0_950"/>
          <p:cNvSpPr txBox="1"/>
          <p:nvPr/>
        </p:nvSpPr>
        <p:spPr>
          <a:xfrm>
            <a:off x="1136275" y="12056100"/>
            <a:ext cx="21459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Integrated multi-platform ocean observing system: bridging near-shore to open ocean, providing near-real time observations and predictions</a:t>
            </a:r>
            <a:endParaRPr b="1" sz="4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bf3a964198_0_2585"/>
          <p:cNvSpPr/>
          <p:nvPr/>
        </p:nvSpPr>
        <p:spPr>
          <a:xfrm>
            <a:off x="18778947" y="1720200"/>
            <a:ext cx="32859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2bf3a964198_0_2585"/>
          <p:cNvSpPr/>
          <p:nvPr/>
        </p:nvSpPr>
        <p:spPr>
          <a:xfrm>
            <a:off x="18728725" y="6605975"/>
            <a:ext cx="3196200" cy="315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2bf3a964198_0_2585"/>
          <p:cNvSpPr/>
          <p:nvPr/>
        </p:nvSpPr>
        <p:spPr>
          <a:xfrm>
            <a:off x="15273747" y="1720200"/>
            <a:ext cx="32859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bf3a964198_0_2585"/>
          <p:cNvSpPr/>
          <p:nvPr/>
        </p:nvSpPr>
        <p:spPr>
          <a:xfrm>
            <a:off x="1816200" y="1796400"/>
            <a:ext cx="12441600" cy="326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14338" rotWithShape="0" algn="bl" dir="1260000" dist="238125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g2bf3a964198_0_2585"/>
          <p:cNvPicPr preferRelativeResize="0"/>
          <p:nvPr/>
        </p:nvPicPr>
        <p:blipFill rotWithShape="1">
          <a:blip r:embed="rId3">
            <a:alphaModFix/>
          </a:blip>
          <a:srcRect b="0" l="0" r="0" t="23512"/>
          <a:stretch/>
        </p:blipFill>
        <p:spPr>
          <a:xfrm>
            <a:off x="2014676" y="2627956"/>
            <a:ext cx="11955001" cy="209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2bf3a964198_0_2585"/>
          <p:cNvPicPr preferRelativeResize="0"/>
          <p:nvPr/>
        </p:nvPicPr>
        <p:blipFill rotWithShape="1">
          <a:blip r:embed="rId4">
            <a:alphaModFix/>
          </a:blip>
          <a:srcRect b="0" l="18659" r="0" t="43769"/>
          <a:stretch/>
        </p:blipFill>
        <p:spPr>
          <a:xfrm>
            <a:off x="15482737" y="2821600"/>
            <a:ext cx="2672763" cy="18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2bf3a964198_0_2585"/>
          <p:cNvSpPr txBox="1"/>
          <p:nvPr/>
        </p:nvSpPr>
        <p:spPr>
          <a:xfrm>
            <a:off x="2989111" y="8828916"/>
            <a:ext cx="32859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NL" sz="2200">
                <a:solidFill>
                  <a:schemeClr val="accent1"/>
                </a:solidFill>
              </a:rPr>
              <a:t>Data Management System</a:t>
            </a:r>
            <a:endParaRPr i="0" sz="2200" u="none" cap="none" strike="noStrike">
              <a:solidFill>
                <a:schemeClr val="accent1"/>
              </a:solidFill>
            </a:endParaRPr>
          </a:p>
        </p:txBody>
      </p:sp>
      <p:sp>
        <p:nvSpPr>
          <p:cNvPr id="584" name="Google Shape;584;g2bf3a964198_0_2585"/>
          <p:cNvSpPr txBox="1"/>
          <p:nvPr/>
        </p:nvSpPr>
        <p:spPr>
          <a:xfrm>
            <a:off x="18238862" y="8326700"/>
            <a:ext cx="40653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SOCIB</a:t>
            </a:r>
            <a:endParaRPr b="1" sz="3000">
              <a:solidFill>
                <a:schemeClr val="accen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Data Repository</a:t>
            </a:r>
            <a:endParaRPr i="0" sz="3000" u="none" cap="none" strike="noStrike">
              <a:solidFill>
                <a:schemeClr val="accent1"/>
              </a:solidFill>
            </a:endParaRPr>
          </a:p>
        </p:txBody>
      </p:sp>
      <p:cxnSp>
        <p:nvCxnSpPr>
          <p:cNvPr id="585" name="Google Shape;585;g2bf3a964198_0_2585"/>
          <p:cNvCxnSpPr/>
          <p:nvPr/>
        </p:nvCxnSpPr>
        <p:spPr>
          <a:xfrm>
            <a:off x="5923711" y="7881156"/>
            <a:ext cx="12868200" cy="97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586" name="Google Shape;586;g2bf3a964198_0_2585"/>
          <p:cNvSpPr txBox="1"/>
          <p:nvPr/>
        </p:nvSpPr>
        <p:spPr>
          <a:xfrm>
            <a:off x="10361415" y="7429737"/>
            <a:ext cx="38373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en-NL" sz="2800" u="none" cap="none" strike="noStrike">
                <a:solidFill>
                  <a:srgbClr val="000000"/>
                </a:solidFill>
              </a:rPr>
              <a:t>Curated data</a:t>
            </a:r>
            <a:endParaRPr i="0" sz="2800" u="none" cap="none" strike="noStrike">
              <a:solidFill>
                <a:srgbClr val="000000"/>
              </a:solidFill>
            </a:endParaRPr>
          </a:p>
        </p:txBody>
      </p:sp>
      <p:sp>
        <p:nvSpPr>
          <p:cNvPr id="587" name="Google Shape;587;g2bf3a964198_0_2585"/>
          <p:cNvSpPr txBox="1"/>
          <p:nvPr/>
        </p:nvSpPr>
        <p:spPr>
          <a:xfrm>
            <a:off x="19438329" y="1799354"/>
            <a:ext cx="21357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Scientific Research</a:t>
            </a:r>
            <a:endParaRPr b="1" i="0" sz="3600" u="none" cap="none" strike="noStrike">
              <a:solidFill>
                <a:srgbClr val="000000"/>
              </a:solidFill>
            </a:endParaRPr>
          </a:p>
        </p:txBody>
      </p:sp>
      <p:cxnSp>
        <p:nvCxnSpPr>
          <p:cNvPr id="588" name="Google Shape;588;g2bf3a964198_0_2585"/>
          <p:cNvCxnSpPr/>
          <p:nvPr/>
        </p:nvCxnSpPr>
        <p:spPr>
          <a:xfrm flipH="1">
            <a:off x="4616304" y="5086302"/>
            <a:ext cx="31500" cy="1944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589" name="Google Shape;589;g2bf3a964198_0_2585"/>
          <p:cNvCxnSpPr/>
          <p:nvPr/>
        </p:nvCxnSpPr>
        <p:spPr>
          <a:xfrm>
            <a:off x="4616309" y="5813527"/>
            <a:ext cx="15704400" cy="3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0" name="Google Shape;590;g2bf3a964198_0_2585"/>
          <p:cNvCxnSpPr/>
          <p:nvPr/>
        </p:nvCxnSpPr>
        <p:spPr>
          <a:xfrm>
            <a:off x="16852077" y="4932961"/>
            <a:ext cx="6300" cy="849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1" name="Google Shape;591;g2bf3a964198_0_2585"/>
          <p:cNvCxnSpPr>
            <a:stCxn id="577" idx="2"/>
          </p:cNvCxnSpPr>
          <p:nvPr/>
        </p:nvCxnSpPr>
        <p:spPr>
          <a:xfrm flipH="1">
            <a:off x="20421297" y="4984800"/>
            <a:ext cx="600" cy="743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92" name="Google Shape;592;g2bf3a964198_0_2585"/>
          <p:cNvSpPr txBox="1"/>
          <p:nvPr/>
        </p:nvSpPr>
        <p:spPr>
          <a:xfrm>
            <a:off x="9534697" y="5279918"/>
            <a:ext cx="51315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NL" sz="2800" u="none" cap="none" strike="noStrike">
                <a:solidFill>
                  <a:srgbClr val="000000"/>
                </a:solidFill>
              </a:rPr>
              <a:t>Raw/Processed RT data</a:t>
            </a:r>
            <a:endParaRPr i="0" sz="2800" u="none" cap="none" strike="noStrike">
              <a:solidFill>
                <a:srgbClr val="000000"/>
              </a:solidFill>
            </a:endParaRPr>
          </a:p>
        </p:txBody>
      </p:sp>
      <p:pic>
        <p:nvPicPr>
          <p:cNvPr id="593" name="Google Shape;593;g2bf3a964198_0_25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22351" y="7137900"/>
            <a:ext cx="1362067" cy="12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bf3a964198_0_25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4876" y="7230561"/>
            <a:ext cx="1224775" cy="111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2bf3a964198_0_25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7900" y="7253627"/>
            <a:ext cx="1491901" cy="13528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6" name="Google Shape;596;g2bf3a964198_0_2585"/>
          <p:cNvCxnSpPr/>
          <p:nvPr/>
        </p:nvCxnSpPr>
        <p:spPr>
          <a:xfrm flipH="1" rot="10800000">
            <a:off x="19351528" y="3234001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97" name="Google Shape;597;g2bf3a964198_0_2585"/>
          <p:cNvPicPr preferRelativeResize="0"/>
          <p:nvPr/>
        </p:nvPicPr>
        <p:blipFill rotWithShape="1">
          <a:blip r:embed="rId8">
            <a:alphaModFix/>
          </a:blip>
          <a:srcRect b="0" l="0" r="0" t="-11209"/>
          <a:stretch/>
        </p:blipFill>
        <p:spPr>
          <a:xfrm>
            <a:off x="19653825" y="3581150"/>
            <a:ext cx="1224775" cy="12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bf3a964198_0_2585"/>
          <p:cNvSpPr txBox="1"/>
          <p:nvPr/>
        </p:nvSpPr>
        <p:spPr>
          <a:xfrm>
            <a:off x="15625143" y="1845817"/>
            <a:ext cx="25539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Forecasting</a:t>
            </a:r>
            <a:endParaRPr b="1" sz="3000">
              <a:solidFill>
                <a:schemeClr val="accen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System</a:t>
            </a:r>
            <a:endParaRPr b="1" sz="3000">
              <a:solidFill>
                <a:schemeClr val="accent1"/>
              </a:solidFill>
            </a:endParaRPr>
          </a:p>
        </p:txBody>
      </p:sp>
      <p:cxnSp>
        <p:nvCxnSpPr>
          <p:cNvPr id="599" name="Google Shape;599;g2bf3a964198_0_2585"/>
          <p:cNvCxnSpPr/>
          <p:nvPr/>
        </p:nvCxnSpPr>
        <p:spPr>
          <a:xfrm flipH="1" rot="10800000">
            <a:off x="15841943" y="3204265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0" name="Google Shape;600;g2bf3a964198_0_2585"/>
          <p:cNvSpPr txBox="1"/>
          <p:nvPr/>
        </p:nvSpPr>
        <p:spPr>
          <a:xfrm>
            <a:off x="2014675" y="1875550"/>
            <a:ext cx="55470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74825" lIns="74825" spcFirstLastPara="1" rIns="74825" wrap="square" tIns="7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NL" sz="3000">
                <a:solidFill>
                  <a:schemeClr val="accent1"/>
                </a:solidFill>
              </a:rPr>
              <a:t>Observing</a:t>
            </a:r>
            <a:r>
              <a:rPr b="1" lang="en-NL" sz="3000">
                <a:solidFill>
                  <a:schemeClr val="accent1"/>
                </a:solidFill>
              </a:rPr>
              <a:t> System</a:t>
            </a:r>
            <a:endParaRPr b="1" sz="3000">
              <a:solidFill>
                <a:schemeClr val="accent1"/>
              </a:solidFill>
            </a:endParaRPr>
          </a:p>
        </p:txBody>
      </p:sp>
      <p:cxnSp>
        <p:nvCxnSpPr>
          <p:cNvPr id="601" name="Google Shape;601;g2bf3a964198_0_2585"/>
          <p:cNvCxnSpPr/>
          <p:nvPr/>
        </p:nvCxnSpPr>
        <p:spPr>
          <a:xfrm>
            <a:off x="16848158" y="5101122"/>
            <a:ext cx="17400" cy="4902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02" name="Google Shape;602;g2bf3a964198_0_2585"/>
          <p:cNvCxnSpPr/>
          <p:nvPr/>
        </p:nvCxnSpPr>
        <p:spPr>
          <a:xfrm flipH="1" rot="10800000">
            <a:off x="2231468" y="3157801"/>
            <a:ext cx="2042100" cy="30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3" name="Google Shape;603;g2bf3a964198_0_2585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SOCIB: activity axes</a:t>
            </a:r>
            <a:endParaRPr/>
          </a:p>
        </p:txBody>
      </p:sp>
      <p:cxnSp>
        <p:nvCxnSpPr>
          <p:cNvPr id="604" name="Google Shape;604;g2bf3a964198_0_2585"/>
          <p:cNvCxnSpPr/>
          <p:nvPr/>
        </p:nvCxnSpPr>
        <p:spPr>
          <a:xfrm flipH="1" rot="10800000">
            <a:off x="2014668" y="2542565"/>
            <a:ext cx="11879700" cy="2400"/>
          </a:xfrm>
          <a:prstGeom prst="straightConnector1">
            <a:avLst/>
          </a:prstGeom>
          <a:noFill/>
          <a:ln cap="flat" cmpd="sng" w="9525">
            <a:solidFill>
              <a:srgbClr val="00BFD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g2bf3a964198_0_2585"/>
          <p:cNvCxnSpPr/>
          <p:nvPr/>
        </p:nvCxnSpPr>
        <p:spPr>
          <a:xfrm>
            <a:off x="2526304" y="5061090"/>
            <a:ext cx="21300" cy="494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606" name="Google Shape;606;g2bf3a964198_0_2585"/>
          <p:cNvSpPr/>
          <p:nvPr/>
        </p:nvSpPr>
        <p:spPr>
          <a:xfrm>
            <a:off x="5903025" y="8303650"/>
            <a:ext cx="11955000" cy="1041300"/>
          </a:xfrm>
          <a:prstGeom prst="rightArrow">
            <a:avLst>
              <a:gd fmla="val 66874" name="adj1"/>
              <a:gd fmla="val 63583" name="adj2"/>
            </a:avLst>
          </a:prstGeom>
          <a:solidFill>
            <a:srgbClr val="005FAA">
              <a:alpha val="67870"/>
            </a:srgbClr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NL" sz="3000" u="none" cap="none" strike="noStrike">
                <a:solidFill>
                  <a:schemeClr val="lt1"/>
                </a:solidFill>
              </a:rPr>
              <a:t>Archive, Open Access, FAIR</a:t>
            </a:r>
            <a:endParaRPr i="0" sz="3000" u="none" cap="none" strike="noStrike">
              <a:solidFill>
                <a:schemeClr val="lt1"/>
              </a:solidFill>
            </a:endParaRPr>
          </a:p>
        </p:txBody>
      </p:sp>
      <p:sp>
        <p:nvSpPr>
          <p:cNvPr id="607" name="Google Shape;607;g2bf3a964198_0_2585"/>
          <p:cNvSpPr txBox="1"/>
          <p:nvPr/>
        </p:nvSpPr>
        <p:spPr>
          <a:xfrm>
            <a:off x="1136275" y="12056100"/>
            <a:ext cx="21459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4000">
                <a:solidFill>
                  <a:schemeClr val="accent1"/>
                </a:solidFill>
              </a:rPr>
              <a:t>Integrated multi-platform ocean observing system: bridging near-shore to open ocean, providing near-real time observations and predictions</a:t>
            </a:r>
            <a:endParaRPr b="1" sz="4000">
              <a:solidFill>
                <a:schemeClr val="accent1"/>
              </a:solidFill>
            </a:endParaRPr>
          </a:p>
        </p:txBody>
      </p:sp>
      <p:sp>
        <p:nvSpPr>
          <p:cNvPr id="608" name="Google Shape;608;g2bf3a964198_0_2585"/>
          <p:cNvSpPr/>
          <p:nvPr/>
        </p:nvSpPr>
        <p:spPr>
          <a:xfrm>
            <a:off x="1665000" y="9993450"/>
            <a:ext cx="20779200" cy="1041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825" lIns="74825" spcFirstLastPara="1" rIns="74825" wrap="square" tIns="74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NL" sz="3000">
                <a:solidFill>
                  <a:schemeClr val="lt1"/>
                </a:solidFill>
              </a:rPr>
              <a:t>Corporate Strategy, Communication &amp; Knowledge Transfer</a:t>
            </a:r>
            <a:endParaRPr b="1" i="0" sz="30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c010319ae0_0_40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Digital</a:t>
            </a:r>
            <a:r>
              <a:rPr lang="en-NL"/>
              <a:t> Twins</a:t>
            </a:r>
            <a:endParaRPr/>
          </a:p>
        </p:txBody>
      </p:sp>
      <p:pic>
        <p:nvPicPr>
          <p:cNvPr descr="Infographic showing virtual space mirroring real space through data" id="614" name="Google Shape;614;g2c010319ae0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3900" y="6839627"/>
            <a:ext cx="13311854" cy="530097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c010319ae0_0_40"/>
          <p:cNvSpPr txBox="1"/>
          <p:nvPr/>
        </p:nvSpPr>
        <p:spPr>
          <a:xfrm>
            <a:off x="9418100" y="5017475"/>
            <a:ext cx="14177400" cy="19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1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3200"/>
              <a:buChar char="●"/>
            </a:pPr>
            <a:r>
              <a:rPr b="1" lang="en-NL" sz="3200">
                <a:solidFill>
                  <a:srgbClr val="073763"/>
                </a:solidFill>
              </a:rPr>
              <a:t>DTs</a:t>
            </a:r>
            <a:r>
              <a:rPr lang="en-NL" sz="3200">
                <a:solidFill>
                  <a:srgbClr val="073763"/>
                </a:solidFill>
              </a:rPr>
              <a:t> simulate </a:t>
            </a:r>
            <a:r>
              <a:rPr b="1" lang="en-NL" sz="3200">
                <a:solidFill>
                  <a:srgbClr val="073763"/>
                </a:solidFill>
              </a:rPr>
              <a:t>real-world</a:t>
            </a:r>
            <a:r>
              <a:rPr lang="en-NL" sz="3200">
                <a:solidFill>
                  <a:srgbClr val="073763"/>
                </a:solidFill>
              </a:rPr>
              <a:t> scenarios based on </a:t>
            </a:r>
            <a:r>
              <a:rPr b="1" lang="en-NL" sz="3200">
                <a:solidFill>
                  <a:srgbClr val="073763"/>
                </a:solidFill>
              </a:rPr>
              <a:t>data</a:t>
            </a:r>
            <a:endParaRPr b="1" sz="3200">
              <a:solidFill>
                <a:srgbClr val="073763"/>
              </a:solidFill>
            </a:endParaRPr>
          </a:p>
          <a:p>
            <a:pPr indent="-4318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rgbClr val="073763"/>
              </a:buClr>
              <a:buSzPts val="3200"/>
              <a:buChar char="●"/>
            </a:pPr>
            <a:r>
              <a:rPr b="1" lang="en-NL" sz="3200">
                <a:solidFill>
                  <a:srgbClr val="073763"/>
                </a:solidFill>
              </a:rPr>
              <a:t>DTs</a:t>
            </a:r>
            <a:r>
              <a:rPr lang="en-NL" sz="3200">
                <a:solidFill>
                  <a:srgbClr val="073763"/>
                </a:solidFill>
              </a:rPr>
              <a:t> are </a:t>
            </a:r>
            <a:r>
              <a:rPr b="1" lang="en-NL" sz="3200">
                <a:solidFill>
                  <a:srgbClr val="073763"/>
                </a:solidFill>
              </a:rPr>
              <a:t>expanding</a:t>
            </a:r>
            <a:r>
              <a:rPr lang="en-NL" sz="3200">
                <a:solidFill>
                  <a:srgbClr val="073763"/>
                </a:solidFill>
              </a:rPr>
              <a:t> from industry to diverse sectors, including the </a:t>
            </a:r>
            <a:r>
              <a:rPr b="1" lang="en-NL" sz="3200">
                <a:solidFill>
                  <a:srgbClr val="073763"/>
                </a:solidFill>
              </a:rPr>
              <a:t>ocean</a:t>
            </a:r>
            <a:endParaRPr b="1" sz="3500">
              <a:solidFill>
                <a:srgbClr val="073763"/>
              </a:solidFill>
            </a:endParaRPr>
          </a:p>
        </p:txBody>
      </p:sp>
      <p:pic>
        <p:nvPicPr>
          <p:cNvPr id="616" name="Google Shape;616;g2c010319ae0_0_4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-2057401" y="1876650"/>
            <a:ext cx="10770424" cy="1077042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c010319ae0_0_40"/>
          <p:cNvSpPr txBox="1"/>
          <p:nvPr/>
        </p:nvSpPr>
        <p:spPr>
          <a:xfrm>
            <a:off x="228600" y="12008000"/>
            <a:ext cx="6096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lt1"/>
                </a:solidFill>
              </a:rPr>
              <a:t>AI Generated (Nightcafe studio)</a:t>
            </a:r>
            <a:endParaRPr i="1" sz="1700">
              <a:solidFill>
                <a:schemeClr val="lt1"/>
              </a:solidFill>
            </a:endParaRPr>
          </a:p>
        </p:txBody>
      </p:sp>
      <p:sp>
        <p:nvSpPr>
          <p:cNvPr id="618" name="Google Shape;618;g2c010319ae0_0_40"/>
          <p:cNvSpPr txBox="1"/>
          <p:nvPr/>
        </p:nvSpPr>
        <p:spPr>
          <a:xfrm>
            <a:off x="17248900" y="12008000"/>
            <a:ext cx="6678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accent1"/>
                </a:solidFill>
              </a:rPr>
              <a:t>Source: DestinationEarth (DestinE)</a:t>
            </a:r>
            <a:endParaRPr i="1" sz="1700">
              <a:solidFill>
                <a:schemeClr val="accen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700">
                <a:solidFill>
                  <a:schemeClr val="accent1"/>
                </a:solidFill>
              </a:rPr>
              <a:t>https://digital-strategy.ec.europa.eu/en/library/destination-earth</a:t>
            </a:r>
            <a:endParaRPr i="1" sz="1700">
              <a:solidFill>
                <a:schemeClr val="accent1"/>
              </a:solidFill>
            </a:endParaRPr>
          </a:p>
        </p:txBody>
      </p:sp>
      <p:sp>
        <p:nvSpPr>
          <p:cNvPr id="619" name="Google Shape;619;g2c010319ae0_0_40"/>
          <p:cNvSpPr/>
          <p:nvPr/>
        </p:nvSpPr>
        <p:spPr>
          <a:xfrm>
            <a:off x="9156050" y="1876650"/>
            <a:ext cx="14706300" cy="2970000"/>
          </a:xfrm>
          <a:prstGeom prst="rect">
            <a:avLst/>
          </a:prstGeom>
          <a:solidFill>
            <a:srgbClr val="073763">
              <a:alpha val="87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NL" sz="34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ISO SC41 IoT and Digital Twin</a:t>
            </a:r>
            <a:r>
              <a:rPr b="1" lang="en-NL" sz="3400">
                <a:solidFill>
                  <a:schemeClr val="lt1"/>
                </a:solidFill>
              </a:rPr>
              <a:t> - </a:t>
            </a:r>
            <a:r>
              <a:rPr b="1" lang="en-NL" sz="34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ISO 30173 DIS</a:t>
            </a:r>
            <a:endParaRPr b="1" sz="34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NL" sz="3400" u="sng">
                <a:solidFill>
                  <a:schemeClr val="lt1"/>
                </a:solidFill>
              </a:rPr>
              <a:t>Digital representation</a:t>
            </a:r>
            <a:r>
              <a:rPr lang="en-NL" sz="3400">
                <a:solidFill>
                  <a:schemeClr val="lt1"/>
                </a:solidFill>
              </a:rPr>
              <a:t> of a target entity with </a:t>
            </a:r>
            <a:r>
              <a:rPr lang="en-NL" sz="3400" u="sng">
                <a:solidFill>
                  <a:schemeClr val="lt1"/>
                </a:solidFill>
              </a:rPr>
              <a:t>data connections</a:t>
            </a:r>
            <a:r>
              <a:rPr lang="en-NL" sz="3400">
                <a:solidFill>
                  <a:schemeClr val="lt1"/>
                </a:solidFill>
              </a:rPr>
              <a:t> that enable convergence between the </a:t>
            </a:r>
            <a:r>
              <a:rPr lang="en-NL" sz="3400" u="sng">
                <a:solidFill>
                  <a:schemeClr val="lt1"/>
                </a:solidFill>
              </a:rPr>
              <a:t>physical and digital states</a:t>
            </a:r>
            <a:r>
              <a:rPr lang="en-NL" sz="3400">
                <a:solidFill>
                  <a:schemeClr val="lt1"/>
                </a:solidFill>
              </a:rPr>
              <a:t> at an appropriate rate of synchronization</a:t>
            </a:r>
            <a:endParaRPr sz="3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c216d254fb_0_3"/>
          <p:cNvSpPr/>
          <p:nvPr/>
        </p:nvSpPr>
        <p:spPr>
          <a:xfrm>
            <a:off x="299056" y="1604675"/>
            <a:ext cx="23720400" cy="11333700"/>
          </a:xfrm>
          <a:prstGeom prst="rect">
            <a:avLst/>
          </a:prstGeom>
          <a:solidFill>
            <a:srgbClr val="003A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g2c216d254fb_0_3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Digital Twins of Ocean</a:t>
            </a:r>
            <a:endParaRPr/>
          </a:p>
        </p:txBody>
      </p:sp>
      <p:pic>
        <p:nvPicPr>
          <p:cNvPr id="626" name="Google Shape;626;g2c216d254fb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800" y="1655563"/>
            <a:ext cx="20344391" cy="112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2c216d254fb_0_3"/>
          <p:cNvSpPr txBox="1"/>
          <p:nvPr/>
        </p:nvSpPr>
        <p:spPr>
          <a:xfrm>
            <a:off x="15952850" y="1941875"/>
            <a:ext cx="7803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600">
                <a:solidFill>
                  <a:schemeClr val="lt1"/>
                </a:solidFill>
              </a:rPr>
              <a:t>The </a:t>
            </a:r>
            <a:r>
              <a:rPr b="1" lang="en-NL" sz="3600">
                <a:solidFill>
                  <a:schemeClr val="lt1"/>
                </a:solidFill>
              </a:rPr>
              <a:t>Digital Twin Ocean</a:t>
            </a:r>
            <a:r>
              <a:rPr lang="en-NL" sz="3600">
                <a:solidFill>
                  <a:schemeClr val="lt1"/>
                </a:solidFill>
              </a:rPr>
              <a:t> (DTO) is a detailed virtual representation of the ocean, integrating </a:t>
            </a:r>
            <a:r>
              <a:rPr b="1" lang="en-NL" sz="3600">
                <a:solidFill>
                  <a:schemeClr val="lt1"/>
                </a:solidFill>
              </a:rPr>
              <a:t>real-time data, AI, and advanced modeling</a:t>
            </a:r>
            <a:r>
              <a:rPr lang="en-NL" sz="3600">
                <a:solidFill>
                  <a:schemeClr val="lt1"/>
                </a:solidFill>
              </a:rPr>
              <a:t> for widespread </a:t>
            </a:r>
            <a:r>
              <a:rPr b="1" lang="en-NL" sz="3600">
                <a:solidFill>
                  <a:schemeClr val="lt1"/>
                </a:solidFill>
              </a:rPr>
              <a:t>accessibility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628" name="Google Shape;628;g2c216d254fb_0_3"/>
          <p:cNvSpPr txBox="1"/>
          <p:nvPr/>
        </p:nvSpPr>
        <p:spPr>
          <a:xfrm>
            <a:off x="17705450" y="12175625"/>
            <a:ext cx="6096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2300">
                <a:solidFill>
                  <a:schemeClr val="lt1"/>
                </a:solidFill>
              </a:rPr>
              <a:t>Source</a:t>
            </a:r>
            <a:r>
              <a:rPr i="1" lang="en-NL" sz="2300">
                <a:solidFill>
                  <a:schemeClr val="lt1"/>
                </a:solidFill>
              </a:rPr>
              <a:t>: digitaltwinocean.mercator-ocean.eu </a:t>
            </a:r>
            <a:endParaRPr i="1" sz="2300">
              <a:solidFill>
                <a:schemeClr val="lt1"/>
              </a:solidFill>
            </a:endParaRPr>
          </a:p>
        </p:txBody>
      </p:sp>
      <p:grpSp>
        <p:nvGrpSpPr>
          <p:cNvPr id="629" name="Google Shape;629;g2c216d254fb_0_3"/>
          <p:cNvGrpSpPr/>
          <p:nvPr/>
        </p:nvGrpSpPr>
        <p:grpSpPr>
          <a:xfrm>
            <a:off x="9668575" y="6211150"/>
            <a:ext cx="4691775" cy="2192850"/>
            <a:chOff x="9363775" y="6515950"/>
            <a:chExt cx="4691775" cy="2192850"/>
          </a:xfrm>
        </p:grpSpPr>
        <p:sp>
          <p:nvSpPr>
            <p:cNvPr id="630" name="Google Shape;630;g2c216d254fb_0_3"/>
            <p:cNvSpPr/>
            <p:nvPr/>
          </p:nvSpPr>
          <p:spPr>
            <a:xfrm>
              <a:off x="10400950" y="6515950"/>
              <a:ext cx="3654600" cy="1309500"/>
            </a:xfrm>
            <a:prstGeom prst="rightArrow">
              <a:avLst>
                <a:gd fmla="val 55422" name="adj1"/>
                <a:gd fmla="val 69983" name="adj2"/>
              </a:avLst>
            </a:pr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g2c216d254fb_0_3"/>
            <p:cNvSpPr/>
            <p:nvPr/>
          </p:nvSpPr>
          <p:spPr>
            <a:xfrm rot="10800000">
              <a:off x="9363775" y="7399300"/>
              <a:ext cx="3654600" cy="1309500"/>
            </a:xfrm>
            <a:prstGeom prst="rightArrow">
              <a:avLst>
                <a:gd fmla="val 55422" name="adj1"/>
                <a:gd fmla="val 69983" name="adj2"/>
              </a:avLst>
            </a:pr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g2c216d254fb_0_3"/>
          <p:cNvSpPr txBox="1"/>
          <p:nvPr/>
        </p:nvSpPr>
        <p:spPr>
          <a:xfrm>
            <a:off x="8257750" y="4702500"/>
            <a:ext cx="7803000" cy="1293000"/>
          </a:xfrm>
          <a:prstGeom prst="rect">
            <a:avLst/>
          </a:prstGeom>
          <a:solidFill>
            <a:srgbClr val="FFFFFF">
              <a:alpha val="36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600">
                <a:solidFill>
                  <a:schemeClr val="lt1"/>
                </a:solidFill>
              </a:rPr>
              <a:t>Observations change and refine the twin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633" name="Google Shape;633;g2c216d254fb_0_3"/>
          <p:cNvSpPr txBox="1"/>
          <p:nvPr/>
        </p:nvSpPr>
        <p:spPr>
          <a:xfrm>
            <a:off x="8257750" y="8613750"/>
            <a:ext cx="7803000" cy="1847100"/>
          </a:xfrm>
          <a:prstGeom prst="rect">
            <a:avLst/>
          </a:prstGeom>
          <a:solidFill>
            <a:srgbClr val="FFFFFF">
              <a:alpha val="36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3600">
                <a:solidFill>
                  <a:schemeClr val="lt1"/>
                </a:solidFill>
              </a:rPr>
              <a:t>Twin manipulation highlights real regions in need of better observations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634" name="Google Shape;634;g2c216d254fb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50" y="4846775"/>
            <a:ext cx="3774975" cy="13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f3eb63dab5_0_5"/>
          <p:cNvSpPr/>
          <p:nvPr/>
        </p:nvSpPr>
        <p:spPr>
          <a:xfrm>
            <a:off x="299056" y="1604675"/>
            <a:ext cx="23720400" cy="11333700"/>
          </a:xfrm>
          <a:prstGeom prst="rect">
            <a:avLst/>
          </a:prstGeom>
          <a:solidFill>
            <a:srgbClr val="003A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1f3eb63dab5_0_5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Digital Twins of Ocean</a:t>
            </a:r>
            <a:endParaRPr/>
          </a:p>
        </p:txBody>
      </p:sp>
      <p:pic>
        <p:nvPicPr>
          <p:cNvPr id="641" name="Google Shape;641;g1f3eb63dab5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800" y="1655563"/>
            <a:ext cx="20344391" cy="1128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g1f3eb63dab5_0_5"/>
          <p:cNvGrpSpPr/>
          <p:nvPr/>
        </p:nvGrpSpPr>
        <p:grpSpPr>
          <a:xfrm>
            <a:off x="815250" y="1991875"/>
            <a:ext cx="6931750" cy="1580500"/>
            <a:chOff x="815250" y="1991875"/>
            <a:chExt cx="6931750" cy="1580500"/>
          </a:xfrm>
        </p:grpSpPr>
        <p:sp>
          <p:nvSpPr>
            <p:cNvPr id="643" name="Google Shape;643;g1f3eb63dab5_0_5"/>
            <p:cNvSpPr/>
            <p:nvPr/>
          </p:nvSpPr>
          <p:spPr>
            <a:xfrm>
              <a:off x="815250" y="2181125"/>
              <a:ext cx="1007700" cy="103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800">
                  <a:solidFill>
                    <a:srgbClr val="003A95"/>
                  </a:solidFill>
                </a:rPr>
                <a:t>1</a:t>
              </a:r>
              <a:endParaRPr b="1" sz="4800">
                <a:solidFill>
                  <a:srgbClr val="003A95"/>
                </a:solidFill>
              </a:endParaRPr>
            </a:p>
          </p:txBody>
        </p:sp>
        <p:sp>
          <p:nvSpPr>
            <p:cNvPr id="644" name="Google Shape;644;g1f3eb63dab5_0_5"/>
            <p:cNvSpPr txBox="1"/>
            <p:nvPr/>
          </p:nvSpPr>
          <p:spPr>
            <a:xfrm>
              <a:off x="2019700" y="1991875"/>
              <a:ext cx="5727300" cy="84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000">
                  <a:solidFill>
                    <a:schemeClr val="lt1"/>
                  </a:solidFill>
                </a:rPr>
                <a:t>Improve disaster-risk management </a:t>
              </a:r>
              <a:endParaRPr b="1" sz="4000">
                <a:solidFill>
                  <a:schemeClr val="lt1"/>
                </a:solidFill>
              </a:endParaRPr>
            </a:p>
          </p:txBody>
        </p:sp>
        <p:cxnSp>
          <p:nvCxnSpPr>
            <p:cNvPr id="645" name="Google Shape;645;g1f3eb63dab5_0_5"/>
            <p:cNvCxnSpPr/>
            <p:nvPr/>
          </p:nvCxnSpPr>
          <p:spPr>
            <a:xfrm>
              <a:off x="888989" y="3572375"/>
              <a:ext cx="5727300" cy="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46" name="Google Shape;646;g1f3eb63dab5_0_5"/>
          <p:cNvGrpSpPr/>
          <p:nvPr/>
        </p:nvGrpSpPr>
        <p:grpSpPr>
          <a:xfrm>
            <a:off x="15648050" y="2028725"/>
            <a:ext cx="7916500" cy="1543650"/>
            <a:chOff x="15648050" y="2028725"/>
            <a:chExt cx="7916500" cy="1543650"/>
          </a:xfrm>
        </p:grpSpPr>
        <p:sp>
          <p:nvSpPr>
            <p:cNvPr id="647" name="Google Shape;647;g1f3eb63dab5_0_5"/>
            <p:cNvSpPr/>
            <p:nvPr/>
          </p:nvSpPr>
          <p:spPr>
            <a:xfrm>
              <a:off x="22556850" y="2199550"/>
              <a:ext cx="1007700" cy="103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800">
                  <a:solidFill>
                    <a:srgbClr val="003A95"/>
                  </a:solidFill>
                </a:rPr>
                <a:t>2</a:t>
              </a:r>
              <a:endParaRPr b="1" sz="4800">
                <a:solidFill>
                  <a:srgbClr val="003A95"/>
                </a:solidFill>
              </a:endParaRPr>
            </a:p>
          </p:txBody>
        </p:sp>
        <p:sp>
          <p:nvSpPr>
            <p:cNvPr id="648" name="Google Shape;648;g1f3eb63dab5_0_5"/>
            <p:cNvSpPr txBox="1"/>
            <p:nvPr/>
          </p:nvSpPr>
          <p:spPr>
            <a:xfrm>
              <a:off x="15648050" y="2028725"/>
              <a:ext cx="6781800" cy="84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000">
                  <a:solidFill>
                    <a:schemeClr val="lt1"/>
                  </a:solidFill>
                </a:rPr>
                <a:t>Restore marine habitats and biodiversity</a:t>
              </a:r>
              <a:endParaRPr b="1" sz="4000">
                <a:solidFill>
                  <a:schemeClr val="lt1"/>
                </a:solidFill>
              </a:endParaRPr>
            </a:p>
          </p:txBody>
        </p:sp>
        <p:cxnSp>
          <p:nvCxnSpPr>
            <p:cNvPr id="649" name="Google Shape;649;g1f3eb63dab5_0_5"/>
            <p:cNvCxnSpPr/>
            <p:nvPr/>
          </p:nvCxnSpPr>
          <p:spPr>
            <a:xfrm>
              <a:off x="16423975" y="3572375"/>
              <a:ext cx="7093800" cy="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50" name="Google Shape;650;g1f3eb63dab5_0_5"/>
          <p:cNvGrpSpPr/>
          <p:nvPr/>
        </p:nvGrpSpPr>
        <p:grpSpPr>
          <a:xfrm>
            <a:off x="815239" y="11130850"/>
            <a:ext cx="7546161" cy="1302775"/>
            <a:chOff x="815239" y="11130850"/>
            <a:chExt cx="7546161" cy="1302775"/>
          </a:xfrm>
        </p:grpSpPr>
        <p:sp>
          <p:nvSpPr>
            <p:cNvPr id="651" name="Google Shape;651;g1f3eb63dab5_0_5"/>
            <p:cNvSpPr/>
            <p:nvPr/>
          </p:nvSpPr>
          <p:spPr>
            <a:xfrm>
              <a:off x="815250" y="11401325"/>
              <a:ext cx="1007700" cy="103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800">
                  <a:solidFill>
                    <a:srgbClr val="003A95"/>
                  </a:solidFill>
                </a:rPr>
                <a:t>3</a:t>
              </a:r>
              <a:endParaRPr b="1" sz="4800">
                <a:solidFill>
                  <a:srgbClr val="003A95"/>
                </a:solidFill>
              </a:endParaRPr>
            </a:p>
          </p:txBody>
        </p:sp>
        <p:sp>
          <p:nvSpPr>
            <p:cNvPr id="652" name="Google Shape;652;g1f3eb63dab5_0_5"/>
            <p:cNvSpPr txBox="1"/>
            <p:nvPr/>
          </p:nvSpPr>
          <p:spPr>
            <a:xfrm>
              <a:off x="2019700" y="11212075"/>
              <a:ext cx="6341700" cy="84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NL" sz="4000">
                  <a:solidFill>
                    <a:schemeClr val="lt1"/>
                  </a:solidFill>
                </a:rPr>
                <a:t>Strengthen ocean governance </a:t>
              </a:r>
              <a:endParaRPr b="1" sz="4000">
                <a:solidFill>
                  <a:schemeClr val="lt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4000">
                <a:solidFill>
                  <a:schemeClr val="lt1"/>
                </a:solidFill>
              </a:endParaRPr>
            </a:p>
          </p:txBody>
        </p:sp>
        <p:cxnSp>
          <p:nvCxnSpPr>
            <p:cNvPr id="653" name="Google Shape;653;g1f3eb63dab5_0_5"/>
            <p:cNvCxnSpPr/>
            <p:nvPr/>
          </p:nvCxnSpPr>
          <p:spPr>
            <a:xfrm flipH="1" rot="10800000">
              <a:off x="815239" y="11130850"/>
              <a:ext cx="6735000" cy="99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54" name="Google Shape;654;g1f3eb63dab5_0_5"/>
          <p:cNvSpPr txBox="1"/>
          <p:nvPr/>
        </p:nvSpPr>
        <p:spPr>
          <a:xfrm>
            <a:off x="17705450" y="12175625"/>
            <a:ext cx="60960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2300">
                <a:solidFill>
                  <a:schemeClr val="lt1"/>
                </a:solidFill>
              </a:rPr>
              <a:t>Source: digitaltwinocean.mercator-ocean.eu </a:t>
            </a:r>
            <a:endParaRPr i="1" sz="2300">
              <a:solidFill>
                <a:schemeClr val="lt1"/>
              </a:solidFill>
            </a:endParaRPr>
          </a:p>
        </p:txBody>
      </p:sp>
      <p:sp>
        <p:nvSpPr>
          <p:cNvPr id="655" name="Google Shape;655;g1f3eb63dab5_0_5"/>
          <p:cNvSpPr txBox="1"/>
          <p:nvPr/>
        </p:nvSpPr>
        <p:spPr>
          <a:xfrm>
            <a:off x="20376925" y="12626750"/>
            <a:ext cx="404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6" name="Google Shape;656;g1f3eb63dab5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50" y="4922975"/>
            <a:ext cx="3774975" cy="13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g2bf3a964198_0_29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185" y="1866550"/>
            <a:ext cx="19327237" cy="1040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2bf3a964198_0_2985"/>
          <p:cNvSpPr txBox="1"/>
          <p:nvPr>
            <p:ph idx="4294967295" type="title"/>
          </p:nvPr>
        </p:nvSpPr>
        <p:spPr>
          <a:xfrm>
            <a:off x="2564146" y="810823"/>
            <a:ext cx="21031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</a:pPr>
            <a:r>
              <a:rPr lang="en-NL"/>
              <a:t>SOCIB towards DTO prototypes in the Balearic Sea</a:t>
            </a:r>
            <a:endParaRPr/>
          </a:p>
        </p:txBody>
      </p:sp>
      <p:sp>
        <p:nvSpPr>
          <p:cNvPr id="663" name="Google Shape;663;g2bf3a964198_0_2985"/>
          <p:cNvSpPr txBox="1"/>
          <p:nvPr/>
        </p:nvSpPr>
        <p:spPr>
          <a:xfrm>
            <a:off x="2564150" y="12872125"/>
            <a:ext cx="21459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NL" sz="3500">
                <a:solidFill>
                  <a:schemeClr val="accent1"/>
                </a:solidFill>
              </a:rPr>
              <a:t>Integrated multi-platform ocean observing system aligned with DITTO WGs</a:t>
            </a:r>
            <a:endParaRPr b="1" sz="3500">
              <a:solidFill>
                <a:schemeClr val="accent1"/>
              </a:solidFill>
            </a:endParaRPr>
          </a:p>
        </p:txBody>
      </p:sp>
      <p:grpSp>
        <p:nvGrpSpPr>
          <p:cNvPr id="664" name="Google Shape;664;g2bf3a964198_0_2985"/>
          <p:cNvGrpSpPr/>
          <p:nvPr/>
        </p:nvGrpSpPr>
        <p:grpSpPr>
          <a:xfrm>
            <a:off x="3037925" y="1727325"/>
            <a:ext cx="5476475" cy="5496250"/>
            <a:chOff x="3037925" y="1727325"/>
            <a:chExt cx="5476475" cy="5496250"/>
          </a:xfrm>
        </p:grpSpPr>
        <p:sp>
          <p:nvSpPr>
            <p:cNvPr id="665" name="Google Shape;665;g2bf3a964198_0_2985"/>
            <p:cNvSpPr/>
            <p:nvPr/>
          </p:nvSpPr>
          <p:spPr>
            <a:xfrm>
              <a:off x="3037925" y="1927975"/>
              <a:ext cx="5306100" cy="5295600"/>
            </a:xfrm>
            <a:prstGeom prst="ellipse">
              <a:avLst/>
            </a:prstGeom>
            <a:solidFill>
              <a:srgbClr val="073763">
                <a:alpha val="87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g2bf3a964198_0_2985"/>
            <p:cNvSpPr txBox="1"/>
            <p:nvPr/>
          </p:nvSpPr>
          <p:spPr>
            <a:xfrm>
              <a:off x="3464225" y="3169125"/>
              <a:ext cx="4453500" cy="30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300">
                  <a:solidFill>
                    <a:schemeClr val="lt1"/>
                  </a:solidFill>
                </a:rPr>
                <a:t>The ICTS SOCIB has: </a:t>
              </a:r>
              <a:endParaRPr sz="3300">
                <a:solidFill>
                  <a:schemeClr val="lt1"/>
                </a:solidFill>
              </a:endParaRPr>
            </a:p>
            <a:p>
              <a:pPr indent="-863600" lvl="0" marL="1600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Char char="●"/>
              </a:pPr>
              <a:r>
                <a:rPr lang="en-NL" sz="3000">
                  <a:solidFill>
                    <a:schemeClr val="lt1"/>
                  </a:solidFill>
                </a:rPr>
                <a:t>the facilities</a:t>
              </a:r>
              <a:endParaRPr sz="3000">
                <a:solidFill>
                  <a:schemeClr val="lt1"/>
                </a:solidFill>
              </a:endParaRPr>
            </a:p>
            <a:p>
              <a:pPr indent="-863600" lvl="0" marL="1600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Char char="●"/>
              </a:pPr>
              <a:r>
                <a:rPr lang="en-NL" sz="3000">
                  <a:solidFill>
                    <a:schemeClr val="lt1"/>
                  </a:solidFill>
                </a:rPr>
                <a:t>the knowledge</a:t>
              </a:r>
              <a:endParaRPr sz="3000">
                <a:solidFill>
                  <a:schemeClr val="lt1"/>
                </a:solidFill>
              </a:endParaRPr>
            </a:p>
            <a:p>
              <a:pPr indent="-863600" lvl="0" marL="1600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Char char="●"/>
              </a:pPr>
              <a:r>
                <a:rPr lang="en-NL" sz="3000">
                  <a:solidFill>
                    <a:schemeClr val="lt1"/>
                  </a:solidFill>
                </a:rPr>
                <a:t>the data</a:t>
              </a:r>
              <a:endParaRPr sz="3000">
                <a:solidFill>
                  <a:schemeClr val="lt1"/>
                </a:solidFill>
              </a:endParaRPr>
            </a:p>
            <a:p>
              <a:pPr indent="-863600" lvl="0" marL="1600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Char char="●"/>
              </a:pPr>
              <a:r>
                <a:rPr lang="en-NL" sz="3000">
                  <a:solidFill>
                    <a:schemeClr val="lt1"/>
                  </a:solidFill>
                </a:rPr>
                <a:t>10 yrs ahead </a:t>
              </a:r>
              <a:endParaRPr sz="3000">
                <a:solidFill>
                  <a:schemeClr val="lt1"/>
                </a:solidFill>
              </a:endParaRPr>
            </a:p>
            <a:p>
              <a:pPr indent="-863600" lvl="0" marL="1600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Char char="●"/>
              </a:pPr>
              <a:r>
                <a:rPr lang="en-NL" sz="3000">
                  <a:solidFill>
                    <a:schemeClr val="lt1"/>
                  </a:solidFill>
                </a:rPr>
                <a:t>(2024-2033)</a:t>
              </a:r>
              <a:endParaRPr sz="3300">
                <a:solidFill>
                  <a:schemeClr val="lt1"/>
                </a:solidFill>
              </a:endParaRPr>
            </a:p>
          </p:txBody>
        </p:sp>
        <p:pic>
          <p:nvPicPr>
            <p:cNvPr id="667" name="Google Shape;667;g2bf3a964198_0_2985"/>
            <p:cNvPicPr preferRelativeResize="0"/>
            <p:nvPr/>
          </p:nvPicPr>
          <p:blipFill rotWithShape="1">
            <a:blip r:embed="rId4">
              <a:alphaModFix/>
            </a:blip>
            <a:srcRect b="19767" l="14354" r="16464" t="14928"/>
            <a:stretch/>
          </p:blipFill>
          <p:spPr>
            <a:xfrm>
              <a:off x="7107100" y="1727325"/>
              <a:ext cx="1407300" cy="14349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668" name="Google Shape;668;g2bf3a964198_0_2985"/>
          <p:cNvGrpSpPr/>
          <p:nvPr/>
        </p:nvGrpSpPr>
        <p:grpSpPr>
          <a:xfrm>
            <a:off x="13979825" y="6128225"/>
            <a:ext cx="8081925" cy="5949600"/>
            <a:chOff x="13979825" y="6128225"/>
            <a:chExt cx="8081925" cy="5949600"/>
          </a:xfrm>
        </p:grpSpPr>
        <p:sp>
          <p:nvSpPr>
            <p:cNvPr id="669" name="Google Shape;669;g2bf3a964198_0_2985"/>
            <p:cNvSpPr/>
            <p:nvPr/>
          </p:nvSpPr>
          <p:spPr>
            <a:xfrm>
              <a:off x="13979825" y="6128225"/>
              <a:ext cx="7834200" cy="5949600"/>
            </a:xfrm>
            <a:prstGeom prst="ellipse">
              <a:avLst/>
            </a:prstGeom>
            <a:solidFill>
              <a:srgbClr val="073763">
                <a:alpha val="87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g2bf3a964198_0_2985"/>
            <p:cNvSpPr txBox="1"/>
            <p:nvPr/>
          </p:nvSpPr>
          <p:spPr>
            <a:xfrm>
              <a:off x="14706650" y="7362638"/>
              <a:ext cx="7355100" cy="360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3700">
                  <a:solidFill>
                    <a:schemeClr val="lt1"/>
                  </a:solidFill>
                </a:rPr>
                <a:t>The ICTS SOCIB needs: </a:t>
              </a:r>
              <a:endParaRPr sz="3400">
                <a:solidFill>
                  <a:schemeClr val="lt1"/>
                </a:solidFill>
              </a:endParaRPr>
            </a:p>
            <a:p>
              <a:pPr indent="-4508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Char char="+"/>
              </a:pPr>
              <a:r>
                <a:rPr lang="en-NL" sz="3700">
                  <a:solidFill>
                    <a:schemeClr val="lt1"/>
                  </a:solidFill>
                </a:rPr>
                <a:t>extra integration effort</a:t>
              </a:r>
              <a:endParaRPr sz="3700">
                <a:solidFill>
                  <a:schemeClr val="lt1"/>
                </a:solidFill>
              </a:endParaRPr>
            </a:p>
            <a:p>
              <a:pPr indent="-4508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Char char="+"/>
              </a:pPr>
              <a:r>
                <a:rPr lang="en-NL" sz="3700">
                  <a:solidFill>
                    <a:schemeClr val="lt1"/>
                  </a:solidFill>
                </a:rPr>
                <a:t>user needs</a:t>
              </a:r>
              <a:endParaRPr sz="3700">
                <a:solidFill>
                  <a:schemeClr val="lt1"/>
                </a:solidFill>
              </a:endParaRPr>
            </a:p>
            <a:p>
              <a:pPr indent="-4508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Char char="+"/>
              </a:pPr>
              <a:r>
                <a:rPr lang="en-NL" sz="3700">
                  <a:solidFill>
                    <a:schemeClr val="lt1"/>
                  </a:solidFill>
                </a:rPr>
                <a:t>interoperability (decentralized)</a:t>
              </a:r>
              <a:endParaRPr sz="3700">
                <a:solidFill>
                  <a:schemeClr val="lt1"/>
                </a:solidFill>
              </a:endParaRPr>
            </a:p>
            <a:p>
              <a:pPr indent="-4508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Char char="+"/>
              </a:pPr>
              <a:r>
                <a:rPr lang="en-NL" sz="3700">
                  <a:solidFill>
                    <a:schemeClr val="lt1"/>
                  </a:solidFill>
                </a:rPr>
                <a:t>scalability &amp; resilience</a:t>
              </a:r>
              <a:endParaRPr sz="3700">
                <a:solidFill>
                  <a:schemeClr val="lt1"/>
                </a:solidFill>
              </a:endParaRPr>
            </a:p>
            <a:p>
              <a:pPr indent="-4508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Char char="+"/>
              </a:pPr>
              <a:r>
                <a:rPr lang="en-NL" sz="3700">
                  <a:solidFill>
                    <a:schemeClr val="lt1"/>
                  </a:solidFill>
                </a:rPr>
                <a:t>federated system approach </a:t>
              </a:r>
              <a:endParaRPr sz="3700">
                <a:solidFill>
                  <a:schemeClr val="lt1"/>
                </a:solidFill>
              </a:endParaRPr>
            </a:p>
          </p:txBody>
        </p:sp>
        <p:pic>
          <p:nvPicPr>
            <p:cNvPr id="671" name="Google Shape;671;g2bf3a964198_0_29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786653" y="6387528"/>
              <a:ext cx="1567451" cy="1567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GI Templa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5FAA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