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13716000" cx="24384000"/>
  <p:notesSz cx="6858000" cy="9144000"/>
  <p:embeddedFontLst>
    <p:embeddedFont>
      <p:font typeface="DM Sans Medium"/>
      <p:regular r:id="rId34"/>
      <p:bold r:id="rId35"/>
      <p:italic r:id="rId36"/>
      <p:boldItalic r:id="rId37"/>
    </p:embeddedFont>
    <p:embeddedFont>
      <p:font typeface="DM Sans ExtraBold"/>
      <p:bold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  <p:embeddedFont>
      <p:font typeface="DM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r:id="rId48" roundtripDataSignature="AMtx7mj1dSFgFJej+rxqgSvHpLEYX/Cc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3422B94-C472-466A-AA47-7497235E7BB0}">
  <a:tblStyle styleId="{23422B94-C472-466A-AA47-7497235E7BB0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3E5E8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  <a:tblStyle styleId="{0BC3B0C6-B7A8-47CC-85B4-3140BD9582C4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6EBCF48F-39BC-414F-BB8B-EE141AD6FBA4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3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5.xml"/><Relationship Id="rId44" Type="http://schemas.openxmlformats.org/officeDocument/2006/relationships/font" Target="fonts/DMSans-regular.fntdata"/><Relationship Id="rId21" Type="http://schemas.openxmlformats.org/officeDocument/2006/relationships/slide" Target="slides/slide14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7.xml"/><Relationship Id="rId46" Type="http://schemas.openxmlformats.org/officeDocument/2006/relationships/font" Target="fonts/DMSans-italic.fntdata"/><Relationship Id="rId23" Type="http://schemas.openxmlformats.org/officeDocument/2006/relationships/slide" Target="slides/slide16.xml"/><Relationship Id="rId45" Type="http://schemas.openxmlformats.org/officeDocument/2006/relationships/font" Target="fonts/DMSans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8" Type="http://customschemas.google.com/relationships/presentationmetadata" Target="metadata"/><Relationship Id="rId25" Type="http://schemas.openxmlformats.org/officeDocument/2006/relationships/slide" Target="slides/slide18.xml"/><Relationship Id="rId47" Type="http://schemas.openxmlformats.org/officeDocument/2006/relationships/font" Target="fonts/DMSans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DMSansMedium-bold.fntdata"/><Relationship Id="rId12" Type="http://schemas.openxmlformats.org/officeDocument/2006/relationships/slide" Target="slides/slide5.xml"/><Relationship Id="rId34" Type="http://schemas.openxmlformats.org/officeDocument/2006/relationships/font" Target="fonts/DMSansMedium-regular.fntdata"/><Relationship Id="rId15" Type="http://schemas.openxmlformats.org/officeDocument/2006/relationships/slide" Target="slides/slide8.xml"/><Relationship Id="rId37" Type="http://schemas.openxmlformats.org/officeDocument/2006/relationships/font" Target="fonts/DMSansMedium-boldItalic.fntdata"/><Relationship Id="rId14" Type="http://schemas.openxmlformats.org/officeDocument/2006/relationships/slide" Target="slides/slide7.xml"/><Relationship Id="rId36" Type="http://schemas.openxmlformats.org/officeDocument/2006/relationships/font" Target="fonts/DMSansMedium-italic.fntdata"/><Relationship Id="rId17" Type="http://schemas.openxmlformats.org/officeDocument/2006/relationships/slide" Target="slides/slide10.xml"/><Relationship Id="rId39" Type="http://schemas.openxmlformats.org/officeDocument/2006/relationships/font" Target="fonts/DMSansExtraBold-boldItalic.fntdata"/><Relationship Id="rId16" Type="http://schemas.openxmlformats.org/officeDocument/2006/relationships/slide" Target="slides/slide9.xml"/><Relationship Id="rId38" Type="http://schemas.openxmlformats.org/officeDocument/2006/relationships/font" Target="fonts/DMSansExtraBold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2" name="Google Shape;93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3" name="Google Shape;109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305b8a56801_0_18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9" name="Google Shape;1109;g305b8a56801_0_18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05c9d7c5ae_1_17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0" name="Google Shape;1140;g305c9d7c5ae_1_17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068dd9b778_0_14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7" name="Google Shape;1147;g3068dd9b778_0_14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3068dd9b778_0_25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1" name="Google Shape;1161;g3068dd9b778_0_25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068dd9b778_0_26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5" name="Google Shape;1185;g3068dd9b778_0_26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3068dd9b778_0_19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0" name="Google Shape;1220;g3068dd9b778_0_19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068dd9b778_0_26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9" name="Google Shape;1229;g3068dd9b778_0_26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305bb79b304_2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571500" rtl="0" algn="just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1" lang="en-NL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Citizen annotations </a:t>
            </a:r>
            <a:r>
              <a:rPr lang="en-NL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b="1" lang="en-NL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Deep Sea Spy</a:t>
            </a:r>
            <a:r>
              <a:rPr lang="en-NL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 participative science platform launched in 2017 giving access to EMSO-Azores and Ocean Networks Canada observatories images to be annotated by citizens.</a:t>
            </a:r>
            <a:endParaRPr sz="1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571500" rtl="0" algn="just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M Sans"/>
              <a:buChar char="•"/>
            </a:pPr>
            <a:r>
              <a:rPr lang="en-NL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3156 images, 15 classes, 235323 annotations</a:t>
            </a:r>
            <a:endParaRPr sz="1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just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Arial"/>
              <a:buChar char="•"/>
            </a:pPr>
            <a:r>
              <a:rPr b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Development of an user-friendly pipeline </a:t>
            </a: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including:</a:t>
            </a:r>
            <a:endParaRPr sz="53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Conversion of various annotation types to bounding boxes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Unification of overlapping bounding boxes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Visualisation of bounding boxes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Thumbnail generation and deletion of unreliable annotations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Automatic dataset reformatting and preparation for Yolov8 training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just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Arial"/>
              <a:buChar char="•"/>
            </a:pPr>
            <a:r>
              <a:rPr b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Training of Yolov8 model </a:t>
            </a:r>
            <a:endParaRPr sz="53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Training on citizen annotations and on expert annotations when available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Validation on expert annotations when available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Focus first on </a:t>
            </a:r>
            <a:r>
              <a:rPr i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Buccinid</a:t>
            </a: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 class on Ocean Networks Canada and </a:t>
            </a:r>
            <a:r>
              <a:rPr i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Bythograeid crab </a:t>
            </a: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on EMSO Azores 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1" marL="914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Arial"/>
              <a:buChar char="▪"/>
            </a:pP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Expand to other species (</a:t>
            </a:r>
            <a:r>
              <a:rPr i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Pycnogonid, Alvinocarid shrimp, Cataetyx fish</a:t>
            </a: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8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Arial"/>
              <a:buChar char="•"/>
            </a:pPr>
            <a:r>
              <a:rPr b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Deployment of the pipeline and pre-trained model on the</a:t>
            </a:r>
            <a:r>
              <a:rPr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NL" sz="4000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iMagine platform</a:t>
            </a:r>
            <a:endParaRPr sz="53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571500" rtl="0" algn="just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M Sans"/>
              <a:buChar char="•"/>
            </a:pPr>
            <a:r>
              <a:t/>
            </a:r>
            <a:endParaRPr sz="1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40" name="Google Shape;1240;g305bb79b304_2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05bb79b304_1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7" name="Google Shape;1277;g305bb79b304_1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068dd9b778_0_4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g3068dd9b778_0_4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1" name="Google Shape;941;g3068dd9b778_0_4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305bb79b304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2" name="Google Shape;1292;g305bb79b304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NL" sz="1100">
                <a:latin typeface="DM Sans"/>
                <a:ea typeface="DM Sans"/>
                <a:cs typeface="DM Sans"/>
                <a:sym typeface="DM Sans"/>
              </a:rPr>
              <a:t>in iMagine: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  <a:p>
            <a:pPr indent="-2984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"/>
              <a:buChar char="-"/>
            </a:pPr>
            <a:r>
              <a:rPr lang="en-NL" sz="1100">
                <a:latin typeface="DM Sans"/>
                <a:ea typeface="DM Sans"/>
                <a:cs typeface="DM Sans"/>
                <a:sym typeface="DM Sans"/>
              </a:rPr>
              <a:t>Image augmentation and transformation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  <a:p>
            <a:pPr indent="-2984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"/>
              <a:buChar char="-"/>
            </a:pPr>
            <a:r>
              <a:rPr lang="en-NL" sz="1100">
                <a:latin typeface="DM Sans"/>
                <a:ea typeface="DM Sans"/>
                <a:cs typeface="DM Sans"/>
                <a:sym typeface="DM Sans"/>
              </a:rPr>
              <a:t>Model performance analysis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068dd9b778_0_14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3" name="Google Shape;1303;g3068dd9b778_0_14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305b8a56801_0_14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4" name="Google Shape;1314;g305b8a56801_0_14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068dd9b778_0_26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4" name="Google Shape;1334;g3068dd9b778_0_26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2" name="Google Shape;134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305b8a56801_0_14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0" name="Google Shape;1350;g305b8a56801_0_14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1" name="Google Shape;1361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068dd9b778_0_9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2" name="Google Shape;952;g3068dd9b778_0_9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05c9d7c5ae_1_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Arial"/>
              <a:buNone/>
            </a:pPr>
            <a:r>
              <a:rPr b="1" i="0" lang="en-NL" sz="14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Marine environmental management and implementing ocean restoration initiatives </a:t>
            </a:r>
            <a:r>
              <a:rPr b="1" i="0" lang="en-NL" sz="14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rPr>
              <a:t>require more  knowledge and understanding. </a:t>
            </a:r>
            <a:r>
              <a:rPr b="1" lang="en-NL" sz="1200">
                <a:solidFill>
                  <a:srgbClr val="002060"/>
                </a:solidFill>
                <a:latin typeface="DM Sans"/>
                <a:ea typeface="DM Sans"/>
                <a:cs typeface="DM Sans"/>
                <a:sym typeface="DM Sans"/>
              </a:rPr>
              <a:t>The implementation requires an increase of our overall knowledge, demanding more science and improved access to observation data and analytical processing</a:t>
            </a:r>
            <a:r>
              <a:rPr lang="en-NL" sz="1200">
                <a:solidFill>
                  <a:srgbClr val="002060"/>
                </a:solidFill>
                <a:latin typeface="DM Sans"/>
                <a:ea typeface="DM Sans"/>
                <a:cs typeface="DM Sans"/>
                <a:sym typeface="DM Sans"/>
              </a:rPr>
              <a:t>. This builds upon national environmental observation and monitoring networks and programs, complemented with EU initiatives such as the Copernicus programme (CMEMS) and EMODnet, and European Research Infrastructures (RIs). </a:t>
            </a:r>
            <a:r>
              <a:rPr b="1" lang="en-NL" sz="1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Great additional potential in collecting and processing image data using high-performance image analysis tools, including Artificial Intelligence (AI) techniques, and in more sharing of image repositories.</a:t>
            </a:r>
            <a:endParaRPr sz="1200">
              <a:solidFill>
                <a:srgbClr val="00206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0" name="Google Shape;960;g305c9d7c5ae_1_0:notes"/>
          <p:cNvSpPr/>
          <p:nvPr>
            <p:ph idx="2" type="sldImg"/>
          </p:nvPr>
        </p:nvSpPr>
        <p:spPr>
          <a:xfrm>
            <a:off x="217488" y="812800"/>
            <a:ext cx="71247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068dd9b77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4" name="Google Shape;994;g3068dd9b77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Research institutes with Logo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AI/ML technical experts: LIP, CSIC, IISAS, KIT, UPV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Infrastructure providers: TUBITAK, CSIC, INCD, Walton, GRNET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EGI.eu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—--------------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Add consortium member logos, classify into these groups - Section 3.2 gives you the list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From DoA: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“The three groups will compose a single, integrated value-chain for marine and freshwater research: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L" sz="1600"/>
              <a:t>● 4 Compute/data centres deliver generic compute-storage capabilities and related expertise for image analysis.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L" sz="1600"/>
              <a:t>● 5 Technology development institutes provide AI/ML application development and deployment services, related user support and training. They use the generic compute-storage capabilities for scalable model training and delivery.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L" sz="1600"/>
              <a:t>● 14 RI institutes benefit from these services, deploy and deliver thematic research datasets and applications on top for end users in research, policy-making and other related sectors.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NL" sz="1600"/>
              <a:t>”</a:t>
            </a:r>
            <a:endParaRPr sz="1600"/>
          </a:p>
        </p:txBody>
      </p:sp>
      <p:sp>
        <p:nvSpPr>
          <p:cNvPr id="1002" name="Google Shape;100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05c9d7c5ae_1_11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6" name="Google Shape;1046;g305c9d7c5ae_1_11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8" name="Google Shape;107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4" name="Google Shape;108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10" Type="http://schemas.openxmlformats.org/officeDocument/2006/relationships/image" Target="../media/image3.png"/><Relationship Id="rId9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hyperlink" Target="https://twitter.com/eu_imagine" TargetMode="External"/><Relationship Id="rId7" Type="http://schemas.openxmlformats.org/officeDocument/2006/relationships/image" Target="../media/image8.png"/><Relationship Id="rId8" Type="http://schemas.openxmlformats.org/officeDocument/2006/relationships/hyperlink" Target="https://www.linkedin.com/company/1024536" TargetMode="Externa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s://twitter.com/eu_imagine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s://twitter.com/eu_imagine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10" Type="http://schemas.openxmlformats.org/officeDocument/2006/relationships/image" Target="../media/image3.png"/><Relationship Id="rId9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hyperlink" Target="https://twitter.com/eu_imagine" TargetMode="External"/><Relationship Id="rId7" Type="http://schemas.openxmlformats.org/officeDocument/2006/relationships/image" Target="../media/image8.png"/><Relationship Id="rId8" Type="http://schemas.openxmlformats.org/officeDocument/2006/relationships/hyperlink" Target="https://www.linkedin.com/company/1024536" TargetMode="Externa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 showMasterSp="0">
  <p:cSld name="TITLE_AND_BODY_2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/>
        </p:nvSpPr>
        <p:spPr>
          <a:xfrm>
            <a:off x="1031425" y="-1417975"/>
            <a:ext cx="3599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2" type="body"/>
          </p:nvPr>
        </p:nvSpPr>
        <p:spPr>
          <a:xfrm>
            <a:off x="10795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" name="Google Shape;15;p19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19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17" name="Google Shape;1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9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19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0" name="Google Shape;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86451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">
  <p:cSld name="Image - 3 Points with Image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idx="1" type="body"/>
          </p:nvPr>
        </p:nvSpPr>
        <p:spPr>
          <a:xfrm>
            <a:off x="136338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" name="Google Shape;63;p24"/>
          <p:cNvSpPr txBox="1"/>
          <p:nvPr>
            <p:ph idx="2" type="body"/>
          </p:nvPr>
        </p:nvSpPr>
        <p:spPr>
          <a:xfrm>
            <a:off x="909587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Google Shape;64;p24"/>
          <p:cNvSpPr txBox="1"/>
          <p:nvPr>
            <p:ph idx="3" type="body"/>
          </p:nvPr>
        </p:nvSpPr>
        <p:spPr>
          <a:xfrm>
            <a:off x="16786860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5" name="Google Shape;65;p24"/>
          <p:cNvSpPr/>
          <p:nvPr>
            <p:ph idx="4" type="pic"/>
          </p:nvPr>
        </p:nvSpPr>
        <p:spPr>
          <a:xfrm>
            <a:off x="136338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6" name="Google Shape;66;p2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5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" name="Google Shape;68;p24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9" name="Google Shape;69;p24"/>
          <p:cNvSpPr/>
          <p:nvPr>
            <p:ph idx="6" type="pic"/>
          </p:nvPr>
        </p:nvSpPr>
        <p:spPr>
          <a:xfrm>
            <a:off x="909587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0" name="Google Shape;70;p24"/>
          <p:cNvSpPr/>
          <p:nvPr>
            <p:ph idx="7" type="pic"/>
          </p:nvPr>
        </p:nvSpPr>
        <p:spPr>
          <a:xfrm>
            <a:off x="16831806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1" name="Google Shape;71;p24"/>
          <p:cNvSpPr txBox="1"/>
          <p:nvPr>
            <p:ph idx="8" type="body"/>
          </p:nvPr>
        </p:nvSpPr>
        <p:spPr>
          <a:xfrm>
            <a:off x="1365849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" name="Google Shape;72;p24"/>
          <p:cNvSpPr txBox="1"/>
          <p:nvPr>
            <p:ph idx="9" type="body"/>
          </p:nvPr>
        </p:nvSpPr>
        <p:spPr>
          <a:xfrm>
            <a:off x="9095877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" name="Google Shape;73;p24"/>
          <p:cNvSpPr txBox="1"/>
          <p:nvPr>
            <p:ph idx="13" type="body"/>
          </p:nvPr>
        </p:nvSpPr>
        <p:spPr>
          <a:xfrm>
            <a:off x="16786860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">
  <p:cSld name="Content - 3 Horizontal Ic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5" name="Google Shape;75;p2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6"/>
          <p:cNvSpPr txBox="1"/>
          <p:nvPr>
            <p:ph type="title"/>
          </p:nvPr>
        </p:nvSpPr>
        <p:spPr>
          <a:xfrm>
            <a:off x="2564146" y="810823"/>
            <a:ext cx="210312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" name="Google Shape;78;p26"/>
          <p:cNvSpPr txBox="1"/>
          <p:nvPr>
            <p:ph idx="2" type="body"/>
          </p:nvPr>
        </p:nvSpPr>
        <p:spPr>
          <a:xfrm>
            <a:off x="1763211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9" name="Google Shape;79;p26"/>
          <p:cNvSpPr txBox="1"/>
          <p:nvPr>
            <p:ph idx="3" type="body"/>
          </p:nvPr>
        </p:nvSpPr>
        <p:spPr>
          <a:xfrm>
            <a:off x="1763211" y="7922928"/>
            <a:ext cx="635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" name="Google Shape;80;p26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" name="Google Shape;81;p26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" name="Google Shape;82;p26"/>
          <p:cNvSpPr txBox="1"/>
          <p:nvPr>
            <p:ph idx="6" type="body"/>
          </p:nvPr>
        </p:nvSpPr>
        <p:spPr>
          <a:xfrm>
            <a:off x="1678686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" name="Google Shape;83;p26"/>
          <p:cNvSpPr txBox="1"/>
          <p:nvPr>
            <p:ph idx="7" type="body"/>
          </p:nvPr>
        </p:nvSpPr>
        <p:spPr>
          <a:xfrm>
            <a:off x="1678686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" name="Google Shape;84;p26"/>
          <p:cNvSpPr/>
          <p:nvPr>
            <p:ph idx="8" type="pic"/>
          </p:nvPr>
        </p:nvSpPr>
        <p:spPr>
          <a:xfrm>
            <a:off x="1763211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6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6"/>
          <p:cNvSpPr/>
          <p:nvPr>
            <p:ph idx="13" type="pic"/>
          </p:nvPr>
        </p:nvSpPr>
        <p:spPr>
          <a:xfrm>
            <a:off x="1678686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 with Box">
  <p:cSld name="Content - 3 Horizontal Icon with Box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/>
          <p:nvPr/>
        </p:nvSpPr>
        <p:spPr>
          <a:xfrm>
            <a:off x="869684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860733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27"/>
          <p:cNvSpPr/>
          <p:nvPr/>
        </p:nvSpPr>
        <p:spPr>
          <a:xfrm>
            <a:off x="1634498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91" name="Google Shape;91;p27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27"/>
          <p:cNvSpPr txBox="1"/>
          <p:nvPr>
            <p:ph idx="2" type="body"/>
          </p:nvPr>
        </p:nvSpPr>
        <p:spPr>
          <a:xfrm>
            <a:off x="13625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27"/>
          <p:cNvSpPr txBox="1"/>
          <p:nvPr>
            <p:ph idx="3" type="body"/>
          </p:nvPr>
        </p:nvSpPr>
        <p:spPr>
          <a:xfrm>
            <a:off x="13625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27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27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8" name="Google Shape;98;p27"/>
          <p:cNvSpPr txBox="1"/>
          <p:nvPr>
            <p:ph idx="6" type="body"/>
          </p:nvPr>
        </p:nvSpPr>
        <p:spPr>
          <a:xfrm>
            <a:off x="168378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" name="Google Shape;99;p27"/>
          <p:cNvSpPr txBox="1"/>
          <p:nvPr>
            <p:ph idx="7" type="body"/>
          </p:nvPr>
        </p:nvSpPr>
        <p:spPr>
          <a:xfrm>
            <a:off x="168378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" name="Google Shape;100;p27"/>
          <p:cNvSpPr/>
          <p:nvPr>
            <p:ph idx="8" type="pic"/>
          </p:nvPr>
        </p:nvSpPr>
        <p:spPr>
          <a:xfrm>
            <a:off x="13625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7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7"/>
          <p:cNvSpPr/>
          <p:nvPr>
            <p:ph idx="13" type="pic"/>
          </p:nvPr>
        </p:nvSpPr>
        <p:spPr>
          <a:xfrm>
            <a:off x="168378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Icon with Big title">
  <p:cSld name="Content - 3 Vertical Icon with Big titl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4" name="Google Shape;104;p28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28"/>
          <p:cNvSpPr txBox="1"/>
          <p:nvPr>
            <p:ph idx="2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8" name="Google Shape;108;p28"/>
          <p:cNvSpPr txBox="1"/>
          <p:nvPr>
            <p:ph idx="3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9" name="Google Shape;109;p28"/>
          <p:cNvSpPr txBox="1"/>
          <p:nvPr>
            <p:ph idx="4" type="body"/>
          </p:nvPr>
        </p:nvSpPr>
        <p:spPr>
          <a:xfrm>
            <a:off x="13238491" y="9755637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28"/>
          <p:cNvSpPr txBox="1"/>
          <p:nvPr>
            <p:ph idx="5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" name="Google Shape;111;p28"/>
          <p:cNvSpPr txBox="1"/>
          <p:nvPr>
            <p:ph idx="6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7" type="body"/>
          </p:nvPr>
        </p:nvSpPr>
        <p:spPr>
          <a:xfrm>
            <a:off x="13238491" y="10552221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3" name="Google Shape;113;p28"/>
          <p:cNvSpPr txBox="1"/>
          <p:nvPr>
            <p:ph idx="8" type="body"/>
          </p:nvPr>
        </p:nvSpPr>
        <p:spPr>
          <a:xfrm>
            <a:off x="999052" y="6026169"/>
            <a:ext cx="81759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4" name="Google Shape;114;p28"/>
          <p:cNvSpPr txBox="1"/>
          <p:nvPr>
            <p:ph idx="9" type="body"/>
          </p:nvPr>
        </p:nvSpPr>
        <p:spPr>
          <a:xfrm>
            <a:off x="999052" y="8663253"/>
            <a:ext cx="657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28"/>
          <p:cNvSpPr/>
          <p:nvPr>
            <p:ph idx="13" type="pic"/>
          </p:nvPr>
        </p:nvSpPr>
        <p:spPr>
          <a:xfrm>
            <a:off x="10427608" y="3586441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8"/>
          <p:cNvSpPr/>
          <p:nvPr>
            <p:ph idx="14" type="pic"/>
          </p:nvPr>
        </p:nvSpPr>
        <p:spPr>
          <a:xfrm>
            <a:off x="10427608" y="6472695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8"/>
          <p:cNvSpPr/>
          <p:nvPr>
            <p:ph idx="15" type="pic"/>
          </p:nvPr>
        </p:nvSpPr>
        <p:spPr>
          <a:xfrm>
            <a:off x="10427608" y="9358949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Icon">
  <p:cSld name="Content - 4 Ic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9" name="Google Shape;119;p2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2" name="Google Shape;122;p29"/>
          <p:cNvSpPr txBox="1"/>
          <p:nvPr>
            <p:ph idx="2" type="body"/>
          </p:nvPr>
        </p:nvSpPr>
        <p:spPr>
          <a:xfrm>
            <a:off x="1094735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29"/>
          <p:cNvSpPr txBox="1"/>
          <p:nvPr>
            <p:ph idx="3" type="body"/>
          </p:nvPr>
        </p:nvSpPr>
        <p:spPr>
          <a:xfrm>
            <a:off x="1094738" y="6070641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29"/>
          <p:cNvSpPr txBox="1"/>
          <p:nvPr>
            <p:ph idx="4" type="body"/>
          </p:nvPr>
        </p:nvSpPr>
        <p:spPr>
          <a:xfrm>
            <a:off x="9969729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" name="Google Shape;125;p29"/>
          <p:cNvSpPr txBox="1"/>
          <p:nvPr>
            <p:ph idx="5" type="body"/>
          </p:nvPr>
        </p:nvSpPr>
        <p:spPr>
          <a:xfrm>
            <a:off x="9969730" y="6070643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6" type="body"/>
          </p:nvPr>
        </p:nvSpPr>
        <p:spPr>
          <a:xfrm>
            <a:off x="1094736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7" name="Google Shape;127;p29"/>
          <p:cNvSpPr txBox="1"/>
          <p:nvPr>
            <p:ph idx="7" type="body"/>
          </p:nvPr>
        </p:nvSpPr>
        <p:spPr>
          <a:xfrm>
            <a:off x="1094738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29"/>
          <p:cNvSpPr txBox="1"/>
          <p:nvPr>
            <p:ph idx="8" type="body"/>
          </p:nvPr>
        </p:nvSpPr>
        <p:spPr>
          <a:xfrm>
            <a:off x="9969730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9" type="body"/>
          </p:nvPr>
        </p:nvSpPr>
        <p:spPr>
          <a:xfrm>
            <a:off x="9969730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29"/>
          <p:cNvSpPr/>
          <p:nvPr>
            <p:ph idx="13" type="pic"/>
          </p:nvPr>
        </p:nvSpPr>
        <p:spPr>
          <a:xfrm>
            <a:off x="1110331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9"/>
          <p:cNvSpPr/>
          <p:nvPr>
            <p:ph idx="14" type="pic"/>
          </p:nvPr>
        </p:nvSpPr>
        <p:spPr>
          <a:xfrm>
            <a:off x="9969730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9"/>
          <p:cNvSpPr/>
          <p:nvPr>
            <p:ph idx="15" type="pic"/>
          </p:nvPr>
        </p:nvSpPr>
        <p:spPr>
          <a:xfrm>
            <a:off x="1110331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9"/>
          <p:cNvSpPr/>
          <p:nvPr>
            <p:ph idx="16" type="pic"/>
          </p:nvPr>
        </p:nvSpPr>
        <p:spPr>
          <a:xfrm>
            <a:off x="9969730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">
  <p:cSld name="Content - 3 Vertical with Line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5" name="Google Shape;135;p30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-936669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37" name="Google Shape;137;p30"/>
          <p:cNvSpPr txBox="1"/>
          <p:nvPr>
            <p:ph idx="1" type="body"/>
          </p:nvPr>
        </p:nvSpPr>
        <p:spPr>
          <a:xfrm>
            <a:off x="2563814" y="16033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2" type="body"/>
          </p:nvPr>
        </p:nvSpPr>
        <p:spPr>
          <a:xfrm>
            <a:off x="2025367" y="43571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9" name="Google Shape;139;p30"/>
          <p:cNvSpPr txBox="1"/>
          <p:nvPr>
            <p:ph idx="3" type="body"/>
          </p:nvPr>
        </p:nvSpPr>
        <p:spPr>
          <a:xfrm>
            <a:off x="2025366" y="53078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0" name="Google Shape;140;p30"/>
          <p:cNvSpPr txBox="1"/>
          <p:nvPr/>
        </p:nvSpPr>
        <p:spPr>
          <a:xfrm>
            <a:off x="1015862" y="42957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0"/>
          <p:cNvSpPr txBox="1"/>
          <p:nvPr>
            <p:ph idx="4" type="body"/>
          </p:nvPr>
        </p:nvSpPr>
        <p:spPr>
          <a:xfrm>
            <a:off x="2025368" y="7580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2" name="Google Shape;142;p30"/>
          <p:cNvSpPr txBox="1"/>
          <p:nvPr>
            <p:ph idx="5" type="body"/>
          </p:nvPr>
        </p:nvSpPr>
        <p:spPr>
          <a:xfrm>
            <a:off x="2025367" y="8530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3" name="Google Shape;143;p30"/>
          <p:cNvSpPr txBox="1"/>
          <p:nvPr/>
        </p:nvSpPr>
        <p:spPr>
          <a:xfrm>
            <a:off x="1015862" y="7518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0"/>
          <p:cNvSpPr txBox="1"/>
          <p:nvPr>
            <p:ph idx="6" type="body"/>
          </p:nvPr>
        </p:nvSpPr>
        <p:spPr>
          <a:xfrm>
            <a:off x="2025368" y="13127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7" type="body"/>
          </p:nvPr>
        </p:nvSpPr>
        <p:spPr>
          <a:xfrm>
            <a:off x="2025366" y="21491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6" name="Google Shape;146;p30"/>
          <p:cNvSpPr txBox="1"/>
          <p:nvPr/>
        </p:nvSpPr>
        <p:spPr>
          <a:xfrm>
            <a:off x="1015862" y="16322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30"/>
          <p:cNvCxnSpPr/>
          <p:nvPr/>
        </p:nvCxnSpPr>
        <p:spPr>
          <a:xfrm>
            <a:off x="2025368" y="38828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8" name="Google Shape;148;p30"/>
          <p:cNvCxnSpPr/>
          <p:nvPr/>
        </p:nvCxnSpPr>
        <p:spPr>
          <a:xfrm>
            <a:off x="2025368" y="6908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9" name="Google Shape;149;p30"/>
          <p:cNvSpPr txBox="1"/>
          <p:nvPr>
            <p:ph idx="8" type="body"/>
          </p:nvPr>
        </p:nvSpPr>
        <p:spPr>
          <a:xfrm>
            <a:off x="2025368" y="10213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0" name="Google Shape;150;p30"/>
          <p:cNvSpPr txBox="1"/>
          <p:nvPr>
            <p:ph idx="9" type="body"/>
          </p:nvPr>
        </p:nvSpPr>
        <p:spPr>
          <a:xfrm>
            <a:off x="2025367" y="11163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1" name="Google Shape;151;p30"/>
          <p:cNvSpPr txBox="1"/>
          <p:nvPr/>
        </p:nvSpPr>
        <p:spPr>
          <a:xfrm>
            <a:off x="1015862" y="10151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30"/>
          <p:cNvCxnSpPr/>
          <p:nvPr/>
        </p:nvCxnSpPr>
        <p:spPr>
          <a:xfrm>
            <a:off x="2025368" y="96937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">
  <p:cSld name="Content - 3 Vertical with Bulle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4" name="Google Shape;154;p3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7" name="Google Shape;157;p31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8" name="Google Shape;158;p31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9" name="Google Shape;159;p31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0" name="Google Shape;160;p31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63" name="Google Shape;163;p31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64" name="Google Shape;164;p31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65" name="Google Shape;165;p31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31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 1">
  <p:cSld name="Content - 3 Vertical with Bullet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9" name="Google Shape;169;p3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2" name="Google Shape;172;p32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4" name="Google Shape;174;p32"/>
          <p:cNvSpPr txBox="1"/>
          <p:nvPr>
            <p:ph idx="4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5" name="Google Shape;175;p32"/>
          <p:cNvSpPr txBox="1"/>
          <p:nvPr>
            <p:ph idx="5" type="body"/>
          </p:nvPr>
        </p:nvSpPr>
        <p:spPr>
          <a:xfrm>
            <a:off x="2025375" y="3065325"/>
            <a:ext cx="20198700" cy="69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6" name="Google Shape;176;p32"/>
          <p:cNvSpPr txBox="1"/>
          <p:nvPr>
            <p:ph idx="6" type="body"/>
          </p:nvPr>
        </p:nvSpPr>
        <p:spPr>
          <a:xfrm>
            <a:off x="2025375" y="2705225"/>
            <a:ext cx="19650300" cy="8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with Number Bullet">
  <p:cSld name="Content - 3 Horizontal with Number Bulle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2" type="body"/>
          </p:nvPr>
        </p:nvSpPr>
        <p:spPr>
          <a:xfrm>
            <a:off x="1831774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1" name="Google Shape;181;p33"/>
          <p:cNvSpPr txBox="1"/>
          <p:nvPr>
            <p:ph idx="3" type="body"/>
          </p:nvPr>
        </p:nvSpPr>
        <p:spPr>
          <a:xfrm>
            <a:off x="1831773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2" name="Google Shape;182;p33"/>
          <p:cNvSpPr txBox="1"/>
          <p:nvPr>
            <p:ph idx="4" type="body"/>
          </p:nvPr>
        </p:nvSpPr>
        <p:spPr>
          <a:xfrm>
            <a:off x="9055918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3" name="Google Shape;183;p33"/>
          <p:cNvSpPr txBox="1"/>
          <p:nvPr>
            <p:ph idx="5" type="body"/>
          </p:nvPr>
        </p:nvSpPr>
        <p:spPr>
          <a:xfrm>
            <a:off x="9055918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4" name="Google Shape;184;p33"/>
          <p:cNvSpPr txBox="1"/>
          <p:nvPr>
            <p:ph idx="6" type="body"/>
          </p:nvPr>
        </p:nvSpPr>
        <p:spPr>
          <a:xfrm>
            <a:off x="16786860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5" name="Google Shape;185;p33"/>
          <p:cNvSpPr txBox="1"/>
          <p:nvPr>
            <p:ph idx="7" type="body"/>
          </p:nvPr>
        </p:nvSpPr>
        <p:spPr>
          <a:xfrm>
            <a:off x="16811059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6" name="Google Shape;186;p33"/>
          <p:cNvSpPr txBox="1"/>
          <p:nvPr/>
        </p:nvSpPr>
        <p:spPr>
          <a:xfrm>
            <a:off x="1015862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3"/>
          <p:cNvSpPr txBox="1"/>
          <p:nvPr/>
        </p:nvSpPr>
        <p:spPr>
          <a:xfrm>
            <a:off x="8079200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15767772" y="4433997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 txBox="1"/>
          <p:nvPr>
            <p:ph idx="8" type="body"/>
          </p:nvPr>
        </p:nvSpPr>
        <p:spPr>
          <a:xfrm>
            <a:off x="9055918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0" name="Google Shape;190;p33"/>
          <p:cNvSpPr txBox="1"/>
          <p:nvPr>
            <p:ph idx="9" type="body"/>
          </p:nvPr>
        </p:nvSpPr>
        <p:spPr>
          <a:xfrm>
            <a:off x="1831774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1" name="Google Shape;191;p33"/>
          <p:cNvSpPr txBox="1"/>
          <p:nvPr>
            <p:ph idx="13" type="body"/>
          </p:nvPr>
        </p:nvSpPr>
        <p:spPr>
          <a:xfrm>
            <a:off x="16811059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2" name="Google Shape;192;p33"/>
          <p:cNvSpPr txBox="1"/>
          <p:nvPr/>
        </p:nvSpPr>
        <p:spPr>
          <a:xfrm>
            <a:off x="1015862" y="8302522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8026262" y="8302522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Numbers">
  <p:cSld name="Content - 3 Numbers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5" name="Google Shape;195;p34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2" type="body"/>
          </p:nvPr>
        </p:nvSpPr>
        <p:spPr>
          <a:xfrm>
            <a:off x="1715859" y="5347556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9" name="Google Shape;199;p34"/>
          <p:cNvSpPr txBox="1"/>
          <p:nvPr>
            <p:ph idx="3" type="body"/>
          </p:nvPr>
        </p:nvSpPr>
        <p:spPr>
          <a:xfrm>
            <a:off x="1715859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0" name="Google Shape;200;p34"/>
          <p:cNvSpPr txBox="1"/>
          <p:nvPr>
            <p:ph idx="4" type="body"/>
          </p:nvPr>
        </p:nvSpPr>
        <p:spPr>
          <a:xfrm>
            <a:off x="901700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1" name="Google Shape;201;p34"/>
          <p:cNvSpPr txBox="1"/>
          <p:nvPr>
            <p:ph idx="5" type="body"/>
          </p:nvPr>
        </p:nvSpPr>
        <p:spPr>
          <a:xfrm>
            <a:off x="901700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6" type="body"/>
          </p:nvPr>
        </p:nvSpPr>
        <p:spPr>
          <a:xfrm>
            <a:off x="1631814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3" name="Google Shape;203;p34"/>
          <p:cNvSpPr txBox="1"/>
          <p:nvPr>
            <p:ph idx="7" type="body"/>
          </p:nvPr>
        </p:nvSpPr>
        <p:spPr>
          <a:xfrm>
            <a:off x="1631814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18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8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b="0" i="0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Numbers">
  <p:cSld name="Content - 4 Numbers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5" name="Google Shape;205;p3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8" name="Google Shape;208;p35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09" name="Google Shape;209;p35"/>
          <p:cNvSpPr txBox="1"/>
          <p:nvPr>
            <p:ph idx="2" type="body"/>
          </p:nvPr>
        </p:nvSpPr>
        <p:spPr>
          <a:xfrm>
            <a:off x="49749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0" name="Google Shape;210;p35"/>
          <p:cNvSpPr txBox="1"/>
          <p:nvPr>
            <p:ph idx="3" type="body"/>
          </p:nvPr>
        </p:nvSpPr>
        <p:spPr>
          <a:xfrm>
            <a:off x="49749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1" name="Google Shape;211;p35"/>
          <p:cNvSpPr txBox="1"/>
          <p:nvPr>
            <p:ph idx="4" type="body"/>
          </p:nvPr>
        </p:nvSpPr>
        <p:spPr>
          <a:xfrm>
            <a:off x="656133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2" name="Google Shape;212;p35"/>
          <p:cNvSpPr txBox="1"/>
          <p:nvPr>
            <p:ph idx="5" type="body"/>
          </p:nvPr>
        </p:nvSpPr>
        <p:spPr>
          <a:xfrm>
            <a:off x="656133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3" name="Google Shape;213;p35"/>
          <p:cNvSpPr txBox="1"/>
          <p:nvPr>
            <p:ph idx="6" type="body"/>
          </p:nvPr>
        </p:nvSpPr>
        <p:spPr>
          <a:xfrm>
            <a:off x="1261566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4" name="Google Shape;214;p35"/>
          <p:cNvSpPr txBox="1"/>
          <p:nvPr>
            <p:ph idx="7" type="body"/>
          </p:nvPr>
        </p:nvSpPr>
        <p:spPr>
          <a:xfrm>
            <a:off x="1867950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5" name="Google Shape;215;p35"/>
          <p:cNvSpPr txBox="1"/>
          <p:nvPr>
            <p:ph idx="8" type="body"/>
          </p:nvPr>
        </p:nvSpPr>
        <p:spPr>
          <a:xfrm>
            <a:off x="1867950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6" name="Google Shape;216;p35"/>
          <p:cNvSpPr txBox="1"/>
          <p:nvPr>
            <p:ph idx="9" type="body"/>
          </p:nvPr>
        </p:nvSpPr>
        <p:spPr>
          <a:xfrm>
            <a:off x="1261566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6 Numbers">
  <p:cSld name="Content - 6 Numbers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8" name="Google Shape;218;p3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1" name="Google Shape;221;p36"/>
          <p:cNvSpPr txBox="1"/>
          <p:nvPr>
            <p:ph idx="2" type="body"/>
          </p:nvPr>
        </p:nvSpPr>
        <p:spPr>
          <a:xfrm>
            <a:off x="1990793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2" name="Google Shape;222;p36"/>
          <p:cNvSpPr txBox="1"/>
          <p:nvPr>
            <p:ph idx="3" type="body"/>
          </p:nvPr>
        </p:nvSpPr>
        <p:spPr>
          <a:xfrm>
            <a:off x="1990793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3" name="Google Shape;223;p36"/>
          <p:cNvSpPr txBox="1"/>
          <p:nvPr>
            <p:ph idx="4" type="body"/>
          </p:nvPr>
        </p:nvSpPr>
        <p:spPr>
          <a:xfrm>
            <a:off x="9588499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5" type="body"/>
          </p:nvPr>
        </p:nvSpPr>
        <p:spPr>
          <a:xfrm>
            <a:off x="9588497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5" name="Google Shape;225;p36"/>
          <p:cNvSpPr txBox="1"/>
          <p:nvPr>
            <p:ph idx="6" type="body"/>
          </p:nvPr>
        </p:nvSpPr>
        <p:spPr>
          <a:xfrm>
            <a:off x="17186205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6" name="Google Shape;226;p36"/>
          <p:cNvSpPr txBox="1"/>
          <p:nvPr>
            <p:ph idx="7" type="body"/>
          </p:nvPr>
        </p:nvSpPr>
        <p:spPr>
          <a:xfrm>
            <a:off x="17186205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7" name="Google Shape;227;p36"/>
          <p:cNvSpPr txBox="1"/>
          <p:nvPr>
            <p:ph idx="8" type="body"/>
          </p:nvPr>
        </p:nvSpPr>
        <p:spPr>
          <a:xfrm>
            <a:off x="199079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8" name="Google Shape;228;p36"/>
          <p:cNvSpPr txBox="1"/>
          <p:nvPr>
            <p:ph idx="9" type="body"/>
          </p:nvPr>
        </p:nvSpPr>
        <p:spPr>
          <a:xfrm>
            <a:off x="199079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9" name="Google Shape;229;p36"/>
          <p:cNvSpPr txBox="1"/>
          <p:nvPr>
            <p:ph idx="13" type="body"/>
          </p:nvPr>
        </p:nvSpPr>
        <p:spPr>
          <a:xfrm>
            <a:off x="9588499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0" name="Google Shape;230;p36"/>
          <p:cNvSpPr txBox="1"/>
          <p:nvPr>
            <p:ph idx="14" type="body"/>
          </p:nvPr>
        </p:nvSpPr>
        <p:spPr>
          <a:xfrm>
            <a:off x="9588497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1" name="Google Shape;231;p36"/>
          <p:cNvSpPr txBox="1"/>
          <p:nvPr>
            <p:ph idx="15" type="body"/>
          </p:nvPr>
        </p:nvSpPr>
        <p:spPr>
          <a:xfrm>
            <a:off x="1718620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2" name="Google Shape;232;p36"/>
          <p:cNvSpPr txBox="1"/>
          <p:nvPr>
            <p:ph idx="16" type="body"/>
          </p:nvPr>
        </p:nvSpPr>
        <p:spPr>
          <a:xfrm>
            <a:off x="1718620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Content Left">
  <p:cSld name="Image - 2 Content Lef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5" name="Google Shape;235;p3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6" name="Google Shape;236;p37"/>
          <p:cNvSpPr txBox="1"/>
          <p:nvPr>
            <p:ph idx="2" type="body"/>
          </p:nvPr>
        </p:nvSpPr>
        <p:spPr>
          <a:xfrm>
            <a:off x="2086903" y="363720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3" type="body"/>
          </p:nvPr>
        </p:nvSpPr>
        <p:spPr>
          <a:xfrm>
            <a:off x="2086903" y="5246215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8" name="Google Shape;238;p37"/>
          <p:cNvSpPr txBox="1"/>
          <p:nvPr>
            <p:ph idx="4" type="body"/>
          </p:nvPr>
        </p:nvSpPr>
        <p:spPr>
          <a:xfrm>
            <a:off x="2086903" y="840857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9" name="Google Shape;239;p37"/>
          <p:cNvSpPr txBox="1"/>
          <p:nvPr>
            <p:ph idx="5" type="body"/>
          </p:nvPr>
        </p:nvSpPr>
        <p:spPr>
          <a:xfrm>
            <a:off x="2086903" y="10017586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240" name="Google Shape;240;p37"/>
          <p:cNvCxnSpPr/>
          <p:nvPr/>
        </p:nvCxnSpPr>
        <p:spPr>
          <a:xfrm>
            <a:off x="1925729" y="7256795"/>
            <a:ext cx="7865700" cy="0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Image" id="241" name="Google Shape;24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42" name="Google Shape;24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/>
          <p:nvPr>
            <p:ph idx="6" type="pic"/>
          </p:nvPr>
        </p:nvSpPr>
        <p:spPr>
          <a:xfrm>
            <a:off x="15135246" y="-975654"/>
            <a:ext cx="11121000" cy="13333200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244" name="Google Shape;24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 &amp; Box">
  <p:cSld name="Image - 3 Points with Images &amp; Box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/>
          <p:nvPr/>
        </p:nvSpPr>
        <p:spPr>
          <a:xfrm>
            <a:off x="869684" y="2587215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38"/>
          <p:cNvSpPr/>
          <p:nvPr/>
        </p:nvSpPr>
        <p:spPr>
          <a:xfrm>
            <a:off x="860733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38"/>
          <p:cNvSpPr/>
          <p:nvPr/>
        </p:nvSpPr>
        <p:spPr>
          <a:xfrm>
            <a:off x="1634498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1363387" y="7403909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38"/>
          <p:cNvSpPr txBox="1"/>
          <p:nvPr>
            <p:ph idx="2" type="body"/>
          </p:nvPr>
        </p:nvSpPr>
        <p:spPr>
          <a:xfrm>
            <a:off x="136338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38"/>
          <p:cNvSpPr txBox="1"/>
          <p:nvPr>
            <p:ph idx="3" type="body"/>
          </p:nvPr>
        </p:nvSpPr>
        <p:spPr>
          <a:xfrm>
            <a:off x="9095877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2" name="Google Shape;252;p38"/>
          <p:cNvSpPr txBox="1"/>
          <p:nvPr>
            <p:ph idx="4" type="body"/>
          </p:nvPr>
        </p:nvSpPr>
        <p:spPr>
          <a:xfrm>
            <a:off x="909587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3" name="Google Shape;253;p38"/>
          <p:cNvSpPr txBox="1"/>
          <p:nvPr>
            <p:ph idx="5" type="body"/>
          </p:nvPr>
        </p:nvSpPr>
        <p:spPr>
          <a:xfrm>
            <a:off x="16831806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4" name="Google Shape;254;p38"/>
          <p:cNvSpPr txBox="1"/>
          <p:nvPr>
            <p:ph idx="6" type="body"/>
          </p:nvPr>
        </p:nvSpPr>
        <p:spPr>
          <a:xfrm>
            <a:off x="16831806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5" name="Google Shape;255;p38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56" name="Google Shape;256;p38"/>
          <p:cNvSpPr txBox="1"/>
          <p:nvPr>
            <p:ph idx="7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7" name="Google Shape;257;p38"/>
          <p:cNvSpPr/>
          <p:nvPr>
            <p:ph idx="8" type="pic"/>
          </p:nvPr>
        </p:nvSpPr>
        <p:spPr>
          <a:xfrm>
            <a:off x="136338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58" name="Google Shape;258;p38"/>
          <p:cNvSpPr/>
          <p:nvPr>
            <p:ph idx="9" type="pic"/>
          </p:nvPr>
        </p:nvSpPr>
        <p:spPr>
          <a:xfrm>
            <a:off x="909587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59" name="Google Shape;259;p38"/>
          <p:cNvSpPr/>
          <p:nvPr>
            <p:ph idx="13" type="pic"/>
          </p:nvPr>
        </p:nvSpPr>
        <p:spPr>
          <a:xfrm>
            <a:off x="16831806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">
  <p:cSld name="Image - Big Title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>
            <p:ph type="title"/>
          </p:nvPr>
        </p:nvSpPr>
        <p:spPr>
          <a:xfrm>
            <a:off x="2564146" y="9353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39"/>
          <p:cNvSpPr/>
          <p:nvPr>
            <p:ph idx="2" type="pic"/>
          </p:nvPr>
        </p:nvSpPr>
        <p:spPr>
          <a:xfrm>
            <a:off x="15135246" y="-975655"/>
            <a:ext cx="11121000" cy="13333200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264" name="Google Shape;26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>
            <p:ph idx="3" type="body"/>
          </p:nvPr>
        </p:nvSpPr>
        <p:spPr>
          <a:xfrm>
            <a:off x="1406240" y="7682375"/>
            <a:ext cx="10160100" cy="19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39"/>
          <p:cNvSpPr txBox="1"/>
          <p:nvPr>
            <p:ph idx="4" type="body"/>
          </p:nvPr>
        </p:nvSpPr>
        <p:spPr>
          <a:xfrm>
            <a:off x="1406240" y="5073134"/>
            <a:ext cx="101601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">
  <p:cSld name="Image - 2 Points and Image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69" name="Google Shape;269;p4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0" name="Google Shape;270;p40"/>
          <p:cNvSpPr/>
          <p:nvPr>
            <p:ph idx="2" type="pic"/>
          </p:nvPr>
        </p:nvSpPr>
        <p:spPr>
          <a:xfrm>
            <a:off x="11430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71" name="Google Shape;271;p40"/>
          <p:cNvSpPr/>
          <p:nvPr>
            <p:ph idx="3" type="pic"/>
          </p:nvPr>
        </p:nvSpPr>
        <p:spPr>
          <a:xfrm>
            <a:off x="11430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72" name="Google Shape;272;p40"/>
          <p:cNvSpPr txBox="1"/>
          <p:nvPr>
            <p:ph idx="4" type="body"/>
          </p:nvPr>
        </p:nvSpPr>
        <p:spPr>
          <a:xfrm>
            <a:off x="7896090" y="3213205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40"/>
          <p:cNvSpPr txBox="1"/>
          <p:nvPr>
            <p:ph idx="5" type="body"/>
          </p:nvPr>
        </p:nvSpPr>
        <p:spPr>
          <a:xfrm>
            <a:off x="7896090" y="4938653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40"/>
          <p:cNvSpPr txBox="1"/>
          <p:nvPr>
            <p:ph idx="6" type="body"/>
          </p:nvPr>
        </p:nvSpPr>
        <p:spPr>
          <a:xfrm>
            <a:off x="7896090" y="8259990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40"/>
          <p:cNvSpPr txBox="1"/>
          <p:nvPr>
            <p:ph idx="7" type="body"/>
          </p:nvPr>
        </p:nvSpPr>
        <p:spPr>
          <a:xfrm>
            <a:off x="7896090" y="9985438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 (Right)">
  <p:cSld name="Image - 2 Points and Images (Right)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78" name="Google Shape;278;p4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9" name="Google Shape;279;p41"/>
          <p:cNvSpPr/>
          <p:nvPr>
            <p:ph idx="2" type="pic"/>
          </p:nvPr>
        </p:nvSpPr>
        <p:spPr>
          <a:xfrm>
            <a:off x="173736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80" name="Google Shape;280;p41"/>
          <p:cNvSpPr/>
          <p:nvPr>
            <p:ph idx="3" type="pic"/>
          </p:nvPr>
        </p:nvSpPr>
        <p:spPr>
          <a:xfrm>
            <a:off x="173736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281" name="Google Shape;281;p41"/>
          <p:cNvSpPr txBox="1"/>
          <p:nvPr>
            <p:ph idx="4" type="body"/>
          </p:nvPr>
        </p:nvSpPr>
        <p:spPr>
          <a:xfrm>
            <a:off x="1143096" y="3213205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2" name="Google Shape;282;p41"/>
          <p:cNvSpPr txBox="1"/>
          <p:nvPr>
            <p:ph idx="5" type="body"/>
          </p:nvPr>
        </p:nvSpPr>
        <p:spPr>
          <a:xfrm>
            <a:off x="1143097" y="4938653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3" name="Google Shape;283;p41"/>
          <p:cNvSpPr txBox="1"/>
          <p:nvPr>
            <p:ph idx="6" type="body"/>
          </p:nvPr>
        </p:nvSpPr>
        <p:spPr>
          <a:xfrm>
            <a:off x="1143096" y="8259990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4" name="Google Shape;284;p41"/>
          <p:cNvSpPr txBox="1"/>
          <p:nvPr>
            <p:ph idx="7" type="body"/>
          </p:nvPr>
        </p:nvSpPr>
        <p:spPr>
          <a:xfrm>
            <a:off x="1143097" y="9985438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MultiBullet">
  <p:cSld name="Content - 3 Horizontal MultiBulle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6" name="Google Shape;286;p4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88" name="Google Shape;288;p4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9" name="Google Shape;289;p42"/>
          <p:cNvSpPr txBox="1"/>
          <p:nvPr>
            <p:ph idx="2" type="body"/>
          </p:nvPr>
        </p:nvSpPr>
        <p:spPr>
          <a:xfrm>
            <a:off x="1831774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0" name="Google Shape;290;p42"/>
          <p:cNvSpPr txBox="1"/>
          <p:nvPr>
            <p:ph idx="3" type="body"/>
          </p:nvPr>
        </p:nvSpPr>
        <p:spPr>
          <a:xfrm>
            <a:off x="1831773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1" name="Google Shape;291;p42"/>
          <p:cNvSpPr txBox="1"/>
          <p:nvPr>
            <p:ph idx="4" type="body"/>
          </p:nvPr>
        </p:nvSpPr>
        <p:spPr>
          <a:xfrm>
            <a:off x="9055918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2" name="Google Shape;292;p42"/>
          <p:cNvSpPr txBox="1"/>
          <p:nvPr>
            <p:ph idx="5" type="body"/>
          </p:nvPr>
        </p:nvSpPr>
        <p:spPr>
          <a:xfrm>
            <a:off x="9055918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3" name="Google Shape;293;p42"/>
          <p:cNvSpPr txBox="1"/>
          <p:nvPr>
            <p:ph idx="6" type="body"/>
          </p:nvPr>
        </p:nvSpPr>
        <p:spPr>
          <a:xfrm>
            <a:off x="16786860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4" name="Google Shape;294;p42"/>
          <p:cNvSpPr txBox="1"/>
          <p:nvPr>
            <p:ph idx="7" type="body"/>
          </p:nvPr>
        </p:nvSpPr>
        <p:spPr>
          <a:xfrm>
            <a:off x="16811059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5" name="Google Shape;295;p42"/>
          <p:cNvSpPr txBox="1"/>
          <p:nvPr/>
        </p:nvSpPr>
        <p:spPr>
          <a:xfrm>
            <a:off x="101586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8079200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1576777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2"/>
          <p:cNvSpPr txBox="1"/>
          <p:nvPr>
            <p:ph idx="8" type="body"/>
          </p:nvPr>
        </p:nvSpPr>
        <p:spPr>
          <a:xfrm>
            <a:off x="9055918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299" name="Google Shape;299;p42"/>
          <p:cNvCxnSpPr/>
          <p:nvPr/>
        </p:nvCxnSpPr>
        <p:spPr>
          <a:xfrm>
            <a:off x="1046970" y="7582524"/>
            <a:ext cx="22290000" cy="0"/>
          </a:xfrm>
          <a:prstGeom prst="straightConnector1">
            <a:avLst/>
          </a:prstGeom>
          <a:noFill/>
          <a:ln cap="flat" cmpd="sng" w="12700">
            <a:solidFill>
              <a:srgbClr val="275EA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00" name="Google Shape;300;p42"/>
          <p:cNvSpPr txBox="1"/>
          <p:nvPr>
            <p:ph idx="9" type="body"/>
          </p:nvPr>
        </p:nvSpPr>
        <p:spPr>
          <a:xfrm>
            <a:off x="10068007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1" name="Google Shape;301;p42"/>
          <p:cNvSpPr txBox="1"/>
          <p:nvPr>
            <p:ph idx="13" type="body"/>
          </p:nvPr>
        </p:nvSpPr>
        <p:spPr>
          <a:xfrm>
            <a:off x="1831774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2" name="Google Shape;302;p42"/>
          <p:cNvSpPr txBox="1"/>
          <p:nvPr>
            <p:ph idx="14" type="body"/>
          </p:nvPr>
        </p:nvSpPr>
        <p:spPr>
          <a:xfrm>
            <a:off x="2843863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3" name="Google Shape;303;p42"/>
          <p:cNvSpPr txBox="1"/>
          <p:nvPr>
            <p:ph idx="15" type="body"/>
          </p:nvPr>
        </p:nvSpPr>
        <p:spPr>
          <a:xfrm>
            <a:off x="16811060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4" name="Google Shape;304;p42"/>
          <p:cNvSpPr txBox="1"/>
          <p:nvPr>
            <p:ph idx="16" type="body"/>
          </p:nvPr>
        </p:nvSpPr>
        <p:spPr>
          <a:xfrm>
            <a:off x="17823149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Table Simple">
  <p:cSld name="Image - Table Simpl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07" name="Google Shape;307;p4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graphicFrame>
        <p:nvGraphicFramePr>
          <p:cNvPr id="308" name="Google Shape;308;p43"/>
          <p:cNvGraphicFramePr/>
          <p:nvPr/>
        </p:nvGraphicFramePr>
        <p:xfrm>
          <a:off x="1206500" y="3235360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{23422B94-C472-466A-AA47-7497235E7BB0}</a:tableStyleId>
              </a:tblPr>
              <a:tblGrid>
                <a:gridCol w="4468625"/>
                <a:gridCol w="4468625"/>
                <a:gridCol w="4468625"/>
                <a:gridCol w="4468625"/>
                <a:gridCol w="4468625"/>
              </a:tblGrid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 (Right)" showMasterSp="0">
  <p:cSld name="Image - Big Title (Right)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/>
          <p:nvPr>
            <p:ph idx="2" type="pic"/>
          </p:nvPr>
        </p:nvSpPr>
        <p:spPr>
          <a:xfrm>
            <a:off x="-1512277" y="955533"/>
            <a:ext cx="13404600" cy="11679900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13035190" y="6354190"/>
            <a:ext cx="1015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2" name="Google Shape;312;p44"/>
          <p:cNvSpPr txBox="1"/>
          <p:nvPr>
            <p:ph idx="3" type="body"/>
          </p:nvPr>
        </p:nvSpPr>
        <p:spPr>
          <a:xfrm>
            <a:off x="13035190" y="7894938"/>
            <a:ext cx="1016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13" name="Google Shape;31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3" cy="1049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 and Background">
  <p:cSld name="Content with Title and Background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ight" showMasterSp="0">
  <p:cSld name="Title - Light"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6@4x.png" id="316" name="Google Shape;316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5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8" name="Google Shape;318;p45"/>
          <p:cNvSpPr txBox="1"/>
          <p:nvPr>
            <p:ph idx="2" type="body"/>
          </p:nvPr>
        </p:nvSpPr>
        <p:spPr>
          <a:xfrm>
            <a:off x="1079500" y="5824288"/>
            <a:ext cx="222249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9" name="Google Shape;319;p45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0" name="Google Shape;320;p45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1" name="Google Shape;321;p45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2" name="Google Shape;322;p45"/>
          <p:cNvSpPr txBox="1"/>
          <p:nvPr>
            <p:ph idx="6" type="body"/>
          </p:nvPr>
        </p:nvSpPr>
        <p:spPr>
          <a:xfrm>
            <a:off x="15133502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3" name="Google Shape;323;p45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4" name="Google Shape;324;p45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 Image" showMasterSp="0">
  <p:cSld name="Title - Dark Image">
    <p:bg>
      <p:bgPr>
        <a:solidFill>
          <a:schemeClr val="accen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46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9" name="Google Shape;329;p46"/>
          <p:cNvSpPr txBox="1"/>
          <p:nvPr>
            <p:ph idx="2" type="body"/>
          </p:nvPr>
        </p:nvSpPr>
        <p:spPr>
          <a:xfrm>
            <a:off x="12432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0" name="Google Shape;330;p46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1" name="Google Shape;331;p46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2" name="Google Shape;332;p46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3" name="Google Shape;333;p46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4" name="Google Shape;334;p46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5" name="Google Shape;335;p46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336" name="Google Shape;33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Dark" showMasterSp="0">
  <p:cSld name="Divider - Dark">
    <p:bg>
      <p:bgPr>
        <a:solidFill>
          <a:schemeClr val="accen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0" name="Google Shape;340;p47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47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32x.png" id="342" name="Google Shape;34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43" name="Google Shape;34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7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45" name="Google Shape;34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" showMasterSp="0">
  <p:cSld name="Divider - Light">
    <p:bg>
      <p:bgPr>
        <a:solidFill>
          <a:srgbClr val="FFFFFF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348" name="Google Shape;34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49" name="Google Shape;34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8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1" name="Google Shape;351;p48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2" name="Google Shape;352;p48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53" name="Google Shape;35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10251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Image" showMasterSp="0">
  <p:cSld name="Divider - Image">
    <p:bg>
      <p:bgPr>
        <a:solidFill>
          <a:schemeClr val="accen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9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356" name="Google Shape;35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57" name="Google Shape;35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9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9" name="Google Shape;359;p49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0" name="Google Shape;360;p49"/>
          <p:cNvSpPr txBox="1"/>
          <p:nvPr>
            <p:ph idx="12" type="sldNum"/>
          </p:nvPr>
        </p:nvSpPr>
        <p:spPr>
          <a:xfrm>
            <a:off x="23147873" y="1304535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61" name="Google Shape;36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Light" showMasterSp="0">
  <p:cSld name="Contact - Light">
    <p:bg>
      <p:bgPr>
        <a:solidFill>
          <a:srgbClr val="FFFFF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50"/>
          <p:cNvSpPr txBox="1"/>
          <p:nvPr>
            <p:ph idx="1" type="body"/>
          </p:nvPr>
        </p:nvSpPr>
        <p:spPr>
          <a:xfrm>
            <a:off x="1147521" y="10837757"/>
            <a:ext cx="6264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5" name="Google Shape;365;p50"/>
          <p:cNvSpPr txBox="1"/>
          <p:nvPr>
            <p:ph idx="2" type="body"/>
          </p:nvPr>
        </p:nvSpPr>
        <p:spPr>
          <a:xfrm>
            <a:off x="1185056" y="5747995"/>
            <a:ext cx="134334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6" name="Google Shape;366;p50"/>
          <p:cNvSpPr txBox="1"/>
          <p:nvPr>
            <p:ph idx="3" type="body"/>
          </p:nvPr>
        </p:nvSpPr>
        <p:spPr>
          <a:xfrm>
            <a:off x="1185056" y="9264484"/>
            <a:ext cx="13433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7" name="Google Shape;367;p50"/>
          <p:cNvSpPr txBox="1"/>
          <p:nvPr>
            <p:ph idx="4" type="body"/>
          </p:nvPr>
        </p:nvSpPr>
        <p:spPr>
          <a:xfrm>
            <a:off x="1185056" y="4343093"/>
            <a:ext cx="3671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8" name="Google Shape;368;p50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50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70" name="Google Shape;37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50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50"/>
          <p:cNvSpPr txBox="1"/>
          <p:nvPr>
            <p:ph idx="12" type="sldNum"/>
          </p:nvPr>
        </p:nvSpPr>
        <p:spPr>
          <a:xfrm>
            <a:off x="23225274" y="1304535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74" name="Google Shape;37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without &quot;" showMasterSp="0">
  <p:cSld name="Quote - Light without &quot;">
    <p:bg>
      <p:bgPr>
        <a:solidFill>
          <a:srgbClr val="FFFFFF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76" name="Google Shape;376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1"/>
          <p:cNvSpPr txBox="1"/>
          <p:nvPr>
            <p:ph idx="1" type="body"/>
          </p:nvPr>
        </p:nvSpPr>
        <p:spPr>
          <a:xfrm>
            <a:off x="2438050" y="5693747"/>
            <a:ext cx="12751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8" name="Google Shape;378;p51"/>
          <p:cNvSpPr/>
          <p:nvPr>
            <p:ph idx="2" type="pic"/>
          </p:nvPr>
        </p:nvSpPr>
        <p:spPr>
          <a:xfrm>
            <a:off x="2584376" y="8918881"/>
            <a:ext cx="1781400" cy="1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9" name="Google Shape;379;p51"/>
          <p:cNvSpPr/>
          <p:nvPr/>
        </p:nvSpPr>
        <p:spPr>
          <a:xfrm>
            <a:off x="2586281" y="8922124"/>
            <a:ext cx="1778100" cy="1778100"/>
          </a:xfrm>
          <a:prstGeom prst="ellipse">
            <a:avLst/>
          </a:prstGeom>
          <a:solidFill>
            <a:srgbClr val="005FAA">
              <a:alpha val="48627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51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p51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82" name="Google Shape;382;p51"/>
          <p:cNvSpPr txBox="1"/>
          <p:nvPr>
            <p:ph idx="3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3" name="Google Shape;383;p51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384" name="Google Shape;38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&amp; no image" showMasterSp="0">
  <p:cSld name="Quote - Light &amp; no image">
    <p:bg>
      <p:bgPr>
        <a:solidFill>
          <a:srgbClr val="FFFFF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86" name="Google Shape;38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2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8" name="Google Shape;388;p52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9" name="Google Shape;389;p52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2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52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2" name="Google Shape;392;p52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93" name="Google Shape;39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&amp; no image" showMasterSp="0">
  <p:cSld name="Quote - Blue &amp; no image">
    <p:bg>
      <p:bgPr>
        <a:solidFill>
          <a:srgbClr val="005FAA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95" name="Google Shape;395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3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7" name="Google Shape;397;p53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8" name="Google Shape;398;p53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3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53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1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1" name="Google Shape;401;p53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402" name="Google Shape;40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Light" showMasterSp="0">
  <p:cSld name="Closing - Light">
    <p:bg>
      <p:bgPr>
        <a:solidFill>
          <a:srgbClr val="FFFF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04" name="Google Shape;40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4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4"/>
          <p:cNvSpPr txBox="1"/>
          <p:nvPr>
            <p:ph idx="1" type="body"/>
          </p:nvPr>
        </p:nvSpPr>
        <p:spPr>
          <a:xfrm>
            <a:off x="13019212" y="2334101"/>
            <a:ext cx="895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6" name="Google Shape;406;p54"/>
          <p:cNvSpPr txBox="1"/>
          <p:nvPr>
            <p:ph idx="2" type="body"/>
          </p:nvPr>
        </p:nvSpPr>
        <p:spPr>
          <a:xfrm>
            <a:off x="13019213" y="5729097"/>
            <a:ext cx="89721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7" name="Google Shape;407;p54"/>
          <p:cNvSpPr txBox="1"/>
          <p:nvPr>
            <p:ph idx="3" type="body"/>
          </p:nvPr>
        </p:nvSpPr>
        <p:spPr>
          <a:xfrm>
            <a:off x="13019212" y="8750802"/>
            <a:ext cx="8972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1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08" name="Google Shape;40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54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4"/>
          <p:cNvSpPr txBox="1"/>
          <p:nvPr/>
        </p:nvSpPr>
        <p:spPr>
          <a:xfrm>
            <a:off x="14251175" y="10252475"/>
            <a:ext cx="7726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0" name="Google Shape;410;p54"/>
          <p:cNvSpPr/>
          <p:nvPr/>
        </p:nvSpPr>
        <p:spPr>
          <a:xfrm>
            <a:off x="1287822" y="-2530978"/>
            <a:ext cx="6196800" cy="77739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54"/>
          <p:cNvSpPr txBox="1"/>
          <p:nvPr/>
        </p:nvSpPr>
        <p:spPr>
          <a:xfrm>
            <a:off x="13019213" y="6714498"/>
            <a:ext cx="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4"/>
          <p:cNvSpPr txBox="1"/>
          <p:nvPr/>
        </p:nvSpPr>
        <p:spPr>
          <a:xfrm>
            <a:off x="13019213" y="7641598"/>
            <a:ext cx="41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4"/>
          <p:cNvSpPr txBox="1"/>
          <p:nvPr>
            <p:ph idx="4" type="body"/>
          </p:nvPr>
        </p:nvSpPr>
        <p:spPr>
          <a:xfrm>
            <a:off x="13682636" y="6714498"/>
            <a:ext cx="82950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4" name="Google Shape;414;p54"/>
          <p:cNvSpPr txBox="1"/>
          <p:nvPr>
            <p:ph idx="5" type="body"/>
          </p:nvPr>
        </p:nvSpPr>
        <p:spPr>
          <a:xfrm>
            <a:off x="13682636" y="76742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415" name="Google Shape;41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6751" y="114151"/>
            <a:ext cx="5785651" cy="449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 columns">
  <p:cSld name="Text 2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2"/>
          <p:cNvSpPr txBox="1"/>
          <p:nvPr>
            <p:ph idx="2" type="body"/>
          </p:nvPr>
        </p:nvSpPr>
        <p:spPr>
          <a:xfrm>
            <a:off x="471056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" name="Google Shape;32;p22"/>
          <p:cNvSpPr txBox="1"/>
          <p:nvPr>
            <p:ph idx="3" type="body"/>
          </p:nvPr>
        </p:nvSpPr>
        <p:spPr>
          <a:xfrm>
            <a:off x="12399819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" showMasterSp="0">
  <p:cSld name="Closing - Dark">
    <p:bg>
      <p:bgPr>
        <a:solidFill>
          <a:schemeClr val="accen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"/>
          <p:cNvSpPr txBox="1"/>
          <p:nvPr>
            <p:ph idx="1" type="body"/>
          </p:nvPr>
        </p:nvSpPr>
        <p:spPr>
          <a:xfrm>
            <a:off x="2438050" y="4854090"/>
            <a:ext cx="937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8" name="Google Shape;418;p55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9" name="Google Shape;419;p55"/>
          <p:cNvSpPr txBox="1"/>
          <p:nvPr>
            <p:ph idx="3" type="body"/>
          </p:nvPr>
        </p:nvSpPr>
        <p:spPr>
          <a:xfrm>
            <a:off x="2438050" y="10646726"/>
            <a:ext cx="60126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20" name="Google Shape;420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1" name="Google Shape;42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5"/>
          <p:cNvSpPr/>
          <p:nvPr/>
        </p:nvSpPr>
        <p:spPr>
          <a:xfrm>
            <a:off x="2438047" y="-18452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23" name="Google Shape;42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5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425" name="Google Shape;42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5" y="-5088052"/>
            <a:ext cx="8811388" cy="1849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6" name="Google Shape;426;p5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7" name="Google Shape;427;p5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55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9" name="Google Shape;429;p55"/>
          <p:cNvSpPr txBox="1"/>
          <p:nvPr>
            <p:ph idx="4" type="body"/>
          </p:nvPr>
        </p:nvSpPr>
        <p:spPr>
          <a:xfrm>
            <a:off x="3523239" y="8010452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0" name="Google Shape;430;p55"/>
          <p:cNvSpPr txBox="1"/>
          <p:nvPr>
            <p:ph idx="5" type="body"/>
          </p:nvPr>
        </p:nvSpPr>
        <p:spPr>
          <a:xfrm>
            <a:off x="3523239" y="8925831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431" name="Google Shape;431;p5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(Only Title)" showMasterSp="0">
  <p:cSld name="Divider - Light (Only Title)">
    <p:bg>
      <p:bgPr>
        <a:solidFill>
          <a:srgbClr val="FFFFF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 txBox="1"/>
          <p:nvPr>
            <p:ph idx="1" type="body"/>
          </p:nvPr>
        </p:nvSpPr>
        <p:spPr>
          <a:xfrm>
            <a:off x="1198153" y="5867398"/>
            <a:ext cx="13402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4" name="Google Shape;434;p5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35" name="Google Shape;43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6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437" name="Google Shape;43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625" y="-125155"/>
            <a:ext cx="3435898" cy="267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ogo and Footer">
  <p:cSld name="Logo and Footer (Blank)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7"/>
          <p:cNvSpPr txBox="1"/>
          <p:nvPr>
            <p:ph idx="12" type="sldNum"/>
          </p:nvPr>
        </p:nvSpPr>
        <p:spPr>
          <a:xfrm>
            <a:off x="23580042" y="13067768"/>
            <a:ext cx="3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440" name="Google Shape;440;p57"/>
          <p:cNvSpPr/>
          <p:nvPr/>
        </p:nvSpPr>
        <p:spPr>
          <a:xfrm>
            <a:off x="313400" y="13067775"/>
            <a:ext cx="23266800" cy="5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>
  <p:cSld name="TITLE_AND_BODY_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445" name="Google Shape;445;p59"/>
          <p:cNvSpPr txBox="1"/>
          <p:nvPr>
            <p:ph idx="1" type="subTitle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7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" name="Google Shape;446;p5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 1">
  <p:cSld name="Content - 3 Vertical with Lines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8" name="Google Shape;448;p6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-936669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450" name="Google Shape;450;p61"/>
          <p:cNvSpPr txBox="1"/>
          <p:nvPr>
            <p:ph idx="1" type="body"/>
          </p:nvPr>
        </p:nvSpPr>
        <p:spPr>
          <a:xfrm>
            <a:off x="2563814" y="16033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1" name="Google Shape;451;p61"/>
          <p:cNvSpPr txBox="1"/>
          <p:nvPr>
            <p:ph idx="12" type="sldNum"/>
          </p:nvPr>
        </p:nvSpPr>
        <p:spPr>
          <a:xfrm>
            <a:off x="23351074" y="128929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452" name="Google Shape;452;p61"/>
          <p:cNvSpPr txBox="1"/>
          <p:nvPr>
            <p:ph idx="2" type="body"/>
          </p:nvPr>
        </p:nvSpPr>
        <p:spPr>
          <a:xfrm>
            <a:off x="2025367" y="43571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3" name="Google Shape;453;p61"/>
          <p:cNvSpPr txBox="1"/>
          <p:nvPr>
            <p:ph idx="3" type="body"/>
          </p:nvPr>
        </p:nvSpPr>
        <p:spPr>
          <a:xfrm>
            <a:off x="2025366" y="53078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4" name="Google Shape;454;p61"/>
          <p:cNvSpPr txBox="1"/>
          <p:nvPr/>
        </p:nvSpPr>
        <p:spPr>
          <a:xfrm>
            <a:off x="1015862" y="42957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1"/>
          <p:cNvSpPr txBox="1"/>
          <p:nvPr>
            <p:ph idx="4" type="body"/>
          </p:nvPr>
        </p:nvSpPr>
        <p:spPr>
          <a:xfrm>
            <a:off x="2025368" y="7580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6" name="Google Shape;456;p61"/>
          <p:cNvSpPr txBox="1"/>
          <p:nvPr>
            <p:ph idx="5" type="body"/>
          </p:nvPr>
        </p:nvSpPr>
        <p:spPr>
          <a:xfrm>
            <a:off x="2025367" y="8530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7" name="Google Shape;457;p61"/>
          <p:cNvSpPr txBox="1"/>
          <p:nvPr/>
        </p:nvSpPr>
        <p:spPr>
          <a:xfrm>
            <a:off x="1015862" y="7518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61"/>
          <p:cNvSpPr txBox="1"/>
          <p:nvPr>
            <p:ph idx="6" type="body"/>
          </p:nvPr>
        </p:nvSpPr>
        <p:spPr>
          <a:xfrm>
            <a:off x="2025368" y="13127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9" name="Google Shape;459;p61"/>
          <p:cNvSpPr txBox="1"/>
          <p:nvPr>
            <p:ph idx="7" type="body"/>
          </p:nvPr>
        </p:nvSpPr>
        <p:spPr>
          <a:xfrm>
            <a:off x="2025366" y="21491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0" name="Google Shape;460;p61"/>
          <p:cNvSpPr txBox="1"/>
          <p:nvPr/>
        </p:nvSpPr>
        <p:spPr>
          <a:xfrm>
            <a:off x="1015862" y="16322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p61"/>
          <p:cNvCxnSpPr/>
          <p:nvPr/>
        </p:nvCxnSpPr>
        <p:spPr>
          <a:xfrm>
            <a:off x="2025368" y="38828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62" name="Google Shape;462;p61"/>
          <p:cNvCxnSpPr/>
          <p:nvPr/>
        </p:nvCxnSpPr>
        <p:spPr>
          <a:xfrm>
            <a:off x="2025368" y="6908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63" name="Google Shape;463;p61"/>
          <p:cNvSpPr txBox="1"/>
          <p:nvPr>
            <p:ph idx="8" type="body"/>
          </p:nvPr>
        </p:nvSpPr>
        <p:spPr>
          <a:xfrm>
            <a:off x="2025368" y="102131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4" name="Google Shape;464;p61"/>
          <p:cNvSpPr txBox="1"/>
          <p:nvPr>
            <p:ph idx="9" type="body"/>
          </p:nvPr>
        </p:nvSpPr>
        <p:spPr>
          <a:xfrm>
            <a:off x="2025367" y="111638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5" name="Google Shape;465;p61"/>
          <p:cNvSpPr txBox="1"/>
          <p:nvPr/>
        </p:nvSpPr>
        <p:spPr>
          <a:xfrm>
            <a:off x="1015862" y="101517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p61"/>
          <p:cNvCxnSpPr/>
          <p:nvPr/>
        </p:nvCxnSpPr>
        <p:spPr>
          <a:xfrm>
            <a:off x="2025368" y="96937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68" name="Google Shape;468;p62"/>
          <p:cNvPicPr preferRelativeResize="0"/>
          <p:nvPr/>
        </p:nvPicPr>
        <p:blipFill rotWithShape="1">
          <a:blip r:embed="rId2">
            <a:alphaModFix amt="25000"/>
          </a:blip>
          <a:srcRect b="7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62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470" name="Google Shape;470;p62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71" name="Google Shape;471;p6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6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3" name="Google Shape;473;p6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474" name="Google Shape;474;p62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5" name="Google Shape;475;p62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05b8a56801_0_992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4" name="Google Shape;484;g305b8a56801_0_992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5" name="Google Shape;485;g305b8a56801_0_992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b="0" i="0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M Sans"/>
              <a:buNone/>
              <a:defRPr b="0" i="0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 and Background">
  <p:cSld name="Content with Title and Background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05b8a56801_0_986"/>
          <p:cNvSpPr txBox="1"/>
          <p:nvPr/>
        </p:nvSpPr>
        <p:spPr>
          <a:xfrm>
            <a:off x="20867075" y="13045342"/>
            <a:ext cx="251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88" name="Google Shape;488;g305b8a56801_0_98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305b8a56801_0_98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490" name="Google Shape;490;g305b8a56801_0_98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1" name="Google Shape;491;g305b8a56801_0_986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05c9d7c5ae_1_2301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4" name="Google Shape;494;g305c9d7c5ae_1_2301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1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 columns">
  <p:cSld name="Text 2 columns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05b8a56801_0_1398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7" name="Google Shape;497;g305b8a56801_0_1398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8" name="Google Shape;498;g305b8a56801_0_1398"/>
          <p:cNvSpPr txBox="1"/>
          <p:nvPr>
            <p:ph idx="2" type="body"/>
          </p:nvPr>
        </p:nvSpPr>
        <p:spPr>
          <a:xfrm>
            <a:off x="471056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9" name="Google Shape;499;g305b8a56801_0_1398"/>
          <p:cNvSpPr txBox="1"/>
          <p:nvPr>
            <p:ph idx="3" type="body"/>
          </p:nvPr>
        </p:nvSpPr>
        <p:spPr>
          <a:xfrm>
            <a:off x="12399819" y="3651251"/>
            <a:ext cx="11512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DM Sans"/>
              <a:buChar char="•"/>
              <a:defRPr b="0" i="0" sz="5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▪"/>
              <a:defRPr b="0" i="0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M Sans"/>
              <a:buChar char="o"/>
              <a:defRPr b="0" i="0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M Sans"/>
              <a:buChar char="⮚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M Sans"/>
              <a:buChar char="•"/>
              <a:defRPr b="0"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1" name="Google Shape;501;g3068dd9b778_0_2585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3068dd9b778_0_258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3" name="Google Shape;503;g3068dd9b778_0_258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04" name="Google Shape;504;g3068dd9b778_0_2585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Numbers">
  <p:cSld name="Content - 3 Numbers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6" name="Google Shape;506;g305b8a56801_0_99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05b8a56801_0_99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08" name="Google Shape;508;g305b8a56801_0_99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9" name="Google Shape;509;g305b8a56801_0_996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10" name="Google Shape;510;g305b8a56801_0_996"/>
          <p:cNvSpPr txBox="1"/>
          <p:nvPr>
            <p:ph idx="2" type="body"/>
          </p:nvPr>
        </p:nvSpPr>
        <p:spPr>
          <a:xfrm>
            <a:off x="1715859" y="5347556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1" name="Google Shape;511;g305b8a56801_0_996"/>
          <p:cNvSpPr txBox="1"/>
          <p:nvPr>
            <p:ph idx="3" type="body"/>
          </p:nvPr>
        </p:nvSpPr>
        <p:spPr>
          <a:xfrm>
            <a:off x="1715859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2" name="Google Shape;512;g305b8a56801_0_996"/>
          <p:cNvSpPr txBox="1"/>
          <p:nvPr>
            <p:ph idx="4" type="body"/>
          </p:nvPr>
        </p:nvSpPr>
        <p:spPr>
          <a:xfrm>
            <a:off x="901700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3" name="Google Shape;513;g305b8a56801_0_996"/>
          <p:cNvSpPr txBox="1"/>
          <p:nvPr>
            <p:ph idx="5" type="body"/>
          </p:nvPr>
        </p:nvSpPr>
        <p:spPr>
          <a:xfrm>
            <a:off x="901700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4" name="Google Shape;514;g305b8a56801_0_996"/>
          <p:cNvSpPr txBox="1"/>
          <p:nvPr>
            <p:ph idx="6" type="body"/>
          </p:nvPr>
        </p:nvSpPr>
        <p:spPr>
          <a:xfrm>
            <a:off x="1631814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5" name="Google Shape;515;g305b8a56801_0_996"/>
          <p:cNvSpPr txBox="1"/>
          <p:nvPr>
            <p:ph idx="7" type="body"/>
          </p:nvPr>
        </p:nvSpPr>
        <p:spPr>
          <a:xfrm>
            <a:off x="1631814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 showMasterSp="0">
  <p:cSld name="TITLE_AND_BODY_2">
    <p:bg>
      <p:bgPr>
        <a:solidFill>
          <a:schemeClr val="accent1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05b8a56801_0_970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8" name="Google Shape;518;g305b8a56801_0_970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9" name="Google Shape;519;g305b8a56801_0_970"/>
          <p:cNvSpPr txBox="1"/>
          <p:nvPr>
            <p:ph idx="2" type="body"/>
          </p:nvPr>
        </p:nvSpPr>
        <p:spPr>
          <a:xfrm>
            <a:off x="10795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0" name="Google Shape;520;g305b8a56801_0_970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1" name="Google Shape;521;g305b8a56801_0_970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2" name="Google Shape;522;g305b8a56801_0_970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3" name="Google Shape;523;g305b8a56801_0_970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524" name="Google Shape;524;g305b8a56801_0_9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05b8a56801_0_970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6" name="Google Shape;526;g305b8a56801_0_970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527" name="Google Shape;527;g305b8a56801_0_9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05b8a56801_0_982"/>
          <p:cNvSpPr txBox="1"/>
          <p:nvPr>
            <p:ph idx="11" type="ftr"/>
          </p:nvPr>
        </p:nvSpPr>
        <p:spPr>
          <a:xfrm>
            <a:off x="8424720" y="12762720"/>
            <a:ext cx="77214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0" name="Google Shape;530;g305b8a56801_0_982"/>
          <p:cNvSpPr txBox="1"/>
          <p:nvPr>
            <p:ph idx="12" type="sldNum"/>
          </p:nvPr>
        </p:nvSpPr>
        <p:spPr>
          <a:xfrm>
            <a:off x="17568720" y="12762720"/>
            <a:ext cx="56892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31" name="Google Shape;531;g305b8a56801_0_982"/>
          <p:cNvSpPr txBox="1"/>
          <p:nvPr>
            <p:ph idx="10" type="dt"/>
          </p:nvPr>
        </p:nvSpPr>
        <p:spPr>
          <a:xfrm>
            <a:off x="1312560" y="12762720"/>
            <a:ext cx="56892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05b8a56801_0_1007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i="0" sz="67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4" name="Google Shape;534;g305b8a56801_0_1007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DM Sans"/>
              <a:buNone/>
              <a:defRPr b="0" i="1" sz="53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 (Simple)" showMasterSp="0">
  <p:cSld name="Closing - Dark (Simple)">
    <p:bg>
      <p:bgPr>
        <a:solidFill>
          <a:schemeClr val="accen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05b8a56801_0_1010"/>
          <p:cNvSpPr txBox="1"/>
          <p:nvPr>
            <p:ph idx="1" type="body"/>
          </p:nvPr>
        </p:nvSpPr>
        <p:spPr>
          <a:xfrm>
            <a:off x="2438050" y="5092234"/>
            <a:ext cx="12318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7" name="Google Shape;537;g305b8a56801_0_1010"/>
          <p:cNvSpPr txBox="1"/>
          <p:nvPr>
            <p:ph idx="2" type="body"/>
          </p:nvPr>
        </p:nvSpPr>
        <p:spPr>
          <a:xfrm>
            <a:off x="2438049" y="6667500"/>
            <a:ext cx="12317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38" name="Google Shape;538;g305b8a56801_0_10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6"/>
            <a:ext cx="13751181" cy="8528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39" name="Google Shape;539;g305b8a56801_0_10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05b8a56801_0_1010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541" name="Google Shape;541;g305b8a56801_0_10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42" name="Google Shape;542;g305b8a56801_0_101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g305b8a56801_0_1010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4" name="Google Shape;544;g305b8a56801_0_1010"/>
          <p:cNvSpPr/>
          <p:nvPr/>
        </p:nvSpPr>
        <p:spPr>
          <a:xfrm>
            <a:off x="2438047" y="-18706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5" name="Google Shape;545;g305b8a56801_0_1010"/>
          <p:cNvSpPr txBox="1"/>
          <p:nvPr/>
        </p:nvSpPr>
        <p:spPr>
          <a:xfrm>
            <a:off x="1828450" y="10646725"/>
            <a:ext cx="5056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1" i="0" lang="en-NL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imagine-ai.eu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g305b8a56801_0_10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">
  <p:cSld name="Image - 3 Points with Images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05b8a56801_0_1022"/>
          <p:cNvSpPr txBox="1"/>
          <p:nvPr>
            <p:ph idx="1" type="body"/>
          </p:nvPr>
        </p:nvSpPr>
        <p:spPr>
          <a:xfrm>
            <a:off x="136338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9" name="Google Shape;549;g305b8a56801_0_1022"/>
          <p:cNvSpPr txBox="1"/>
          <p:nvPr>
            <p:ph idx="2" type="body"/>
          </p:nvPr>
        </p:nvSpPr>
        <p:spPr>
          <a:xfrm>
            <a:off x="909587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0" name="Google Shape;550;g305b8a56801_0_1022"/>
          <p:cNvSpPr txBox="1"/>
          <p:nvPr>
            <p:ph idx="3" type="body"/>
          </p:nvPr>
        </p:nvSpPr>
        <p:spPr>
          <a:xfrm>
            <a:off x="16786860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1" name="Google Shape;551;g305b8a56801_0_1022"/>
          <p:cNvSpPr/>
          <p:nvPr>
            <p:ph idx="4" type="pic"/>
          </p:nvPr>
        </p:nvSpPr>
        <p:spPr>
          <a:xfrm>
            <a:off x="136338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52" name="Google Shape;552;g305b8a56801_0_102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53" name="Google Shape;553;g305b8a56801_0_1022"/>
          <p:cNvSpPr txBox="1"/>
          <p:nvPr>
            <p:ph idx="5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4" name="Google Shape;554;g305b8a56801_0_1022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55" name="Google Shape;555;g305b8a56801_0_1022"/>
          <p:cNvSpPr/>
          <p:nvPr>
            <p:ph idx="6" type="pic"/>
          </p:nvPr>
        </p:nvSpPr>
        <p:spPr>
          <a:xfrm>
            <a:off x="909587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56" name="Google Shape;556;g305b8a56801_0_1022"/>
          <p:cNvSpPr/>
          <p:nvPr>
            <p:ph idx="7" type="pic"/>
          </p:nvPr>
        </p:nvSpPr>
        <p:spPr>
          <a:xfrm>
            <a:off x="16831806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57" name="Google Shape;557;g305b8a56801_0_1022"/>
          <p:cNvSpPr txBox="1"/>
          <p:nvPr>
            <p:ph idx="8" type="body"/>
          </p:nvPr>
        </p:nvSpPr>
        <p:spPr>
          <a:xfrm>
            <a:off x="1365849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8" name="Google Shape;558;g305b8a56801_0_1022"/>
          <p:cNvSpPr txBox="1"/>
          <p:nvPr>
            <p:ph idx="9" type="body"/>
          </p:nvPr>
        </p:nvSpPr>
        <p:spPr>
          <a:xfrm>
            <a:off x="9095877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9" name="Google Shape;559;g305b8a56801_0_1022"/>
          <p:cNvSpPr txBox="1"/>
          <p:nvPr>
            <p:ph idx="13" type="body"/>
          </p:nvPr>
        </p:nvSpPr>
        <p:spPr>
          <a:xfrm>
            <a:off x="16786860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">
  <p:cSld name="Content - 3 Horizontal Icon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61" name="Google Shape;561;g305b8a56801_0_103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305b8a56801_0_1035"/>
          <p:cNvSpPr txBox="1"/>
          <p:nvPr>
            <p:ph type="title"/>
          </p:nvPr>
        </p:nvSpPr>
        <p:spPr>
          <a:xfrm>
            <a:off x="2564146" y="810823"/>
            <a:ext cx="210312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63" name="Google Shape;563;g305b8a56801_0_103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4" name="Google Shape;564;g305b8a56801_0_1035"/>
          <p:cNvSpPr txBox="1"/>
          <p:nvPr>
            <p:ph idx="2" type="body"/>
          </p:nvPr>
        </p:nvSpPr>
        <p:spPr>
          <a:xfrm>
            <a:off x="1763211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5" name="Google Shape;565;g305b8a56801_0_1035"/>
          <p:cNvSpPr txBox="1"/>
          <p:nvPr>
            <p:ph idx="3" type="body"/>
          </p:nvPr>
        </p:nvSpPr>
        <p:spPr>
          <a:xfrm>
            <a:off x="1763211" y="7922928"/>
            <a:ext cx="635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6" name="Google Shape;566;g305b8a56801_0_1035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7" name="Google Shape;567;g305b8a56801_0_1035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8" name="Google Shape;568;g305b8a56801_0_1035"/>
          <p:cNvSpPr txBox="1"/>
          <p:nvPr>
            <p:ph idx="6" type="body"/>
          </p:nvPr>
        </p:nvSpPr>
        <p:spPr>
          <a:xfrm>
            <a:off x="1678686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9" name="Google Shape;569;g305b8a56801_0_1035"/>
          <p:cNvSpPr txBox="1"/>
          <p:nvPr>
            <p:ph idx="7" type="body"/>
          </p:nvPr>
        </p:nvSpPr>
        <p:spPr>
          <a:xfrm>
            <a:off x="1678686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0" name="Google Shape;570;g305b8a56801_0_1035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71" name="Google Shape;571;g305b8a56801_0_1035"/>
          <p:cNvSpPr/>
          <p:nvPr>
            <p:ph idx="8" type="pic"/>
          </p:nvPr>
        </p:nvSpPr>
        <p:spPr>
          <a:xfrm>
            <a:off x="1763211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g305b8a56801_0_1035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g305b8a56801_0_1035"/>
          <p:cNvSpPr/>
          <p:nvPr>
            <p:ph idx="13" type="pic"/>
          </p:nvPr>
        </p:nvSpPr>
        <p:spPr>
          <a:xfrm>
            <a:off x="1678686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 with Box">
  <p:cSld name="Content - 3 Horizontal Icon with Box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05b8a56801_0_1049"/>
          <p:cNvSpPr/>
          <p:nvPr/>
        </p:nvSpPr>
        <p:spPr>
          <a:xfrm>
            <a:off x="869684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6" name="Google Shape;576;g305b8a56801_0_1049"/>
          <p:cNvSpPr/>
          <p:nvPr/>
        </p:nvSpPr>
        <p:spPr>
          <a:xfrm>
            <a:off x="860733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577;g305b8a56801_0_1049"/>
          <p:cNvSpPr/>
          <p:nvPr/>
        </p:nvSpPr>
        <p:spPr>
          <a:xfrm>
            <a:off x="1634498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578" name="Google Shape;578;g305b8a56801_0_104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305b8a56801_0_104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80" name="Google Shape;580;g305b8a56801_0_104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1" name="Google Shape;581;g305b8a56801_0_1049"/>
          <p:cNvSpPr txBox="1"/>
          <p:nvPr>
            <p:ph idx="2" type="body"/>
          </p:nvPr>
        </p:nvSpPr>
        <p:spPr>
          <a:xfrm>
            <a:off x="13625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2" name="Google Shape;582;g305b8a56801_0_1049"/>
          <p:cNvSpPr txBox="1"/>
          <p:nvPr>
            <p:ph idx="3" type="body"/>
          </p:nvPr>
        </p:nvSpPr>
        <p:spPr>
          <a:xfrm>
            <a:off x="13625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3" name="Google Shape;583;g305b8a56801_0_1049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4" name="Google Shape;584;g305b8a56801_0_1049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5" name="Google Shape;585;g305b8a56801_0_1049"/>
          <p:cNvSpPr txBox="1"/>
          <p:nvPr>
            <p:ph idx="6" type="body"/>
          </p:nvPr>
        </p:nvSpPr>
        <p:spPr>
          <a:xfrm>
            <a:off x="168378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6" name="Google Shape;586;g305b8a56801_0_1049"/>
          <p:cNvSpPr txBox="1"/>
          <p:nvPr>
            <p:ph idx="7" type="body"/>
          </p:nvPr>
        </p:nvSpPr>
        <p:spPr>
          <a:xfrm>
            <a:off x="168378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7" name="Google Shape;587;g305b8a56801_0_1049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88" name="Google Shape;588;g305b8a56801_0_1049"/>
          <p:cNvSpPr/>
          <p:nvPr>
            <p:ph idx="8" type="pic"/>
          </p:nvPr>
        </p:nvSpPr>
        <p:spPr>
          <a:xfrm>
            <a:off x="13625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589" name="Google Shape;589;g305b8a56801_0_1049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g305b8a56801_0_1049"/>
          <p:cNvSpPr/>
          <p:nvPr>
            <p:ph idx="13" type="pic"/>
          </p:nvPr>
        </p:nvSpPr>
        <p:spPr>
          <a:xfrm>
            <a:off x="168378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0"/>
          <p:cNvSpPr txBox="1"/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38" name="Google Shape;38;p60"/>
          <p:cNvSpPr txBox="1"/>
          <p:nvPr>
            <p:ph idx="10" type="dt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60"/>
          <p:cNvSpPr txBox="1"/>
          <p:nvPr>
            <p:ph idx="11" type="ftr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0"/>
          <p:cNvSpPr txBox="1"/>
          <p:nvPr>
            <p:ph idx="12" type="sldNum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Icon with Big title">
  <p:cSld name="Content - 3 Vertical Icon with Big title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92" name="Google Shape;592;g305b8a56801_0_106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05b8a56801_0_106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94" name="Google Shape;594;g305b8a56801_0_106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5" name="Google Shape;595;g305b8a56801_0_1066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96" name="Google Shape;596;g305b8a56801_0_1066"/>
          <p:cNvSpPr txBox="1"/>
          <p:nvPr>
            <p:ph idx="2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7" name="Google Shape;597;g305b8a56801_0_1066"/>
          <p:cNvSpPr txBox="1"/>
          <p:nvPr>
            <p:ph idx="3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8" name="Google Shape;598;g305b8a56801_0_1066"/>
          <p:cNvSpPr txBox="1"/>
          <p:nvPr>
            <p:ph idx="4" type="body"/>
          </p:nvPr>
        </p:nvSpPr>
        <p:spPr>
          <a:xfrm>
            <a:off x="13238491" y="9755637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9" name="Google Shape;599;g305b8a56801_0_1066"/>
          <p:cNvSpPr txBox="1"/>
          <p:nvPr>
            <p:ph idx="5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0" name="Google Shape;600;g305b8a56801_0_1066"/>
          <p:cNvSpPr txBox="1"/>
          <p:nvPr>
            <p:ph idx="6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1" name="Google Shape;601;g305b8a56801_0_1066"/>
          <p:cNvSpPr txBox="1"/>
          <p:nvPr>
            <p:ph idx="7" type="body"/>
          </p:nvPr>
        </p:nvSpPr>
        <p:spPr>
          <a:xfrm>
            <a:off x="13238491" y="10552221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2" name="Google Shape;602;g305b8a56801_0_1066"/>
          <p:cNvSpPr txBox="1"/>
          <p:nvPr>
            <p:ph idx="8" type="body"/>
          </p:nvPr>
        </p:nvSpPr>
        <p:spPr>
          <a:xfrm>
            <a:off x="999052" y="6026169"/>
            <a:ext cx="81759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3" name="Google Shape;603;g305b8a56801_0_1066"/>
          <p:cNvSpPr txBox="1"/>
          <p:nvPr>
            <p:ph idx="9" type="body"/>
          </p:nvPr>
        </p:nvSpPr>
        <p:spPr>
          <a:xfrm>
            <a:off x="999052" y="8663253"/>
            <a:ext cx="657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4" name="Google Shape;604;g305b8a56801_0_1066"/>
          <p:cNvSpPr/>
          <p:nvPr>
            <p:ph idx="13" type="pic"/>
          </p:nvPr>
        </p:nvSpPr>
        <p:spPr>
          <a:xfrm>
            <a:off x="10427608" y="3586441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05" name="Google Shape;605;g305b8a56801_0_1066"/>
          <p:cNvSpPr/>
          <p:nvPr>
            <p:ph idx="14" type="pic"/>
          </p:nvPr>
        </p:nvSpPr>
        <p:spPr>
          <a:xfrm>
            <a:off x="10427608" y="6472695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g305b8a56801_0_1066"/>
          <p:cNvSpPr/>
          <p:nvPr>
            <p:ph idx="15" type="pic"/>
          </p:nvPr>
        </p:nvSpPr>
        <p:spPr>
          <a:xfrm>
            <a:off x="10427608" y="9358949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Icon">
  <p:cSld name="Content - 4 Icon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08" name="Google Shape;608;g305b8a56801_0_108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305b8a56801_0_108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10" name="Google Shape;610;g305b8a56801_0_108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1" name="Google Shape;611;g305b8a56801_0_1082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12" name="Google Shape;612;g305b8a56801_0_1082"/>
          <p:cNvSpPr txBox="1"/>
          <p:nvPr>
            <p:ph idx="2" type="body"/>
          </p:nvPr>
        </p:nvSpPr>
        <p:spPr>
          <a:xfrm>
            <a:off x="1094735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3" name="Google Shape;613;g305b8a56801_0_1082"/>
          <p:cNvSpPr txBox="1"/>
          <p:nvPr>
            <p:ph idx="3" type="body"/>
          </p:nvPr>
        </p:nvSpPr>
        <p:spPr>
          <a:xfrm>
            <a:off x="1094738" y="6070641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4" name="Google Shape;614;g305b8a56801_0_1082"/>
          <p:cNvSpPr txBox="1"/>
          <p:nvPr>
            <p:ph idx="4" type="body"/>
          </p:nvPr>
        </p:nvSpPr>
        <p:spPr>
          <a:xfrm>
            <a:off x="9969729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5" name="Google Shape;615;g305b8a56801_0_1082"/>
          <p:cNvSpPr txBox="1"/>
          <p:nvPr>
            <p:ph idx="5" type="body"/>
          </p:nvPr>
        </p:nvSpPr>
        <p:spPr>
          <a:xfrm>
            <a:off x="9969730" y="6070643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6" name="Google Shape;616;g305b8a56801_0_1082"/>
          <p:cNvSpPr txBox="1"/>
          <p:nvPr>
            <p:ph idx="6" type="body"/>
          </p:nvPr>
        </p:nvSpPr>
        <p:spPr>
          <a:xfrm>
            <a:off x="1094736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7" name="Google Shape;617;g305b8a56801_0_1082"/>
          <p:cNvSpPr txBox="1"/>
          <p:nvPr>
            <p:ph idx="7" type="body"/>
          </p:nvPr>
        </p:nvSpPr>
        <p:spPr>
          <a:xfrm>
            <a:off x="1094738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8" name="Google Shape;618;g305b8a56801_0_1082"/>
          <p:cNvSpPr txBox="1"/>
          <p:nvPr>
            <p:ph idx="8" type="body"/>
          </p:nvPr>
        </p:nvSpPr>
        <p:spPr>
          <a:xfrm>
            <a:off x="9969730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9" name="Google Shape;619;g305b8a56801_0_1082"/>
          <p:cNvSpPr txBox="1"/>
          <p:nvPr>
            <p:ph idx="9" type="body"/>
          </p:nvPr>
        </p:nvSpPr>
        <p:spPr>
          <a:xfrm>
            <a:off x="9969730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0" name="Google Shape;620;g305b8a56801_0_1082"/>
          <p:cNvSpPr/>
          <p:nvPr>
            <p:ph idx="13" type="pic"/>
          </p:nvPr>
        </p:nvSpPr>
        <p:spPr>
          <a:xfrm>
            <a:off x="1110331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621" name="Google Shape;621;g305b8a56801_0_1082"/>
          <p:cNvSpPr/>
          <p:nvPr>
            <p:ph idx="14" type="pic"/>
          </p:nvPr>
        </p:nvSpPr>
        <p:spPr>
          <a:xfrm>
            <a:off x="9969730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05b8a56801_0_1082"/>
          <p:cNvSpPr/>
          <p:nvPr>
            <p:ph idx="15" type="pic"/>
          </p:nvPr>
        </p:nvSpPr>
        <p:spPr>
          <a:xfrm>
            <a:off x="1110331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623" name="Google Shape;623;g305b8a56801_0_1082"/>
          <p:cNvSpPr/>
          <p:nvPr>
            <p:ph idx="16" type="pic"/>
          </p:nvPr>
        </p:nvSpPr>
        <p:spPr>
          <a:xfrm>
            <a:off x="9969730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">
  <p:cSld name="Content - 3 Vertical with Lines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25" name="Google Shape;625;g305b8a56801_0_109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305b8a56801_0_109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27" name="Google Shape;627;g305b8a56801_0_109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8" name="Google Shape;628;g305b8a56801_0_1099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29" name="Google Shape;629;g305b8a56801_0_1099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0" name="Google Shape;630;g305b8a56801_0_1099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1" name="Google Shape;631;g305b8a56801_0_1099"/>
          <p:cNvSpPr txBox="1"/>
          <p:nvPr/>
        </p:nvSpPr>
        <p:spPr>
          <a:xfrm>
            <a:off x="1015862" y="60483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05b8a56801_0_1099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3" name="Google Shape;633;g305b8a56801_0_1099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4" name="Google Shape;634;g305b8a56801_0_1099"/>
          <p:cNvSpPr txBox="1"/>
          <p:nvPr/>
        </p:nvSpPr>
        <p:spPr>
          <a:xfrm>
            <a:off x="1015862" y="92713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05b8a56801_0_1099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6" name="Google Shape;636;g305b8a56801_0_1099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7" name="Google Shape;637;g305b8a56801_0_1099"/>
          <p:cNvSpPr txBox="1"/>
          <p:nvPr/>
        </p:nvSpPr>
        <p:spPr>
          <a:xfrm>
            <a:off x="1015862" y="30038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8" name="Google Shape;638;g305b8a56801_0_1099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39" name="Google Shape;639;g305b8a56801_0_1099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">
  <p:cSld name="Content - 3 Vertical with Bullet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41" name="Google Shape;641;g305b8a56801_0_111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305b8a56801_0_111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43" name="Google Shape;643;g305b8a56801_0_111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4" name="Google Shape;644;g305b8a56801_0_1115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45" name="Google Shape;645;g305b8a56801_0_1115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6" name="Google Shape;646;g305b8a56801_0_1115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7" name="Google Shape;647;g305b8a56801_0_1115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8" name="Google Shape;648;g305b8a56801_0_1115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9" name="Google Shape;649;g305b8a56801_0_1115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50" name="Google Shape;650;g305b8a56801_0_1115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651" name="Google Shape;651;g305b8a56801_0_1115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52" name="Google Shape;652;g305b8a56801_0_1115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53" name="Google Shape;653;g305b8a56801_0_1115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g305b8a56801_0_1115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5" name="Google Shape;655;g305b8a56801_0_1115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with Number Bullet">
  <p:cSld name="Content - 3 Horizontal with Number Bullet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05b8a56801_0_1131"/>
          <p:cNvSpPr txBox="1"/>
          <p:nvPr/>
        </p:nvSpPr>
        <p:spPr>
          <a:xfrm>
            <a:off x="20867075" y="13045341"/>
            <a:ext cx="251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658" name="Google Shape;658;g305b8a56801_0_113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305b8a56801_0_113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60" name="Google Shape;660;g305b8a56801_0_113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1" name="Google Shape;661;g305b8a56801_0_1131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62" name="Google Shape;662;g305b8a56801_0_1131"/>
          <p:cNvSpPr txBox="1"/>
          <p:nvPr>
            <p:ph idx="2" type="body"/>
          </p:nvPr>
        </p:nvSpPr>
        <p:spPr>
          <a:xfrm>
            <a:off x="1831774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3" name="Google Shape;663;g305b8a56801_0_1131"/>
          <p:cNvSpPr txBox="1"/>
          <p:nvPr>
            <p:ph idx="3" type="body"/>
          </p:nvPr>
        </p:nvSpPr>
        <p:spPr>
          <a:xfrm>
            <a:off x="1831773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4" name="Google Shape;664;g305b8a56801_0_1131"/>
          <p:cNvSpPr txBox="1"/>
          <p:nvPr>
            <p:ph idx="4" type="body"/>
          </p:nvPr>
        </p:nvSpPr>
        <p:spPr>
          <a:xfrm>
            <a:off x="9055918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5" name="Google Shape;665;g305b8a56801_0_1131"/>
          <p:cNvSpPr txBox="1"/>
          <p:nvPr>
            <p:ph idx="5" type="body"/>
          </p:nvPr>
        </p:nvSpPr>
        <p:spPr>
          <a:xfrm>
            <a:off x="9055918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6" name="Google Shape;666;g305b8a56801_0_1131"/>
          <p:cNvSpPr txBox="1"/>
          <p:nvPr>
            <p:ph idx="6" type="body"/>
          </p:nvPr>
        </p:nvSpPr>
        <p:spPr>
          <a:xfrm>
            <a:off x="16786860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7" name="Google Shape;667;g305b8a56801_0_1131"/>
          <p:cNvSpPr txBox="1"/>
          <p:nvPr>
            <p:ph idx="7" type="body"/>
          </p:nvPr>
        </p:nvSpPr>
        <p:spPr>
          <a:xfrm>
            <a:off x="16811059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8" name="Google Shape;668;g305b8a56801_0_1131"/>
          <p:cNvSpPr txBox="1"/>
          <p:nvPr/>
        </p:nvSpPr>
        <p:spPr>
          <a:xfrm>
            <a:off x="1015862" y="443399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305b8a56801_0_1131"/>
          <p:cNvSpPr txBox="1"/>
          <p:nvPr/>
        </p:nvSpPr>
        <p:spPr>
          <a:xfrm>
            <a:off x="8079200" y="443399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305b8a56801_0_1131"/>
          <p:cNvSpPr txBox="1"/>
          <p:nvPr/>
        </p:nvSpPr>
        <p:spPr>
          <a:xfrm>
            <a:off x="15767772" y="443399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305b8a56801_0_1131"/>
          <p:cNvSpPr txBox="1"/>
          <p:nvPr>
            <p:ph idx="8" type="body"/>
          </p:nvPr>
        </p:nvSpPr>
        <p:spPr>
          <a:xfrm>
            <a:off x="9055918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2" name="Google Shape;672;g305b8a56801_0_1131"/>
          <p:cNvSpPr txBox="1"/>
          <p:nvPr>
            <p:ph idx="9" type="body"/>
          </p:nvPr>
        </p:nvSpPr>
        <p:spPr>
          <a:xfrm>
            <a:off x="1831774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3" name="Google Shape;673;g305b8a56801_0_1131"/>
          <p:cNvSpPr txBox="1"/>
          <p:nvPr>
            <p:ph idx="13" type="body"/>
          </p:nvPr>
        </p:nvSpPr>
        <p:spPr>
          <a:xfrm>
            <a:off x="16811059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Numbers">
  <p:cSld name="Content - 4 Numbers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75" name="Google Shape;675;g305b8a56801_0_114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05b8a56801_0_114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77" name="Google Shape;677;g305b8a56801_0_114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8" name="Google Shape;678;g305b8a56801_0_1149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79" name="Google Shape;679;g305b8a56801_0_1149"/>
          <p:cNvSpPr txBox="1"/>
          <p:nvPr>
            <p:ph idx="2" type="body"/>
          </p:nvPr>
        </p:nvSpPr>
        <p:spPr>
          <a:xfrm>
            <a:off x="49749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0" name="Google Shape;680;g305b8a56801_0_1149"/>
          <p:cNvSpPr txBox="1"/>
          <p:nvPr>
            <p:ph idx="3" type="body"/>
          </p:nvPr>
        </p:nvSpPr>
        <p:spPr>
          <a:xfrm>
            <a:off x="49749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1" name="Google Shape;681;g305b8a56801_0_1149"/>
          <p:cNvSpPr txBox="1"/>
          <p:nvPr>
            <p:ph idx="4" type="body"/>
          </p:nvPr>
        </p:nvSpPr>
        <p:spPr>
          <a:xfrm>
            <a:off x="656133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2" name="Google Shape;682;g305b8a56801_0_1149"/>
          <p:cNvSpPr txBox="1"/>
          <p:nvPr>
            <p:ph idx="5" type="body"/>
          </p:nvPr>
        </p:nvSpPr>
        <p:spPr>
          <a:xfrm>
            <a:off x="656133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3" name="Google Shape;683;g305b8a56801_0_1149"/>
          <p:cNvSpPr txBox="1"/>
          <p:nvPr>
            <p:ph idx="6" type="body"/>
          </p:nvPr>
        </p:nvSpPr>
        <p:spPr>
          <a:xfrm>
            <a:off x="1261566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4" name="Google Shape;684;g305b8a56801_0_1149"/>
          <p:cNvSpPr txBox="1"/>
          <p:nvPr>
            <p:ph idx="7" type="body"/>
          </p:nvPr>
        </p:nvSpPr>
        <p:spPr>
          <a:xfrm>
            <a:off x="1867950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5" name="Google Shape;685;g305b8a56801_0_1149"/>
          <p:cNvSpPr txBox="1"/>
          <p:nvPr>
            <p:ph idx="8" type="body"/>
          </p:nvPr>
        </p:nvSpPr>
        <p:spPr>
          <a:xfrm>
            <a:off x="1867950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6" name="Google Shape;686;g305b8a56801_0_1149"/>
          <p:cNvSpPr txBox="1"/>
          <p:nvPr>
            <p:ph idx="9" type="body"/>
          </p:nvPr>
        </p:nvSpPr>
        <p:spPr>
          <a:xfrm>
            <a:off x="1261566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6 Numbers">
  <p:cSld name="Content - 6 Numbers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88" name="Google Shape;688;g305b8a56801_0_116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g305b8a56801_0_116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690" name="Google Shape;690;g305b8a56801_0_116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1" name="Google Shape;691;g305b8a56801_0_1162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692" name="Google Shape;692;g305b8a56801_0_1162"/>
          <p:cNvSpPr txBox="1"/>
          <p:nvPr>
            <p:ph idx="2" type="body"/>
          </p:nvPr>
        </p:nvSpPr>
        <p:spPr>
          <a:xfrm>
            <a:off x="1990793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3" name="Google Shape;693;g305b8a56801_0_1162"/>
          <p:cNvSpPr txBox="1"/>
          <p:nvPr>
            <p:ph idx="3" type="body"/>
          </p:nvPr>
        </p:nvSpPr>
        <p:spPr>
          <a:xfrm>
            <a:off x="1990793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4" name="Google Shape;694;g305b8a56801_0_1162"/>
          <p:cNvSpPr txBox="1"/>
          <p:nvPr>
            <p:ph idx="4" type="body"/>
          </p:nvPr>
        </p:nvSpPr>
        <p:spPr>
          <a:xfrm>
            <a:off x="9588499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5" name="Google Shape;695;g305b8a56801_0_1162"/>
          <p:cNvSpPr txBox="1"/>
          <p:nvPr>
            <p:ph idx="5" type="body"/>
          </p:nvPr>
        </p:nvSpPr>
        <p:spPr>
          <a:xfrm>
            <a:off x="9588497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6" name="Google Shape;696;g305b8a56801_0_1162"/>
          <p:cNvSpPr txBox="1"/>
          <p:nvPr>
            <p:ph idx="6" type="body"/>
          </p:nvPr>
        </p:nvSpPr>
        <p:spPr>
          <a:xfrm>
            <a:off x="17186205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7" name="Google Shape;697;g305b8a56801_0_1162"/>
          <p:cNvSpPr txBox="1"/>
          <p:nvPr>
            <p:ph idx="7" type="body"/>
          </p:nvPr>
        </p:nvSpPr>
        <p:spPr>
          <a:xfrm>
            <a:off x="17186205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8" name="Google Shape;698;g305b8a56801_0_1162"/>
          <p:cNvSpPr txBox="1"/>
          <p:nvPr>
            <p:ph idx="8" type="body"/>
          </p:nvPr>
        </p:nvSpPr>
        <p:spPr>
          <a:xfrm>
            <a:off x="199079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9" name="Google Shape;699;g305b8a56801_0_1162"/>
          <p:cNvSpPr txBox="1"/>
          <p:nvPr>
            <p:ph idx="9" type="body"/>
          </p:nvPr>
        </p:nvSpPr>
        <p:spPr>
          <a:xfrm>
            <a:off x="199079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0" name="Google Shape;700;g305b8a56801_0_1162"/>
          <p:cNvSpPr txBox="1"/>
          <p:nvPr>
            <p:ph idx="13" type="body"/>
          </p:nvPr>
        </p:nvSpPr>
        <p:spPr>
          <a:xfrm>
            <a:off x="9588499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1" name="Google Shape;701;g305b8a56801_0_1162"/>
          <p:cNvSpPr txBox="1"/>
          <p:nvPr>
            <p:ph idx="14" type="body"/>
          </p:nvPr>
        </p:nvSpPr>
        <p:spPr>
          <a:xfrm>
            <a:off x="9588497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2" name="Google Shape;702;g305b8a56801_0_1162"/>
          <p:cNvSpPr txBox="1"/>
          <p:nvPr>
            <p:ph idx="15" type="body"/>
          </p:nvPr>
        </p:nvSpPr>
        <p:spPr>
          <a:xfrm>
            <a:off x="1718620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3" name="Google Shape;703;g305b8a56801_0_1162"/>
          <p:cNvSpPr txBox="1"/>
          <p:nvPr>
            <p:ph idx="16" type="body"/>
          </p:nvPr>
        </p:nvSpPr>
        <p:spPr>
          <a:xfrm>
            <a:off x="1718620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Content Left">
  <p:cSld name="Image - 2 Content Left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05b8a56801_0_117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06" name="Google Shape;706;g305b8a56801_0_117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7" name="Google Shape;707;g305b8a56801_0_1179"/>
          <p:cNvSpPr txBox="1"/>
          <p:nvPr>
            <p:ph idx="12" type="sldNum"/>
          </p:nvPr>
        </p:nvSpPr>
        <p:spPr>
          <a:xfrm>
            <a:off x="23327399" y="13045350"/>
            <a:ext cx="50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08" name="Google Shape;708;g305b8a56801_0_1179"/>
          <p:cNvSpPr txBox="1"/>
          <p:nvPr>
            <p:ph idx="2" type="body"/>
          </p:nvPr>
        </p:nvSpPr>
        <p:spPr>
          <a:xfrm>
            <a:off x="2086903" y="363720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9" name="Google Shape;709;g305b8a56801_0_1179"/>
          <p:cNvSpPr txBox="1"/>
          <p:nvPr>
            <p:ph idx="3" type="body"/>
          </p:nvPr>
        </p:nvSpPr>
        <p:spPr>
          <a:xfrm>
            <a:off x="2086903" y="5246215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0" name="Google Shape;710;g305b8a56801_0_1179"/>
          <p:cNvSpPr txBox="1"/>
          <p:nvPr>
            <p:ph idx="4" type="body"/>
          </p:nvPr>
        </p:nvSpPr>
        <p:spPr>
          <a:xfrm>
            <a:off x="2086903" y="840857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1" name="Google Shape;711;g305b8a56801_0_1179"/>
          <p:cNvSpPr txBox="1"/>
          <p:nvPr>
            <p:ph idx="5" type="body"/>
          </p:nvPr>
        </p:nvSpPr>
        <p:spPr>
          <a:xfrm>
            <a:off x="2086903" y="10017586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712" name="Google Shape;712;g305b8a56801_0_1179"/>
          <p:cNvCxnSpPr/>
          <p:nvPr/>
        </p:nvCxnSpPr>
        <p:spPr>
          <a:xfrm>
            <a:off x="1925729" y="7256795"/>
            <a:ext cx="7865700" cy="0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Image" id="713" name="Google Shape;713;g305b8a56801_0_1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14" name="Google Shape;714;g305b8a56801_0_1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05b8a56801_0_1179"/>
          <p:cNvSpPr/>
          <p:nvPr>
            <p:ph idx="6" type="pic"/>
          </p:nvPr>
        </p:nvSpPr>
        <p:spPr>
          <a:xfrm>
            <a:off x="15135246" y="-975654"/>
            <a:ext cx="11121000" cy="13333200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716" name="Google Shape;716;g305b8a56801_0_1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50" y="3151515"/>
            <a:ext cx="13097613" cy="6223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 &amp; Box">
  <p:cSld name="Image - 3 Points with Images &amp; Box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05b8a56801_0_1192"/>
          <p:cNvSpPr/>
          <p:nvPr/>
        </p:nvSpPr>
        <p:spPr>
          <a:xfrm>
            <a:off x="869684" y="2587215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9" name="Google Shape;719;g305b8a56801_0_1192"/>
          <p:cNvSpPr/>
          <p:nvPr/>
        </p:nvSpPr>
        <p:spPr>
          <a:xfrm>
            <a:off x="860733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0" name="Google Shape;720;g305b8a56801_0_1192"/>
          <p:cNvSpPr/>
          <p:nvPr/>
        </p:nvSpPr>
        <p:spPr>
          <a:xfrm>
            <a:off x="1634498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1" name="Google Shape;721;g305b8a56801_0_1192"/>
          <p:cNvSpPr txBox="1"/>
          <p:nvPr>
            <p:ph idx="1" type="body"/>
          </p:nvPr>
        </p:nvSpPr>
        <p:spPr>
          <a:xfrm>
            <a:off x="1363387" y="7403909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2" name="Google Shape;722;g305b8a56801_0_1192"/>
          <p:cNvSpPr txBox="1"/>
          <p:nvPr>
            <p:ph idx="2" type="body"/>
          </p:nvPr>
        </p:nvSpPr>
        <p:spPr>
          <a:xfrm>
            <a:off x="136338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3" name="Google Shape;723;g305b8a56801_0_1192"/>
          <p:cNvSpPr txBox="1"/>
          <p:nvPr>
            <p:ph idx="3" type="body"/>
          </p:nvPr>
        </p:nvSpPr>
        <p:spPr>
          <a:xfrm>
            <a:off x="9095877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4" name="Google Shape;724;g305b8a56801_0_1192"/>
          <p:cNvSpPr txBox="1"/>
          <p:nvPr>
            <p:ph idx="4" type="body"/>
          </p:nvPr>
        </p:nvSpPr>
        <p:spPr>
          <a:xfrm>
            <a:off x="909587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5" name="Google Shape;725;g305b8a56801_0_1192"/>
          <p:cNvSpPr txBox="1"/>
          <p:nvPr>
            <p:ph idx="5" type="body"/>
          </p:nvPr>
        </p:nvSpPr>
        <p:spPr>
          <a:xfrm>
            <a:off x="16831806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6" name="Google Shape;726;g305b8a56801_0_1192"/>
          <p:cNvSpPr txBox="1"/>
          <p:nvPr>
            <p:ph idx="6" type="body"/>
          </p:nvPr>
        </p:nvSpPr>
        <p:spPr>
          <a:xfrm>
            <a:off x="16831806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7" name="Google Shape;727;g305b8a56801_0_119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28" name="Google Shape;728;g305b8a56801_0_1192"/>
          <p:cNvSpPr txBox="1"/>
          <p:nvPr>
            <p:ph idx="7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9" name="Google Shape;729;g305b8a56801_0_1192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30" name="Google Shape;730;g305b8a56801_0_1192"/>
          <p:cNvSpPr/>
          <p:nvPr>
            <p:ph idx="8" type="pic"/>
          </p:nvPr>
        </p:nvSpPr>
        <p:spPr>
          <a:xfrm>
            <a:off x="136338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31" name="Google Shape;731;g305b8a56801_0_1192"/>
          <p:cNvSpPr/>
          <p:nvPr>
            <p:ph idx="9" type="pic"/>
          </p:nvPr>
        </p:nvSpPr>
        <p:spPr>
          <a:xfrm>
            <a:off x="909587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32" name="Google Shape;732;g305b8a56801_0_1192"/>
          <p:cNvSpPr/>
          <p:nvPr>
            <p:ph idx="13" type="pic"/>
          </p:nvPr>
        </p:nvSpPr>
        <p:spPr>
          <a:xfrm>
            <a:off x="16831806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">
  <p:cSld name="Image - Big Title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05b8a56801_0_1208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35" name="Google Shape;735;g305b8a56801_0_120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36" name="Google Shape;736;g305b8a56801_0_1208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37" name="Google Shape;737;g305b8a56801_0_1208"/>
          <p:cNvSpPr/>
          <p:nvPr>
            <p:ph idx="2" type="pic"/>
          </p:nvPr>
        </p:nvSpPr>
        <p:spPr>
          <a:xfrm>
            <a:off x="15135246" y="-975655"/>
            <a:ext cx="11121000" cy="13333200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738" name="Google Shape;738;g305b8a56801_0_12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4842050" y="3151515"/>
            <a:ext cx="13097613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05b8a56801_0_1208"/>
          <p:cNvSpPr txBox="1"/>
          <p:nvPr>
            <p:ph idx="3" type="body"/>
          </p:nvPr>
        </p:nvSpPr>
        <p:spPr>
          <a:xfrm>
            <a:off x="1406240" y="7682375"/>
            <a:ext cx="10160100" cy="19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0" name="Google Shape;740;g305b8a56801_0_1208"/>
          <p:cNvSpPr txBox="1"/>
          <p:nvPr>
            <p:ph idx="4" type="body"/>
          </p:nvPr>
        </p:nvSpPr>
        <p:spPr>
          <a:xfrm>
            <a:off x="1406240" y="5073134"/>
            <a:ext cx="101601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" showMasterSp="0">
  <p:cSld name="Text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05bb79b304_1_559"/>
          <p:cNvSpPr/>
          <p:nvPr/>
        </p:nvSpPr>
        <p:spPr>
          <a:xfrm>
            <a:off x="327485" y="-4889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Google Shape;43;g305bb79b304_1_559"/>
          <p:cNvSpPr txBox="1"/>
          <p:nvPr/>
        </p:nvSpPr>
        <p:spPr>
          <a:xfrm>
            <a:off x="487718" y="13223166"/>
            <a:ext cx="96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03 October 2024  |  EGI2024</a:t>
            </a:r>
            <a:endParaRPr b="0" i="0" sz="2000" u="none" cap="none" strike="noStrik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Google Shape;10;p1" id="44" name="Google Shape;44;g305bb79b304_1_5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1524" y="163100"/>
            <a:ext cx="1709875" cy="132961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305bb79b304_1_559"/>
          <p:cNvSpPr txBox="1"/>
          <p:nvPr>
            <p:ph idx="1" type="body"/>
          </p:nvPr>
        </p:nvSpPr>
        <p:spPr>
          <a:xfrm>
            <a:off x="471052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•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65150" lvl="1" marL="9144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▪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65150" lvl="2" marL="13716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o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65150" lvl="3" marL="18288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⮚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65150" lvl="4" marL="22860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•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g305bb79b304_1_559"/>
          <p:cNvSpPr txBox="1"/>
          <p:nvPr>
            <p:ph type="title"/>
          </p:nvPr>
        </p:nvSpPr>
        <p:spPr>
          <a:xfrm>
            <a:off x="6877539" y="451052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sz="6700">
                <a:solidFill>
                  <a:srgbClr val="0E67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g305bb79b304_1_559"/>
          <p:cNvSpPr txBox="1"/>
          <p:nvPr>
            <p:ph idx="12" type="sldNum"/>
          </p:nvPr>
        </p:nvSpPr>
        <p:spPr>
          <a:xfrm>
            <a:off x="23725048" y="12666268"/>
            <a:ext cx="556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sz="20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">
  <p:cSld name="Image - 2 Points and Images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05b8a56801_0_121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43" name="Google Shape;743;g305b8a56801_0_121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4" name="Google Shape;744;g305b8a56801_0_1216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45" name="Google Shape;745;g305b8a56801_0_1216"/>
          <p:cNvSpPr/>
          <p:nvPr>
            <p:ph idx="2" type="pic"/>
          </p:nvPr>
        </p:nvSpPr>
        <p:spPr>
          <a:xfrm>
            <a:off x="11430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746" name="Google Shape;746;g305b8a56801_0_1216"/>
          <p:cNvSpPr/>
          <p:nvPr>
            <p:ph idx="3" type="pic"/>
          </p:nvPr>
        </p:nvSpPr>
        <p:spPr>
          <a:xfrm>
            <a:off x="11430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747" name="Google Shape;747;g305b8a56801_0_1216"/>
          <p:cNvSpPr txBox="1"/>
          <p:nvPr>
            <p:ph idx="4" type="body"/>
          </p:nvPr>
        </p:nvSpPr>
        <p:spPr>
          <a:xfrm>
            <a:off x="7896090" y="3213205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8" name="Google Shape;748;g305b8a56801_0_1216"/>
          <p:cNvSpPr txBox="1"/>
          <p:nvPr>
            <p:ph idx="5" type="body"/>
          </p:nvPr>
        </p:nvSpPr>
        <p:spPr>
          <a:xfrm>
            <a:off x="7896090" y="4938653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9" name="Google Shape;749;g305b8a56801_0_1216"/>
          <p:cNvSpPr txBox="1"/>
          <p:nvPr>
            <p:ph idx="6" type="body"/>
          </p:nvPr>
        </p:nvSpPr>
        <p:spPr>
          <a:xfrm>
            <a:off x="7896090" y="8259990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0" name="Google Shape;750;g305b8a56801_0_1216"/>
          <p:cNvSpPr txBox="1"/>
          <p:nvPr>
            <p:ph idx="7" type="body"/>
          </p:nvPr>
        </p:nvSpPr>
        <p:spPr>
          <a:xfrm>
            <a:off x="7896090" y="9985438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 (Right)">
  <p:cSld name="Image - 2 Points and Images (Right)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05b8a56801_0_122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53" name="Google Shape;753;g305b8a56801_0_122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4" name="Google Shape;754;g305b8a56801_0_1226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55" name="Google Shape;755;g305b8a56801_0_1226"/>
          <p:cNvSpPr/>
          <p:nvPr>
            <p:ph idx="2" type="pic"/>
          </p:nvPr>
        </p:nvSpPr>
        <p:spPr>
          <a:xfrm>
            <a:off x="173736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756" name="Google Shape;756;g305b8a56801_0_1226"/>
          <p:cNvSpPr/>
          <p:nvPr>
            <p:ph idx="3" type="pic"/>
          </p:nvPr>
        </p:nvSpPr>
        <p:spPr>
          <a:xfrm>
            <a:off x="173736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757" name="Google Shape;757;g305b8a56801_0_1226"/>
          <p:cNvSpPr txBox="1"/>
          <p:nvPr>
            <p:ph idx="4" type="body"/>
          </p:nvPr>
        </p:nvSpPr>
        <p:spPr>
          <a:xfrm>
            <a:off x="1143096" y="3213205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8" name="Google Shape;758;g305b8a56801_0_1226"/>
          <p:cNvSpPr txBox="1"/>
          <p:nvPr>
            <p:ph idx="5" type="body"/>
          </p:nvPr>
        </p:nvSpPr>
        <p:spPr>
          <a:xfrm>
            <a:off x="1143097" y="4938653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9" name="Google Shape;759;g305b8a56801_0_1226"/>
          <p:cNvSpPr txBox="1"/>
          <p:nvPr>
            <p:ph idx="6" type="body"/>
          </p:nvPr>
        </p:nvSpPr>
        <p:spPr>
          <a:xfrm>
            <a:off x="1143096" y="8259990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0" name="Google Shape;760;g305b8a56801_0_1226"/>
          <p:cNvSpPr txBox="1"/>
          <p:nvPr>
            <p:ph idx="7" type="body"/>
          </p:nvPr>
        </p:nvSpPr>
        <p:spPr>
          <a:xfrm>
            <a:off x="1143097" y="9985438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MultiBullet">
  <p:cSld name="Content - 3 Horizontal MultiBulle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62" name="Google Shape;762;g305b8a56801_0_123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305b8a56801_0_123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64" name="Google Shape;764;g305b8a56801_0_123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5" name="Google Shape;765;g305b8a56801_0_1236"/>
          <p:cNvSpPr txBox="1"/>
          <p:nvPr>
            <p:ph idx="12" type="sldNum"/>
          </p:nvPr>
        </p:nvSpPr>
        <p:spPr>
          <a:xfrm>
            <a:off x="23337024" y="13045350"/>
            <a:ext cx="49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66" name="Google Shape;766;g305b8a56801_0_1236"/>
          <p:cNvSpPr txBox="1"/>
          <p:nvPr>
            <p:ph idx="2" type="body"/>
          </p:nvPr>
        </p:nvSpPr>
        <p:spPr>
          <a:xfrm>
            <a:off x="1831774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7" name="Google Shape;767;g305b8a56801_0_1236"/>
          <p:cNvSpPr txBox="1"/>
          <p:nvPr>
            <p:ph idx="3" type="body"/>
          </p:nvPr>
        </p:nvSpPr>
        <p:spPr>
          <a:xfrm>
            <a:off x="1831773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8" name="Google Shape;768;g305b8a56801_0_1236"/>
          <p:cNvSpPr txBox="1"/>
          <p:nvPr>
            <p:ph idx="4" type="body"/>
          </p:nvPr>
        </p:nvSpPr>
        <p:spPr>
          <a:xfrm>
            <a:off x="9055918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9" name="Google Shape;769;g305b8a56801_0_1236"/>
          <p:cNvSpPr txBox="1"/>
          <p:nvPr>
            <p:ph idx="5" type="body"/>
          </p:nvPr>
        </p:nvSpPr>
        <p:spPr>
          <a:xfrm>
            <a:off x="9055918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0" name="Google Shape;770;g305b8a56801_0_1236"/>
          <p:cNvSpPr txBox="1"/>
          <p:nvPr>
            <p:ph idx="6" type="body"/>
          </p:nvPr>
        </p:nvSpPr>
        <p:spPr>
          <a:xfrm>
            <a:off x="16786860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1" name="Google Shape;771;g305b8a56801_0_1236"/>
          <p:cNvSpPr txBox="1"/>
          <p:nvPr>
            <p:ph idx="7" type="body"/>
          </p:nvPr>
        </p:nvSpPr>
        <p:spPr>
          <a:xfrm>
            <a:off x="16811059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2" name="Google Shape;772;g305b8a56801_0_1236"/>
          <p:cNvSpPr txBox="1"/>
          <p:nvPr/>
        </p:nvSpPr>
        <p:spPr>
          <a:xfrm>
            <a:off x="1015862" y="3291304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305b8a56801_0_1236"/>
          <p:cNvSpPr txBox="1"/>
          <p:nvPr/>
        </p:nvSpPr>
        <p:spPr>
          <a:xfrm>
            <a:off x="8079200" y="3291304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305b8a56801_0_1236"/>
          <p:cNvSpPr txBox="1"/>
          <p:nvPr/>
        </p:nvSpPr>
        <p:spPr>
          <a:xfrm>
            <a:off x="15767772" y="3291304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305b8a56801_0_1236"/>
          <p:cNvSpPr txBox="1"/>
          <p:nvPr>
            <p:ph idx="8" type="body"/>
          </p:nvPr>
        </p:nvSpPr>
        <p:spPr>
          <a:xfrm>
            <a:off x="9055918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776" name="Google Shape;776;g305b8a56801_0_1236"/>
          <p:cNvCxnSpPr/>
          <p:nvPr/>
        </p:nvCxnSpPr>
        <p:spPr>
          <a:xfrm>
            <a:off x="1046970" y="7582524"/>
            <a:ext cx="22290000" cy="0"/>
          </a:xfrm>
          <a:prstGeom prst="straightConnector1">
            <a:avLst/>
          </a:prstGeom>
          <a:noFill/>
          <a:ln cap="flat" cmpd="sng" w="12700">
            <a:solidFill>
              <a:srgbClr val="275EA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77" name="Google Shape;777;g305b8a56801_0_1236"/>
          <p:cNvSpPr txBox="1"/>
          <p:nvPr>
            <p:ph idx="9" type="body"/>
          </p:nvPr>
        </p:nvSpPr>
        <p:spPr>
          <a:xfrm>
            <a:off x="10068007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8" name="Google Shape;778;g305b8a56801_0_1236"/>
          <p:cNvSpPr txBox="1"/>
          <p:nvPr>
            <p:ph idx="13" type="body"/>
          </p:nvPr>
        </p:nvSpPr>
        <p:spPr>
          <a:xfrm>
            <a:off x="1831774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9" name="Google Shape;779;g305b8a56801_0_1236"/>
          <p:cNvSpPr txBox="1"/>
          <p:nvPr>
            <p:ph idx="14" type="body"/>
          </p:nvPr>
        </p:nvSpPr>
        <p:spPr>
          <a:xfrm>
            <a:off x="2843863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80" name="Google Shape;780;g305b8a56801_0_1236"/>
          <p:cNvSpPr txBox="1"/>
          <p:nvPr>
            <p:ph idx="15" type="body"/>
          </p:nvPr>
        </p:nvSpPr>
        <p:spPr>
          <a:xfrm>
            <a:off x="16811060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81" name="Google Shape;781;g305b8a56801_0_1236"/>
          <p:cNvSpPr txBox="1"/>
          <p:nvPr>
            <p:ph idx="16" type="body"/>
          </p:nvPr>
        </p:nvSpPr>
        <p:spPr>
          <a:xfrm>
            <a:off x="17823149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Table Simple">
  <p:cSld name="Image - Table Simple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05b8a56801_0_125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84" name="Google Shape;784;g305b8a56801_0_125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85" name="Google Shape;785;g305b8a56801_0_1257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graphicFrame>
        <p:nvGraphicFramePr>
          <p:cNvPr id="786" name="Google Shape;786;g305b8a56801_0_1257"/>
          <p:cNvGraphicFramePr/>
          <p:nvPr/>
        </p:nvGraphicFramePr>
        <p:xfrm>
          <a:off x="1206500" y="3235360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{23422B94-C472-466A-AA47-7497235E7BB0}</a:tableStyleId>
              </a:tblPr>
              <a:tblGrid>
                <a:gridCol w="4468625"/>
                <a:gridCol w="4468625"/>
                <a:gridCol w="4468625"/>
                <a:gridCol w="4468625"/>
                <a:gridCol w="4468625"/>
              </a:tblGrid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 (Right)" showMasterSp="0">
  <p:cSld name="Image - Big Title (Right)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05b8a56801_0_1262"/>
          <p:cNvSpPr txBox="1"/>
          <p:nvPr>
            <p:ph idx="12" type="sldNum"/>
          </p:nvPr>
        </p:nvSpPr>
        <p:spPr>
          <a:xfrm>
            <a:off x="23283324" y="13045350"/>
            <a:ext cx="55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89" name="Google Shape;789;g305b8a56801_0_1262"/>
          <p:cNvSpPr/>
          <p:nvPr>
            <p:ph idx="2" type="pic"/>
          </p:nvPr>
        </p:nvSpPr>
        <p:spPr>
          <a:xfrm>
            <a:off x="-1512277" y="955533"/>
            <a:ext cx="13404600" cy="11679900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790" name="Google Shape;790;g305b8a56801_0_1262"/>
          <p:cNvSpPr txBox="1"/>
          <p:nvPr>
            <p:ph idx="1" type="body"/>
          </p:nvPr>
        </p:nvSpPr>
        <p:spPr>
          <a:xfrm>
            <a:off x="13035190" y="6354190"/>
            <a:ext cx="1015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91" name="Google Shape;791;g305b8a56801_0_1262"/>
          <p:cNvSpPr txBox="1"/>
          <p:nvPr>
            <p:ph idx="3" type="body"/>
          </p:nvPr>
        </p:nvSpPr>
        <p:spPr>
          <a:xfrm>
            <a:off x="13035190" y="7894938"/>
            <a:ext cx="1016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792" name="Google Shape;792;g305b8a56801_0_12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4" cy="1049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ight" showMasterSp="0">
  <p:cSld name="Title - Light">
    <p:bg>
      <p:bgPr>
        <a:solidFill>
          <a:srgbClr val="FFFFFF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05b8a56801_0_1268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6@4x.png" id="795" name="Google Shape;795;g305b8a56801_0_12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305b8a56801_0_1268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97" name="Google Shape;797;g305b8a56801_0_1268"/>
          <p:cNvSpPr txBox="1"/>
          <p:nvPr>
            <p:ph idx="2" type="body"/>
          </p:nvPr>
        </p:nvSpPr>
        <p:spPr>
          <a:xfrm>
            <a:off x="1079500" y="5824288"/>
            <a:ext cx="222249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98" name="Google Shape;798;g305b8a56801_0_1268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99" name="Google Shape;799;g305b8a56801_0_1268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0" name="Google Shape;800;g305b8a56801_0_1268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1" name="Google Shape;801;g305b8a56801_0_1268"/>
          <p:cNvSpPr txBox="1"/>
          <p:nvPr>
            <p:ph idx="6" type="body"/>
          </p:nvPr>
        </p:nvSpPr>
        <p:spPr>
          <a:xfrm>
            <a:off x="15133502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2" name="Google Shape;802;g305b8a56801_0_1268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3" name="Google Shape;803;g305b8a56801_0_1268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804" name="Google Shape;804;g305b8a56801_0_1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 Image" showMasterSp="0">
  <p:cSld name="Title - Dark Image">
    <p:bg>
      <p:bgPr>
        <a:solidFill>
          <a:schemeClr val="accent1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05b8a56801_0_1280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7" name="Google Shape;807;g305b8a56801_0_1280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8" name="Google Shape;808;g305b8a56801_0_1280"/>
          <p:cNvSpPr txBox="1"/>
          <p:nvPr>
            <p:ph idx="2" type="body"/>
          </p:nvPr>
        </p:nvSpPr>
        <p:spPr>
          <a:xfrm>
            <a:off x="12432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9" name="Google Shape;809;g305b8a56801_0_1280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0" name="Google Shape;810;g305b8a56801_0_1280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1" name="Google Shape;811;g305b8a56801_0_1280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2" name="Google Shape;812;g305b8a56801_0_1280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3" name="Google Shape;813;g305b8a56801_0_1280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4" name="Google Shape;814;g305b8a56801_0_1280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815" name="Google Shape;815;g305b8a56801_0_12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305b8a56801_0_1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Dark" showMasterSp="0">
  <p:cSld name="Divider - Dark">
    <p:bg>
      <p:bgPr>
        <a:solidFill>
          <a:schemeClr val="accent1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05b8a56801_0_1292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9" name="Google Shape;819;g305b8a56801_0_1292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0" name="Google Shape;820;g305b8a56801_0_1292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32x.png" id="821" name="Google Shape;821;g305b8a56801_0_12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22" name="Google Shape;822;g305b8a56801_0_1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g305b8a56801_0_1292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24" name="Google Shape;824;g305b8a56801_0_1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" showMasterSp="0">
  <p:cSld name="Divider - Light">
    <p:bg>
      <p:bgPr>
        <a:solidFill>
          <a:srgbClr val="FFFFFF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05b8a56801_0_1300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827" name="Google Shape;827;g305b8a56801_0_13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28" name="Google Shape;828;g305b8a56801_0_1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305b8a56801_0_1300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0" name="Google Shape;830;g305b8a56801_0_1300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1" name="Google Shape;831;g305b8a56801_0_1300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32" name="Google Shape;832;g305b8a56801_0_13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10251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Image" showMasterSp="0">
  <p:cSld name="Divider - Image">
    <p:bg>
      <p:bgPr>
        <a:solidFill>
          <a:schemeClr val="accent1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05b8a56801_0_1308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835" name="Google Shape;835;g305b8a56801_0_13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36" name="Google Shape;836;g305b8a56801_0_1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305b8a56801_0_1308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8" name="Google Shape;838;g305b8a56801_0_1308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9" name="Google Shape;839;g305b8a56801_0_1308"/>
          <p:cNvSpPr txBox="1"/>
          <p:nvPr>
            <p:ph idx="12" type="sldNum"/>
          </p:nvPr>
        </p:nvSpPr>
        <p:spPr>
          <a:xfrm>
            <a:off x="23147873" y="1304535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40" name="Google Shape;840;g305b8a56801_0_13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 (Simple)" showMasterSp="0">
  <p:cSld name="Closing - Dark (Simple)">
    <p:bg>
      <p:bgPr>
        <a:solidFill>
          <a:schemeClr val="accen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2438050" y="5092234"/>
            <a:ext cx="12318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" name="Google Shape;50;p23"/>
          <p:cNvSpPr txBox="1"/>
          <p:nvPr>
            <p:ph idx="2" type="body"/>
          </p:nvPr>
        </p:nvSpPr>
        <p:spPr>
          <a:xfrm>
            <a:off x="2438049" y="6667500"/>
            <a:ext cx="12317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1" name="Google Shape;5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2" name="Google Shape;5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3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54" name="Google Shape;54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5" name="Google Shape;55;p2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23"/>
          <p:cNvCxnSpPr/>
          <p:nvPr/>
        </p:nvCxnSpPr>
        <p:spPr>
          <a:xfrm rot="10800000">
            <a:off x="75355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3"/>
          <p:cNvSpPr/>
          <p:nvPr/>
        </p:nvSpPr>
        <p:spPr>
          <a:xfrm>
            <a:off x="2438047" y="-18706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23"/>
          <p:cNvSpPr txBox="1"/>
          <p:nvPr/>
        </p:nvSpPr>
        <p:spPr>
          <a:xfrm>
            <a:off x="2438050" y="10646725"/>
            <a:ext cx="505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1" i="0" lang="en-NL" sz="29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https://www.imagine-ai.eu 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Light" showMasterSp="0">
  <p:cSld name="Contact - Light">
    <p:bg>
      <p:bgPr>
        <a:solidFill>
          <a:srgbClr val="FFFFFF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05b8a56801_0_1316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3" name="Google Shape;843;g305b8a56801_0_1316"/>
          <p:cNvSpPr txBox="1"/>
          <p:nvPr>
            <p:ph idx="1" type="body"/>
          </p:nvPr>
        </p:nvSpPr>
        <p:spPr>
          <a:xfrm>
            <a:off x="1147521" y="10837757"/>
            <a:ext cx="6264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4" name="Google Shape;844;g305b8a56801_0_1316"/>
          <p:cNvSpPr txBox="1"/>
          <p:nvPr>
            <p:ph idx="2" type="body"/>
          </p:nvPr>
        </p:nvSpPr>
        <p:spPr>
          <a:xfrm>
            <a:off x="1185056" y="5747995"/>
            <a:ext cx="134334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5" name="Google Shape;845;g305b8a56801_0_1316"/>
          <p:cNvSpPr txBox="1"/>
          <p:nvPr>
            <p:ph idx="3" type="body"/>
          </p:nvPr>
        </p:nvSpPr>
        <p:spPr>
          <a:xfrm>
            <a:off x="1185056" y="9264484"/>
            <a:ext cx="13433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6" name="Google Shape;846;g305b8a56801_0_1316"/>
          <p:cNvSpPr txBox="1"/>
          <p:nvPr>
            <p:ph idx="4" type="body"/>
          </p:nvPr>
        </p:nvSpPr>
        <p:spPr>
          <a:xfrm>
            <a:off x="1185056" y="4343093"/>
            <a:ext cx="3671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7" name="Google Shape;847;g305b8a56801_0_1316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48" name="Google Shape;848;g305b8a56801_0_1316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849" name="Google Shape;849;g305b8a56801_0_13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g305b8a56801_0_1316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51" name="Google Shape;851;g305b8a56801_0_131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2" name="Google Shape;852;g305b8a56801_0_1316"/>
          <p:cNvSpPr txBox="1"/>
          <p:nvPr>
            <p:ph idx="12" type="sldNum"/>
          </p:nvPr>
        </p:nvSpPr>
        <p:spPr>
          <a:xfrm>
            <a:off x="23225274" y="1304535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53" name="Google Shape;853;g305b8a56801_0_13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without &quot;" showMasterSp="0">
  <p:cSld name="Quote - Light without &quot;">
    <p:bg>
      <p:bgPr>
        <a:solidFill>
          <a:srgbClr val="FFFFFF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55" name="Google Shape;855;g305b8a56801_0_13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6"/>
            <a:ext cx="13751181" cy="8528646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305b8a56801_0_1329"/>
          <p:cNvSpPr txBox="1"/>
          <p:nvPr>
            <p:ph idx="1" type="body"/>
          </p:nvPr>
        </p:nvSpPr>
        <p:spPr>
          <a:xfrm>
            <a:off x="2438050" y="5693747"/>
            <a:ext cx="12751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57" name="Google Shape;857;g305b8a56801_0_1329"/>
          <p:cNvSpPr/>
          <p:nvPr>
            <p:ph idx="2" type="pic"/>
          </p:nvPr>
        </p:nvSpPr>
        <p:spPr>
          <a:xfrm>
            <a:off x="2584376" y="8918881"/>
            <a:ext cx="1781400" cy="1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8" name="Google Shape;858;g305b8a56801_0_1329"/>
          <p:cNvSpPr/>
          <p:nvPr/>
        </p:nvSpPr>
        <p:spPr>
          <a:xfrm>
            <a:off x="2586281" y="8922124"/>
            <a:ext cx="1778100" cy="1778100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9" name="Google Shape;859;g305b8a56801_0_1329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0" name="Google Shape;860;g305b8a56801_0_1329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861" name="Google Shape;861;g305b8a56801_0_1329"/>
          <p:cNvSpPr txBox="1"/>
          <p:nvPr>
            <p:ph idx="3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2" name="Google Shape;862;g305b8a56801_0_1329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863" name="Google Shape;863;g305b8a56801_0_1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&amp; no image" showMasterSp="0">
  <p:cSld name="Quote - Light &amp; no image">
    <p:bg>
      <p:bgPr>
        <a:solidFill>
          <a:srgbClr val="FFFFFF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65" name="Google Shape;865;g305b8a56801_0_13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6"/>
            <a:ext cx="13751181" cy="852864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305b8a56801_0_1339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7" name="Google Shape;867;g305b8a56801_0_1339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8" name="Google Shape;868;g305b8a56801_0_1339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g305b8a56801_0_1339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0" name="Google Shape;870;g305b8a56801_0_1339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71" name="Google Shape;871;g305b8a56801_0_1339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72" name="Google Shape;872;g305b8a56801_0_1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&amp; no image" showMasterSp="0">
  <p:cSld name="Quote - Blue &amp; no image">
    <p:bg>
      <p:bgPr>
        <a:solidFill>
          <a:srgbClr val="005FAA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74" name="Google Shape;874;g305b8a56801_0_1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6"/>
            <a:ext cx="13751181" cy="8528646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305b8a56801_0_1348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76" name="Google Shape;876;g305b8a56801_0_1348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77" name="Google Shape;877;g305b8a56801_0_1348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g305b8a56801_0_1348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9" name="Google Shape;879;g305b8a56801_0_1348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1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80" name="Google Shape;880;g305b8a56801_0_1348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81" name="Google Shape;881;g305b8a56801_0_13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Light" showMasterSp="0">
  <p:cSld name="Closing - Light">
    <p:bg>
      <p:bgPr>
        <a:solidFill>
          <a:srgbClr val="FFFFFF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83" name="Google Shape;883;g305b8a56801_0_13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305b8a56801_0_1357"/>
          <p:cNvSpPr txBox="1"/>
          <p:nvPr>
            <p:ph idx="1" type="body"/>
          </p:nvPr>
        </p:nvSpPr>
        <p:spPr>
          <a:xfrm>
            <a:off x="13019212" y="2334101"/>
            <a:ext cx="895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85" name="Google Shape;885;g305b8a56801_0_1357"/>
          <p:cNvSpPr txBox="1"/>
          <p:nvPr>
            <p:ph idx="2" type="body"/>
          </p:nvPr>
        </p:nvSpPr>
        <p:spPr>
          <a:xfrm>
            <a:off x="13019213" y="5729097"/>
            <a:ext cx="89721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86" name="Google Shape;886;g305b8a56801_0_1357"/>
          <p:cNvSpPr txBox="1"/>
          <p:nvPr>
            <p:ph idx="3" type="body"/>
          </p:nvPr>
        </p:nvSpPr>
        <p:spPr>
          <a:xfrm>
            <a:off x="13019212" y="8750802"/>
            <a:ext cx="8972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1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887" name="Google Shape;887;g305b8a56801_0_13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54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305b8a56801_0_1357"/>
          <p:cNvSpPr txBox="1"/>
          <p:nvPr/>
        </p:nvSpPr>
        <p:spPr>
          <a:xfrm>
            <a:off x="14251175" y="10252475"/>
            <a:ext cx="7726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9" name="Google Shape;889;g305b8a56801_0_1357"/>
          <p:cNvSpPr/>
          <p:nvPr/>
        </p:nvSpPr>
        <p:spPr>
          <a:xfrm>
            <a:off x="1287822" y="-2530978"/>
            <a:ext cx="6196800" cy="77739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0" name="Google Shape;890;g305b8a56801_0_1357"/>
          <p:cNvSpPr txBox="1"/>
          <p:nvPr/>
        </p:nvSpPr>
        <p:spPr>
          <a:xfrm>
            <a:off x="13019213" y="6714498"/>
            <a:ext cx="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g305b8a56801_0_1357"/>
          <p:cNvSpPr txBox="1"/>
          <p:nvPr/>
        </p:nvSpPr>
        <p:spPr>
          <a:xfrm>
            <a:off x="13019213" y="7641598"/>
            <a:ext cx="41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305b8a56801_0_1357"/>
          <p:cNvSpPr txBox="1"/>
          <p:nvPr>
            <p:ph idx="4" type="body"/>
          </p:nvPr>
        </p:nvSpPr>
        <p:spPr>
          <a:xfrm>
            <a:off x="13682636" y="6714498"/>
            <a:ext cx="82950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93" name="Google Shape;893;g305b8a56801_0_1357"/>
          <p:cNvSpPr txBox="1"/>
          <p:nvPr>
            <p:ph idx="5" type="body"/>
          </p:nvPr>
        </p:nvSpPr>
        <p:spPr>
          <a:xfrm>
            <a:off x="13682636" y="76742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894" name="Google Shape;894;g305b8a56801_0_13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6751" y="114151"/>
            <a:ext cx="5785651" cy="449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" showMasterSp="0">
  <p:cSld name="Closing - Dark">
    <p:bg>
      <p:bgPr>
        <a:solidFill>
          <a:schemeClr val="accent1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05b8a56801_0_1370"/>
          <p:cNvSpPr txBox="1"/>
          <p:nvPr>
            <p:ph idx="1" type="body"/>
          </p:nvPr>
        </p:nvSpPr>
        <p:spPr>
          <a:xfrm>
            <a:off x="2438050" y="4854090"/>
            <a:ext cx="937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97" name="Google Shape;897;g305b8a56801_0_1370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98" name="Google Shape;898;g305b8a56801_0_1370"/>
          <p:cNvSpPr txBox="1"/>
          <p:nvPr>
            <p:ph idx="3" type="body"/>
          </p:nvPr>
        </p:nvSpPr>
        <p:spPr>
          <a:xfrm>
            <a:off x="990250" y="10646726"/>
            <a:ext cx="60126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899" name="Google Shape;899;g305b8a56801_0_13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00" name="Google Shape;900;g305b8a56801_0_13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305b8a56801_0_1370"/>
          <p:cNvSpPr/>
          <p:nvPr/>
        </p:nvSpPr>
        <p:spPr>
          <a:xfrm>
            <a:off x="2438047" y="-18452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902" name="Google Shape;902;g305b8a56801_0_13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g305b8a56801_0_1370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904" name="Google Shape;904;g305b8a56801_0_13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5" y="-5088052"/>
            <a:ext cx="8811388" cy="1849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05" name="Google Shape;905;g305b8a56801_0_137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06" name="Google Shape;906;g305b8a56801_0_137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g305b8a56801_0_1370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8" name="Google Shape;908;g305b8a56801_0_1370"/>
          <p:cNvSpPr txBox="1"/>
          <p:nvPr>
            <p:ph idx="4" type="body"/>
          </p:nvPr>
        </p:nvSpPr>
        <p:spPr>
          <a:xfrm>
            <a:off x="3523239" y="8010452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09" name="Google Shape;909;g305b8a56801_0_1370"/>
          <p:cNvSpPr txBox="1"/>
          <p:nvPr>
            <p:ph idx="5" type="body"/>
          </p:nvPr>
        </p:nvSpPr>
        <p:spPr>
          <a:xfrm>
            <a:off x="3523239" y="8925831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910" name="Google Shape;910;g305b8a56801_0_137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(Only Title)" showMasterSp="0">
  <p:cSld name="Divider - Light (Only Title)">
    <p:bg>
      <p:bgPr>
        <a:solidFill>
          <a:srgbClr val="FFFFFF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305b8a56801_0_1386"/>
          <p:cNvSpPr txBox="1"/>
          <p:nvPr>
            <p:ph idx="1" type="body"/>
          </p:nvPr>
        </p:nvSpPr>
        <p:spPr>
          <a:xfrm>
            <a:off x="1198153" y="5867398"/>
            <a:ext cx="13402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13" name="Google Shape;913;g305b8a56801_0_138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914" name="Google Shape;914;g305b8a56801_0_13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6"/>
            <a:ext cx="13751181" cy="8528646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305b8a56801_0_1386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916" name="Google Shape;916;g305b8a56801_0_13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625" y="-125155"/>
            <a:ext cx="3435898" cy="267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ogo and Footer">
  <p:cSld name="Logo and Footer (Blank)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05b8a56801_0_1392"/>
          <p:cNvSpPr txBox="1"/>
          <p:nvPr>
            <p:ph idx="12" type="sldNum"/>
          </p:nvPr>
        </p:nvSpPr>
        <p:spPr>
          <a:xfrm>
            <a:off x="23580042" y="13067768"/>
            <a:ext cx="3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919" name="Google Shape;919;g305b8a56801_0_1392"/>
          <p:cNvSpPr/>
          <p:nvPr/>
        </p:nvSpPr>
        <p:spPr>
          <a:xfrm>
            <a:off x="313400" y="13067775"/>
            <a:ext cx="23266800" cy="5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>
  <p:cSld name="TITLE_AND_BODY_3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05b8a56801_0_1395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Blank Slide 1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Blank Slide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 showMasterSp="0">
  <p:cSld name="1_Text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05b8a56801_0_1403"/>
          <p:cNvSpPr/>
          <p:nvPr/>
        </p:nvSpPr>
        <p:spPr>
          <a:xfrm>
            <a:off x="327485" y="-4889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5" name="Google Shape;925;g305b8a56801_0_1403"/>
          <p:cNvSpPr txBox="1"/>
          <p:nvPr/>
        </p:nvSpPr>
        <p:spPr>
          <a:xfrm>
            <a:off x="487718" y="13223166"/>
            <a:ext cx="96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11 October 2023  |  iMagine General Assembly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926" name="Google Shape;926;g305b8a56801_0_14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1524" y="163100"/>
            <a:ext cx="1709875" cy="1329614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g305b8a56801_0_1403"/>
          <p:cNvSpPr txBox="1"/>
          <p:nvPr>
            <p:ph idx="1" type="body"/>
          </p:nvPr>
        </p:nvSpPr>
        <p:spPr>
          <a:xfrm>
            <a:off x="471052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•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65150" lvl="1" marL="9144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▪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65150" lvl="2" marL="13716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o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65150" lvl="3" marL="18288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⮚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65150" lvl="4" marL="22860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300"/>
              <a:buFont typeface="Helvetica Neue"/>
              <a:buChar char="•"/>
              <a:defRPr b="0" i="0" sz="53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8" name="Google Shape;928;g305b8a56801_0_1403"/>
          <p:cNvSpPr txBox="1"/>
          <p:nvPr>
            <p:ph type="title"/>
          </p:nvPr>
        </p:nvSpPr>
        <p:spPr>
          <a:xfrm>
            <a:off x="6877539" y="451052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DM Sans"/>
              <a:buNone/>
              <a:defRPr sz="6700">
                <a:solidFill>
                  <a:srgbClr val="0E67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929" name="Google Shape;929;g305b8a56801_0_1403"/>
          <p:cNvSpPr txBox="1"/>
          <p:nvPr>
            <p:ph idx="12" type="sldNum"/>
          </p:nvPr>
        </p:nvSpPr>
        <p:spPr>
          <a:xfrm>
            <a:off x="23725048" y="12666268"/>
            <a:ext cx="556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  <a:defRPr b="0" i="0" sz="32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 sz="20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48" Type="http://schemas.openxmlformats.org/officeDocument/2006/relationships/theme" Target="../theme/theme3.xml"/><Relationship Id="rId25" Type="http://schemas.openxmlformats.org/officeDocument/2006/relationships/slideLayout" Target="../slideLayouts/slideLayout24.xml"/><Relationship Id="rId47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69.xml"/><Relationship Id="rId46" Type="http://schemas.openxmlformats.org/officeDocument/2006/relationships/theme" Target="../theme/theme2.xml"/><Relationship Id="rId23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90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74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/>
          <p:nvPr/>
        </p:nvSpPr>
        <p:spPr>
          <a:xfrm>
            <a:off x="327485" y="-4889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7"/>
          <p:cNvSpPr txBox="1"/>
          <p:nvPr>
            <p:ph type="title"/>
          </p:nvPr>
        </p:nvSpPr>
        <p:spPr>
          <a:xfrm>
            <a:off x="2564146" y="720667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8" name="Google Shape;8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11525" y="163100"/>
            <a:ext cx="1709875" cy="132961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5b8a56801_0_964"/>
          <p:cNvSpPr/>
          <p:nvPr/>
        </p:nvSpPr>
        <p:spPr>
          <a:xfrm>
            <a:off x="327485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8" name="Google Shape;478;g305b8a56801_0_964"/>
          <p:cNvSpPr txBox="1"/>
          <p:nvPr>
            <p:ph type="title"/>
          </p:nvPr>
        </p:nvSpPr>
        <p:spPr>
          <a:xfrm>
            <a:off x="2564146" y="796867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g305b8a56801_0_964"/>
          <p:cNvSpPr txBox="1"/>
          <p:nvPr/>
        </p:nvSpPr>
        <p:spPr>
          <a:xfrm>
            <a:off x="487727" y="13067775"/>
            <a:ext cx="118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October 2024 |  EGI2024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05b8a56801_0_964"/>
          <p:cNvSpPr txBox="1"/>
          <p:nvPr>
            <p:ph idx="12" type="sldNum"/>
          </p:nvPr>
        </p:nvSpPr>
        <p:spPr>
          <a:xfrm>
            <a:off x="23170430" y="13031659"/>
            <a:ext cx="7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481" name="Google Shape;481;g305b8a56801_0_96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1588" y="0"/>
            <a:ext cx="2037773" cy="158457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9.png"/><Relationship Id="rId4" Type="http://schemas.openxmlformats.org/officeDocument/2006/relationships/hyperlink" Target="https://zenodo.org/communities/imagine-project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3.jpg"/><Relationship Id="rId4" Type="http://schemas.openxmlformats.org/officeDocument/2006/relationships/image" Target="../media/image91.gif"/><Relationship Id="rId9" Type="http://schemas.openxmlformats.org/officeDocument/2006/relationships/image" Target="../media/image74.png"/><Relationship Id="rId5" Type="http://schemas.openxmlformats.org/officeDocument/2006/relationships/image" Target="../media/image97.png"/><Relationship Id="rId6" Type="http://schemas.openxmlformats.org/officeDocument/2006/relationships/image" Target="../media/image92.png"/><Relationship Id="rId7" Type="http://schemas.openxmlformats.org/officeDocument/2006/relationships/image" Target="../media/image106.gif"/><Relationship Id="rId8" Type="http://schemas.openxmlformats.org/officeDocument/2006/relationships/image" Target="../media/image104.png"/><Relationship Id="rId11" Type="http://schemas.openxmlformats.org/officeDocument/2006/relationships/image" Target="../media/image98.png"/><Relationship Id="rId10" Type="http://schemas.openxmlformats.org/officeDocument/2006/relationships/image" Target="../media/image95.png"/><Relationship Id="rId12" Type="http://schemas.openxmlformats.org/officeDocument/2006/relationships/image" Target="../media/image10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9.png"/><Relationship Id="rId4" Type="http://schemas.openxmlformats.org/officeDocument/2006/relationships/image" Target="../media/image105.png"/><Relationship Id="rId5" Type="http://schemas.openxmlformats.org/officeDocument/2006/relationships/hyperlink" Target="https://www.imagine-ai.eu/services/image-analysis-services-for-aquatic-sciences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3.jpg"/><Relationship Id="rId4" Type="http://schemas.openxmlformats.org/officeDocument/2006/relationships/image" Target="../media/image91.gif"/><Relationship Id="rId9" Type="http://schemas.openxmlformats.org/officeDocument/2006/relationships/image" Target="../media/image110.png"/><Relationship Id="rId5" Type="http://schemas.openxmlformats.org/officeDocument/2006/relationships/image" Target="../media/image97.png"/><Relationship Id="rId6" Type="http://schemas.openxmlformats.org/officeDocument/2006/relationships/image" Target="../media/image92.png"/><Relationship Id="rId7" Type="http://schemas.openxmlformats.org/officeDocument/2006/relationships/image" Target="../media/image107.png"/><Relationship Id="rId8" Type="http://schemas.openxmlformats.org/officeDocument/2006/relationships/image" Target="../media/image10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Relationship Id="rId4" Type="http://schemas.openxmlformats.org/officeDocument/2006/relationships/image" Target="../media/image119.jpg"/><Relationship Id="rId9" Type="http://schemas.openxmlformats.org/officeDocument/2006/relationships/image" Target="../media/image115.png"/><Relationship Id="rId5" Type="http://schemas.openxmlformats.org/officeDocument/2006/relationships/image" Target="../media/image111.jpg"/><Relationship Id="rId6" Type="http://schemas.openxmlformats.org/officeDocument/2006/relationships/image" Target="../media/image113.jpg"/><Relationship Id="rId7" Type="http://schemas.openxmlformats.org/officeDocument/2006/relationships/image" Target="../media/image112.jpg"/><Relationship Id="rId8" Type="http://schemas.openxmlformats.org/officeDocument/2006/relationships/image" Target="../media/image114.jpg"/><Relationship Id="rId11" Type="http://schemas.openxmlformats.org/officeDocument/2006/relationships/image" Target="../media/image122.png"/><Relationship Id="rId10" Type="http://schemas.openxmlformats.org/officeDocument/2006/relationships/image" Target="../media/image123.png"/><Relationship Id="rId12" Type="http://schemas.openxmlformats.org/officeDocument/2006/relationships/image" Target="../media/image1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0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Relationship Id="rId5" Type="http://schemas.openxmlformats.org/officeDocument/2006/relationships/image" Target="../media/image124.png"/><Relationship Id="rId6" Type="http://schemas.openxmlformats.org/officeDocument/2006/relationships/image" Target="../media/image121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1" Type="http://schemas.openxmlformats.org/officeDocument/2006/relationships/image" Target="../media/image131.png"/><Relationship Id="rId10" Type="http://schemas.openxmlformats.org/officeDocument/2006/relationships/image" Target="../media/image127.png"/><Relationship Id="rId13" Type="http://schemas.openxmlformats.org/officeDocument/2006/relationships/image" Target="../media/image66.png"/><Relationship Id="rId12" Type="http://schemas.openxmlformats.org/officeDocument/2006/relationships/image" Target="../media/image1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SEw79Gd6m5o" TargetMode="External"/><Relationship Id="rId4" Type="http://schemas.openxmlformats.org/officeDocument/2006/relationships/image" Target="../media/image1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6.png"/><Relationship Id="rId4" Type="http://schemas.openxmlformats.org/officeDocument/2006/relationships/image" Target="../media/image158.png"/><Relationship Id="rId5" Type="http://schemas.openxmlformats.org/officeDocument/2006/relationships/image" Target="../media/image5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5.png"/><Relationship Id="rId4" Type="http://schemas.openxmlformats.org/officeDocument/2006/relationships/image" Target="../media/image134.jpg"/><Relationship Id="rId9" Type="http://schemas.openxmlformats.org/officeDocument/2006/relationships/image" Target="../media/image31.jpg"/><Relationship Id="rId5" Type="http://schemas.openxmlformats.org/officeDocument/2006/relationships/image" Target="../media/image144.png"/><Relationship Id="rId6" Type="http://schemas.openxmlformats.org/officeDocument/2006/relationships/image" Target="../media/image141.png"/><Relationship Id="rId7" Type="http://schemas.openxmlformats.org/officeDocument/2006/relationships/image" Target="../media/image143.png"/><Relationship Id="rId8" Type="http://schemas.openxmlformats.org/officeDocument/2006/relationships/image" Target="../media/image137.jpg"/><Relationship Id="rId11" Type="http://schemas.openxmlformats.org/officeDocument/2006/relationships/image" Target="../media/image140.png"/><Relationship Id="rId10" Type="http://schemas.openxmlformats.org/officeDocument/2006/relationships/image" Target="../media/image139.png"/><Relationship Id="rId12" Type="http://schemas.openxmlformats.org/officeDocument/2006/relationships/image" Target="../media/image1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2.png"/><Relationship Id="rId4" Type="http://schemas.openxmlformats.org/officeDocument/2006/relationships/image" Target="../media/image145.png"/><Relationship Id="rId5" Type="http://schemas.openxmlformats.org/officeDocument/2006/relationships/image" Target="../media/image147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3.png"/><Relationship Id="rId4" Type="http://schemas.openxmlformats.org/officeDocument/2006/relationships/image" Target="../media/image3.png"/><Relationship Id="rId5" Type="http://schemas.openxmlformats.org/officeDocument/2006/relationships/image" Target="../media/image1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4.png"/><Relationship Id="rId4" Type="http://schemas.openxmlformats.org/officeDocument/2006/relationships/image" Target="../media/image106.gif"/><Relationship Id="rId5" Type="http://schemas.openxmlformats.org/officeDocument/2006/relationships/image" Target="../media/image1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imagine-ai.eu/services/imagine-datasets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zenodo.org/records/13866394" TargetMode="External"/><Relationship Id="rId4" Type="http://schemas.openxmlformats.org/officeDocument/2006/relationships/image" Target="../media/image1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1.png"/><Relationship Id="rId4" Type="http://schemas.openxmlformats.org/officeDocument/2006/relationships/image" Target="../media/image159.jpg"/><Relationship Id="rId5" Type="http://schemas.openxmlformats.org/officeDocument/2006/relationships/image" Target="../media/image1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5" Type="http://schemas.openxmlformats.org/officeDocument/2006/relationships/image" Target="../media/image31.jp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Relationship Id="rId11" Type="http://schemas.openxmlformats.org/officeDocument/2006/relationships/image" Target="../media/image32.png"/><Relationship Id="rId10" Type="http://schemas.openxmlformats.org/officeDocument/2006/relationships/image" Target="../media/image45.png"/><Relationship Id="rId13" Type="http://schemas.openxmlformats.org/officeDocument/2006/relationships/image" Target="../media/image41.png"/><Relationship Id="rId12" Type="http://schemas.openxmlformats.org/officeDocument/2006/relationships/image" Target="../media/image36.png"/><Relationship Id="rId14" Type="http://schemas.openxmlformats.org/officeDocument/2006/relationships/image" Target="../media/image3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5.png"/><Relationship Id="rId21" Type="http://schemas.openxmlformats.org/officeDocument/2006/relationships/image" Target="../media/image54.png"/><Relationship Id="rId24" Type="http://schemas.openxmlformats.org/officeDocument/2006/relationships/image" Target="../media/image57.png"/><Relationship Id="rId23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gif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26" Type="http://schemas.openxmlformats.org/officeDocument/2006/relationships/image" Target="../media/image64.png"/><Relationship Id="rId25" Type="http://schemas.openxmlformats.org/officeDocument/2006/relationships/image" Target="../media/image56.png"/><Relationship Id="rId28" Type="http://schemas.openxmlformats.org/officeDocument/2006/relationships/image" Target="../media/image62.png"/><Relationship Id="rId27" Type="http://schemas.openxmlformats.org/officeDocument/2006/relationships/image" Target="../media/image60.jpg"/><Relationship Id="rId5" Type="http://schemas.openxmlformats.org/officeDocument/2006/relationships/image" Target="../media/image34.png"/><Relationship Id="rId6" Type="http://schemas.openxmlformats.org/officeDocument/2006/relationships/image" Target="../media/image39.gif"/><Relationship Id="rId29" Type="http://schemas.openxmlformats.org/officeDocument/2006/relationships/image" Target="../media/image61.png"/><Relationship Id="rId7" Type="http://schemas.openxmlformats.org/officeDocument/2006/relationships/image" Target="../media/image40.gif"/><Relationship Id="rId8" Type="http://schemas.openxmlformats.org/officeDocument/2006/relationships/image" Target="../media/image42.png"/><Relationship Id="rId31" Type="http://schemas.openxmlformats.org/officeDocument/2006/relationships/image" Target="../media/image66.png"/><Relationship Id="rId30" Type="http://schemas.openxmlformats.org/officeDocument/2006/relationships/image" Target="../media/image63.jpg"/><Relationship Id="rId11" Type="http://schemas.openxmlformats.org/officeDocument/2006/relationships/image" Target="../media/image44.png"/><Relationship Id="rId33" Type="http://schemas.openxmlformats.org/officeDocument/2006/relationships/image" Target="../media/image67.jpg"/><Relationship Id="rId10" Type="http://schemas.openxmlformats.org/officeDocument/2006/relationships/image" Target="../media/image51.png"/><Relationship Id="rId32" Type="http://schemas.openxmlformats.org/officeDocument/2006/relationships/image" Target="../media/image71.png"/><Relationship Id="rId13" Type="http://schemas.openxmlformats.org/officeDocument/2006/relationships/image" Target="../media/image49.gif"/><Relationship Id="rId35" Type="http://schemas.openxmlformats.org/officeDocument/2006/relationships/image" Target="../media/image68.png"/><Relationship Id="rId12" Type="http://schemas.openxmlformats.org/officeDocument/2006/relationships/image" Target="../media/image47.png"/><Relationship Id="rId34" Type="http://schemas.openxmlformats.org/officeDocument/2006/relationships/image" Target="../media/image70.png"/><Relationship Id="rId15" Type="http://schemas.openxmlformats.org/officeDocument/2006/relationships/image" Target="../media/image48.jpg"/><Relationship Id="rId37" Type="http://schemas.openxmlformats.org/officeDocument/2006/relationships/image" Target="../media/image73.png"/><Relationship Id="rId14" Type="http://schemas.openxmlformats.org/officeDocument/2006/relationships/image" Target="../media/image46.gif"/><Relationship Id="rId36" Type="http://schemas.openxmlformats.org/officeDocument/2006/relationships/image" Target="../media/image69.png"/><Relationship Id="rId17" Type="http://schemas.openxmlformats.org/officeDocument/2006/relationships/image" Target="../media/image52.png"/><Relationship Id="rId16" Type="http://schemas.openxmlformats.org/officeDocument/2006/relationships/image" Target="../media/image50.jpg"/><Relationship Id="rId38" Type="http://schemas.openxmlformats.org/officeDocument/2006/relationships/image" Target="../media/image72.png"/><Relationship Id="rId19" Type="http://schemas.openxmlformats.org/officeDocument/2006/relationships/image" Target="../media/image53.jpg"/><Relationship Id="rId18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Relationship Id="rId9" Type="http://schemas.openxmlformats.org/officeDocument/2006/relationships/image" Target="../media/image72.png"/><Relationship Id="rId5" Type="http://schemas.openxmlformats.org/officeDocument/2006/relationships/image" Target="../media/image77.png"/><Relationship Id="rId6" Type="http://schemas.openxmlformats.org/officeDocument/2006/relationships/image" Target="../media/image76.png"/><Relationship Id="rId7" Type="http://schemas.openxmlformats.org/officeDocument/2006/relationships/image" Target="../media/image52.png"/><Relationship Id="rId8" Type="http://schemas.openxmlformats.org/officeDocument/2006/relationships/image" Target="../media/image54.png"/><Relationship Id="rId11" Type="http://schemas.openxmlformats.org/officeDocument/2006/relationships/image" Target="../media/image82.png"/><Relationship Id="rId10" Type="http://schemas.openxmlformats.org/officeDocument/2006/relationships/image" Target="../media/image88.png"/><Relationship Id="rId13" Type="http://schemas.openxmlformats.org/officeDocument/2006/relationships/image" Target="../media/image87.png"/><Relationship Id="rId12" Type="http://schemas.openxmlformats.org/officeDocument/2006/relationships/image" Target="../media/image81.png"/><Relationship Id="rId15" Type="http://schemas.openxmlformats.org/officeDocument/2006/relationships/image" Target="../media/image84.png"/><Relationship Id="rId14" Type="http://schemas.openxmlformats.org/officeDocument/2006/relationships/image" Target="../media/image8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3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"/>
          <p:cNvSpPr txBox="1"/>
          <p:nvPr>
            <p:ph idx="2" type="body"/>
          </p:nvPr>
        </p:nvSpPr>
        <p:spPr>
          <a:xfrm>
            <a:off x="1079500" y="4868973"/>
            <a:ext cx="22224900" cy="29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-NL"/>
              <a:t>iMagine: an AI platform supporting aquatic science use cases</a:t>
            </a:r>
            <a:endParaRPr/>
          </a:p>
        </p:txBody>
      </p:sp>
      <p:sp>
        <p:nvSpPr>
          <p:cNvPr id="935" name="Google Shape;935;p2"/>
          <p:cNvSpPr txBox="1"/>
          <p:nvPr>
            <p:ph idx="3" type="body"/>
          </p:nvPr>
        </p:nvSpPr>
        <p:spPr>
          <a:xfrm>
            <a:off x="1209182" y="10066863"/>
            <a:ext cx="17383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NL" sz="4400"/>
              <a:t>Gergely Sipos</a:t>
            </a:r>
            <a:endParaRPr b="0" sz="4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NL" sz="4400"/>
              <a:t>Head of services, Solutions, Support </a:t>
            </a:r>
            <a:r>
              <a:rPr b="0" lang="en-NL" sz="4400">
                <a:solidFill>
                  <a:schemeClr val="lt1"/>
                </a:solidFill>
              </a:rPr>
              <a:t> (EGI Foundation)</a:t>
            </a:r>
            <a:endParaRPr b="0" sz="4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NL" sz="4400">
                <a:solidFill>
                  <a:schemeClr val="lt1"/>
                </a:solidFill>
              </a:rPr>
              <a:t>iMagine Project Coordinator</a:t>
            </a:r>
            <a:endParaRPr b="0" sz="4400">
              <a:solidFill>
                <a:schemeClr val="lt1"/>
              </a:solidFill>
            </a:endParaRPr>
          </a:p>
        </p:txBody>
      </p:sp>
      <p:sp>
        <p:nvSpPr>
          <p:cNvPr id="936" name="Google Shape;936;p2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"/>
          <p:cNvSpPr txBox="1"/>
          <p:nvPr/>
        </p:nvSpPr>
        <p:spPr>
          <a:xfrm>
            <a:off x="18171625" y="12788675"/>
            <a:ext cx="5724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EGI 2024, Lecce, Italy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"/>
          <p:cNvSpPr txBox="1"/>
          <p:nvPr>
            <p:ph type="title"/>
          </p:nvPr>
        </p:nvSpPr>
        <p:spPr>
          <a:xfrm>
            <a:off x="4515350" y="451050"/>
            <a:ext cx="175407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Common implementation approach across the Thematic Service use cases</a:t>
            </a:r>
            <a:endParaRPr/>
          </a:p>
        </p:txBody>
      </p:sp>
      <p:pic>
        <p:nvPicPr>
          <p:cNvPr id="1096" name="Google Shape;10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900" y="3459888"/>
            <a:ext cx="22686198" cy="38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1"/>
          <p:cNvSpPr txBox="1"/>
          <p:nvPr/>
        </p:nvSpPr>
        <p:spPr>
          <a:xfrm>
            <a:off x="679000" y="9455475"/>
            <a:ext cx="8640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●"/>
            </a:pPr>
            <a:r>
              <a:rPr b="0" i="0" lang="en-NL" sz="3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Agile development in epics</a:t>
            </a:r>
            <a:endParaRPr b="0" i="0" sz="3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98" name="Google Shape;1098;p11"/>
          <p:cNvSpPr/>
          <p:nvPr/>
        </p:nvSpPr>
        <p:spPr>
          <a:xfrm>
            <a:off x="3304400" y="8082375"/>
            <a:ext cx="16784100" cy="133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28575">
            <a:solidFill>
              <a:srgbClr val="1E3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NL" sz="3800" u="none" cap="none" strike="noStrike">
                <a:solidFill>
                  <a:srgbClr val="1E315D"/>
                </a:solidFill>
                <a:latin typeface="DM Sans"/>
                <a:ea typeface="DM Sans"/>
                <a:cs typeface="DM Sans"/>
                <a:sym typeface="DM Sans"/>
              </a:rPr>
              <a:t>Continuous interaction with users, feedback &amp; knowledge sharing</a:t>
            </a:r>
            <a:endParaRPr b="0" i="0" sz="3800" u="none" cap="none" strike="noStrike">
              <a:solidFill>
                <a:srgbClr val="1E315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99" name="Google Shape;1099;p11"/>
          <p:cNvSpPr txBox="1"/>
          <p:nvPr/>
        </p:nvSpPr>
        <p:spPr>
          <a:xfrm>
            <a:off x="9764850" y="9455475"/>
            <a:ext cx="6367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●"/>
            </a:pPr>
            <a:r>
              <a:rPr b="0" i="0" lang="en-NL" sz="3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Building up operation plans</a:t>
            </a:r>
            <a:endParaRPr b="0" i="0" sz="3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0" name="Google Shape;1100;p11"/>
          <p:cNvSpPr txBox="1"/>
          <p:nvPr/>
        </p:nvSpPr>
        <p:spPr>
          <a:xfrm>
            <a:off x="16577600" y="9432900"/>
            <a:ext cx="7314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●"/>
            </a:pPr>
            <a:r>
              <a:rPr b="0" i="0" lang="en-NL" sz="3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delivery</a:t>
            </a:r>
            <a:endParaRPr b="0" i="0" sz="3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●"/>
            </a:pPr>
            <a:r>
              <a:rPr b="0" i="0" lang="en-NL" sz="3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Application service delivery</a:t>
            </a:r>
            <a:endParaRPr b="0" i="0" sz="3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●"/>
            </a:pPr>
            <a:r>
              <a:rPr b="0" i="0" lang="en-NL" sz="3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Good practices on AI for RIs</a:t>
            </a:r>
            <a:endParaRPr b="0" i="0" sz="3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1" name="Google Shape;1101;p11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1"/>
          <p:cNvSpPr txBox="1"/>
          <p:nvPr/>
        </p:nvSpPr>
        <p:spPr>
          <a:xfrm>
            <a:off x="3087875" y="12463925"/>
            <a:ext cx="19537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1" lang="en-NL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Results published in iMagine community in Zenodo: </a:t>
            </a:r>
            <a:r>
              <a:rPr b="0" i="1" lang="en-NL" sz="33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https://zenodo.org/communities/imagine-project/</a:t>
            </a:r>
            <a:r>
              <a:rPr b="0" i="1" lang="en-NL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1" sz="33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3" name="Google Shape;1103;p11"/>
          <p:cNvSpPr/>
          <p:nvPr/>
        </p:nvSpPr>
        <p:spPr>
          <a:xfrm flipH="1" rot="10800000">
            <a:off x="14716250" y="7049644"/>
            <a:ext cx="957000" cy="69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1"/>
          <p:cNvSpPr txBox="1"/>
          <p:nvPr/>
        </p:nvSpPr>
        <p:spPr>
          <a:xfrm>
            <a:off x="14768525" y="7794550"/>
            <a:ext cx="146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NL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endParaRPr b="1" i="0" sz="2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1"/>
          <p:cNvSpPr/>
          <p:nvPr/>
        </p:nvSpPr>
        <p:spPr>
          <a:xfrm>
            <a:off x="15245550" y="3248425"/>
            <a:ext cx="3108900" cy="1158300"/>
          </a:xfrm>
          <a:prstGeom prst="rect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1"/>
          <p:cNvSpPr/>
          <p:nvPr/>
        </p:nvSpPr>
        <p:spPr>
          <a:xfrm>
            <a:off x="15825650" y="4620025"/>
            <a:ext cx="2528700" cy="1158300"/>
          </a:xfrm>
          <a:prstGeom prst="rect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05b8a56801_0_189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NL" sz="6700"/>
              <a:t>From models to services</a:t>
            </a:r>
            <a:endParaRPr sz="6700"/>
          </a:p>
        </p:txBody>
      </p:sp>
      <p:cxnSp>
        <p:nvCxnSpPr>
          <p:cNvPr id="1112" name="Google Shape;1112;g305b8a56801_0_1894"/>
          <p:cNvCxnSpPr>
            <a:stCxn id="1113" idx="3"/>
          </p:cNvCxnSpPr>
          <p:nvPr/>
        </p:nvCxnSpPr>
        <p:spPr>
          <a:xfrm>
            <a:off x="3016413" y="3465448"/>
            <a:ext cx="3122100" cy="1347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4" name="Google Shape;1114;g305b8a56801_0_1894"/>
          <p:cNvCxnSpPr>
            <a:stCxn id="1115" idx="3"/>
          </p:cNvCxnSpPr>
          <p:nvPr/>
        </p:nvCxnSpPr>
        <p:spPr>
          <a:xfrm flipH="1" rot="10800000">
            <a:off x="2943910" y="4813440"/>
            <a:ext cx="3194400" cy="480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6" name="Google Shape;1116;g305b8a56801_0_1894"/>
          <p:cNvCxnSpPr>
            <a:stCxn id="1117" idx="3"/>
          </p:cNvCxnSpPr>
          <p:nvPr/>
        </p:nvCxnSpPr>
        <p:spPr>
          <a:xfrm flipH="1" rot="10800000">
            <a:off x="2946908" y="4813535"/>
            <a:ext cx="3191400" cy="2309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8" name="Google Shape;1118;g305b8a56801_0_1894"/>
          <p:cNvCxnSpPr>
            <a:stCxn id="1119" idx="3"/>
          </p:cNvCxnSpPr>
          <p:nvPr/>
        </p:nvCxnSpPr>
        <p:spPr>
          <a:xfrm flipH="1" rot="10800000">
            <a:off x="2928549" y="4813645"/>
            <a:ext cx="3192900" cy="406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120" name="Google Shape;1120;g305b8a56801_0_1894"/>
          <p:cNvGrpSpPr/>
          <p:nvPr/>
        </p:nvGrpSpPr>
        <p:grpSpPr>
          <a:xfrm>
            <a:off x="295465" y="2574997"/>
            <a:ext cx="3221866" cy="10442068"/>
            <a:chOff x="-312299" y="1904651"/>
            <a:chExt cx="3895848" cy="12791949"/>
          </a:xfrm>
        </p:grpSpPr>
        <p:pic>
          <p:nvPicPr>
            <p:cNvPr id="1113" name="Google Shape;1113;g305b8a56801_0_18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7474" y="1904651"/>
              <a:ext cx="2760370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g305b8a56801_0_189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9875" y="4144750"/>
              <a:ext cx="2520299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7" name="Google Shape;1117;g305b8a56801_0_189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3500" y="6384850"/>
              <a:ext cx="2520299" cy="218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1" name="Google Shape;1121;g305b8a56801_0_18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312299" y="12514925"/>
              <a:ext cx="3895848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2" name="Google Shape;1122;g305b8a56801_0_189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73500" y="10567800"/>
              <a:ext cx="2520300" cy="1887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9" name="Google Shape;1119;g305b8a56801_0_189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1300" y="8603200"/>
              <a:ext cx="2520300" cy="205322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23" name="Google Shape;1123;g305b8a56801_0_1894"/>
          <p:cNvCxnSpPr>
            <a:stCxn id="1122" idx="3"/>
          </p:cNvCxnSpPr>
          <p:nvPr/>
        </p:nvCxnSpPr>
        <p:spPr>
          <a:xfrm flipH="1" rot="10800000">
            <a:off x="2946909" y="4822278"/>
            <a:ext cx="3189900" cy="5595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24" name="Google Shape;1124;g305b8a56801_0_1894"/>
          <p:cNvCxnSpPr>
            <a:stCxn id="1121" idx="3"/>
          </p:cNvCxnSpPr>
          <p:nvPr/>
        </p:nvCxnSpPr>
        <p:spPr>
          <a:xfrm flipH="1" rot="10800000">
            <a:off x="3517331" y="4822214"/>
            <a:ext cx="2604300" cy="7304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25" name="Google Shape;1125;g305b8a56801_0_1894"/>
          <p:cNvSpPr txBox="1"/>
          <p:nvPr/>
        </p:nvSpPr>
        <p:spPr>
          <a:xfrm>
            <a:off x="66874" y="2117473"/>
            <a:ext cx="3547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NL" sz="28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Training Data sets</a:t>
            </a:r>
            <a:endParaRPr b="1" i="0" sz="28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6" name="Google Shape;1126;g305b8a56801_0_1894"/>
          <p:cNvSpPr txBox="1"/>
          <p:nvPr/>
        </p:nvSpPr>
        <p:spPr>
          <a:xfrm>
            <a:off x="9438476" y="8573086"/>
            <a:ext cx="561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NL" sz="28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AI application lifecycle</a:t>
            </a:r>
            <a:endParaRPr b="1" i="0" sz="28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127" name="Google Shape;1127;g305b8a56801_0_1894"/>
          <p:cNvCxnSpPr/>
          <p:nvPr/>
        </p:nvCxnSpPr>
        <p:spPr>
          <a:xfrm flipH="1" rot="10800000">
            <a:off x="18209992" y="4514876"/>
            <a:ext cx="1918200" cy="3756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28" name="Google Shape;1128;g305b8a56801_0_1894"/>
          <p:cNvCxnSpPr/>
          <p:nvPr/>
        </p:nvCxnSpPr>
        <p:spPr>
          <a:xfrm flipH="1" rot="10800000">
            <a:off x="18209992" y="8219276"/>
            <a:ext cx="1617900" cy="51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129" name="Google Shape;1129;g305b8a56801_0_18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34551" y="4155703"/>
            <a:ext cx="12275441" cy="472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g305b8a56801_0_1894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131" name="Google Shape;1131;g305b8a56801_0_1894"/>
          <p:cNvSpPr txBox="1"/>
          <p:nvPr/>
        </p:nvSpPr>
        <p:spPr>
          <a:xfrm>
            <a:off x="20058675" y="2276350"/>
            <a:ext cx="4179600" cy="190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NL" sz="28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Image </a:t>
            </a:r>
            <a:r>
              <a:rPr b="1" lang="en-NL" sz="2800">
                <a:solidFill>
                  <a:srgbClr val="F07E13"/>
                </a:solidFill>
              </a:rPr>
              <a:t>analysis services</a:t>
            </a:r>
            <a:br>
              <a:rPr b="1" i="0" lang="en-NL" sz="28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NL" sz="28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(powered by trained models)</a:t>
            </a:r>
            <a:endParaRPr b="1" i="0" sz="28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2" name="Google Shape;1132;g305b8a56801_0_18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306425" y="4105987"/>
            <a:ext cx="3464974" cy="14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g305b8a56801_0_18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386550" y="7680766"/>
            <a:ext cx="3467625" cy="1255039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g305b8a56801_0_1894"/>
          <p:cNvSpPr txBox="1"/>
          <p:nvPr/>
        </p:nvSpPr>
        <p:spPr>
          <a:xfrm>
            <a:off x="19315825" y="7039213"/>
            <a:ext cx="56112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NL" sz="28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Training datasets</a:t>
            </a:r>
            <a:endParaRPr b="1" i="0" sz="28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5" name="Google Shape;1135;g305b8a56801_0_1894"/>
          <p:cNvCxnSpPr/>
          <p:nvPr/>
        </p:nvCxnSpPr>
        <p:spPr>
          <a:xfrm>
            <a:off x="18225900" y="8319400"/>
            <a:ext cx="1902300" cy="3554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136" name="Google Shape;1136;g305b8a56801_0_189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997000" y="10970248"/>
            <a:ext cx="1717801" cy="244095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7" name="Google Shape;1137;g305b8a56801_0_1894"/>
          <p:cNvSpPr txBox="1"/>
          <p:nvPr/>
        </p:nvSpPr>
        <p:spPr>
          <a:xfrm>
            <a:off x="19807675" y="10389613"/>
            <a:ext cx="41796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NL" sz="28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Good practices</a:t>
            </a:r>
            <a:endParaRPr b="1" i="0" sz="28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g305c9d7c5ae_1_17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50" y="132275"/>
            <a:ext cx="12219405" cy="136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g305c9d7c5ae_1_1743"/>
          <p:cNvPicPr preferRelativeResize="0"/>
          <p:nvPr/>
        </p:nvPicPr>
        <p:blipFill rotWithShape="1">
          <a:blip r:embed="rId4">
            <a:alphaModFix/>
          </a:blip>
          <a:srcRect b="0" l="0" r="0" t="665"/>
          <a:stretch/>
        </p:blipFill>
        <p:spPr>
          <a:xfrm>
            <a:off x="17593100" y="483250"/>
            <a:ext cx="5803375" cy="1287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g305c9d7c5ae_1_1743"/>
          <p:cNvSpPr txBox="1"/>
          <p:nvPr/>
        </p:nvSpPr>
        <p:spPr>
          <a:xfrm>
            <a:off x="9194625" y="11202450"/>
            <a:ext cx="8248200" cy="2093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NL" sz="3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Thematic Services for image analysis - Access at </a:t>
            </a:r>
            <a:br>
              <a:rPr b="0" i="0" lang="en-NL" sz="3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NL" sz="3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https://www.imagine-ai.eu/services/image-analysis-services-for-aquatic-sciences</a:t>
            </a:r>
            <a:r>
              <a:rPr b="0" i="0" lang="en-NL" sz="3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3068dd9b778_0_1443"/>
          <p:cNvSpPr txBox="1"/>
          <p:nvPr>
            <p:ph type="title"/>
          </p:nvPr>
        </p:nvSpPr>
        <p:spPr>
          <a:xfrm>
            <a:off x="2896900" y="679650"/>
            <a:ext cx="19746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5 Thematic services</a:t>
            </a:r>
            <a:endParaRPr/>
          </a:p>
        </p:txBody>
      </p:sp>
      <p:graphicFrame>
        <p:nvGraphicFramePr>
          <p:cNvPr id="1150" name="Google Shape;1150;g3068dd9b778_0_1443"/>
          <p:cNvGraphicFramePr/>
          <p:nvPr/>
        </p:nvGraphicFramePr>
        <p:xfrm>
          <a:off x="916375" y="205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{0BC3B0C6-B7A8-47CC-85B4-3140BD9582C4}</a:tableStyleId>
              </a:tblPr>
              <a:tblGrid>
                <a:gridCol w="9394100"/>
                <a:gridCol w="4653950"/>
                <a:gridCol w="7678475"/>
              </a:tblGrid>
              <a:tr h="171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Aquatic Litter Drones: Aquatic Litter monitoring system using drones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DFKI (DE) </a:t>
                      </a:r>
                      <a:r>
                        <a:rPr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+ MARIS (NL) + OGS (IT)</a:t>
                      </a:r>
                      <a:endParaRPr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9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EcoTaxa pipeline: Taxonomic identification of zooplankton using Zooscan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Sorbonne Université (LOV+IMEV) (FR)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9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Ecosystem monitoring at EMSO sites by video imagery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EMSO ERIC (IT)</a:t>
                      </a:r>
                      <a:r>
                        <a:rPr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+ UPC (ES) + Ifremer (FR) + MI (IE)</a:t>
                      </a:r>
                      <a:endParaRPr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9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Oil Spill Detection: Oil spill detection from satellite images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CMCC (IT)</a:t>
                      </a:r>
                      <a:r>
                        <a:rPr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+ OrbitalEOS (ES) + Uni. of Trento (IT)</a:t>
                      </a:r>
                      <a:endParaRPr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Taxonomic identification of phytoplankton using Flowcam images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VLIZ (BE)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51" name="Google Shape;1151;g3068dd9b778_0_14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55174" y="1903226"/>
            <a:ext cx="2760370" cy="21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g3068dd9b778_0_14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05975" y="4139550"/>
            <a:ext cx="3272513" cy="21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3068dd9b778_0_14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3600" y="6383423"/>
            <a:ext cx="2520301" cy="218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3068dd9b778_0_14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63601" y="8627300"/>
            <a:ext cx="3895848" cy="21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g3068dd9b778_0_14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757442" y="11023575"/>
            <a:ext cx="21526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g3068dd9b778_0_14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16825" y="10871175"/>
            <a:ext cx="2461065" cy="17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g3068dd9b778_0_1443"/>
          <p:cNvSpPr txBox="1"/>
          <p:nvPr/>
        </p:nvSpPr>
        <p:spPr>
          <a:xfrm>
            <a:off x="19925425" y="11410500"/>
            <a:ext cx="27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60% oxygen on Earth!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8" name="Google Shape;1158;g3068dd9b778_0_14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474575" y="4334200"/>
            <a:ext cx="1648268" cy="17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068dd9b778_0_2591"/>
          <p:cNvSpPr txBox="1"/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NL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Aquatic Litter monitoring system using drones</a:t>
            </a:r>
            <a:endParaRPr/>
          </a:p>
        </p:txBody>
      </p:sp>
      <p:sp>
        <p:nvSpPr>
          <p:cNvPr id="1164" name="Google Shape;1164;g3068dd9b778_0_2591"/>
          <p:cNvSpPr txBox="1"/>
          <p:nvPr>
            <p:ph idx="12" type="sldNum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descr="Micasense Altum-PT" id="1165" name="Google Shape;1165;g3068dd9b778_0_25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775" y="5935003"/>
            <a:ext cx="4173983" cy="251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g3068dd9b778_0_2591"/>
          <p:cNvSpPr/>
          <p:nvPr/>
        </p:nvSpPr>
        <p:spPr>
          <a:xfrm>
            <a:off x="4900815" y="6543599"/>
            <a:ext cx="981300" cy="73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FAA"/>
          </a:solidFill>
          <a:ln cap="flat" cmpd="sng" w="25400">
            <a:solidFill>
              <a:srgbClr val="0028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7" name="Google Shape;1167;g3068dd9b778_0_25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7734" y="6031877"/>
            <a:ext cx="2294359" cy="2512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houses by a body of water&#10;&#10;Description automatically generated" id="1168" name="Google Shape;1168;g3068dd9b778_0_25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276" y="3153429"/>
            <a:ext cx="2294373" cy="236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g3068dd9b778_0_25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276" y="8994668"/>
            <a:ext cx="2360965" cy="237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g3068dd9b778_0_2591"/>
          <p:cNvPicPr preferRelativeResize="0"/>
          <p:nvPr/>
        </p:nvPicPr>
        <p:blipFill rotWithShape="1">
          <a:blip r:embed="rId7">
            <a:alphaModFix/>
          </a:blip>
          <a:srcRect b="4058" l="0" r="61530" t="20763"/>
          <a:stretch/>
        </p:blipFill>
        <p:spPr>
          <a:xfrm>
            <a:off x="10031765" y="4348271"/>
            <a:ext cx="3769869" cy="4323307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g3068dd9b778_0_2591"/>
          <p:cNvSpPr/>
          <p:nvPr/>
        </p:nvSpPr>
        <p:spPr>
          <a:xfrm>
            <a:off x="9776250" y="3679350"/>
            <a:ext cx="13562100" cy="7801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28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eural Network: A Complete Beginners Guide - Gadictos" id="1172" name="Google Shape;1172;g3068dd9b778_0_25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48293" y="4581659"/>
            <a:ext cx="1862266" cy="1918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ural Network: A Complete Beginners Guide - Gadictos" id="1173" name="Google Shape;1173;g3068dd9b778_0_25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85080" y="6733257"/>
            <a:ext cx="1782694" cy="1841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ixelated image&#10;&#10;Description automatically generated" id="1174" name="Google Shape;1174;g3068dd9b778_0_2591"/>
          <p:cNvPicPr preferRelativeResize="0"/>
          <p:nvPr/>
        </p:nvPicPr>
        <p:blipFill rotWithShape="1">
          <a:blip r:embed="rId9">
            <a:alphaModFix/>
          </a:blip>
          <a:srcRect b="4680" l="500" r="-498" t="0"/>
          <a:stretch/>
        </p:blipFill>
        <p:spPr>
          <a:xfrm>
            <a:off x="17051991" y="3964672"/>
            <a:ext cx="1872609" cy="2270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orful pixelated image&#10;&#10;Description automatically generated" id="1175" name="Google Shape;1175;g3068dd9b778_0_259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049435" y="4013923"/>
            <a:ext cx="1668805" cy="2200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able with numbers and text&#10;&#10;Description automatically generated" id="1176" name="Google Shape;1176;g3068dd9b778_0_259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204399" y="6404325"/>
            <a:ext cx="3123950" cy="478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g3068dd9b778_0_2591"/>
          <p:cNvSpPr/>
          <p:nvPr/>
        </p:nvSpPr>
        <p:spPr>
          <a:xfrm>
            <a:off x="8557414" y="6544556"/>
            <a:ext cx="981300" cy="73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FAA"/>
          </a:solidFill>
          <a:ln cap="flat" cmpd="sng" w="25400">
            <a:solidFill>
              <a:srgbClr val="0028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g3068dd9b778_0_2591"/>
          <p:cNvSpPr/>
          <p:nvPr/>
        </p:nvSpPr>
        <p:spPr>
          <a:xfrm>
            <a:off x="15905243" y="6019870"/>
            <a:ext cx="981300" cy="73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FAA"/>
          </a:solidFill>
          <a:ln cap="flat" cmpd="sng" w="25400">
            <a:solidFill>
              <a:srgbClr val="0028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g3068dd9b778_0_2591"/>
          <p:cNvSpPr txBox="1"/>
          <p:nvPr/>
        </p:nvSpPr>
        <p:spPr>
          <a:xfrm>
            <a:off x="996375" y="12346700"/>
            <a:ext cx="23280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NL" sz="3500" u="none" cap="none" strike="noStrike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Supporting clean-up operations; Environment monitoring agencies; Policy making</a:t>
            </a:r>
            <a:endParaRPr b="1" i="0" sz="3500" u="none" cap="none" strike="noStrike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80" name="Google Shape;1180;g3068dd9b778_0_2591"/>
          <p:cNvSpPr txBox="1"/>
          <p:nvPr/>
        </p:nvSpPr>
        <p:spPr>
          <a:xfrm>
            <a:off x="20398750" y="7914125"/>
            <a:ext cx="2361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classification of litter objects</a:t>
            </a:r>
            <a:endParaRPr b="0" i="1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g3068dd9b778_0_2591"/>
          <p:cNvSpPr txBox="1"/>
          <p:nvPr/>
        </p:nvSpPr>
        <p:spPr>
          <a:xfrm>
            <a:off x="20703550" y="4561325"/>
            <a:ext cx="2361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Geographical distribution map</a:t>
            </a:r>
            <a:endParaRPr b="0" i="1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2" name="Google Shape;1182;g3068dd9b778_0_259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049425" y="12"/>
            <a:ext cx="5384458" cy="358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3068dd9b778_0_2620"/>
          <p:cNvSpPr txBox="1"/>
          <p:nvPr>
            <p:ph type="title"/>
          </p:nvPr>
        </p:nvSpPr>
        <p:spPr>
          <a:xfrm>
            <a:off x="2362200" y="1111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NL" sz="6200"/>
              <a:t>Zooprocess: Unveiling the secrets of planktons</a:t>
            </a:r>
            <a:endParaRPr sz="6200"/>
          </a:p>
        </p:txBody>
      </p:sp>
      <p:sp>
        <p:nvSpPr>
          <p:cNvPr id="1188" name="Google Shape;1188;g3068dd9b778_0_2620"/>
          <p:cNvSpPr txBox="1"/>
          <p:nvPr>
            <p:ph idx="12" type="sldNum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1189" name="Google Shape;1189;g3068dd9b778_0_2620"/>
          <p:cNvPicPr preferRelativeResize="0"/>
          <p:nvPr/>
        </p:nvPicPr>
        <p:blipFill rotWithShape="1">
          <a:blip r:embed="rId3">
            <a:alphaModFix/>
          </a:blip>
          <a:srcRect b="11327" l="38945" r="0" t="13302"/>
          <a:stretch/>
        </p:blipFill>
        <p:spPr>
          <a:xfrm>
            <a:off x="586675" y="4994000"/>
            <a:ext cx="2605325" cy="32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g3068dd9b778_0_26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8713" y="4691288"/>
            <a:ext cx="22098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g3068dd9b778_0_2620"/>
          <p:cNvPicPr preferRelativeResize="0"/>
          <p:nvPr/>
        </p:nvPicPr>
        <p:blipFill rotWithShape="1">
          <a:blip r:embed="rId5">
            <a:alphaModFix/>
          </a:blip>
          <a:srcRect b="16056" l="14558" r="12207" t="22445"/>
          <a:stretch/>
        </p:blipFill>
        <p:spPr>
          <a:xfrm>
            <a:off x="13823325" y="4190475"/>
            <a:ext cx="2497250" cy="27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g3068dd9b778_0_2620"/>
          <p:cNvPicPr preferRelativeResize="0"/>
          <p:nvPr/>
        </p:nvPicPr>
        <p:blipFill rotWithShape="1">
          <a:blip r:embed="rId6">
            <a:alphaModFix/>
          </a:blip>
          <a:srcRect b="42659" l="0" r="0" t="0"/>
          <a:stretch/>
        </p:blipFill>
        <p:spPr>
          <a:xfrm>
            <a:off x="13871800" y="7054300"/>
            <a:ext cx="2400300" cy="13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g3068dd9b778_0_26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39050" y="4291450"/>
            <a:ext cx="417195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g3068dd9b778_0_2620"/>
          <p:cNvSpPr/>
          <p:nvPr/>
        </p:nvSpPr>
        <p:spPr>
          <a:xfrm>
            <a:off x="5696625" y="9565425"/>
            <a:ext cx="2209800" cy="1733550"/>
          </a:xfrm>
          <a:prstGeom prst="flowChartProcess">
            <a:avLst/>
          </a:prstGeom>
          <a:solidFill>
            <a:srgbClr val="005F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NL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Acquisition and metadata</a:t>
            </a:r>
            <a:endParaRPr b="1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g3068dd9b778_0_2620"/>
          <p:cNvSpPr/>
          <p:nvPr/>
        </p:nvSpPr>
        <p:spPr>
          <a:xfrm>
            <a:off x="11036700" y="8820950"/>
            <a:ext cx="2209800" cy="1733550"/>
          </a:xfrm>
          <a:prstGeom prst="flowChartProcess">
            <a:avLst/>
          </a:prstGeom>
          <a:solidFill>
            <a:srgbClr val="005F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NL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b="1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g3068dd9b778_0_2620"/>
          <p:cNvSpPr/>
          <p:nvPr/>
        </p:nvSpPr>
        <p:spPr>
          <a:xfrm>
            <a:off x="9767800" y="10396300"/>
            <a:ext cx="2209800" cy="1733550"/>
          </a:xfrm>
          <a:prstGeom prst="flowChartProcess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NL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Deep classifier of multiples</a:t>
            </a:r>
            <a:endParaRPr b="1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g3068dd9b778_0_2620"/>
          <p:cNvSpPr/>
          <p:nvPr/>
        </p:nvSpPr>
        <p:spPr>
          <a:xfrm>
            <a:off x="12496800" y="10396300"/>
            <a:ext cx="2209800" cy="1733550"/>
          </a:xfrm>
          <a:prstGeom prst="flowChartProcess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NL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Deep segmenter</a:t>
            </a:r>
            <a:endParaRPr b="1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g3068dd9b778_0_2620"/>
          <p:cNvSpPr/>
          <p:nvPr/>
        </p:nvSpPr>
        <p:spPr>
          <a:xfrm>
            <a:off x="1408850" y="9565413"/>
            <a:ext cx="2209800" cy="1733550"/>
          </a:xfrm>
          <a:prstGeom prst="flowChartProcess">
            <a:avLst/>
          </a:prstGeom>
          <a:solidFill>
            <a:srgbClr val="005F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NL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Web Front</a:t>
            </a:r>
            <a:endParaRPr b="1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g3068dd9b778_0_2620"/>
          <p:cNvSpPr/>
          <p:nvPr/>
        </p:nvSpPr>
        <p:spPr>
          <a:xfrm>
            <a:off x="2083150" y="5277775"/>
            <a:ext cx="1551325" cy="1589150"/>
          </a:xfrm>
          <a:custGeom>
            <a:rect b="b" l="l" r="r" t="t"/>
            <a:pathLst>
              <a:path extrusionOk="0" h="63566" w="62053">
                <a:moveTo>
                  <a:pt x="0" y="63566"/>
                </a:moveTo>
                <a:cubicBezTo>
                  <a:pt x="4541" y="54611"/>
                  <a:pt x="16901" y="20431"/>
                  <a:pt x="27243" y="9837"/>
                </a:cubicBezTo>
                <a:cubicBezTo>
                  <a:pt x="37585" y="-757"/>
                  <a:pt x="56251" y="1640"/>
                  <a:pt x="62053" y="0"/>
                </a:cubicBezTo>
              </a:path>
            </a:pathLst>
          </a:cu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g3068dd9b778_0_2620"/>
          <p:cNvSpPr/>
          <p:nvPr/>
        </p:nvSpPr>
        <p:spPr>
          <a:xfrm>
            <a:off x="5828525" y="5411250"/>
            <a:ext cx="7984175" cy="1115150"/>
          </a:xfrm>
          <a:custGeom>
            <a:rect b="b" l="l" r="r" t="t"/>
            <a:pathLst>
              <a:path extrusionOk="0" h="44606" w="319367">
                <a:moveTo>
                  <a:pt x="0" y="0"/>
                </a:moveTo>
                <a:cubicBezTo>
                  <a:pt x="22580" y="2011"/>
                  <a:pt x="82250" y="4632"/>
                  <a:pt x="135478" y="12066"/>
                </a:cubicBezTo>
                <a:cubicBezTo>
                  <a:pt x="188706" y="19500"/>
                  <a:pt x="288719" y="39183"/>
                  <a:pt x="319367" y="44606"/>
                </a:cubicBezTo>
              </a:path>
            </a:pathLst>
          </a:cu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1" name="Google Shape;1201;g3068dd9b778_0_26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378900" y="5209963"/>
            <a:ext cx="9144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g3068dd9b778_0_26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86363" y="4824650"/>
            <a:ext cx="142875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g3068dd9b778_0_26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91950" y="4643675"/>
            <a:ext cx="26053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g3068dd9b778_0_26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041425" y="4643250"/>
            <a:ext cx="1551325" cy="1914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5" name="Google Shape;1205;g3068dd9b778_0_2620"/>
          <p:cNvCxnSpPr>
            <a:stCxn id="1198" idx="0"/>
            <a:endCxn id="1189" idx="2"/>
          </p:cNvCxnSpPr>
          <p:nvPr/>
        </p:nvCxnSpPr>
        <p:spPr>
          <a:xfrm rot="10800000">
            <a:off x="1889450" y="8210313"/>
            <a:ext cx="624300" cy="1355100"/>
          </a:xfrm>
          <a:prstGeom prst="straightConnector1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06" name="Google Shape;1206;g3068dd9b778_0_2620"/>
          <p:cNvCxnSpPr>
            <a:stCxn id="1198" idx="3"/>
            <a:endCxn id="1194" idx="1"/>
          </p:cNvCxnSpPr>
          <p:nvPr/>
        </p:nvCxnSpPr>
        <p:spPr>
          <a:xfrm>
            <a:off x="3618650" y="10432188"/>
            <a:ext cx="2078100" cy="0"/>
          </a:xfrm>
          <a:prstGeom prst="straightConnector1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07" name="Google Shape;1207;g3068dd9b778_0_2620"/>
          <p:cNvCxnSpPr>
            <a:stCxn id="1194" idx="0"/>
            <a:endCxn id="1195" idx="1"/>
          </p:cNvCxnSpPr>
          <p:nvPr/>
        </p:nvCxnSpPr>
        <p:spPr>
          <a:xfrm flipH="1" rot="-5400000">
            <a:off x="8857875" y="7509075"/>
            <a:ext cx="122400" cy="4235100"/>
          </a:xfrm>
          <a:prstGeom prst="curvedConnector4">
            <a:avLst>
              <a:gd fmla="val -194547" name="adj1"/>
              <a:gd fmla="val 63045" name="adj2"/>
            </a:avLst>
          </a:prstGeom>
          <a:noFill/>
          <a:ln cap="flat" cmpd="sng" w="38100">
            <a:solidFill>
              <a:srgbClr val="005FA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208" name="Google Shape;1208;g3068dd9b778_0_2620"/>
          <p:cNvCxnSpPr>
            <a:stCxn id="1190" idx="2"/>
            <a:endCxn id="1194" idx="1"/>
          </p:cNvCxnSpPr>
          <p:nvPr/>
        </p:nvCxnSpPr>
        <p:spPr>
          <a:xfrm flipH="1" rot="-5400000">
            <a:off x="3339713" y="8075438"/>
            <a:ext cx="3740700" cy="972900"/>
          </a:xfrm>
          <a:prstGeom prst="curvedConnector2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09" name="Google Shape;1209;g3068dd9b778_0_2620"/>
          <p:cNvCxnSpPr>
            <a:stCxn id="1195" idx="3"/>
            <a:endCxn id="1192" idx="2"/>
          </p:cNvCxnSpPr>
          <p:nvPr/>
        </p:nvCxnSpPr>
        <p:spPr>
          <a:xfrm flipH="1" rot="10800000">
            <a:off x="13246500" y="8419625"/>
            <a:ext cx="1825500" cy="1268100"/>
          </a:xfrm>
          <a:prstGeom prst="curvedConnector2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10" name="Google Shape;1210;g3068dd9b778_0_2620"/>
          <p:cNvSpPr/>
          <p:nvPr/>
        </p:nvSpPr>
        <p:spPr>
          <a:xfrm>
            <a:off x="5696525" y="11018225"/>
            <a:ext cx="1210800" cy="1050000"/>
          </a:xfrm>
          <a:prstGeom prst="flowChartMagneticDisk">
            <a:avLst/>
          </a:prstGeom>
          <a:solidFill>
            <a:srgbClr val="535353"/>
          </a:solidFill>
          <a:ln cap="flat" cmpd="sng" w="9525">
            <a:solidFill>
              <a:srgbClr val="A7A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NL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DB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1" name="Google Shape;1211;g3068dd9b778_0_2620"/>
          <p:cNvCxnSpPr/>
          <p:nvPr/>
        </p:nvCxnSpPr>
        <p:spPr>
          <a:xfrm>
            <a:off x="16442375" y="7075050"/>
            <a:ext cx="2705400" cy="94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212" name="Google Shape;1212;g3068dd9b778_0_26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800" y="8497338"/>
            <a:ext cx="9144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g3068dd9b778_0_2620"/>
          <p:cNvSpPr txBox="1"/>
          <p:nvPr/>
        </p:nvSpPr>
        <p:spPr>
          <a:xfrm>
            <a:off x="17206875" y="6852900"/>
            <a:ext cx="109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NL" sz="3300" u="none" cap="none" strike="noStrike">
                <a:solidFill>
                  <a:srgbClr val="005FA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API</a:t>
            </a:r>
            <a:endParaRPr b="0" i="0" sz="2400" u="none" cap="none" strike="noStrike">
              <a:solidFill>
                <a:srgbClr val="005FA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4" name="Google Shape;1214;g3068dd9b778_0_26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37600" y="10908825"/>
            <a:ext cx="781051" cy="7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g3068dd9b778_0_26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25375" y="10953375"/>
            <a:ext cx="781051" cy="7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g3068dd9b778_0_26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228848" y="8291822"/>
            <a:ext cx="1825500" cy="54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3068dd9b778_0_26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305226" y="196850"/>
            <a:ext cx="3846500" cy="13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3068dd9b778_0_195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1223" name="Google Shape;1223;g3068dd9b778_0_195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224" name="Google Shape;1224;g3068dd9b778_0_195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utomatic fish detection and classification using deep learning techniques at OBSEA Underwater Observatory&#10;https://obsea.es/&#10;&#10;The video has been produced with a YOLOv8 neural network trained with 500 tagged images &#10;https://github.com/ultralytics/ultralytics&#10;&#10;This work has been funded by the iMagine project (grant agreement number 101058625)&#10;https://www.imagine-ai.eu/&#10;&#10;The computational resources for training were provided by the DEEP Hybrid Data Cloud Platform&#10;https://marketplace.eosc-portal.eu/services/deepaas-training-facility?q=DEEP+training+facility" id="1225" name="Google Shape;1225;g3068dd9b778_0_1959" title="AI-based fish detection and classification trials at OBSE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g3068dd9b778_0_1959"/>
          <p:cNvSpPr txBox="1"/>
          <p:nvPr>
            <p:ph type="title"/>
          </p:nvPr>
        </p:nvSpPr>
        <p:spPr>
          <a:xfrm>
            <a:off x="8783775" y="298650"/>
            <a:ext cx="12837600" cy="28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 sz="6400"/>
              <a:t>Fish classification at the EMSO OBSEA underwater observatory (Spain)</a:t>
            </a:r>
            <a:endParaRPr sz="6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t/>
            </a:r>
            <a:endParaRPr sz="6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t/>
            </a:r>
            <a:endParaRPr sz="6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3068dd9b778_0_2654"/>
          <p:cNvSpPr txBox="1"/>
          <p:nvPr/>
        </p:nvSpPr>
        <p:spPr>
          <a:xfrm>
            <a:off x="1233053" y="42608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1206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32" name="Google Shape;1232;g3068dd9b778_0_2654"/>
          <p:cNvSpPr txBox="1"/>
          <p:nvPr/>
        </p:nvSpPr>
        <p:spPr>
          <a:xfrm>
            <a:off x="7639536" y="22852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t/>
            </a:r>
            <a:endParaRPr b="0" i="1" sz="5300" u="none" cap="none" strike="noStrike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screenshot of a computer&#10;&#10;Description automatically generated" id="1233" name="Google Shape;1233;g3068dd9b778_0_26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301" y="3027635"/>
            <a:ext cx="21999298" cy="1074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g3068dd9b778_0_2654"/>
          <p:cNvSpPr txBox="1"/>
          <p:nvPr>
            <p:ph type="title"/>
          </p:nvPr>
        </p:nvSpPr>
        <p:spPr>
          <a:xfrm>
            <a:off x="2590800" y="5016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NL"/>
              <a:t>Nephrops Survey via burrow counts at EMSO Smartbay (Ireland)</a:t>
            </a:r>
            <a:endParaRPr/>
          </a:p>
        </p:txBody>
      </p:sp>
      <p:sp>
        <p:nvSpPr>
          <p:cNvPr id="1235" name="Google Shape;1235;g3068dd9b778_0_2654"/>
          <p:cNvSpPr txBox="1"/>
          <p:nvPr>
            <p:ph idx="12" type="sldNum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1236" name="Google Shape;1236;g3068dd9b778_0_26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850" y="4108449"/>
            <a:ext cx="2513909" cy="347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g3068dd9b778_0_26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57350" y="273051"/>
            <a:ext cx="2898050" cy="7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g305bb79b304_2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98600" y="-9"/>
            <a:ext cx="5085399" cy="3389438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g305bb79b304_2_6"/>
          <p:cNvSpPr/>
          <p:nvPr/>
        </p:nvSpPr>
        <p:spPr>
          <a:xfrm>
            <a:off x="991898" y="2350568"/>
            <a:ext cx="20017604" cy="10057431"/>
          </a:xfrm>
          <a:prstGeom prst="roundRect">
            <a:avLst>
              <a:gd fmla="val 5913" name="adj"/>
            </a:avLst>
          </a:prstGeom>
          <a:noFill/>
          <a:ln cap="flat" cmpd="sng" w="25400">
            <a:solidFill>
              <a:srgbClr val="1360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g305bb79b304_2_6"/>
          <p:cNvSpPr txBox="1"/>
          <p:nvPr>
            <p:ph type="title"/>
          </p:nvPr>
        </p:nvSpPr>
        <p:spPr>
          <a:xfrm>
            <a:off x="2870650" y="146250"/>
            <a:ext cx="21360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Ecosystem monitoring at EMSO-Azores (France)</a:t>
            </a:r>
            <a:endParaRPr/>
          </a:p>
        </p:txBody>
      </p:sp>
      <p:sp>
        <p:nvSpPr>
          <p:cNvPr id="1245" name="Google Shape;1245;g305bb79b304_2_6"/>
          <p:cNvSpPr txBox="1"/>
          <p:nvPr>
            <p:ph idx="1" type="subTitle"/>
          </p:nvPr>
        </p:nvSpPr>
        <p:spPr>
          <a:xfrm>
            <a:off x="10303155" y="1378695"/>
            <a:ext cx="4244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26959" rtl="0" algn="l">
              <a:lnSpc>
                <a:spcPct val="90000"/>
              </a:lnSpc>
              <a:spcBef>
                <a:spcPts val="1677"/>
              </a:spcBef>
              <a:spcAft>
                <a:spcPts val="0"/>
              </a:spcAft>
              <a:buSzPts val="5300"/>
              <a:buNone/>
            </a:pPr>
            <a:r>
              <a:rPr b="1" lang="en-NL" sz="5400">
                <a:solidFill>
                  <a:srgbClr val="F58327"/>
                </a:solidFill>
              </a:rPr>
              <a:t>Workflow</a:t>
            </a:r>
            <a:endParaRPr sz="5400"/>
          </a:p>
        </p:txBody>
      </p:sp>
      <p:pic>
        <p:nvPicPr>
          <p:cNvPr id="1246" name="Google Shape;1246;g305bb79b304_2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8295" y="2600447"/>
            <a:ext cx="1639940" cy="146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g305bb79b304_2_6"/>
          <p:cNvSpPr txBox="1"/>
          <p:nvPr/>
        </p:nvSpPr>
        <p:spPr>
          <a:xfrm>
            <a:off x="5908175" y="2543285"/>
            <a:ext cx="4396950" cy="461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1360AA"/>
                </a:solidFill>
                <a:latin typeface="Calibri"/>
                <a:ea typeface="Calibri"/>
                <a:cs typeface="Calibri"/>
                <a:sym typeface="Calibri"/>
              </a:rPr>
              <a:t>Citizen contribution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g305bb79b304_2_6"/>
          <p:cNvSpPr txBox="1"/>
          <p:nvPr/>
        </p:nvSpPr>
        <p:spPr>
          <a:xfrm>
            <a:off x="6515990" y="3108131"/>
            <a:ext cx="2654048" cy="40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Sea Spy</a:t>
            </a:r>
            <a:endParaRPr b="1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9" name="Google Shape;1249;g305bb79b304_2_6"/>
          <p:cNvPicPr preferRelativeResize="0"/>
          <p:nvPr/>
        </p:nvPicPr>
        <p:blipFill rotWithShape="1">
          <a:blip r:embed="rId5">
            <a:alphaModFix/>
          </a:blip>
          <a:srcRect b="0" l="13598" r="0" t="0"/>
          <a:stretch/>
        </p:blipFill>
        <p:spPr>
          <a:xfrm>
            <a:off x="15336992" y="6871756"/>
            <a:ext cx="5593231" cy="310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g305bb79b304_2_6"/>
          <p:cNvSpPr txBox="1"/>
          <p:nvPr/>
        </p:nvSpPr>
        <p:spPr>
          <a:xfrm>
            <a:off x="1213900" y="2542417"/>
            <a:ext cx="4055403" cy="461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1360AA"/>
                </a:solidFill>
                <a:latin typeface="Calibri"/>
                <a:ea typeface="Calibri"/>
                <a:cs typeface="Calibri"/>
                <a:sym typeface="Calibri"/>
              </a:rPr>
              <a:t>Imagery acquisition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g305bb79b304_2_6"/>
          <p:cNvSpPr txBox="1"/>
          <p:nvPr/>
        </p:nvSpPr>
        <p:spPr>
          <a:xfrm>
            <a:off x="1292007" y="3012409"/>
            <a:ext cx="32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Seafloor Observatories</a:t>
            </a:r>
            <a:endParaRPr b="1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g305bb79b304_2_6"/>
          <p:cNvSpPr txBox="1"/>
          <p:nvPr/>
        </p:nvSpPr>
        <p:spPr>
          <a:xfrm>
            <a:off x="16429114" y="6236251"/>
            <a:ext cx="4558399" cy="461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1360AA"/>
                </a:solidFill>
                <a:latin typeface="Calibri"/>
                <a:ea typeface="Calibri"/>
                <a:cs typeface="Calibri"/>
                <a:sym typeface="Calibri"/>
              </a:rPr>
              <a:t>Database, catalogues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g305bb79b304_2_6"/>
          <p:cNvSpPr txBox="1"/>
          <p:nvPr/>
        </p:nvSpPr>
        <p:spPr>
          <a:xfrm>
            <a:off x="7613548" y="11591203"/>
            <a:ext cx="3260947" cy="40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NL" sz="2000" u="none" cap="none" strike="noStrike">
                <a:solidFill>
                  <a:srgbClr val="1360AA"/>
                </a:solidFill>
                <a:latin typeface="Calibri"/>
                <a:ea typeface="Calibri"/>
                <a:cs typeface="Calibri"/>
                <a:sym typeface="Calibri"/>
              </a:rPr>
              <a:t>Deep learning</a:t>
            </a:r>
            <a:endParaRPr b="1" i="0" sz="2000" u="none" cap="none" strike="noStrike">
              <a:solidFill>
                <a:srgbClr val="1360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4" name="Google Shape;1254;g305bb79b304_2_6"/>
          <p:cNvPicPr preferRelativeResize="0"/>
          <p:nvPr/>
        </p:nvPicPr>
        <p:blipFill rotWithShape="1">
          <a:blip r:embed="rId6">
            <a:alphaModFix/>
          </a:blip>
          <a:srcRect b="0" l="5997" r="0" t="0"/>
          <a:stretch/>
        </p:blipFill>
        <p:spPr>
          <a:xfrm>
            <a:off x="11092644" y="3993140"/>
            <a:ext cx="3521016" cy="24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305bb79b304_2_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66350" y="3189352"/>
            <a:ext cx="3382404" cy="228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g305bb79b304_2_6"/>
          <p:cNvPicPr preferRelativeResize="0"/>
          <p:nvPr/>
        </p:nvPicPr>
        <p:blipFill rotWithShape="1">
          <a:blip r:embed="rId8">
            <a:alphaModFix/>
          </a:blip>
          <a:srcRect b="6217" l="12079" r="7977" t="0"/>
          <a:stretch/>
        </p:blipFill>
        <p:spPr>
          <a:xfrm>
            <a:off x="5211148" y="3732709"/>
            <a:ext cx="5085403" cy="2911717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g305bb79b304_2_6"/>
          <p:cNvSpPr txBox="1"/>
          <p:nvPr/>
        </p:nvSpPr>
        <p:spPr>
          <a:xfrm>
            <a:off x="11871733" y="2493100"/>
            <a:ext cx="4558399" cy="461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1360AA"/>
                </a:solidFill>
                <a:latin typeface="Calibri"/>
                <a:ea typeface="Calibri"/>
                <a:cs typeface="Calibri"/>
                <a:sym typeface="Calibri"/>
              </a:rPr>
              <a:t>Unique annotations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Observatoires\NEPTUNE\Science\Endeavour\9614105097_d7002c5066_o.jpg" id="1258" name="Google Shape;1258;g305bb79b304_2_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15213" y="3950559"/>
            <a:ext cx="3033644" cy="270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g305bb79b304_2_6"/>
          <p:cNvPicPr preferRelativeResize="0"/>
          <p:nvPr/>
        </p:nvPicPr>
        <p:blipFill rotWithShape="1">
          <a:blip r:embed="rId10">
            <a:alphaModFix/>
          </a:blip>
          <a:srcRect b="19404" l="0" r="7577" t="28808"/>
          <a:stretch/>
        </p:blipFill>
        <p:spPr>
          <a:xfrm>
            <a:off x="9754235" y="7271107"/>
            <a:ext cx="1747709" cy="874742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305bb79b304_2_6"/>
          <p:cNvSpPr/>
          <p:nvPr/>
        </p:nvSpPr>
        <p:spPr>
          <a:xfrm>
            <a:off x="15230898" y="4079725"/>
            <a:ext cx="4441708" cy="3574717"/>
          </a:xfrm>
          <a:prstGeom prst="arc">
            <a:avLst>
              <a:gd fmla="val 16200000" name="adj1"/>
              <a:gd fmla="val 316404" name="adj2"/>
            </a:avLst>
          </a:prstGeom>
          <a:noFill/>
          <a:ln cap="flat" cmpd="sng" w="25400">
            <a:solidFill>
              <a:srgbClr val="F39200"/>
            </a:solidFill>
            <a:prstDash val="solid"/>
            <a:round/>
            <a:headEnd len="sm" w="sm" type="none"/>
            <a:tailEnd len="lg" w="lg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1" name="Google Shape;1261;g305bb79b304_2_6"/>
          <p:cNvCxnSpPr/>
          <p:nvPr/>
        </p:nvCxnSpPr>
        <p:spPr>
          <a:xfrm flipH="1" rot="10800000">
            <a:off x="4427439" y="5255046"/>
            <a:ext cx="753961" cy="11898"/>
          </a:xfrm>
          <a:prstGeom prst="straightConnector1">
            <a:avLst/>
          </a:prstGeom>
          <a:noFill/>
          <a:ln cap="flat" cmpd="sng" w="25400">
            <a:solidFill>
              <a:srgbClr val="F39200"/>
            </a:solidFill>
            <a:prstDash val="solid"/>
            <a:round/>
            <a:headEnd len="sm" w="sm" type="none"/>
            <a:tailEnd len="lg" w="lg" type="stealth"/>
          </a:ln>
        </p:spPr>
      </p:cxnSp>
      <p:sp>
        <p:nvSpPr>
          <p:cNvPr id="1262" name="Google Shape;1262;g305bb79b304_2_6"/>
          <p:cNvSpPr/>
          <p:nvPr/>
        </p:nvSpPr>
        <p:spPr>
          <a:xfrm rot="-3141951">
            <a:off x="11704944" y="3498539"/>
            <a:ext cx="2608250" cy="17173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25400">
            <a:solidFill>
              <a:srgbClr val="F39200"/>
            </a:solidFill>
            <a:prstDash val="solid"/>
            <a:round/>
            <a:headEnd len="sm" w="sm" type="none"/>
            <a:tailEnd len="lg" w="lg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g305bb79b304_2_6"/>
          <p:cNvSpPr/>
          <p:nvPr/>
        </p:nvSpPr>
        <p:spPr>
          <a:xfrm flipH="1" rot="-6236133">
            <a:off x="440230" y="3407702"/>
            <a:ext cx="8712782" cy="5123800"/>
          </a:xfrm>
          <a:prstGeom prst="arc">
            <a:avLst>
              <a:gd fmla="val 16643099" name="adj1"/>
              <a:gd fmla="val 21415418" name="adj2"/>
            </a:avLst>
          </a:prstGeom>
          <a:noFill/>
          <a:ln cap="flat" cmpd="sng" w="25400">
            <a:solidFill>
              <a:srgbClr val="1360AA"/>
            </a:solidFill>
            <a:prstDash val="solid"/>
            <a:round/>
            <a:headEnd len="sm" w="sm" type="none"/>
            <a:tailEnd len="lg" w="lg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g305bb79b304_2_6"/>
          <p:cNvSpPr txBox="1"/>
          <p:nvPr/>
        </p:nvSpPr>
        <p:spPr>
          <a:xfrm>
            <a:off x="13374687" y="7134323"/>
            <a:ext cx="1836148" cy="40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b="1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g305bb79b304_2_6"/>
          <p:cNvSpPr txBox="1"/>
          <p:nvPr/>
        </p:nvSpPr>
        <p:spPr>
          <a:xfrm>
            <a:off x="3077686" y="7991996"/>
            <a:ext cx="1961364" cy="40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Inference</a:t>
            </a:r>
            <a:endParaRPr b="1" i="1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6" name="Google Shape;1266;g305bb79b304_2_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76430" y="7256388"/>
            <a:ext cx="3614524" cy="78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g305bb79b304_2_6"/>
          <p:cNvSpPr/>
          <p:nvPr/>
        </p:nvSpPr>
        <p:spPr>
          <a:xfrm rot="-3627814">
            <a:off x="11949074" y="7110754"/>
            <a:ext cx="3989420" cy="3298581"/>
          </a:xfrm>
          <a:prstGeom prst="arc">
            <a:avLst>
              <a:gd fmla="val 15292924" name="adj1"/>
              <a:gd fmla="val 725059" name="adj2"/>
            </a:avLst>
          </a:prstGeom>
          <a:noFill/>
          <a:ln cap="flat" cmpd="sng" w="25400">
            <a:solidFill>
              <a:srgbClr val="F39200"/>
            </a:solidFill>
            <a:prstDash val="solid"/>
            <a:round/>
            <a:headEnd len="lg" w="lg" type="stealth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g305bb79b304_2_6"/>
          <p:cNvSpPr/>
          <p:nvPr/>
        </p:nvSpPr>
        <p:spPr>
          <a:xfrm flipH="1" rot="-10537617">
            <a:off x="8658739" y="6736409"/>
            <a:ext cx="8544900" cy="4863838"/>
          </a:xfrm>
          <a:prstGeom prst="arc">
            <a:avLst>
              <a:gd fmla="val 16084126" name="adj1"/>
              <a:gd fmla="val 20879965" name="adj2"/>
            </a:avLst>
          </a:prstGeom>
          <a:noFill/>
          <a:ln cap="flat" cmpd="sng" w="25400">
            <a:solidFill>
              <a:srgbClr val="005CAA"/>
            </a:solidFill>
            <a:prstDash val="solid"/>
            <a:round/>
            <a:headEnd len="sm" w="sm" type="none"/>
            <a:tailEnd len="lg" w="lg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g305bb79b304_2_6"/>
          <p:cNvSpPr txBox="1"/>
          <p:nvPr/>
        </p:nvSpPr>
        <p:spPr>
          <a:xfrm>
            <a:off x="18310176" y="3567320"/>
            <a:ext cx="272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cleaning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validation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305bb79b304_2_6"/>
          <p:cNvSpPr txBox="1"/>
          <p:nvPr/>
        </p:nvSpPr>
        <p:spPr>
          <a:xfrm>
            <a:off x="13102302" y="10322782"/>
            <a:ext cx="3283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cleaning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N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validation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1" name="Google Shape;1271;g305bb79b304_2_6"/>
          <p:cNvCxnSpPr/>
          <p:nvPr/>
        </p:nvCxnSpPr>
        <p:spPr>
          <a:xfrm flipH="1" rot="10800000">
            <a:off x="10354327" y="5206123"/>
            <a:ext cx="753961" cy="11898"/>
          </a:xfrm>
          <a:prstGeom prst="straightConnector1">
            <a:avLst/>
          </a:prstGeom>
          <a:noFill/>
          <a:ln cap="flat" cmpd="sng" w="25400">
            <a:solidFill>
              <a:srgbClr val="F39200"/>
            </a:solidFill>
            <a:prstDash val="solid"/>
            <a:round/>
            <a:headEnd len="sm" w="sm" type="none"/>
            <a:tailEnd len="lg" w="lg" type="stealth"/>
          </a:ln>
        </p:spPr>
      </p:cxnSp>
      <p:sp>
        <p:nvSpPr>
          <p:cNvPr id="1272" name="Google Shape;1272;g305bb79b304_2_6"/>
          <p:cNvSpPr/>
          <p:nvPr/>
        </p:nvSpPr>
        <p:spPr>
          <a:xfrm>
            <a:off x="5211148" y="7121201"/>
            <a:ext cx="7746347" cy="5001558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3" name="Google Shape;1273;g305bb79b304_2_6"/>
          <p:cNvPicPr preferRelativeResize="0"/>
          <p:nvPr/>
        </p:nvPicPr>
        <p:blipFill rotWithShape="1">
          <a:blip r:embed="rId12">
            <a:alphaModFix/>
          </a:blip>
          <a:srcRect b="0" l="15927" r="5027" t="2752"/>
          <a:stretch/>
        </p:blipFill>
        <p:spPr>
          <a:xfrm>
            <a:off x="6506183" y="8170543"/>
            <a:ext cx="5365552" cy="331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g305bb79b304_2_6"/>
          <p:cNvSpPr txBox="1"/>
          <p:nvPr/>
        </p:nvSpPr>
        <p:spPr>
          <a:xfrm>
            <a:off x="991370" y="12617963"/>
            <a:ext cx="19982325" cy="430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NL" sz="2200" u="none" cap="none" strike="noStrike">
                <a:solidFill>
                  <a:srgbClr val="8E9193"/>
                </a:solidFill>
                <a:latin typeface="Calibri"/>
                <a:ea typeface="Calibri"/>
                <a:cs typeface="Calibri"/>
                <a:sym typeface="Calibri"/>
              </a:rPr>
              <a:t>Workflow of iMagine “Ecosystem monitoring at EMSO Azores sites by video imagery” use case</a:t>
            </a:r>
            <a:endParaRPr b="0" i="1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g305bb79b304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4750" y="-254750"/>
            <a:ext cx="4129244" cy="2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g305bb79b304_1_11"/>
          <p:cNvSpPr txBox="1"/>
          <p:nvPr>
            <p:ph type="title"/>
          </p:nvPr>
        </p:nvSpPr>
        <p:spPr>
          <a:xfrm>
            <a:off x="6115539" y="451052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4422"/>
              <a:buFont typeface="DM Sans"/>
              <a:buNone/>
            </a:pPr>
            <a:r>
              <a:rPr lang="en-NL" sz="6122"/>
              <a:t>Oil Spill Detection</a:t>
            </a:r>
            <a:endParaRPr sz="8400"/>
          </a:p>
        </p:txBody>
      </p:sp>
      <p:sp>
        <p:nvSpPr>
          <p:cNvPr id="1281" name="Google Shape;1281;g305bb79b304_1_11"/>
          <p:cNvSpPr txBox="1"/>
          <p:nvPr>
            <p:ph idx="12" type="sldNum"/>
          </p:nvPr>
        </p:nvSpPr>
        <p:spPr>
          <a:xfrm>
            <a:off x="23725048" y="12666268"/>
            <a:ext cx="556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 sz="2000">
              <a:solidFill>
                <a:srgbClr val="999999"/>
              </a:solidFill>
            </a:endParaRPr>
          </a:p>
        </p:txBody>
      </p:sp>
      <p:sp>
        <p:nvSpPr>
          <p:cNvPr id="1282" name="Google Shape;1282;g305bb79b304_1_11"/>
          <p:cNvSpPr txBox="1"/>
          <p:nvPr/>
        </p:nvSpPr>
        <p:spPr>
          <a:xfrm>
            <a:off x="12373701" y="1876774"/>
            <a:ext cx="55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1" i="0" lang="en-NL" sz="27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Standard simulation</a:t>
            </a:r>
            <a:endParaRPr b="0" i="0" sz="1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3" name="Google Shape;1283;g305bb79b304_1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700" y="2627500"/>
            <a:ext cx="10278250" cy="21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g305bb79b304_1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700" y="4646125"/>
            <a:ext cx="14125135" cy="17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g305bb79b304_1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9700" y="6689200"/>
            <a:ext cx="9207650" cy="1706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601;p157" id="1286" name="Google Shape;1286;g305bb79b304_1_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05725" y="2693688"/>
            <a:ext cx="5529301" cy="8972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602;p157" id="1287" name="Google Shape;1287;g305bb79b304_1_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03000" y="2693700"/>
            <a:ext cx="5897677" cy="89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305bb79b304_1_11"/>
          <p:cNvSpPr txBox="1"/>
          <p:nvPr/>
        </p:nvSpPr>
        <p:spPr>
          <a:xfrm>
            <a:off x="18572101" y="1876774"/>
            <a:ext cx="55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1" i="0" lang="en-NL" sz="27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BayesOpt simulation</a:t>
            </a:r>
            <a:endParaRPr b="0" i="0" sz="1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89" name="Google Shape;1289;g305bb79b304_1_11"/>
          <p:cNvGraphicFramePr/>
          <p:nvPr/>
        </p:nvGraphicFramePr>
        <p:xfrm>
          <a:off x="281088" y="9081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{6EBCF48F-39BC-414F-BB8B-EE141AD6FBA4}</a:tableStyleId>
              </a:tblPr>
              <a:tblGrid>
                <a:gridCol w="2321075"/>
                <a:gridCol w="2321075"/>
                <a:gridCol w="2254750"/>
                <a:gridCol w="2138675"/>
                <a:gridCol w="2321075"/>
              </a:tblGrid>
              <a:tr h="1434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b="1" sz="2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NL" sz="2100" u="none" cap="none" strike="noStrike"/>
                        <a:t>Horizontal Diffusivity</a:t>
                      </a:r>
                      <a:endParaRPr b="1" sz="2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NL" sz="2100" u="none" cap="none" strike="noStrike"/>
                        <a:t>Wind correction (Drift Angle at zero wind speed)</a:t>
                      </a:r>
                      <a:endParaRPr sz="2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NL" sz="2100" u="none" cap="none" strike="noStrike"/>
                        <a:t>Wind correction (Drift Factor)</a:t>
                      </a:r>
                      <a:endParaRPr b="1" sz="2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NL" sz="2100" u="none" cap="none" strike="noStrike"/>
                        <a:t>Metric</a:t>
                      </a:r>
                      <a:endParaRPr b="1" sz="2100" u="none" cap="none" strike="noStrike"/>
                    </a:p>
                  </a:txBody>
                  <a:tcPr marT="63500" marB="63500" marR="63500" marL="63500"/>
                </a:tc>
              </a:tr>
              <a:tr h="68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NL" sz="2300" u="none" cap="none" strike="noStrike"/>
                        <a:t>Standard</a:t>
                      </a:r>
                      <a:endParaRPr b="1"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2.00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0.00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0.78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0.35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</a:tr>
              <a:tr h="71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NL" sz="2300" u="none" cap="none" strike="noStrike"/>
                        <a:t>BayesOpt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17.08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1.73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0.04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NL" sz="2300" u="none" cap="none" strike="noStrike"/>
                        <a:t>0.85</a:t>
                      </a:r>
                      <a:endParaRPr sz="2300" u="none" cap="none" strike="noStrike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068dd9b778_0_454"/>
          <p:cNvSpPr/>
          <p:nvPr/>
        </p:nvSpPr>
        <p:spPr>
          <a:xfrm>
            <a:off x="441850" y="2029275"/>
            <a:ext cx="5254500" cy="10898400"/>
          </a:xfrm>
          <a:prstGeom prst="rect">
            <a:avLst/>
          </a:prstGeom>
          <a:solidFill>
            <a:srgbClr val="2274B4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3068dd9b778_0_454"/>
          <p:cNvSpPr txBox="1"/>
          <p:nvPr>
            <p:ph type="title"/>
          </p:nvPr>
        </p:nvSpPr>
        <p:spPr>
          <a:xfrm>
            <a:off x="2131661" y="6577861"/>
            <a:ext cx="3301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 sz="6000">
                <a:solidFill>
                  <a:schemeClr val="lt1"/>
                </a:solidFill>
              </a:rPr>
              <a:t>Outline</a:t>
            </a:r>
            <a:endParaRPr sz="6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t/>
            </a:r>
            <a:endParaRPr/>
          </a:p>
        </p:txBody>
      </p:sp>
      <p:sp>
        <p:nvSpPr>
          <p:cNvPr id="945" name="Google Shape;945;g3068dd9b778_0_454"/>
          <p:cNvSpPr/>
          <p:nvPr/>
        </p:nvSpPr>
        <p:spPr>
          <a:xfrm>
            <a:off x="1898352" y="5842341"/>
            <a:ext cx="3535200" cy="19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3068dd9b778_0_454"/>
          <p:cNvSpPr/>
          <p:nvPr/>
        </p:nvSpPr>
        <p:spPr>
          <a:xfrm>
            <a:off x="1898352" y="8327109"/>
            <a:ext cx="3535200" cy="19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3068dd9b778_0_454"/>
          <p:cNvSpPr/>
          <p:nvPr/>
        </p:nvSpPr>
        <p:spPr>
          <a:xfrm rot="5400000">
            <a:off x="459998" y="7084793"/>
            <a:ext cx="2680800" cy="19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g3068dd9b778_0_454"/>
          <p:cNvSpPr/>
          <p:nvPr/>
        </p:nvSpPr>
        <p:spPr>
          <a:xfrm>
            <a:off x="6314100" y="5548750"/>
            <a:ext cx="15655800" cy="46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4B4"/>
              </a:buClr>
              <a:buSzPts val="4600"/>
              <a:buFont typeface="DM Sans"/>
              <a:buChar char="●"/>
            </a:pPr>
            <a:r>
              <a:rPr b="1" i="0" lang="en-NL" sz="4600" u="none" cap="none" strike="noStrike">
                <a:solidFill>
                  <a:srgbClr val="2274B4"/>
                </a:solidFill>
                <a:latin typeface="DM Sans"/>
                <a:ea typeface="DM Sans"/>
                <a:cs typeface="DM Sans"/>
                <a:sym typeface="DM Sans"/>
              </a:rPr>
              <a:t>Project facts</a:t>
            </a:r>
            <a:endParaRPr b="1" i="0" sz="4600" u="none" cap="none" strike="noStrike">
              <a:solidFill>
                <a:srgbClr val="2274B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4B4"/>
              </a:buClr>
              <a:buSzPts val="4600"/>
              <a:buFont typeface="DM Sans"/>
              <a:buChar char="●"/>
            </a:pPr>
            <a:r>
              <a:rPr b="1" i="0" lang="en-NL" sz="4600" u="none" cap="none" strike="noStrike">
                <a:solidFill>
                  <a:srgbClr val="2274B4"/>
                </a:solidFill>
                <a:latin typeface="DM Sans"/>
                <a:ea typeface="DM Sans"/>
                <a:cs typeface="DM Sans"/>
                <a:sym typeface="DM Sans"/>
              </a:rPr>
              <a:t>Technical architecture</a:t>
            </a:r>
            <a:endParaRPr b="1" i="0" sz="4600" u="none" cap="none" strike="noStrike">
              <a:solidFill>
                <a:srgbClr val="2274B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4B4"/>
              </a:buClr>
              <a:buSzPts val="4600"/>
              <a:buFont typeface="DM Sans"/>
              <a:buChar char="●"/>
            </a:pPr>
            <a:r>
              <a:rPr b="1" i="0" lang="en-NL" sz="4600" u="none" cap="none" strike="noStrike">
                <a:solidFill>
                  <a:srgbClr val="2274B4"/>
                </a:solidFill>
                <a:latin typeface="DM Sans"/>
                <a:ea typeface="DM Sans"/>
                <a:cs typeface="DM Sans"/>
                <a:sym typeface="DM Sans"/>
              </a:rPr>
              <a:t>Imaging thematic services</a:t>
            </a:r>
            <a:endParaRPr b="1" i="0" sz="4600" u="none" cap="none" strike="noStrike">
              <a:solidFill>
                <a:srgbClr val="2274B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4B4"/>
              </a:buClr>
              <a:buSzPts val="4600"/>
              <a:buFont typeface="DM Sans"/>
              <a:buChar char="●"/>
            </a:pPr>
            <a:r>
              <a:rPr b="1" i="0" lang="en-NL" sz="4600" u="none" cap="none" strike="noStrike">
                <a:solidFill>
                  <a:srgbClr val="2274B4"/>
                </a:solidFill>
                <a:latin typeface="DM Sans"/>
                <a:ea typeface="DM Sans"/>
                <a:cs typeface="DM Sans"/>
                <a:sym typeface="DM Sans"/>
              </a:rPr>
              <a:t>Opportunity to work with iMagine</a:t>
            </a:r>
            <a:endParaRPr b="1" i="0" sz="4600" u="none" cap="none" strike="noStrike">
              <a:solidFill>
                <a:srgbClr val="2274B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9" name="Google Shape;949;g3068dd9b778_0_454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305bb79b304_2_0"/>
          <p:cNvSpPr txBox="1"/>
          <p:nvPr>
            <p:ph idx="1" type="body"/>
          </p:nvPr>
        </p:nvSpPr>
        <p:spPr>
          <a:xfrm>
            <a:off x="471052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/>
          </a:p>
        </p:txBody>
      </p:sp>
      <p:sp>
        <p:nvSpPr>
          <p:cNvPr id="1295" name="Google Shape;1295;g305bb79b304_2_0"/>
          <p:cNvSpPr txBox="1"/>
          <p:nvPr>
            <p:ph type="title"/>
          </p:nvPr>
        </p:nvSpPr>
        <p:spPr>
          <a:xfrm>
            <a:off x="2443950" y="603450"/>
            <a:ext cx="2016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NL" sz="6230"/>
              <a:t>Uncovering Phytoplankton with FlowCam and AI</a:t>
            </a:r>
            <a:endParaRPr sz="6230"/>
          </a:p>
        </p:txBody>
      </p:sp>
      <p:pic>
        <p:nvPicPr>
          <p:cNvPr id="1296" name="Google Shape;1296;g305bb79b304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24" y="2327078"/>
            <a:ext cx="23963346" cy="9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g305bb79b304_2_0"/>
          <p:cNvSpPr/>
          <p:nvPr/>
        </p:nvSpPr>
        <p:spPr>
          <a:xfrm>
            <a:off x="15411500" y="5722500"/>
            <a:ext cx="2832000" cy="22710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2,2 M images</a:t>
            </a:r>
            <a:endParaRPr b="1" i="0" sz="36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g305bb79b304_2_0"/>
          <p:cNvSpPr/>
          <p:nvPr/>
        </p:nvSpPr>
        <p:spPr>
          <a:xfrm>
            <a:off x="14172200" y="9857900"/>
            <a:ext cx="2224500" cy="19860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9" name="Google Shape;1299;g305bb79b304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76183" y="9857900"/>
            <a:ext cx="2422666" cy="18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g305bb79b304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49850" y="0"/>
            <a:ext cx="3034158" cy="202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3068dd9b778_0_1456"/>
          <p:cNvSpPr txBox="1"/>
          <p:nvPr>
            <p:ph type="title"/>
          </p:nvPr>
        </p:nvSpPr>
        <p:spPr>
          <a:xfrm>
            <a:off x="2896900" y="679650"/>
            <a:ext cx="19746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Char char="+"/>
            </a:pPr>
            <a:r>
              <a:rPr lang="en-NL"/>
              <a:t>3 Thematic service candidates</a:t>
            </a:r>
            <a:endParaRPr/>
          </a:p>
        </p:txBody>
      </p:sp>
      <p:graphicFrame>
        <p:nvGraphicFramePr>
          <p:cNvPr id="1306" name="Google Shape;1306;g3068dd9b778_0_1456"/>
          <p:cNvGraphicFramePr/>
          <p:nvPr/>
        </p:nvGraphicFramePr>
        <p:xfrm>
          <a:off x="630875" y="263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{0BC3B0C6-B7A8-47CC-85B4-3140BD9582C4}</a:tableStyleId>
              </a:tblPr>
              <a:tblGrid>
                <a:gridCol w="12933475"/>
                <a:gridCol w="4290875"/>
                <a:gridCol w="5974775"/>
              </a:tblGrid>
              <a:tr h="2946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Underwater Noise Identification: Underwater noise identification from acoustic recordings using spectrograms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VLIZ (BE)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3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Beach Monitoring: Posidonia oceanica berms and rip-currents detection from beach monitoring systems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SOCIB (ES)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4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Identification of diatoms in freshwater (unicellular microorganism) </a:t>
                      </a:r>
                      <a:endParaRPr b="1"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UL-LIEC (FR) </a:t>
                      </a:r>
                      <a:r>
                        <a:rPr lang="en-NL" sz="3600" u="none" cap="none" strike="noStrike">
                          <a:solidFill>
                            <a:srgbClr val="00206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+ CNRS-IRL2958 (FR) + SU-LOCEAN (FR)</a:t>
                      </a:r>
                      <a:endParaRPr sz="3600" u="none" cap="none" strike="noStrike">
                        <a:solidFill>
                          <a:srgbClr val="00206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07" name="Google Shape;1307;g3068dd9b778_0_1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83825" y="2866375"/>
            <a:ext cx="3072740" cy="25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3068dd9b778_0_1456"/>
          <p:cNvSpPr txBox="1"/>
          <p:nvPr/>
        </p:nvSpPr>
        <p:spPr>
          <a:xfrm>
            <a:off x="21373225" y="4781100"/>
            <a:ext cx="27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Spectrograms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g3068dd9b778_0_1456"/>
          <p:cNvSpPr txBox="1"/>
          <p:nvPr/>
        </p:nvSpPr>
        <p:spPr>
          <a:xfrm>
            <a:off x="21984675" y="6389088"/>
            <a:ext cx="27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Palma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0" name="Google Shape;1310;g3068dd9b778_0_14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22300" y="5715000"/>
            <a:ext cx="3341775" cy="25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3068dd9b778_0_14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40050" y="8396975"/>
            <a:ext cx="3072750" cy="30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05b8a56801_0_1429"/>
          <p:cNvSpPr txBox="1"/>
          <p:nvPr>
            <p:ph type="title"/>
          </p:nvPr>
        </p:nvSpPr>
        <p:spPr>
          <a:xfrm>
            <a:off x="2564146" y="816351"/>
            <a:ext cx="2103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Data Repositories </a:t>
            </a:r>
            <a:r>
              <a:rPr lang="en-NL" u="sng">
                <a:solidFill>
                  <a:schemeClr val="hlink"/>
                </a:solidFill>
                <a:hlinkClick r:id="rId3"/>
              </a:rPr>
              <a:t>https://www.imagine-ai.eu/services/imagine-datasets</a:t>
            </a:r>
            <a:r>
              <a:rPr lang="en-NL"/>
              <a:t> </a:t>
            </a:r>
            <a:endParaRPr/>
          </a:p>
        </p:txBody>
      </p:sp>
      <p:sp>
        <p:nvSpPr>
          <p:cNvPr id="1317" name="Google Shape;1317;g305b8a56801_0_1429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318" name="Google Shape;1318;g305b8a56801_0_1429"/>
          <p:cNvSpPr txBox="1"/>
          <p:nvPr/>
        </p:nvSpPr>
        <p:spPr>
          <a:xfrm>
            <a:off x="485697" y="3227050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Aquatic Litter Drones</a:t>
            </a:r>
            <a:endParaRPr b="1" i="0" sz="3600" u="none" cap="none" strike="noStrike">
              <a:solidFill>
                <a:srgbClr val="E691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g305b8a56801_0_1429"/>
          <p:cNvSpPr txBox="1"/>
          <p:nvPr/>
        </p:nvSpPr>
        <p:spPr>
          <a:xfrm>
            <a:off x="12611297" y="10014275"/>
            <a:ext cx="113487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Flowcam phytoplankton identification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g305b8a56801_0_1429"/>
          <p:cNvSpPr txBox="1"/>
          <p:nvPr/>
        </p:nvSpPr>
        <p:spPr>
          <a:xfrm>
            <a:off x="485697" y="5605600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Zooscan-EcoTaxa Pipeline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g305b8a56801_0_1429"/>
          <p:cNvSpPr txBox="1"/>
          <p:nvPr/>
        </p:nvSpPr>
        <p:spPr>
          <a:xfrm>
            <a:off x="485697" y="8912425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Ecosystem monitoring at EMSO sites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g305b8a56801_0_1429"/>
          <p:cNvSpPr txBox="1"/>
          <p:nvPr/>
        </p:nvSpPr>
        <p:spPr>
          <a:xfrm>
            <a:off x="485697" y="3800050"/>
            <a:ext cx="116439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Labelled Image Database:</a:t>
            </a:r>
            <a:r>
              <a:rPr b="1" i="0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26.147 for Plastic Litter Detection and 38.417 for Plastic Litter Quantification.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g305b8a56801_0_1429"/>
          <p:cNvSpPr txBox="1"/>
          <p:nvPr/>
        </p:nvSpPr>
        <p:spPr>
          <a:xfrm>
            <a:off x="485697" y="6224350"/>
            <a:ext cx="11643900" cy="17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ZooScan segmentation benchmark: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~100 scans from Tara Oceans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ZooScan classification data: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~1.4M images + metadata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EcoTaxa: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~200M images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g305b8a56801_0_1429"/>
          <p:cNvSpPr txBox="1"/>
          <p:nvPr/>
        </p:nvSpPr>
        <p:spPr>
          <a:xfrm>
            <a:off x="485697" y="9577813"/>
            <a:ext cx="11643900" cy="22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EMSO-Obsea: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10-year dataset of images annotated with number and type of species that appear on each photo.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EMSO-Smartbay: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Archive footage archives dating back to 2017. Data from the measurement of temperature, salinity, dissolved oxygen, turbidity, current flow and sound.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g305b8a56801_0_1429"/>
          <p:cNvSpPr txBox="1"/>
          <p:nvPr/>
        </p:nvSpPr>
        <p:spPr>
          <a:xfrm>
            <a:off x="12463697" y="10644275"/>
            <a:ext cx="116439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5 years of biomonitoring data.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1.2+ Million validated images along with 800K unvalidated images. 90 microplankton classes.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g305b8a56801_0_1429"/>
          <p:cNvSpPr txBox="1"/>
          <p:nvPr/>
        </p:nvSpPr>
        <p:spPr>
          <a:xfrm>
            <a:off x="12463697" y="3238175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Underwater Noise Identification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g305b8a56801_0_1429"/>
          <p:cNvSpPr txBox="1"/>
          <p:nvPr/>
        </p:nvSpPr>
        <p:spPr>
          <a:xfrm>
            <a:off x="12463697" y="5382275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Beach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305b8a56801_0_1429"/>
          <p:cNvSpPr txBox="1"/>
          <p:nvPr/>
        </p:nvSpPr>
        <p:spPr>
          <a:xfrm>
            <a:off x="12463697" y="7412050"/>
            <a:ext cx="11643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Freshwater diatom identification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g305b8a56801_0_1429"/>
          <p:cNvSpPr txBox="1"/>
          <p:nvPr/>
        </p:nvSpPr>
        <p:spPr>
          <a:xfrm>
            <a:off x="12463697" y="3811175"/>
            <a:ext cx="116439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1.5 years of underwater sound data.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Spectrograms of short time duration. </a:t>
            </a:r>
            <a:endParaRPr b="0" i="0" sz="30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0" name="Google Shape;1330;g305b8a56801_0_1429"/>
          <p:cNvSpPr txBox="1"/>
          <p:nvPr/>
        </p:nvSpPr>
        <p:spPr>
          <a:xfrm>
            <a:off x="12463697" y="6065576"/>
            <a:ext cx="116439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SIRENA image products and database: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3+ Million images.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g305b8a56801_0_1429"/>
          <p:cNvSpPr txBox="1"/>
          <p:nvPr/>
        </p:nvSpPr>
        <p:spPr>
          <a:xfrm>
            <a:off x="12463697" y="8117500"/>
            <a:ext cx="116439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1000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key diatom species.</a:t>
            </a: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Hundreds </a:t>
            </a:r>
            <a:r>
              <a:rPr b="0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of individual images /species gathered from real images and taxonomic guides</a:t>
            </a:r>
            <a:r>
              <a:rPr b="1" i="1" lang="en-NL" sz="3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3068dd9b778_0_2670"/>
          <p:cNvSpPr txBox="1"/>
          <p:nvPr>
            <p:ph idx="1" type="body"/>
          </p:nvPr>
        </p:nvSpPr>
        <p:spPr>
          <a:xfrm>
            <a:off x="11117600" y="3194050"/>
            <a:ext cx="121140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Char char="•"/>
            </a:pPr>
            <a:r>
              <a:rPr lang="en-NL"/>
              <a:t>Lessons learned during the whole AI model lifecycle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-NL"/>
              <a:t>Experiences from 8 aquatic image analysis use cases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-NL"/>
              <a:t>Available since 1st of October 2024: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-NL" u="sng">
                <a:solidFill>
                  <a:schemeClr val="hlink"/>
                </a:solidFill>
                <a:hlinkClick r:id="rId3"/>
              </a:rPr>
              <a:t>https://zenodo.org/records/13866394</a:t>
            </a:r>
            <a:r>
              <a:rPr lang="en-NL"/>
              <a:t> </a:t>
            </a:r>
            <a:endParaRPr/>
          </a:p>
        </p:txBody>
      </p:sp>
      <p:sp>
        <p:nvSpPr>
          <p:cNvPr id="1337" name="Google Shape;1337;g3068dd9b778_0_2670"/>
          <p:cNvSpPr txBox="1"/>
          <p:nvPr>
            <p:ph type="title"/>
          </p:nvPr>
        </p:nvSpPr>
        <p:spPr>
          <a:xfrm>
            <a:off x="6877539" y="451052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NL"/>
              <a:t>Best practices</a:t>
            </a:r>
            <a:endParaRPr/>
          </a:p>
        </p:txBody>
      </p:sp>
      <p:sp>
        <p:nvSpPr>
          <p:cNvPr id="1338" name="Google Shape;1338;g3068dd9b778_0_2670"/>
          <p:cNvSpPr txBox="1"/>
          <p:nvPr>
            <p:ph idx="12" type="sldNum"/>
          </p:nvPr>
        </p:nvSpPr>
        <p:spPr>
          <a:xfrm>
            <a:off x="23725048" y="12666268"/>
            <a:ext cx="556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 sz="2000">
              <a:solidFill>
                <a:srgbClr val="999999"/>
              </a:solidFill>
            </a:endParaRPr>
          </a:p>
        </p:txBody>
      </p:sp>
      <p:pic>
        <p:nvPicPr>
          <p:cNvPr id="1339" name="Google Shape;1339;g3068dd9b778_0_26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4750" y="2162525"/>
            <a:ext cx="7567451" cy="108029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5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Call for additional use cases</a:t>
            </a:r>
            <a:endParaRPr/>
          </a:p>
        </p:txBody>
      </p:sp>
      <p:sp>
        <p:nvSpPr>
          <p:cNvPr id="1345" name="Google Shape;1345;p15"/>
          <p:cNvSpPr txBox="1"/>
          <p:nvPr>
            <p:ph idx="1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/>
          </a:p>
        </p:txBody>
      </p:sp>
      <p:pic>
        <p:nvPicPr>
          <p:cNvPr id="1346" name="Google Shape;13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5"/>
          <p:cNvSpPr/>
          <p:nvPr/>
        </p:nvSpPr>
        <p:spPr>
          <a:xfrm>
            <a:off x="19404175" y="7791725"/>
            <a:ext cx="3971100" cy="4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305b8a56801_0_141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lang="en-NL"/>
              <a:t>3 External Use Cases onboarded so far through the Open Call</a:t>
            </a:r>
            <a:endParaRPr/>
          </a:p>
        </p:txBody>
      </p:sp>
      <p:sp>
        <p:nvSpPr>
          <p:cNvPr id="1353" name="Google Shape;1353;g305b8a56801_0_1419"/>
          <p:cNvSpPr txBox="1"/>
          <p:nvPr/>
        </p:nvSpPr>
        <p:spPr>
          <a:xfrm>
            <a:off x="1282571" y="6650000"/>
            <a:ext cx="648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Satellite-Derived Bathymetry</a:t>
            </a:r>
            <a:endParaRPr b="1" i="0" sz="3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NL" sz="2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Institute of Marine Sciences</a:t>
            </a:r>
            <a:br>
              <a:rPr b="0" i="0" lang="en-NL" sz="2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-NL" sz="2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of Andalusia </a:t>
            </a:r>
            <a:endParaRPr b="0" i="0" sz="2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Nearshore bathymetry for coastal studies</a:t>
            </a:r>
            <a:endParaRPr b="0" i="0" sz="36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54" name="Google Shape;1354;g305b8a56801_0_1419"/>
          <p:cNvSpPr txBox="1"/>
          <p:nvPr/>
        </p:nvSpPr>
        <p:spPr>
          <a:xfrm>
            <a:off x="9378926" y="6802400"/>
            <a:ext cx="64800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Improving knowledge about Cold Water Coral Reef</a:t>
            </a:r>
            <a:endParaRPr b="1" i="0" sz="3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NL" sz="2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Spanish Oceanographic Institute </a:t>
            </a:r>
            <a:endParaRPr b="0" i="0" sz="2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Use AI to precisely delineate areas of living coral </a:t>
            </a:r>
            <a:b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and dead coral</a:t>
            </a:r>
            <a:endParaRPr b="0" i="0" sz="36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55" name="Google Shape;1355;g305b8a56801_0_1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6747" y="2788652"/>
            <a:ext cx="5886955" cy="387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6" name="Google Shape;1356;g305b8a56801_0_1419"/>
          <p:cNvSpPr txBox="1"/>
          <p:nvPr/>
        </p:nvSpPr>
        <p:spPr>
          <a:xfrm>
            <a:off x="17322881" y="6878600"/>
            <a:ext cx="6480000" cy="4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NL" sz="3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AI for image based age reading from fish otoliths</a:t>
            </a:r>
            <a:br>
              <a:rPr b="1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-NL" sz="2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Danish National Institute of Aquatic Resources</a:t>
            </a:r>
            <a: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36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NL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To develop an AI algorithm to identify  the age of a fish from an otolith image</a:t>
            </a:r>
            <a:endParaRPr b="0" i="0" sz="3600" u="none" cap="none" strike="noStrike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7" name="Google Shape;1357;g305b8a56801_0_1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35019" y="2788651"/>
            <a:ext cx="3855717" cy="38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305b8a56801_0_14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0825" y="2788650"/>
            <a:ext cx="5886950" cy="3879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6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NL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068dd9b778_0_948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/>
          </a:p>
        </p:txBody>
      </p:sp>
      <p:pic>
        <p:nvPicPr>
          <p:cNvPr id="955" name="Google Shape;955;g3068dd9b778_0_9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88" y="0"/>
            <a:ext cx="24044524" cy="13525049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g3068dd9b778_0_948"/>
          <p:cNvSpPr txBox="1"/>
          <p:nvPr>
            <p:ph idx="12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g3068dd9b778_0_948"/>
          <p:cNvSpPr txBox="1"/>
          <p:nvPr/>
        </p:nvSpPr>
        <p:spPr>
          <a:xfrm>
            <a:off x="620450" y="9906894"/>
            <a:ext cx="23046000" cy="2355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Arial"/>
              <a:buChar char="●"/>
            </a:pPr>
            <a:r>
              <a:rPr b="0" i="0" lang="en-NL" sz="47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50% of the global oxygen production is produced by photosynthesis of marine algae.</a:t>
            </a:r>
            <a:endParaRPr b="0" i="0" sz="47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Arial"/>
              <a:buChar char="●"/>
            </a:pPr>
            <a:r>
              <a:rPr b="0" i="0" lang="en-NL" sz="47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Oceans are home to the world’s largest diversity of species and habitats.</a:t>
            </a:r>
            <a:endParaRPr b="0" i="0" sz="47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Arial"/>
              <a:buChar char="●"/>
            </a:pPr>
            <a:r>
              <a:rPr b="0" i="0" lang="en-NL" sz="47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Annually 100 Mio tons of marine organisms are exploited as food source.</a:t>
            </a:r>
            <a:endParaRPr b="0" i="0" sz="47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05c9d7c5ae_1_0"/>
          <p:cNvSpPr txBox="1"/>
          <p:nvPr>
            <p:ph type="title"/>
          </p:nvPr>
        </p:nvSpPr>
        <p:spPr>
          <a:xfrm>
            <a:off x="2792746" y="478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2025" lIns="243700" spcFirstLastPara="1" rIns="243700" wrap="square" tIns="1220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5600"/>
              <a:buFont typeface="DM Sans"/>
              <a:buNone/>
            </a:pPr>
            <a:r>
              <a:rPr lang="en-NL">
                <a:solidFill>
                  <a:schemeClr val="accent1"/>
                </a:solidFill>
              </a:rPr>
              <a:t>Image data tsunami in aquatic sciences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963" name="Google Shape;963;g305c9d7c5ae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24" y="4190999"/>
            <a:ext cx="2851178" cy="28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g305c9d7c5ae_1_0"/>
          <p:cNvSpPr/>
          <p:nvPr/>
        </p:nvSpPr>
        <p:spPr>
          <a:xfrm>
            <a:off x="2376525" y="1901000"/>
            <a:ext cx="19666800" cy="2169900"/>
          </a:xfrm>
          <a:prstGeom prst="roundRect">
            <a:avLst>
              <a:gd fmla="val 15091" name="adj"/>
            </a:avLst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NL" sz="3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In Europe, we spent circa </a:t>
            </a:r>
            <a:r>
              <a:rPr b="1" i="0" lang="en-NL" sz="34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1.4 Billion Euro a year</a:t>
            </a:r>
            <a:r>
              <a:rPr b="1" i="0" lang="en-NL" sz="3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in marine data acquisition </a:t>
            </a:r>
            <a:br>
              <a:rPr b="1" i="0" lang="en-NL" sz="3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-NL" sz="3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(1.0 BE in-situ; 0.4 BE remote sensing)  </a:t>
            </a:r>
            <a:endParaRPr b="0" i="0" sz="34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5" name="Google Shape;965;g305c9d7c5ae_1_0"/>
          <p:cNvSpPr/>
          <p:nvPr/>
        </p:nvSpPr>
        <p:spPr>
          <a:xfrm>
            <a:off x="12494054" y="4191079"/>
            <a:ext cx="6161700" cy="59328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76200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NL" sz="34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Artificial intelligence</a:t>
            </a:r>
            <a:endParaRPr b="1" i="0" sz="34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NL" sz="34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Machine learning</a:t>
            </a:r>
            <a:endParaRPr b="1" i="0" sz="34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6" name="Google Shape;966;g305c9d7c5ae_1_0"/>
          <p:cNvSpPr txBox="1"/>
          <p:nvPr/>
        </p:nvSpPr>
        <p:spPr>
          <a:xfrm>
            <a:off x="18630886" y="6280129"/>
            <a:ext cx="5092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NL" sz="5100" u="none" cap="none" strike="noStrike">
                <a:solidFill>
                  <a:srgbClr val="002060"/>
                </a:solidFill>
                <a:latin typeface="DM Sans"/>
                <a:ea typeface="DM Sans"/>
                <a:cs typeface="DM Sans"/>
                <a:sym typeface="DM Sans"/>
              </a:rPr>
              <a:t>From DATA to KNOWLEDGE</a:t>
            </a:r>
            <a:endParaRPr b="1" i="0" sz="5100" u="none" cap="none" strike="noStrike">
              <a:solidFill>
                <a:srgbClr val="00206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67" name="Google Shape;967;g305c9d7c5ae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82111" y="8034830"/>
            <a:ext cx="3189725" cy="25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g305c9d7c5ae_1_0"/>
          <p:cNvSpPr txBox="1"/>
          <p:nvPr/>
        </p:nvSpPr>
        <p:spPr>
          <a:xfrm>
            <a:off x="981475" y="6734375"/>
            <a:ext cx="183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Underwater cameras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Observatoires\NEPTUNE\Science\Endeavour\9614105097_d7002c5066_o.jpg" id="969" name="Google Shape;969;g305c9d7c5ae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776" y="7303395"/>
            <a:ext cx="2564870" cy="2287083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g305c9d7c5ae_1_0"/>
          <p:cNvSpPr txBox="1"/>
          <p:nvPr/>
        </p:nvSpPr>
        <p:spPr>
          <a:xfrm>
            <a:off x="624425" y="9602325"/>
            <a:ext cx="229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Seafloor observatories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g305c9d7c5ae_1_0"/>
          <p:cNvSpPr txBox="1"/>
          <p:nvPr/>
        </p:nvSpPr>
        <p:spPr>
          <a:xfrm>
            <a:off x="3694150" y="6738225"/>
            <a:ext cx="13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Microscopes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g305c9d7c5ae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5468" y="4034225"/>
            <a:ext cx="1834629" cy="19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g305c9d7c5ae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77225" y="6053287"/>
            <a:ext cx="1993549" cy="91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g305c9d7c5ae_1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29712" y="6938140"/>
            <a:ext cx="2083504" cy="1325437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g305c9d7c5ae_1_0"/>
          <p:cNvSpPr txBox="1"/>
          <p:nvPr/>
        </p:nvSpPr>
        <p:spPr>
          <a:xfrm>
            <a:off x="2834275" y="11853550"/>
            <a:ext cx="3033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NL" sz="2900" u="none" cap="none" strike="noStrike">
                <a:solidFill>
                  <a:srgbClr val="16E7CF"/>
                </a:solidFill>
                <a:latin typeface="Arial"/>
                <a:ea typeface="Arial"/>
                <a:cs typeface="Arial"/>
                <a:sym typeface="Arial"/>
              </a:rPr>
              <a:t>ACQUISITION</a:t>
            </a:r>
            <a:endParaRPr b="1" i="0" sz="2900" u="none" cap="none" strike="noStrike">
              <a:solidFill>
                <a:srgbClr val="16E7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g305c9d7c5ae_1_0"/>
          <p:cNvSpPr txBox="1"/>
          <p:nvPr/>
        </p:nvSpPr>
        <p:spPr>
          <a:xfrm>
            <a:off x="9600925" y="11853550"/>
            <a:ext cx="3033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NL" sz="2900" u="none" cap="none" strike="noStrike">
                <a:solidFill>
                  <a:srgbClr val="16E7CF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  <a:endParaRPr b="1" i="0" sz="2900" u="none" cap="none" strike="noStrike">
              <a:solidFill>
                <a:srgbClr val="16E7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g305c9d7c5ae_1_0"/>
          <p:cNvSpPr txBox="1"/>
          <p:nvPr/>
        </p:nvSpPr>
        <p:spPr>
          <a:xfrm>
            <a:off x="19660163" y="11853550"/>
            <a:ext cx="3033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NL" sz="2900" u="none" cap="none" strike="noStrike">
                <a:solidFill>
                  <a:srgbClr val="16E7CF"/>
                </a:solidFill>
                <a:latin typeface="Arial"/>
                <a:ea typeface="Arial"/>
                <a:cs typeface="Arial"/>
                <a:sym typeface="Arial"/>
              </a:rPr>
              <a:t>VALORISATION</a:t>
            </a:r>
            <a:endParaRPr b="1" i="0" sz="2900" u="none" cap="none" strike="noStrike">
              <a:solidFill>
                <a:srgbClr val="16E7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g305c9d7c5ae_1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85459" y="8436263"/>
            <a:ext cx="2291502" cy="7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g305c9d7c5ae_1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80488" y="9220702"/>
            <a:ext cx="1044600" cy="10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305c9d7c5ae_1_0"/>
          <p:cNvSpPr txBox="1"/>
          <p:nvPr/>
        </p:nvSpPr>
        <p:spPr>
          <a:xfrm>
            <a:off x="10715175" y="10160500"/>
            <a:ext cx="772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NL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. .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1" name="Google Shape;981;g305c9d7c5ae_1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5775" y="4713302"/>
            <a:ext cx="2696832" cy="202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g305c9d7c5ae_1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7250" y="7424001"/>
            <a:ext cx="2291500" cy="22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305c9d7c5ae_1_0"/>
          <p:cNvSpPr txBox="1"/>
          <p:nvPr/>
        </p:nvSpPr>
        <p:spPr>
          <a:xfrm>
            <a:off x="3770350" y="9633825"/>
            <a:ext cx="13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4" name="Google Shape;984;g305c9d7c5ae_1_0"/>
          <p:cNvGrpSpPr/>
          <p:nvPr/>
        </p:nvGrpSpPr>
        <p:grpSpPr>
          <a:xfrm>
            <a:off x="5713200" y="4713437"/>
            <a:ext cx="3197792" cy="2139521"/>
            <a:chOff x="6353128" y="4682725"/>
            <a:chExt cx="3243197" cy="2169900"/>
          </a:xfrm>
        </p:grpSpPr>
        <p:pic>
          <p:nvPicPr>
            <p:cNvPr id="985" name="Google Shape;985;g305c9d7c5ae_1_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353128" y="4685045"/>
              <a:ext cx="3076674" cy="20494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Google Shape;986;g305c9d7c5ae_1_0"/>
            <p:cNvSpPr/>
            <p:nvPr/>
          </p:nvSpPr>
          <p:spPr>
            <a:xfrm>
              <a:off x="8429625" y="4682725"/>
              <a:ext cx="1166700" cy="21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7" name="Google Shape;987;g305c9d7c5ae_1_0"/>
          <p:cNvSpPr txBox="1"/>
          <p:nvPr/>
        </p:nvSpPr>
        <p:spPr>
          <a:xfrm>
            <a:off x="5980150" y="6734375"/>
            <a:ext cx="15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CCTV cameras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icasense Altum-PT" id="988" name="Google Shape;988;g305c9d7c5ae_1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13126" y="7733874"/>
            <a:ext cx="3278625" cy="17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g305c9d7c5ae_1_0"/>
          <p:cNvSpPr txBox="1"/>
          <p:nvPr/>
        </p:nvSpPr>
        <p:spPr>
          <a:xfrm>
            <a:off x="6202650" y="9557625"/>
            <a:ext cx="10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g305c9d7c5ae_1_0"/>
          <p:cNvSpPr/>
          <p:nvPr/>
        </p:nvSpPr>
        <p:spPr>
          <a:xfrm>
            <a:off x="8318513" y="4223300"/>
            <a:ext cx="1164300" cy="59328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76200">
            <a:solidFill>
              <a:srgbClr val="EF8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i="0" sz="34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1" name="Google Shape;991;g305c9d7c5ae_1_0"/>
          <p:cNvSpPr txBox="1"/>
          <p:nvPr>
            <p:ph idx="12" type="sldNum"/>
          </p:nvPr>
        </p:nvSpPr>
        <p:spPr>
          <a:xfrm>
            <a:off x="23383674" y="13045350"/>
            <a:ext cx="45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3068dd9b778_0_1"/>
          <p:cNvSpPr txBox="1"/>
          <p:nvPr>
            <p:ph type="title"/>
          </p:nvPr>
        </p:nvSpPr>
        <p:spPr>
          <a:xfrm>
            <a:off x="2564146" y="816351"/>
            <a:ext cx="210312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Project Factsheet</a:t>
            </a:r>
            <a:endParaRPr/>
          </a:p>
        </p:txBody>
      </p:sp>
      <p:sp>
        <p:nvSpPr>
          <p:cNvPr id="997" name="Google Shape;997;g3068dd9b778_0_1"/>
          <p:cNvSpPr txBox="1"/>
          <p:nvPr>
            <p:ph idx="12" type="sldNum"/>
          </p:nvPr>
        </p:nvSpPr>
        <p:spPr>
          <a:xfrm>
            <a:off x="23383674" y="13045350"/>
            <a:ext cx="45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g3068dd9b778_0_1"/>
          <p:cNvSpPr/>
          <p:nvPr/>
        </p:nvSpPr>
        <p:spPr>
          <a:xfrm>
            <a:off x="1286850" y="2296200"/>
            <a:ext cx="21031200" cy="5210400"/>
          </a:xfrm>
          <a:prstGeom prst="roundRect">
            <a:avLst>
              <a:gd fmla="val 16667" name="adj"/>
            </a:avLst>
          </a:prstGeom>
          <a:solidFill>
            <a:srgbClr val="1E4E79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b="1" i="0" lang="en-NL" sz="4800" u="none" cap="none" strike="noStrike">
                <a:solidFill>
                  <a:srgbClr val="FFB600"/>
                </a:solidFill>
                <a:latin typeface="DM Sans"/>
                <a:ea typeface="DM Sans"/>
                <a:cs typeface="DM Sans"/>
                <a:sym typeface="DM Sans"/>
              </a:rPr>
              <a:t>OBJECTIVE: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b="0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To deploy, operate, validate, and promote a dedicated </a:t>
            </a:r>
            <a:r>
              <a:rPr b="1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iMagine AI framework</a:t>
            </a:r>
            <a:r>
              <a:rPr b="0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and platform, connected to EOSC and AI4EU, giving researchers in </a:t>
            </a:r>
            <a:r>
              <a:rPr b="1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aquatic sciences</a:t>
            </a:r>
            <a:r>
              <a:rPr b="0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open access to a </a:t>
            </a:r>
            <a:r>
              <a:rPr b="1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diverse portfolio of AI based image analysis services and image repositories</a:t>
            </a:r>
            <a:r>
              <a:rPr b="0" i="1" lang="en-NL" sz="3900" u="none" cap="none" strike="noStrike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from multiple RIs, working on and of relevance to the overarching theme of ‘Healthy oceans, seas, coastal and inland waters.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g3068dd9b778_0_1"/>
          <p:cNvSpPr txBox="1"/>
          <p:nvPr/>
        </p:nvSpPr>
        <p:spPr>
          <a:xfrm>
            <a:off x="1286850" y="8057042"/>
            <a:ext cx="182370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DM Sans"/>
              <a:buChar char="●"/>
            </a:pP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36</a:t>
            </a:r>
            <a:r>
              <a:rPr b="0" i="0" lang="en-NL" sz="47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months</a:t>
            </a:r>
            <a:endParaRPr b="0" i="0" sz="47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DM Sans"/>
              <a:buChar char="●"/>
            </a:pP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Sept. 2022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until </a:t>
            </a:r>
            <a:r>
              <a:rPr b="0" i="0" lang="en-NL" sz="4700" u="none" cap="none" strike="noStrike">
                <a:solidFill>
                  <a:srgbClr val="C55910"/>
                </a:solidFill>
                <a:latin typeface="DM Sans"/>
                <a:ea typeface="DM Sans"/>
                <a:cs typeface="DM Sans"/>
                <a:sym typeface="DM Sans"/>
              </a:rPr>
              <a:t>Aug. 2025 </a:t>
            </a:r>
            <a:endParaRPr b="0" i="0" sz="4700" u="none" cap="none" strike="noStrike">
              <a:solidFill>
                <a:srgbClr val="C5591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DM Sans"/>
              <a:buChar char="●"/>
            </a:pP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€4.5 million</a:t>
            </a:r>
            <a:r>
              <a:rPr b="0" i="0" lang="en-NL" sz="47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EC funding</a:t>
            </a:r>
            <a:endParaRPr b="0" i="0" sz="47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DM Sans"/>
              <a:buChar char="●"/>
            </a:pP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24</a:t>
            </a:r>
            <a:r>
              <a:rPr b="0" i="0" lang="en-NL" sz="47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participants (</a:t>
            </a: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19</a:t>
            </a:r>
            <a:r>
              <a:rPr b="0" i="0" lang="en-NL" sz="47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beneficiaries + </a:t>
            </a:r>
            <a:r>
              <a:rPr b="0" i="0" lang="en-NL" sz="4700" u="none" cap="none" strike="noStrike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  <a:r>
              <a:rPr b="0" i="0" lang="en-NL" sz="47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affiliated partners)</a:t>
            </a:r>
            <a:endParaRPr b="0" i="0" sz="47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DM Sans"/>
              <a:buChar char="●"/>
            </a:pPr>
            <a:r>
              <a:rPr b="0" i="0" lang="en-NL" sz="4700" u="none" cap="none" strike="noStrike">
                <a:solidFill>
                  <a:srgbClr val="C55A11"/>
                </a:solidFill>
                <a:highlight>
                  <a:schemeClr val="lt1"/>
                </a:highlight>
                <a:latin typeface="DM Sans"/>
                <a:ea typeface="DM Sans"/>
                <a:cs typeface="DM Sans"/>
                <a:sym typeface="DM Sans"/>
              </a:rPr>
              <a:t>18</a:t>
            </a:r>
            <a:r>
              <a:rPr b="0" i="0" lang="en-NL" sz="4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0" i="0" lang="en-NL" sz="4700" u="none" cap="none" strike="noStrike">
                <a:solidFill>
                  <a:srgbClr val="828282"/>
                </a:solidFill>
                <a:highlight>
                  <a:schemeClr val="lt1"/>
                </a:highlight>
                <a:latin typeface="DM Sans"/>
                <a:ea typeface="DM Sans"/>
                <a:cs typeface="DM Sans"/>
                <a:sym typeface="DM Sans"/>
              </a:rPr>
              <a:t>service installations (Virtual Access)</a:t>
            </a:r>
            <a:endParaRPr b="0" i="0" sz="4700" u="none" cap="none" strike="noStrike">
              <a:solidFill>
                <a:srgbClr val="828282"/>
              </a:solidFill>
              <a:highlight>
                <a:schemeClr val="lt1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"/>
          <p:cNvSpPr txBox="1"/>
          <p:nvPr>
            <p:ph type="title"/>
          </p:nvPr>
        </p:nvSpPr>
        <p:spPr>
          <a:xfrm>
            <a:off x="3143736" y="451053"/>
            <a:ext cx="170352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lang="en-NL"/>
              <a:t>Enabling scalable AI/ML services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005" name="Google Shape;1005;p5"/>
          <p:cNvGrpSpPr/>
          <p:nvPr/>
        </p:nvGrpSpPr>
        <p:grpSpPr>
          <a:xfrm>
            <a:off x="3577282" y="1778273"/>
            <a:ext cx="16566837" cy="2703041"/>
            <a:chOff x="1672263" y="1362150"/>
            <a:chExt cx="21509787" cy="4490848"/>
          </a:xfrm>
        </p:grpSpPr>
        <p:pic>
          <p:nvPicPr>
            <p:cNvPr id="1006" name="Google Shape;1006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72263" y="1786350"/>
              <a:ext cx="2900014" cy="1343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7" name="Google Shape;1007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2651" y="1405656"/>
              <a:ext cx="1972449" cy="2105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8" name="Google Shape;100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057399" y="3777759"/>
              <a:ext cx="3124651" cy="1994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9" name="Google Shape;1009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474063" y="1644971"/>
              <a:ext cx="3124650" cy="1626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0" name="Google Shape;1010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72276" y="3749582"/>
              <a:ext cx="2900000" cy="2051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1" name="Google Shape;1011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823974" y="1362150"/>
              <a:ext cx="4646974" cy="162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2" name="Google Shape;1012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651700" y="3789024"/>
              <a:ext cx="1972450" cy="197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3" name="Google Shape;1013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668625" y="1741325"/>
              <a:ext cx="3524250" cy="129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4" name="Google Shape;1014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3106030" y="3697476"/>
              <a:ext cx="1972444" cy="205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5" name="Google Shape;1015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1209600" y="1479213"/>
              <a:ext cx="1972450" cy="1957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6" name="Google Shape;1016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006963" y="4141825"/>
              <a:ext cx="4210050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7" name="Google Shape;1017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6941351" y="3697467"/>
              <a:ext cx="2175400" cy="21555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8" name="Google Shape;1018;p5"/>
          <p:cNvSpPr/>
          <p:nvPr>
            <p:ph idx="2" type="body"/>
          </p:nvPr>
        </p:nvSpPr>
        <p:spPr>
          <a:xfrm>
            <a:off x="1201950" y="4772463"/>
            <a:ext cx="21980100" cy="3111900"/>
          </a:xfrm>
          <a:prstGeom prst="roundRect">
            <a:avLst>
              <a:gd fmla="val 16667" name="adj"/>
            </a:avLst>
          </a:prstGeom>
          <a:solidFill>
            <a:srgbClr val="1E4E79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0" rotWithShape="0" algn="bl" dir="8040000" dist="180975">
              <a:srgbClr val="00FFFF">
                <a:alpha val="28235"/>
              </a:srgbClr>
            </a:outerShdw>
          </a:effectLst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b="1" lang="en-NL" sz="5200">
                <a:solidFill>
                  <a:srgbClr val="F07E13"/>
                </a:solidFill>
              </a:rPr>
              <a:t>4</a:t>
            </a:r>
            <a:r>
              <a:rPr lang="en-NL" sz="4900">
                <a:solidFill>
                  <a:srgbClr val="FF9900"/>
                </a:solidFill>
              </a:rPr>
              <a:t> </a:t>
            </a:r>
            <a:r>
              <a:rPr lang="en-NL" sz="4900">
                <a:solidFill>
                  <a:schemeClr val="lt1"/>
                </a:solidFill>
              </a:rPr>
              <a:t>national cloud compute centres  and</a:t>
            </a:r>
            <a:r>
              <a:rPr lang="en-NL" sz="4900">
                <a:solidFill>
                  <a:srgbClr val="AFF8F8"/>
                </a:solidFill>
              </a:rPr>
              <a:t> </a:t>
            </a:r>
            <a:br>
              <a:rPr lang="en-NL" sz="4900">
                <a:solidFill>
                  <a:srgbClr val="AFF8F8"/>
                </a:solidFill>
              </a:rPr>
            </a:br>
            <a:r>
              <a:rPr b="1" lang="en-NL" sz="5200">
                <a:solidFill>
                  <a:srgbClr val="F07E13"/>
                </a:solidFill>
              </a:rPr>
              <a:t>5</a:t>
            </a:r>
            <a:r>
              <a:rPr lang="en-NL" sz="4900">
                <a:solidFill>
                  <a:srgbClr val="AFF8F8"/>
                </a:solidFill>
              </a:rPr>
              <a:t> </a:t>
            </a:r>
            <a:r>
              <a:rPr lang="en-NL" sz="4900">
                <a:solidFill>
                  <a:srgbClr val="E5FDFD"/>
                </a:solidFill>
              </a:rPr>
              <a:t>AI/ML technology development institutes supports</a:t>
            </a:r>
            <a:endParaRPr sz="4900">
              <a:solidFill>
                <a:srgbClr val="AFF8F8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b="1" lang="en-NL" sz="5200">
                <a:solidFill>
                  <a:srgbClr val="F07E13"/>
                </a:solidFill>
              </a:rPr>
              <a:t>14</a:t>
            </a:r>
            <a:r>
              <a:rPr b="1" lang="en-NL">
                <a:solidFill>
                  <a:srgbClr val="FFB600"/>
                </a:solidFill>
              </a:rPr>
              <a:t> </a:t>
            </a:r>
            <a:r>
              <a:rPr lang="en-NL" sz="4900">
                <a:solidFill>
                  <a:srgbClr val="E5FDFD"/>
                </a:solidFill>
              </a:rPr>
              <a:t>research institutes </a:t>
            </a:r>
            <a:r>
              <a:rPr b="1" lang="en-NL" sz="5200">
                <a:solidFill>
                  <a:srgbClr val="F07E13"/>
                </a:solidFill>
              </a:rPr>
              <a:t>for 12 RIs</a:t>
            </a:r>
            <a:endParaRPr b="1" sz="5000">
              <a:solidFill>
                <a:srgbClr val="FFB600"/>
              </a:solidFill>
            </a:endParaRPr>
          </a:p>
        </p:txBody>
      </p:sp>
      <p:grpSp>
        <p:nvGrpSpPr>
          <p:cNvPr id="1019" name="Google Shape;1019;p5"/>
          <p:cNvGrpSpPr/>
          <p:nvPr/>
        </p:nvGrpSpPr>
        <p:grpSpPr>
          <a:xfrm>
            <a:off x="4259361" y="8341675"/>
            <a:ext cx="15546441" cy="5233625"/>
            <a:chOff x="373176" y="2772423"/>
            <a:chExt cx="23512463" cy="10345177"/>
          </a:xfrm>
        </p:grpSpPr>
        <p:pic>
          <p:nvPicPr>
            <p:cNvPr id="1020" name="Google Shape;1020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885398" y="2941200"/>
              <a:ext cx="2467098" cy="1644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1" name="Google Shape;1021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373176" y="5178538"/>
              <a:ext cx="3216636" cy="1644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2" name="Google Shape;1022;p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132261" y="7722363"/>
              <a:ext cx="1697526" cy="2263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466550" y="9925625"/>
              <a:ext cx="3028950" cy="3191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" name="Google Shape;1024;p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4848509" y="3307823"/>
              <a:ext cx="4383010" cy="91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848501" y="4866216"/>
              <a:ext cx="2930151" cy="1844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489997" y="7142461"/>
              <a:ext cx="3288650" cy="1644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733300" y="8892625"/>
              <a:ext cx="2845718" cy="1896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490001" y="11158450"/>
              <a:ext cx="4383026" cy="10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555074" y="10470739"/>
              <a:ext cx="2192451" cy="2192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42487" y="7782471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773150" y="5449750"/>
              <a:ext cx="2930150" cy="2194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838600" y="2772423"/>
              <a:ext cx="2192450" cy="219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2638125" y="3111409"/>
              <a:ext cx="3028950" cy="151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6332600" y="3335246"/>
              <a:ext cx="4295775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2887825" y="5321209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16423475" y="5716496"/>
              <a:ext cx="3371850" cy="1352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5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21187854" y="5543951"/>
              <a:ext cx="2552699" cy="1697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21293900" y="2941198"/>
              <a:ext cx="2192450" cy="219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9" name="Google Shape;1039;p5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16332589" y="7905733"/>
              <a:ext cx="3371848" cy="189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5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21273575" y="8130500"/>
              <a:ext cx="2381250" cy="214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5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16423475" y="11033563"/>
              <a:ext cx="7462164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5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2543701" y="8494226"/>
              <a:ext cx="2930150" cy="146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5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13523950" y="10495400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05c9d7c5ae_1_1160"/>
          <p:cNvSpPr txBox="1"/>
          <p:nvPr>
            <p:ph type="title"/>
          </p:nvPr>
        </p:nvSpPr>
        <p:spPr>
          <a:xfrm>
            <a:off x="2426739" y="312528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The iMagine Approach</a:t>
            </a:r>
            <a:endParaRPr/>
          </a:p>
        </p:txBody>
      </p:sp>
      <p:pic>
        <p:nvPicPr>
          <p:cNvPr id="1049" name="Google Shape;1049;g305c9d7c5ae_1_1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1800" y="2174225"/>
            <a:ext cx="10075425" cy="387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g305c9d7c5ae_1_1160"/>
          <p:cNvCxnSpPr/>
          <p:nvPr/>
        </p:nvCxnSpPr>
        <p:spPr>
          <a:xfrm>
            <a:off x="437475" y="6356200"/>
            <a:ext cx="237720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1" name="Google Shape;1051;g305c9d7c5ae_1_1160"/>
          <p:cNvSpPr txBox="1"/>
          <p:nvPr/>
        </p:nvSpPr>
        <p:spPr>
          <a:xfrm>
            <a:off x="5380600" y="2438225"/>
            <a:ext cx="522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F07E13"/>
                </a:solidFill>
                <a:latin typeface="DM Sans"/>
                <a:ea typeface="DM Sans"/>
                <a:cs typeface="DM Sans"/>
                <a:sym typeface="DM Sans"/>
              </a:rPr>
              <a:t>GPU intensive</a:t>
            </a:r>
            <a:endParaRPr b="1" i="0" sz="2400" u="none" cap="none" strike="noStrike">
              <a:solidFill>
                <a:srgbClr val="F07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2" name="Google Shape;1052;g305c9d7c5ae_1_1160"/>
          <p:cNvSpPr txBox="1"/>
          <p:nvPr/>
        </p:nvSpPr>
        <p:spPr>
          <a:xfrm>
            <a:off x="10913225" y="2068925"/>
            <a:ext cx="185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NL" sz="2400" u="none" cap="none" strike="noStrike">
                <a:solidFill>
                  <a:srgbClr val="F07E13"/>
                </a:solidFill>
                <a:latin typeface="DM Sans"/>
                <a:ea typeface="DM Sans"/>
                <a:cs typeface="DM Sans"/>
                <a:sym typeface="DM Sans"/>
              </a:rPr>
              <a:t>CPU intensive</a:t>
            </a:r>
            <a:endParaRPr b="1" i="0" sz="2400" u="none" cap="none" strike="noStrike">
              <a:solidFill>
                <a:srgbClr val="F07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" name="Google Shape;1053;g305c9d7c5ae_1_1160"/>
          <p:cNvSpPr txBox="1"/>
          <p:nvPr/>
        </p:nvSpPr>
        <p:spPr>
          <a:xfrm>
            <a:off x="15880624" y="2437234"/>
            <a:ext cx="7893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8</a:t>
            </a:r>
            <a:r>
              <a:rPr b="0" i="0" lang="en-NL" sz="28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internal use cases 	</a:t>
            </a:r>
            <a:r>
              <a:rPr b="0" i="0" lang="en-NL" sz="40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&amp;</a:t>
            </a:r>
            <a:endParaRPr b="0" i="0" sz="4000" u="none" cap="none" strike="noStrike">
              <a:solidFill>
                <a:srgbClr val="09142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NL" sz="28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3 external use cases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9142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NL" sz="28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Benefitting </a:t>
            </a: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10+ </a:t>
            </a:r>
            <a:r>
              <a:rPr b="0" i="0" lang="en-NL" sz="28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Research Infrastructures and linking to </a:t>
            </a:r>
            <a:endParaRPr b="0" i="0" sz="2800" u="none" cap="none" strike="noStrike">
              <a:solidFill>
                <a:srgbClr val="09142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pic>
        <p:nvPicPr>
          <p:cNvPr id="1054" name="Google Shape;1054;g305c9d7c5ae_1_1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48000" y="5039768"/>
            <a:ext cx="3247175" cy="6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305c9d7c5ae_1_1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74600" y="5039768"/>
            <a:ext cx="2760179" cy="67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6" name="Google Shape;1056;g305c9d7c5ae_1_1160"/>
          <p:cNvCxnSpPr/>
          <p:nvPr/>
        </p:nvCxnSpPr>
        <p:spPr>
          <a:xfrm>
            <a:off x="488950" y="9945050"/>
            <a:ext cx="237204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7" name="Google Shape;1057;g305c9d7c5ae_1_1160"/>
          <p:cNvSpPr txBox="1"/>
          <p:nvPr/>
        </p:nvSpPr>
        <p:spPr>
          <a:xfrm>
            <a:off x="15725986" y="6634168"/>
            <a:ext cx="7790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NL" sz="2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iMagine AI Platform</a:t>
            </a:r>
            <a:endParaRPr b="1" i="0" sz="2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NL" sz="2600" u="none" cap="none" strike="noStrike">
                <a:solidFill>
                  <a:srgbClr val="09142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Generic, scalable platform for developing and sharing AI/ML applications.</a:t>
            </a:r>
            <a:endParaRPr b="0" i="0" sz="2600" u="none" cap="none" strike="noStrike">
              <a:solidFill>
                <a:srgbClr val="09142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pic>
        <p:nvPicPr>
          <p:cNvPr id="1058" name="Google Shape;1058;g305c9d7c5ae_1_1160"/>
          <p:cNvPicPr preferRelativeResize="0"/>
          <p:nvPr/>
        </p:nvPicPr>
        <p:blipFill rotWithShape="1">
          <a:blip r:embed="rId6">
            <a:alphaModFix/>
          </a:blip>
          <a:srcRect b="19563" l="7112" r="6991" t="20936"/>
          <a:stretch/>
        </p:blipFill>
        <p:spPr>
          <a:xfrm>
            <a:off x="16261624" y="8280399"/>
            <a:ext cx="3690499" cy="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g305c9d7c5ae_1_1160"/>
          <p:cNvSpPr txBox="1"/>
          <p:nvPr/>
        </p:nvSpPr>
        <p:spPr>
          <a:xfrm rot="-5400000">
            <a:off x="-463225" y="3377525"/>
            <a:ext cx="41430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NL" sz="3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Thematic Services</a:t>
            </a:r>
            <a:endParaRPr b="0" i="0" sz="3200" u="none" cap="none" strike="noStrike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0" name="Google Shape;1060;g305c9d7c5ae_1_1160"/>
          <p:cNvSpPr txBox="1"/>
          <p:nvPr/>
        </p:nvSpPr>
        <p:spPr>
          <a:xfrm rot="-5400000">
            <a:off x="-180175" y="7263300"/>
            <a:ext cx="35769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NL" sz="3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Platform Service</a:t>
            </a:r>
            <a:endParaRPr b="0" i="0" sz="3200" u="none" cap="none" strike="noStrike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1" name="Google Shape;1061;g305c9d7c5ae_1_1160"/>
          <p:cNvSpPr txBox="1"/>
          <p:nvPr/>
        </p:nvSpPr>
        <p:spPr>
          <a:xfrm rot="-5400000">
            <a:off x="64175" y="10608675"/>
            <a:ext cx="30882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NL" sz="3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Infrastructure</a:t>
            </a:r>
            <a:endParaRPr b="0" i="0" sz="3200" u="none" cap="none" strike="noStrike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62" name="Google Shape;1062;g305c9d7c5ae_1_11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51989" y="10538975"/>
            <a:ext cx="1406859" cy="187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g305c9d7c5ae_1_11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09874" y="10648800"/>
            <a:ext cx="3312275" cy="165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305c9d7c5ae_1_11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04604" y="10587465"/>
            <a:ext cx="1776157" cy="177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g305c9d7c5ae_1_11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83475" y="10768725"/>
            <a:ext cx="2124948" cy="1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g305c9d7c5ae_1_1160"/>
          <p:cNvPicPr preferRelativeResize="0"/>
          <p:nvPr/>
        </p:nvPicPr>
        <p:blipFill rotWithShape="1">
          <a:blip r:embed="rId11">
            <a:alphaModFix/>
          </a:blip>
          <a:srcRect b="11394" l="12822" r="8460" t="9252"/>
          <a:stretch/>
        </p:blipFill>
        <p:spPr>
          <a:xfrm>
            <a:off x="10830125" y="10509413"/>
            <a:ext cx="3126625" cy="19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g305c9d7c5ae_1_1160"/>
          <p:cNvSpPr txBox="1"/>
          <p:nvPr/>
        </p:nvSpPr>
        <p:spPr>
          <a:xfrm>
            <a:off x="15880625" y="10768775"/>
            <a:ext cx="7553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9142E"/>
              </a:buClr>
              <a:buSzPts val="2400"/>
              <a:buFont typeface="Arial"/>
              <a:buChar char="●"/>
            </a:pP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1500 </a:t>
            </a:r>
            <a:r>
              <a:rPr b="0" i="0" lang="en-NL" sz="26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TB-months</a:t>
            </a:r>
            <a:endParaRPr b="0" i="0" sz="3000" u="none" cap="none" strike="noStrike">
              <a:solidFill>
                <a:srgbClr val="09142E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2400"/>
              <a:buFont typeface="DM Sans ExtraBold"/>
              <a:buChar char="●"/>
            </a:pP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132,000 </a:t>
            </a:r>
            <a:r>
              <a:rPr b="0" i="0" lang="en-NL" sz="26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GPU-hours</a:t>
            </a: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</a:t>
            </a:r>
            <a:endParaRPr b="0" i="0" sz="3000" u="none" cap="none" strike="noStrike">
              <a:solidFill>
                <a:srgbClr val="09142E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2400"/>
              <a:buFont typeface="Arial"/>
              <a:buChar char="●"/>
            </a:pPr>
            <a: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6,000,000</a:t>
            </a:r>
            <a:r>
              <a:rPr b="0" i="0" lang="en-NL" sz="26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 CPU-hours</a:t>
            </a:r>
            <a:br>
              <a:rPr b="0" i="0" lang="en-NL" sz="3000" u="none" cap="none" strike="noStrike">
                <a:solidFill>
                  <a:srgbClr val="09142E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</a:br>
            <a:endParaRPr b="0" i="0" sz="3000" u="none" cap="none" strike="noStrike">
              <a:solidFill>
                <a:srgbClr val="09142E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NL" sz="2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OpenStack clouds with GPUs, CPUs, Storage in Spain, Portugal, Turkey &amp; Ireland.</a:t>
            </a:r>
            <a:endParaRPr b="0" i="0" sz="2800" u="none" cap="none" strike="noStrike">
              <a:solidFill>
                <a:srgbClr val="09142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068" name="Google Shape;1068;g305c9d7c5ae_1_1160"/>
          <p:cNvSpPr txBox="1"/>
          <p:nvPr/>
        </p:nvSpPr>
        <p:spPr>
          <a:xfrm>
            <a:off x="3780400" y="1676400"/>
            <a:ext cx="76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AI/ML Model development, training and delivery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g305c9d7c5ae_1_1160"/>
          <p:cNvSpPr txBox="1"/>
          <p:nvPr>
            <p:ph idx="4294967295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1070" name="Google Shape;1070;g305c9d7c5ae_1_116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57440" y="6906850"/>
            <a:ext cx="2895511" cy="2451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1" name="Google Shape;1071;g305c9d7c5ae_1_116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869400" y="6925325"/>
            <a:ext cx="2895500" cy="2400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2" name="Google Shape;1072;g305c9d7c5ae_1_11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845350" y="6915450"/>
            <a:ext cx="3856548" cy="2400549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3" name="Google Shape;1073;g305c9d7c5ae_1_1160"/>
          <p:cNvSpPr txBox="1"/>
          <p:nvPr/>
        </p:nvSpPr>
        <p:spPr>
          <a:xfrm>
            <a:off x="15728225" y="10301625"/>
            <a:ext cx="554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NL" sz="2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Federated Cloud</a:t>
            </a:r>
            <a:endParaRPr b="1" i="0" sz="2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g305c9d7c5ae_1_1160"/>
          <p:cNvSpPr txBox="1"/>
          <p:nvPr/>
        </p:nvSpPr>
        <p:spPr>
          <a:xfrm>
            <a:off x="15844800" y="1282025"/>
            <a:ext cx="8844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NL" sz="2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5 Thematic Services</a:t>
            </a:r>
            <a:endParaRPr b="1" i="0" sz="2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NL" sz="2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6 Thematic service candidates</a:t>
            </a:r>
            <a:endParaRPr b="1" i="0" sz="2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NL" sz="2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Competence Centre</a:t>
            </a:r>
            <a:endParaRPr b="1" i="0" sz="2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5" name="Google Shape;1075;g305c9d7c5ae_1_116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072625" y="8221338"/>
            <a:ext cx="2326285" cy="96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iMagine AI Platform</a:t>
            </a:r>
            <a:endParaRPr/>
          </a:p>
        </p:txBody>
      </p:sp>
      <p:pic>
        <p:nvPicPr>
          <p:cNvPr id="1081" name="Google Shape;10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975" y="1643875"/>
            <a:ext cx="21295652" cy="119739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-NL"/>
              <a:t>iMagine AI Platform</a:t>
            </a:r>
            <a:endParaRPr/>
          </a:p>
        </p:txBody>
      </p:sp>
      <p:pic>
        <p:nvPicPr>
          <p:cNvPr id="1087" name="Google Shape;10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5150" y="5238750"/>
            <a:ext cx="13849725" cy="76594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8" name="Google Shape;10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675" y="1764771"/>
            <a:ext cx="12716824" cy="70328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89" name="Google Shape;1089;p10"/>
          <p:cNvCxnSpPr/>
          <p:nvPr/>
        </p:nvCxnSpPr>
        <p:spPr>
          <a:xfrm>
            <a:off x="15994075" y="3710775"/>
            <a:ext cx="1811100" cy="18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0" name="Google Shape;1090;p10"/>
          <p:cNvSpPr txBox="1"/>
          <p:nvPr/>
        </p:nvSpPr>
        <p:spPr>
          <a:xfrm>
            <a:off x="905700" y="9951325"/>
            <a:ext cx="7809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NL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Delivering platform and compute services with Virtual Access funding</a:t>
            </a:r>
            <a:endParaRPr b="0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GI Templa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5FAA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GI Templa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5FAA"/>
      </a:accent1>
      <a:accent2>
        <a:srgbClr val="16E7CF"/>
      </a:accent2>
      <a:accent3>
        <a:srgbClr val="61D836"/>
      </a:accent3>
      <a:accent4>
        <a:srgbClr val="EF8200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dick</dc:creator>
</cp:coreProperties>
</file>