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handoutMasterIdLst>
    <p:handoutMasterId r:id="rId24"/>
  </p:handoutMasterIdLst>
  <p:sldIdLst>
    <p:sldId id="256" r:id="rId5"/>
    <p:sldId id="2090650621" r:id="rId6"/>
    <p:sldId id="2147376307" r:id="rId7"/>
    <p:sldId id="2145706850" r:id="rId8"/>
    <p:sldId id="2147376308" r:id="rId9"/>
    <p:sldId id="2147376295" r:id="rId10"/>
    <p:sldId id="2147376298" r:id="rId11"/>
    <p:sldId id="2147376310" r:id="rId12"/>
    <p:sldId id="2147376311" r:id="rId13"/>
    <p:sldId id="2147376305" r:id="rId14"/>
    <p:sldId id="2147376312" r:id="rId15"/>
    <p:sldId id="2147376313" r:id="rId16"/>
    <p:sldId id="2147376293" r:id="rId17"/>
    <p:sldId id="2147376315" r:id="rId18"/>
    <p:sldId id="2147376297" r:id="rId19"/>
    <p:sldId id="2147376314" r:id="rId20"/>
    <p:sldId id="2147376290" r:id="rId21"/>
    <p:sldId id="214737629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1"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ul Pilotte" initials="PP" lastIdx="1" clrIdx="0">
    <p:extLst>
      <p:ext uri="{19B8F6BF-5375-455C-9EA6-DF929625EA0E}">
        <p15:presenceInfo xmlns:p15="http://schemas.microsoft.com/office/powerpoint/2012/main" userId="S::ppilotte@mathworks.com::4b598c12-11af-47ab-beea-1384174f4e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A020F6"/>
    <a:srgbClr val="0000FF"/>
    <a:srgbClr val="0D78C9"/>
    <a:srgbClr val="FF6400"/>
    <a:srgbClr val="228B22"/>
    <a:srgbClr val="636569"/>
    <a:srgbClr val="715091"/>
    <a:srgbClr val="176DAD"/>
    <a:srgbClr val="024C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389A5A-DF5D-4CCB-8754-C430D5287894}" v="505" dt="2024-09-26T14:58:46.0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578" autoAdjust="0"/>
  </p:normalViewPr>
  <p:slideViewPr>
    <p:cSldViewPr snapToGrid="0">
      <p:cViewPr varScale="1">
        <p:scale>
          <a:sx n="106" d="100"/>
          <a:sy n="106" d="100"/>
        </p:scale>
        <p:origin x="984" y="86"/>
      </p:cViewPr>
      <p:guideLst>
        <p:guide orient="horz" pos="2160"/>
        <p:guide pos="3841"/>
      </p:guideLst>
    </p:cSldViewPr>
  </p:slideViewPr>
  <p:notesTextViewPr>
    <p:cViewPr>
      <p:scale>
        <a:sx n="3" d="2"/>
        <a:sy n="3" d="2"/>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ostas Leptokaropoulos" userId="1711f4c7-cc35-4eab-bce0-093cd0a99d7f" providerId="ADAL" clId="{9E42E5DC-9C33-4CE9-BBE9-3F03504BBACB}"/>
    <pc:docChg chg="modSld">
      <pc:chgData name="Kostas Leptokaropoulos" userId="1711f4c7-cc35-4eab-bce0-093cd0a99d7f" providerId="ADAL" clId="{9E42E5DC-9C33-4CE9-BBE9-3F03504BBACB}" dt="2022-11-16T17:10:48.478" v="62"/>
      <pc:docMkLst>
        <pc:docMk/>
      </pc:docMkLst>
      <pc:sldChg chg="modNotesTx">
        <pc:chgData name="Kostas Leptokaropoulos" userId="1711f4c7-cc35-4eab-bce0-093cd0a99d7f" providerId="ADAL" clId="{9E42E5DC-9C33-4CE9-BBE9-3F03504BBACB}" dt="2022-11-16T11:42:37.751" v="59" actId="6549"/>
        <pc:sldMkLst>
          <pc:docMk/>
          <pc:sldMk cId="459215899" sldId="483"/>
        </pc:sldMkLst>
      </pc:sldChg>
      <pc:sldChg chg="modNotesTx">
        <pc:chgData name="Kostas Leptokaropoulos" userId="1711f4c7-cc35-4eab-bce0-093cd0a99d7f" providerId="ADAL" clId="{9E42E5DC-9C33-4CE9-BBE9-3F03504BBACB}" dt="2022-11-16T17:10:48.478" v="62"/>
        <pc:sldMkLst>
          <pc:docMk/>
          <pc:sldMk cId="2775666133" sldId="2090650570"/>
        </pc:sldMkLst>
      </pc:sldChg>
    </pc:docChg>
  </pc:docChgLst>
  <pc:docChgLst>
    <pc:chgData name="Kostas Leptokaropoulos" userId="1711f4c7-cc35-4eab-bce0-093cd0a99d7f" providerId="ADAL" clId="{C0389A5A-DF5D-4CCB-8754-C430D5287894}"/>
    <pc:docChg chg="undo redo custSel addSld delSld modSld sldOrd">
      <pc:chgData name="Kostas Leptokaropoulos" userId="1711f4c7-cc35-4eab-bce0-093cd0a99d7f" providerId="ADAL" clId="{C0389A5A-DF5D-4CCB-8754-C430D5287894}" dt="2024-09-30T08:11:55.511" v="2477" actId="6549"/>
      <pc:docMkLst>
        <pc:docMk/>
      </pc:docMkLst>
      <pc:sldChg chg="addSp delSp modSp mod modAnim modNotesTx">
        <pc:chgData name="Kostas Leptokaropoulos" userId="1711f4c7-cc35-4eab-bce0-093cd0a99d7f" providerId="ADAL" clId="{C0389A5A-DF5D-4CCB-8754-C430D5287894}" dt="2024-09-27T11:46:20.764" v="2441" actId="20577"/>
        <pc:sldMkLst>
          <pc:docMk/>
          <pc:sldMk cId="0" sldId="256"/>
        </pc:sldMkLst>
        <pc:spChg chg="del">
          <ac:chgData name="Kostas Leptokaropoulos" userId="1711f4c7-cc35-4eab-bce0-093cd0a99d7f" providerId="ADAL" clId="{C0389A5A-DF5D-4CCB-8754-C430D5287894}" dt="2024-09-20T10:36:34.947" v="0" actId="478"/>
          <ac:spMkLst>
            <pc:docMk/>
            <pc:sldMk cId="0" sldId="256"/>
            <ac:spMk id="2" creationId="{00000000-0000-0000-0000-000000000000}"/>
          </ac:spMkLst>
        </pc:spChg>
        <pc:spChg chg="add mod">
          <ac:chgData name="Kostas Leptokaropoulos" userId="1711f4c7-cc35-4eab-bce0-093cd0a99d7f" providerId="ADAL" clId="{C0389A5A-DF5D-4CCB-8754-C430D5287894}" dt="2024-09-23T11:26:17.233" v="719" actId="14100"/>
          <ac:spMkLst>
            <pc:docMk/>
            <pc:sldMk cId="0" sldId="256"/>
            <ac:spMk id="2" creationId="{359589A7-B6D4-901B-5DCF-A246D5402ECF}"/>
          </ac:spMkLst>
        </pc:spChg>
        <pc:spChg chg="del">
          <ac:chgData name="Kostas Leptokaropoulos" userId="1711f4c7-cc35-4eab-bce0-093cd0a99d7f" providerId="ADAL" clId="{C0389A5A-DF5D-4CCB-8754-C430D5287894}" dt="2024-09-20T10:37:13.427" v="16" actId="478"/>
          <ac:spMkLst>
            <pc:docMk/>
            <pc:sldMk cId="0" sldId="256"/>
            <ac:spMk id="3" creationId="{00000000-0000-0000-0000-000000000000}"/>
          </ac:spMkLst>
        </pc:spChg>
        <pc:spChg chg="add mod">
          <ac:chgData name="Kostas Leptokaropoulos" userId="1711f4c7-cc35-4eab-bce0-093cd0a99d7f" providerId="ADAL" clId="{C0389A5A-DF5D-4CCB-8754-C430D5287894}" dt="2024-09-23T14:01:51.730" v="1968" actId="1076"/>
          <ac:spMkLst>
            <pc:docMk/>
            <pc:sldMk cId="0" sldId="256"/>
            <ac:spMk id="3" creationId="{E5C4C4BE-496C-97A6-7778-F680608BA14C}"/>
          </ac:spMkLst>
        </pc:spChg>
        <pc:spChg chg="mod">
          <ac:chgData name="Kostas Leptokaropoulos" userId="1711f4c7-cc35-4eab-bce0-093cd0a99d7f" providerId="ADAL" clId="{C0389A5A-DF5D-4CCB-8754-C430D5287894}" dt="2024-09-23T11:22:47.352" v="632" actId="1076"/>
          <ac:spMkLst>
            <pc:docMk/>
            <pc:sldMk cId="0" sldId="256"/>
            <ac:spMk id="4" creationId="{E8FC15E1-B533-7C82-340C-4CD7B9CBD4D8}"/>
          </ac:spMkLst>
        </pc:spChg>
        <pc:spChg chg="del">
          <ac:chgData name="Kostas Leptokaropoulos" userId="1711f4c7-cc35-4eab-bce0-093cd0a99d7f" providerId="ADAL" clId="{C0389A5A-DF5D-4CCB-8754-C430D5287894}" dt="2024-09-20T10:38:50.246" v="41" actId="478"/>
          <ac:spMkLst>
            <pc:docMk/>
            <pc:sldMk cId="0" sldId="256"/>
            <ac:spMk id="8" creationId="{CAA5D6C0-1E11-8BC2-F81B-80BFACDB7701}"/>
          </ac:spMkLst>
        </pc:spChg>
        <pc:spChg chg="add del mod">
          <ac:chgData name="Kostas Leptokaropoulos" userId="1711f4c7-cc35-4eab-bce0-093cd0a99d7f" providerId="ADAL" clId="{C0389A5A-DF5D-4CCB-8754-C430D5287894}" dt="2024-09-20T10:36:39.323" v="2" actId="478"/>
          <ac:spMkLst>
            <pc:docMk/>
            <pc:sldMk cId="0" sldId="256"/>
            <ac:spMk id="11" creationId="{BA6FF9D2-2529-D772-82BB-8E0DBD6B7C91}"/>
          </ac:spMkLst>
        </pc:spChg>
        <pc:spChg chg="add del mod">
          <ac:chgData name="Kostas Leptokaropoulos" userId="1711f4c7-cc35-4eab-bce0-093cd0a99d7f" providerId="ADAL" clId="{C0389A5A-DF5D-4CCB-8754-C430D5287894}" dt="2024-09-20T10:37:17.069" v="18" actId="478"/>
          <ac:spMkLst>
            <pc:docMk/>
            <pc:sldMk cId="0" sldId="256"/>
            <ac:spMk id="16" creationId="{BFEF9EB3-C86D-0C3E-4673-9A51765AE748}"/>
          </ac:spMkLst>
        </pc:spChg>
        <pc:spChg chg="add del mod">
          <ac:chgData name="Kostas Leptokaropoulos" userId="1711f4c7-cc35-4eab-bce0-093cd0a99d7f" providerId="ADAL" clId="{C0389A5A-DF5D-4CCB-8754-C430D5287894}" dt="2024-09-20T10:40:37.700" v="49" actId="478"/>
          <ac:spMkLst>
            <pc:docMk/>
            <pc:sldMk cId="0" sldId="256"/>
            <ac:spMk id="24" creationId="{2AFA9A2D-F311-9D62-A427-68DA38B4ACA0}"/>
          </ac:spMkLst>
        </pc:spChg>
        <pc:spChg chg="add mod">
          <ac:chgData name="Kostas Leptokaropoulos" userId="1711f4c7-cc35-4eab-bce0-093cd0a99d7f" providerId="ADAL" clId="{C0389A5A-DF5D-4CCB-8754-C430D5287894}" dt="2024-09-20T10:42:07.331" v="108"/>
          <ac:spMkLst>
            <pc:docMk/>
            <pc:sldMk cId="0" sldId="256"/>
            <ac:spMk id="25" creationId="{9D5997AE-42AA-575C-201C-8245B965C8F5}"/>
          </ac:spMkLst>
        </pc:spChg>
        <pc:spChg chg="add mod">
          <ac:chgData name="Kostas Leptokaropoulos" userId="1711f4c7-cc35-4eab-bce0-093cd0a99d7f" providerId="ADAL" clId="{C0389A5A-DF5D-4CCB-8754-C430D5287894}" dt="2024-09-23T14:01:25.169" v="1942" actId="14100"/>
          <ac:spMkLst>
            <pc:docMk/>
            <pc:sldMk cId="0" sldId="256"/>
            <ac:spMk id="26" creationId="{AF063C59-814B-C3B9-FD0C-68784083585A}"/>
          </ac:spMkLst>
        </pc:spChg>
        <pc:picChg chg="mod">
          <ac:chgData name="Kostas Leptokaropoulos" userId="1711f4c7-cc35-4eab-bce0-093cd0a99d7f" providerId="ADAL" clId="{C0389A5A-DF5D-4CCB-8754-C430D5287894}" dt="2024-09-23T11:26:44.413" v="747" actId="1035"/>
          <ac:picMkLst>
            <pc:docMk/>
            <pc:sldMk cId="0" sldId="256"/>
            <ac:picMk id="5" creationId="{128193BE-21ED-80C9-DD15-1460A4793651}"/>
          </ac:picMkLst>
        </pc:picChg>
        <pc:picChg chg="mod">
          <ac:chgData name="Kostas Leptokaropoulos" userId="1711f4c7-cc35-4eab-bce0-093cd0a99d7f" providerId="ADAL" clId="{C0389A5A-DF5D-4CCB-8754-C430D5287894}" dt="2024-09-23T11:26:49.278" v="761" actId="1037"/>
          <ac:picMkLst>
            <pc:docMk/>
            <pc:sldMk cId="0" sldId="256"/>
            <ac:picMk id="6" creationId="{AC348D0E-2D7A-7388-F878-1947E9E7744C}"/>
          </ac:picMkLst>
        </pc:picChg>
        <pc:picChg chg="add del mod modCrop">
          <ac:chgData name="Kostas Leptokaropoulos" userId="1711f4c7-cc35-4eab-bce0-093cd0a99d7f" providerId="ADAL" clId="{C0389A5A-DF5D-4CCB-8754-C430D5287894}" dt="2024-09-23T14:02:54.873" v="2081" actId="478"/>
          <ac:picMkLst>
            <pc:docMk/>
            <pc:sldMk cId="0" sldId="256"/>
            <ac:picMk id="7" creationId="{438D8031-64D9-BCCC-988B-ED11BD3A2E2D}"/>
          </ac:picMkLst>
        </pc:picChg>
        <pc:picChg chg="del">
          <ac:chgData name="Kostas Leptokaropoulos" userId="1711f4c7-cc35-4eab-bce0-093cd0a99d7f" providerId="ADAL" clId="{C0389A5A-DF5D-4CCB-8754-C430D5287894}" dt="2024-09-20T10:37:14.521" v="17" actId="478"/>
          <ac:picMkLst>
            <pc:docMk/>
            <pc:sldMk cId="0" sldId="256"/>
            <ac:picMk id="7" creationId="{8C1F3A2F-9B2B-916B-89AF-2D84F9BB514F}"/>
          </ac:picMkLst>
        </pc:picChg>
        <pc:picChg chg="add mod modCrop">
          <ac:chgData name="Kostas Leptokaropoulos" userId="1711f4c7-cc35-4eab-bce0-093cd0a99d7f" providerId="ADAL" clId="{C0389A5A-DF5D-4CCB-8754-C430D5287894}" dt="2024-09-26T14:51:18.461" v="2310" actId="29295"/>
          <ac:picMkLst>
            <pc:docMk/>
            <pc:sldMk cId="0" sldId="256"/>
            <ac:picMk id="8" creationId="{8FE7CACB-8926-6D7C-F403-02D23DBF0413}"/>
          </ac:picMkLst>
        </pc:picChg>
        <pc:picChg chg="add mod">
          <ac:chgData name="Kostas Leptokaropoulos" userId="1711f4c7-cc35-4eab-bce0-093cd0a99d7f" providerId="ADAL" clId="{C0389A5A-DF5D-4CCB-8754-C430D5287894}" dt="2024-09-23T14:03:33.066" v="2142" actId="29295"/>
          <ac:picMkLst>
            <pc:docMk/>
            <pc:sldMk cId="0" sldId="256"/>
            <ac:picMk id="9" creationId="{0E4C8A2F-A4F4-1A8A-65DA-C19BC0FF3797}"/>
          </ac:picMkLst>
        </pc:picChg>
        <pc:picChg chg="add del mod">
          <ac:chgData name="Kostas Leptokaropoulos" userId="1711f4c7-cc35-4eab-bce0-093cd0a99d7f" providerId="ADAL" clId="{C0389A5A-DF5D-4CCB-8754-C430D5287894}" dt="2024-09-23T14:02:54.010" v="2080" actId="478"/>
          <ac:picMkLst>
            <pc:docMk/>
            <pc:sldMk cId="0" sldId="256"/>
            <ac:picMk id="10" creationId="{384ABA20-CC26-55DD-5CDD-3F2DC37CBEBA}"/>
          </ac:picMkLst>
        </pc:picChg>
        <pc:picChg chg="del">
          <ac:chgData name="Kostas Leptokaropoulos" userId="1711f4c7-cc35-4eab-bce0-093cd0a99d7f" providerId="ADAL" clId="{C0389A5A-DF5D-4CCB-8754-C430D5287894}" dt="2024-09-20T10:38:50.246" v="41" actId="478"/>
          <ac:picMkLst>
            <pc:docMk/>
            <pc:sldMk cId="0" sldId="256"/>
            <ac:picMk id="10" creationId="{6B41127D-A911-47CC-D9BE-797E90BC244C}"/>
          </ac:picMkLst>
        </pc:picChg>
        <pc:picChg chg="add del mod modCrop">
          <ac:chgData name="Kostas Leptokaropoulos" userId="1711f4c7-cc35-4eab-bce0-093cd0a99d7f" providerId="ADAL" clId="{C0389A5A-DF5D-4CCB-8754-C430D5287894}" dt="2024-09-23T11:25:29.209" v="669" actId="478"/>
          <ac:picMkLst>
            <pc:docMk/>
            <pc:sldMk cId="0" sldId="256"/>
            <ac:picMk id="13" creationId="{991F4DA5-5359-5FA3-C2BF-72AAC1E2F12E}"/>
          </ac:picMkLst>
        </pc:picChg>
        <pc:picChg chg="del">
          <ac:chgData name="Kostas Leptokaropoulos" userId="1711f4c7-cc35-4eab-bce0-093cd0a99d7f" providerId="ADAL" clId="{C0389A5A-DF5D-4CCB-8754-C430D5287894}" dt="2024-09-20T10:36:36.026" v="1" actId="478"/>
          <ac:picMkLst>
            <pc:docMk/>
            <pc:sldMk cId="0" sldId="256"/>
            <ac:picMk id="15" creationId="{00C0B7B6-58A9-40EB-44D2-AD2DC438D4B9}"/>
          </ac:picMkLst>
        </pc:picChg>
        <pc:picChg chg="add mod">
          <ac:chgData name="Kostas Leptokaropoulos" userId="1711f4c7-cc35-4eab-bce0-093cd0a99d7f" providerId="ADAL" clId="{C0389A5A-DF5D-4CCB-8754-C430D5287894}" dt="2024-09-26T14:50:58.758" v="2266" actId="1037"/>
          <ac:picMkLst>
            <pc:docMk/>
            <pc:sldMk cId="0" sldId="256"/>
            <ac:picMk id="17" creationId="{5F208B9D-120B-0E72-18D4-7260A6916B55}"/>
          </ac:picMkLst>
        </pc:picChg>
        <pc:picChg chg="add mod">
          <ac:chgData name="Kostas Leptokaropoulos" userId="1711f4c7-cc35-4eab-bce0-093cd0a99d7f" providerId="ADAL" clId="{C0389A5A-DF5D-4CCB-8754-C430D5287894}" dt="2024-09-20T10:38:52.567" v="44" actId="1076"/>
          <ac:picMkLst>
            <pc:docMk/>
            <pc:sldMk cId="0" sldId="256"/>
            <ac:picMk id="18" creationId="{5E61F8CE-A991-9707-7802-2E1B465BF658}"/>
          </ac:picMkLst>
        </pc:picChg>
        <pc:picChg chg="add del mod">
          <ac:chgData name="Kostas Leptokaropoulos" userId="1711f4c7-cc35-4eab-bce0-093cd0a99d7f" providerId="ADAL" clId="{C0389A5A-DF5D-4CCB-8754-C430D5287894}" dt="2024-09-20T10:44:47.023" v="252" actId="478"/>
          <ac:picMkLst>
            <pc:docMk/>
            <pc:sldMk cId="0" sldId="256"/>
            <ac:picMk id="19" creationId="{F4C9AF96-60DA-007F-9DB1-153A908B97DA}"/>
          </ac:picMkLst>
        </pc:picChg>
        <pc:picChg chg="add mod">
          <ac:chgData name="Kostas Leptokaropoulos" userId="1711f4c7-cc35-4eab-bce0-093cd0a99d7f" providerId="ADAL" clId="{C0389A5A-DF5D-4CCB-8754-C430D5287894}" dt="2024-09-23T14:01:59.696" v="1976" actId="14100"/>
          <ac:picMkLst>
            <pc:docMk/>
            <pc:sldMk cId="0" sldId="256"/>
            <ac:picMk id="20" creationId="{A6A17A25-F7A1-2054-82EF-850E0E7C423F}"/>
          </ac:picMkLst>
        </pc:picChg>
        <pc:picChg chg="add mod">
          <ac:chgData name="Kostas Leptokaropoulos" userId="1711f4c7-cc35-4eab-bce0-093cd0a99d7f" providerId="ADAL" clId="{C0389A5A-DF5D-4CCB-8754-C430D5287894}" dt="2024-09-23T14:02:06.235" v="1984" actId="1076"/>
          <ac:picMkLst>
            <pc:docMk/>
            <pc:sldMk cId="0" sldId="256"/>
            <ac:picMk id="21" creationId="{7DA614FC-0EE8-D119-14C6-29AA0AEF5B4B}"/>
          </ac:picMkLst>
        </pc:picChg>
        <pc:picChg chg="add del mod">
          <ac:chgData name="Kostas Leptokaropoulos" userId="1711f4c7-cc35-4eab-bce0-093cd0a99d7f" providerId="ADAL" clId="{C0389A5A-DF5D-4CCB-8754-C430D5287894}" dt="2024-09-23T13:59:31.947" v="1886" actId="478"/>
          <ac:picMkLst>
            <pc:docMk/>
            <pc:sldMk cId="0" sldId="256"/>
            <ac:picMk id="22" creationId="{73A30784-4182-BD1A-27A9-53A0EE4AA9AD}"/>
          </ac:picMkLst>
        </pc:picChg>
        <pc:picChg chg="add mod">
          <ac:chgData name="Kostas Leptokaropoulos" userId="1711f4c7-cc35-4eab-bce0-093cd0a99d7f" providerId="ADAL" clId="{C0389A5A-DF5D-4CCB-8754-C430D5287894}" dt="2024-09-23T14:02:17.642" v="1998" actId="1035"/>
          <ac:picMkLst>
            <pc:docMk/>
            <pc:sldMk cId="0" sldId="256"/>
            <ac:picMk id="23" creationId="{B8705D58-DD9B-B3CE-67C0-2B10D2E45EC2}"/>
          </ac:picMkLst>
        </pc:picChg>
      </pc:sldChg>
      <pc:sldChg chg="del">
        <pc:chgData name="Kostas Leptokaropoulos" userId="1711f4c7-cc35-4eab-bce0-093cd0a99d7f" providerId="ADAL" clId="{C0389A5A-DF5D-4CCB-8754-C430D5287894}" dt="2024-09-23T11:56:30.272" v="899" actId="47"/>
        <pc:sldMkLst>
          <pc:docMk/>
          <pc:sldMk cId="2638126110" sldId="262"/>
        </pc:sldMkLst>
      </pc:sldChg>
      <pc:sldChg chg="modSp add del">
        <pc:chgData name="Kostas Leptokaropoulos" userId="1711f4c7-cc35-4eab-bce0-093cd0a99d7f" providerId="ADAL" clId="{C0389A5A-DF5D-4CCB-8754-C430D5287894}" dt="2024-09-23T13:25:50.802" v="1664" actId="47"/>
        <pc:sldMkLst>
          <pc:docMk/>
          <pc:sldMk cId="1598355601" sldId="294"/>
        </pc:sldMkLst>
        <pc:spChg chg="mod">
          <ac:chgData name="Kostas Leptokaropoulos" userId="1711f4c7-cc35-4eab-bce0-093cd0a99d7f" providerId="ADAL" clId="{C0389A5A-DF5D-4CCB-8754-C430D5287894}" dt="2024-09-23T11:57:26.148" v="903"/>
          <ac:spMkLst>
            <pc:docMk/>
            <pc:sldMk cId="1598355601" sldId="294"/>
            <ac:spMk id="4" creationId="{B2659D76-F16F-01DA-210B-CA680BCA5DED}"/>
          </ac:spMkLst>
        </pc:spChg>
      </pc:sldChg>
      <pc:sldChg chg="modSp add del">
        <pc:chgData name="Kostas Leptokaropoulos" userId="1711f4c7-cc35-4eab-bce0-093cd0a99d7f" providerId="ADAL" clId="{C0389A5A-DF5D-4CCB-8754-C430D5287894}" dt="2024-09-23T13:25:48.534" v="1663" actId="47"/>
        <pc:sldMkLst>
          <pc:docMk/>
          <pc:sldMk cId="3220047992" sldId="304"/>
        </pc:sldMkLst>
        <pc:spChg chg="mod">
          <ac:chgData name="Kostas Leptokaropoulos" userId="1711f4c7-cc35-4eab-bce0-093cd0a99d7f" providerId="ADAL" clId="{C0389A5A-DF5D-4CCB-8754-C430D5287894}" dt="2024-09-23T11:57:26.148" v="903"/>
          <ac:spMkLst>
            <pc:docMk/>
            <pc:sldMk cId="3220047992" sldId="304"/>
            <ac:spMk id="4" creationId="{195D98FE-54C7-E5D1-F087-AA9AC4988BB1}"/>
          </ac:spMkLst>
        </pc:spChg>
      </pc:sldChg>
      <pc:sldChg chg="addSp delSp modSp del mod ord">
        <pc:chgData name="Kostas Leptokaropoulos" userId="1711f4c7-cc35-4eab-bce0-093cd0a99d7f" providerId="ADAL" clId="{C0389A5A-DF5D-4CCB-8754-C430D5287894}" dt="2024-09-23T11:51:45.482" v="889" actId="47"/>
        <pc:sldMkLst>
          <pc:docMk/>
          <pc:sldMk cId="2144253774" sldId="306"/>
        </pc:sldMkLst>
        <pc:spChg chg="mod">
          <ac:chgData name="Kostas Leptokaropoulos" userId="1711f4c7-cc35-4eab-bce0-093cd0a99d7f" providerId="ADAL" clId="{C0389A5A-DF5D-4CCB-8754-C430D5287894}" dt="2024-09-23T11:47:45.697" v="867" actId="1036"/>
          <ac:spMkLst>
            <pc:docMk/>
            <pc:sldMk cId="2144253774" sldId="306"/>
            <ac:spMk id="5" creationId="{86391FEB-80D1-BBEC-5A1A-1BF095E6D090}"/>
          </ac:spMkLst>
        </pc:spChg>
        <pc:spChg chg="add del mod">
          <ac:chgData name="Kostas Leptokaropoulos" userId="1711f4c7-cc35-4eab-bce0-093cd0a99d7f" providerId="ADAL" clId="{C0389A5A-DF5D-4CCB-8754-C430D5287894}" dt="2024-09-23T11:47:03.435" v="804" actId="478"/>
          <ac:spMkLst>
            <pc:docMk/>
            <pc:sldMk cId="2144253774" sldId="306"/>
            <ac:spMk id="7" creationId="{BCA4D4F5-EF19-DBE3-0082-77352A65020C}"/>
          </ac:spMkLst>
        </pc:spChg>
        <pc:spChg chg="mod">
          <ac:chgData name="Kostas Leptokaropoulos" userId="1711f4c7-cc35-4eab-bce0-093cd0a99d7f" providerId="ADAL" clId="{C0389A5A-DF5D-4CCB-8754-C430D5287894}" dt="2024-09-23T11:47:28.569" v="836" actId="1037"/>
          <ac:spMkLst>
            <pc:docMk/>
            <pc:sldMk cId="2144253774" sldId="306"/>
            <ac:spMk id="8" creationId="{BA0316D6-EE87-54E5-81A4-4F6E6201ACD0}"/>
          </ac:spMkLst>
        </pc:spChg>
        <pc:spChg chg="add mod">
          <ac:chgData name="Kostas Leptokaropoulos" userId="1711f4c7-cc35-4eab-bce0-093cd0a99d7f" providerId="ADAL" clId="{C0389A5A-DF5D-4CCB-8754-C430D5287894}" dt="2024-09-23T11:47:35.984" v="838" actId="1076"/>
          <ac:spMkLst>
            <pc:docMk/>
            <pc:sldMk cId="2144253774" sldId="306"/>
            <ac:spMk id="9" creationId="{3FAEE427-27E7-D1AD-F84D-80A700FF6A9D}"/>
          </ac:spMkLst>
        </pc:spChg>
        <pc:picChg chg="mod">
          <ac:chgData name="Kostas Leptokaropoulos" userId="1711f4c7-cc35-4eab-bce0-093cd0a99d7f" providerId="ADAL" clId="{C0389A5A-DF5D-4CCB-8754-C430D5287894}" dt="2024-09-23T11:47:32.580" v="837" actId="1076"/>
          <ac:picMkLst>
            <pc:docMk/>
            <pc:sldMk cId="2144253774" sldId="306"/>
            <ac:picMk id="3" creationId="{791B0F07-E79A-844E-D371-8A8FB67F886E}"/>
          </ac:picMkLst>
        </pc:picChg>
      </pc:sldChg>
      <pc:sldChg chg="del">
        <pc:chgData name="Kostas Leptokaropoulos" userId="1711f4c7-cc35-4eab-bce0-093cd0a99d7f" providerId="ADAL" clId="{C0389A5A-DF5D-4CCB-8754-C430D5287894}" dt="2024-09-23T11:56:26.468" v="896" actId="47"/>
        <pc:sldMkLst>
          <pc:docMk/>
          <pc:sldMk cId="1352324945" sldId="1211"/>
        </pc:sldMkLst>
      </pc:sldChg>
      <pc:sldChg chg="modSp mod ord modNotesTx">
        <pc:chgData name="Kostas Leptokaropoulos" userId="1711f4c7-cc35-4eab-bce0-093cd0a99d7f" providerId="ADAL" clId="{C0389A5A-DF5D-4CCB-8754-C430D5287894}" dt="2024-09-30T08:10:43.304" v="2468" actId="20577"/>
        <pc:sldMkLst>
          <pc:docMk/>
          <pc:sldMk cId="3085314166" sldId="2090650621"/>
        </pc:sldMkLst>
        <pc:spChg chg="mod">
          <ac:chgData name="Kostas Leptokaropoulos" userId="1711f4c7-cc35-4eab-bce0-093cd0a99d7f" providerId="ADAL" clId="{C0389A5A-DF5D-4CCB-8754-C430D5287894}" dt="2024-09-23T14:04:30.722" v="2144" actId="114"/>
          <ac:spMkLst>
            <pc:docMk/>
            <pc:sldMk cId="3085314166" sldId="2090650621"/>
            <ac:spMk id="3" creationId="{6D4A3726-343C-C442-B5F3-4AD176DD3A44}"/>
          </ac:spMkLst>
        </pc:spChg>
        <pc:spChg chg="mod">
          <ac:chgData name="Kostas Leptokaropoulos" userId="1711f4c7-cc35-4eab-bce0-093cd0a99d7f" providerId="ADAL" clId="{C0389A5A-DF5D-4CCB-8754-C430D5287894}" dt="2024-09-23T14:35:02.025" v="2260" actId="1037"/>
          <ac:spMkLst>
            <pc:docMk/>
            <pc:sldMk cId="3085314166" sldId="2090650621"/>
            <ac:spMk id="11" creationId="{1AE66BC3-32E4-3522-0149-F8B011FE80AF}"/>
          </ac:spMkLst>
        </pc:spChg>
        <pc:spChg chg="mod">
          <ac:chgData name="Kostas Leptokaropoulos" userId="1711f4c7-cc35-4eab-bce0-093cd0a99d7f" providerId="ADAL" clId="{C0389A5A-DF5D-4CCB-8754-C430D5287894}" dt="2024-09-23T14:35:02.025" v="2260" actId="1037"/>
          <ac:spMkLst>
            <pc:docMk/>
            <pc:sldMk cId="3085314166" sldId="2090650621"/>
            <ac:spMk id="12" creationId="{FD43E5A3-2BA4-74BD-EDDD-7E496A1A3574}"/>
          </ac:spMkLst>
        </pc:spChg>
        <pc:picChg chg="mod">
          <ac:chgData name="Kostas Leptokaropoulos" userId="1711f4c7-cc35-4eab-bce0-093cd0a99d7f" providerId="ADAL" clId="{C0389A5A-DF5D-4CCB-8754-C430D5287894}" dt="2024-09-23T14:35:02.025" v="2260" actId="1037"/>
          <ac:picMkLst>
            <pc:docMk/>
            <pc:sldMk cId="3085314166" sldId="2090650621"/>
            <ac:picMk id="4" creationId="{EB3BE554-A2FA-8E6C-17DF-B706AF2DE395}"/>
          </ac:picMkLst>
        </pc:picChg>
        <pc:picChg chg="mod">
          <ac:chgData name="Kostas Leptokaropoulos" userId="1711f4c7-cc35-4eab-bce0-093cd0a99d7f" providerId="ADAL" clId="{C0389A5A-DF5D-4CCB-8754-C430D5287894}" dt="2024-09-23T14:35:02.025" v="2260" actId="1037"/>
          <ac:picMkLst>
            <pc:docMk/>
            <pc:sldMk cId="3085314166" sldId="2090650621"/>
            <ac:picMk id="7" creationId="{51ECB642-4826-B402-96CE-C6878A4FD7B0}"/>
          </ac:picMkLst>
        </pc:picChg>
        <pc:picChg chg="mod">
          <ac:chgData name="Kostas Leptokaropoulos" userId="1711f4c7-cc35-4eab-bce0-093cd0a99d7f" providerId="ADAL" clId="{C0389A5A-DF5D-4CCB-8754-C430D5287894}" dt="2024-09-23T14:35:02.025" v="2260" actId="1037"/>
          <ac:picMkLst>
            <pc:docMk/>
            <pc:sldMk cId="3085314166" sldId="2090650621"/>
            <ac:picMk id="8" creationId="{00D30C63-F03F-9253-AFD9-940BA15BD71A}"/>
          </ac:picMkLst>
        </pc:picChg>
      </pc:sldChg>
      <pc:sldChg chg="del">
        <pc:chgData name="Kostas Leptokaropoulos" userId="1711f4c7-cc35-4eab-bce0-093cd0a99d7f" providerId="ADAL" clId="{C0389A5A-DF5D-4CCB-8754-C430D5287894}" dt="2024-09-23T11:52:17.847" v="891" actId="47"/>
        <pc:sldMkLst>
          <pc:docMk/>
          <pc:sldMk cId="2050923005" sldId="2145706829"/>
        </pc:sldMkLst>
      </pc:sldChg>
      <pc:sldChg chg="delSp modSp mod delAnim modAnim modNotesTx">
        <pc:chgData name="Kostas Leptokaropoulos" userId="1711f4c7-cc35-4eab-bce0-093cd0a99d7f" providerId="ADAL" clId="{C0389A5A-DF5D-4CCB-8754-C430D5287894}" dt="2024-09-30T08:10:58.386" v="2469" actId="6549"/>
        <pc:sldMkLst>
          <pc:docMk/>
          <pc:sldMk cId="1306169565" sldId="2145706850"/>
        </pc:sldMkLst>
        <pc:spChg chg="del mod">
          <ac:chgData name="Kostas Leptokaropoulos" userId="1711f4c7-cc35-4eab-bce0-093cd0a99d7f" providerId="ADAL" clId="{C0389A5A-DF5D-4CCB-8754-C430D5287894}" dt="2024-09-23T11:45:03.520" v="769" actId="478"/>
          <ac:spMkLst>
            <pc:docMk/>
            <pc:sldMk cId="1306169565" sldId="2145706850"/>
            <ac:spMk id="61" creationId="{AA2D208F-F582-3512-F87B-5E7F3410B4DB}"/>
          </ac:spMkLst>
        </pc:spChg>
        <pc:spChg chg="mod">
          <ac:chgData name="Kostas Leptokaropoulos" userId="1711f4c7-cc35-4eab-bce0-093cd0a99d7f" providerId="ADAL" clId="{C0389A5A-DF5D-4CCB-8754-C430D5287894}" dt="2024-09-23T11:45:08.750" v="800" actId="1038"/>
          <ac:spMkLst>
            <pc:docMk/>
            <pc:sldMk cId="1306169565" sldId="2145706850"/>
            <ac:spMk id="187" creationId="{00000000-0000-0000-0000-000000000000}"/>
          </ac:spMkLst>
        </pc:spChg>
        <pc:spChg chg="mod">
          <ac:chgData name="Kostas Leptokaropoulos" userId="1711f4c7-cc35-4eab-bce0-093cd0a99d7f" providerId="ADAL" clId="{C0389A5A-DF5D-4CCB-8754-C430D5287894}" dt="2024-09-23T11:45:08.750" v="800" actId="1038"/>
          <ac:spMkLst>
            <pc:docMk/>
            <pc:sldMk cId="1306169565" sldId="2145706850"/>
            <ac:spMk id="188" creationId="{00000000-0000-0000-0000-000000000000}"/>
          </ac:spMkLst>
        </pc:spChg>
        <pc:grpChg chg="mod">
          <ac:chgData name="Kostas Leptokaropoulos" userId="1711f4c7-cc35-4eab-bce0-093cd0a99d7f" providerId="ADAL" clId="{C0389A5A-DF5D-4CCB-8754-C430D5287894}" dt="2024-09-23T11:45:08.750" v="800" actId="1038"/>
          <ac:grpSpMkLst>
            <pc:docMk/>
            <pc:sldMk cId="1306169565" sldId="2145706850"/>
            <ac:grpSpMk id="2" creationId="{00000000-0000-0000-0000-000000000000}"/>
          </ac:grpSpMkLst>
        </pc:grpChg>
        <pc:grpChg chg="mod">
          <ac:chgData name="Kostas Leptokaropoulos" userId="1711f4c7-cc35-4eab-bce0-093cd0a99d7f" providerId="ADAL" clId="{C0389A5A-DF5D-4CCB-8754-C430D5287894}" dt="2024-09-23T11:45:08.750" v="800" actId="1038"/>
          <ac:grpSpMkLst>
            <pc:docMk/>
            <pc:sldMk cId="1306169565" sldId="2145706850"/>
            <ac:grpSpMk id="5" creationId="{00000000-0000-0000-0000-000000000000}"/>
          </ac:grpSpMkLst>
        </pc:grpChg>
        <pc:grpChg chg="mod">
          <ac:chgData name="Kostas Leptokaropoulos" userId="1711f4c7-cc35-4eab-bce0-093cd0a99d7f" providerId="ADAL" clId="{C0389A5A-DF5D-4CCB-8754-C430D5287894}" dt="2024-09-23T11:45:08.750" v="800" actId="1038"/>
          <ac:grpSpMkLst>
            <pc:docMk/>
            <pc:sldMk cId="1306169565" sldId="2145706850"/>
            <ac:grpSpMk id="6" creationId="{00000000-0000-0000-0000-000000000000}"/>
          </ac:grpSpMkLst>
        </pc:grpChg>
        <pc:grpChg chg="mod">
          <ac:chgData name="Kostas Leptokaropoulos" userId="1711f4c7-cc35-4eab-bce0-093cd0a99d7f" providerId="ADAL" clId="{C0389A5A-DF5D-4CCB-8754-C430D5287894}" dt="2024-09-23T11:45:08.750" v="800" actId="1038"/>
          <ac:grpSpMkLst>
            <pc:docMk/>
            <pc:sldMk cId="1306169565" sldId="2145706850"/>
            <ac:grpSpMk id="7" creationId="{00000000-0000-0000-0000-000000000000}"/>
          </ac:grpSpMkLst>
        </pc:grpChg>
        <pc:grpChg chg="mod">
          <ac:chgData name="Kostas Leptokaropoulos" userId="1711f4c7-cc35-4eab-bce0-093cd0a99d7f" providerId="ADAL" clId="{C0389A5A-DF5D-4CCB-8754-C430D5287894}" dt="2024-09-23T11:45:08.750" v="800" actId="1038"/>
          <ac:grpSpMkLst>
            <pc:docMk/>
            <pc:sldMk cId="1306169565" sldId="2145706850"/>
            <ac:grpSpMk id="8" creationId="{00000000-0000-0000-0000-000000000000}"/>
          </ac:grpSpMkLst>
        </pc:grpChg>
        <pc:grpChg chg="mod">
          <ac:chgData name="Kostas Leptokaropoulos" userId="1711f4c7-cc35-4eab-bce0-093cd0a99d7f" providerId="ADAL" clId="{C0389A5A-DF5D-4CCB-8754-C430D5287894}" dt="2024-09-23T11:45:08.750" v="800" actId="1038"/>
          <ac:grpSpMkLst>
            <pc:docMk/>
            <pc:sldMk cId="1306169565" sldId="2145706850"/>
            <ac:grpSpMk id="9" creationId="{00000000-0000-0000-0000-000000000000}"/>
          </ac:grpSpMkLst>
        </pc:grpChg>
        <pc:grpChg chg="mod">
          <ac:chgData name="Kostas Leptokaropoulos" userId="1711f4c7-cc35-4eab-bce0-093cd0a99d7f" providerId="ADAL" clId="{C0389A5A-DF5D-4CCB-8754-C430D5287894}" dt="2024-09-23T11:45:08.750" v="800" actId="1038"/>
          <ac:grpSpMkLst>
            <pc:docMk/>
            <pc:sldMk cId="1306169565" sldId="2145706850"/>
            <ac:grpSpMk id="11" creationId="{00000000-0000-0000-0000-000000000000}"/>
          </ac:grpSpMkLst>
        </pc:grpChg>
        <pc:grpChg chg="del">
          <ac:chgData name="Kostas Leptokaropoulos" userId="1711f4c7-cc35-4eab-bce0-093cd0a99d7f" providerId="ADAL" clId="{C0389A5A-DF5D-4CCB-8754-C430D5287894}" dt="2024-09-23T11:44:59.895" v="766" actId="478"/>
          <ac:grpSpMkLst>
            <pc:docMk/>
            <pc:sldMk cId="1306169565" sldId="2145706850"/>
            <ac:grpSpMk id="54" creationId="{E6B99117-92A9-30A4-2234-85A7CF913055}"/>
          </ac:grpSpMkLst>
        </pc:grpChg>
        <pc:picChg chg="mod">
          <ac:chgData name="Kostas Leptokaropoulos" userId="1711f4c7-cc35-4eab-bce0-093cd0a99d7f" providerId="ADAL" clId="{C0389A5A-DF5D-4CCB-8754-C430D5287894}" dt="2024-09-23T11:45:08.750" v="800" actId="1038"/>
          <ac:picMkLst>
            <pc:docMk/>
            <pc:sldMk cId="1306169565" sldId="2145706850"/>
            <ac:picMk id="13" creationId="{9F81C241-9851-8D50-1DF7-E0B07D3484C0}"/>
          </ac:picMkLst>
        </pc:picChg>
        <pc:picChg chg="del">
          <ac:chgData name="Kostas Leptokaropoulos" userId="1711f4c7-cc35-4eab-bce0-093cd0a99d7f" providerId="ADAL" clId="{C0389A5A-DF5D-4CCB-8754-C430D5287894}" dt="2024-09-23T11:45:00.728" v="767" actId="478"/>
          <ac:picMkLst>
            <pc:docMk/>
            <pc:sldMk cId="1306169565" sldId="2145706850"/>
            <ac:picMk id="16" creationId="{F075A61E-B93F-9532-6CC1-2B7013F5B547}"/>
          </ac:picMkLst>
        </pc:picChg>
        <pc:picChg chg="del mod">
          <ac:chgData name="Kostas Leptokaropoulos" userId="1711f4c7-cc35-4eab-bce0-093cd0a99d7f" providerId="ADAL" clId="{C0389A5A-DF5D-4CCB-8754-C430D5287894}" dt="2024-09-26T14:53:44.377" v="2311" actId="478"/>
          <ac:picMkLst>
            <pc:docMk/>
            <pc:sldMk cId="1306169565" sldId="2145706850"/>
            <ac:picMk id="58" creationId="{00000000-0000-0000-0000-000000000000}"/>
          </ac:picMkLst>
        </pc:picChg>
        <pc:picChg chg="mod">
          <ac:chgData name="Kostas Leptokaropoulos" userId="1711f4c7-cc35-4eab-bce0-093cd0a99d7f" providerId="ADAL" clId="{C0389A5A-DF5D-4CCB-8754-C430D5287894}" dt="2024-09-23T11:45:08.750" v="800" actId="1038"/>
          <ac:picMkLst>
            <pc:docMk/>
            <pc:sldMk cId="1306169565" sldId="2145706850"/>
            <ac:picMk id="59" creationId="{ECA7547E-7C28-4FD8-821B-5A434F9B2A2F}"/>
          </ac:picMkLst>
        </pc:picChg>
      </pc:sldChg>
      <pc:sldChg chg="del">
        <pc:chgData name="Kostas Leptokaropoulos" userId="1711f4c7-cc35-4eab-bce0-093cd0a99d7f" providerId="ADAL" clId="{C0389A5A-DF5D-4CCB-8754-C430D5287894}" dt="2024-09-23T11:56:27.554" v="897" actId="47"/>
        <pc:sldMkLst>
          <pc:docMk/>
          <pc:sldMk cId="1992202774" sldId="2145706853"/>
        </pc:sldMkLst>
      </pc:sldChg>
      <pc:sldChg chg="del">
        <pc:chgData name="Kostas Leptokaropoulos" userId="1711f4c7-cc35-4eab-bce0-093cd0a99d7f" providerId="ADAL" clId="{C0389A5A-DF5D-4CCB-8754-C430D5287894}" dt="2024-09-23T11:56:28.666" v="898" actId="47"/>
        <pc:sldMkLst>
          <pc:docMk/>
          <pc:sldMk cId="4068849541" sldId="2147376276"/>
        </pc:sldMkLst>
      </pc:sldChg>
      <pc:sldChg chg="del">
        <pc:chgData name="Kostas Leptokaropoulos" userId="1711f4c7-cc35-4eab-bce0-093cd0a99d7f" providerId="ADAL" clId="{C0389A5A-DF5D-4CCB-8754-C430D5287894}" dt="2024-09-23T11:51:51.933" v="890" actId="47"/>
        <pc:sldMkLst>
          <pc:docMk/>
          <pc:sldMk cId="3022686199" sldId="2147376277"/>
        </pc:sldMkLst>
      </pc:sldChg>
      <pc:sldChg chg="del">
        <pc:chgData name="Kostas Leptokaropoulos" userId="1711f4c7-cc35-4eab-bce0-093cd0a99d7f" providerId="ADAL" clId="{C0389A5A-DF5D-4CCB-8754-C430D5287894}" dt="2024-09-23T11:56:18.042" v="895" actId="47"/>
        <pc:sldMkLst>
          <pc:docMk/>
          <pc:sldMk cId="1595638438" sldId="2147376279"/>
        </pc:sldMkLst>
      </pc:sldChg>
      <pc:sldChg chg="del">
        <pc:chgData name="Kostas Leptokaropoulos" userId="1711f4c7-cc35-4eab-bce0-093cd0a99d7f" providerId="ADAL" clId="{C0389A5A-DF5D-4CCB-8754-C430D5287894}" dt="2024-09-23T11:53:18.707" v="893" actId="47"/>
        <pc:sldMkLst>
          <pc:docMk/>
          <pc:sldMk cId="1587411682" sldId="2147376280"/>
        </pc:sldMkLst>
      </pc:sldChg>
      <pc:sldChg chg="add del ord">
        <pc:chgData name="Kostas Leptokaropoulos" userId="1711f4c7-cc35-4eab-bce0-093cd0a99d7f" providerId="ADAL" clId="{C0389A5A-DF5D-4CCB-8754-C430D5287894}" dt="2024-09-23T13:25:45.514" v="1662" actId="47"/>
        <pc:sldMkLst>
          <pc:docMk/>
          <pc:sldMk cId="3797324642" sldId="2147376288"/>
        </pc:sldMkLst>
      </pc:sldChg>
      <pc:sldChg chg="add ord modNotesTx">
        <pc:chgData name="Kostas Leptokaropoulos" userId="1711f4c7-cc35-4eab-bce0-093cd0a99d7f" providerId="ADAL" clId="{C0389A5A-DF5D-4CCB-8754-C430D5287894}" dt="2024-09-30T08:11:55.511" v="2477" actId="6549"/>
        <pc:sldMkLst>
          <pc:docMk/>
          <pc:sldMk cId="3824590231" sldId="2147376290"/>
        </pc:sldMkLst>
      </pc:sldChg>
      <pc:sldChg chg="addSp modSp add del mod modAnim">
        <pc:chgData name="Kostas Leptokaropoulos" userId="1711f4c7-cc35-4eab-bce0-093cd0a99d7f" providerId="ADAL" clId="{C0389A5A-DF5D-4CCB-8754-C430D5287894}" dt="2024-09-23T13:28:49.525" v="1680" actId="47"/>
        <pc:sldMkLst>
          <pc:docMk/>
          <pc:sldMk cId="2799130836" sldId="2147376292"/>
        </pc:sldMkLst>
        <pc:spChg chg="mod">
          <ac:chgData name="Kostas Leptokaropoulos" userId="1711f4c7-cc35-4eab-bce0-093cd0a99d7f" providerId="ADAL" clId="{C0389A5A-DF5D-4CCB-8754-C430D5287894}" dt="2024-09-23T13:09:43.936" v="1384"/>
          <ac:spMkLst>
            <pc:docMk/>
            <pc:sldMk cId="2799130836" sldId="2147376292"/>
            <ac:spMk id="3" creationId="{5748548F-A4CB-AAE5-C31C-F3B371FE2D68}"/>
          </ac:spMkLst>
        </pc:spChg>
        <pc:picChg chg="add mod">
          <ac:chgData name="Kostas Leptokaropoulos" userId="1711f4c7-cc35-4eab-bce0-093cd0a99d7f" providerId="ADAL" clId="{C0389A5A-DF5D-4CCB-8754-C430D5287894}" dt="2024-09-23T13:09:12.242" v="1347" actId="1036"/>
          <ac:picMkLst>
            <pc:docMk/>
            <pc:sldMk cId="2799130836" sldId="2147376292"/>
            <ac:picMk id="5" creationId="{D935A0DF-C11A-ED83-B4E7-69A62686CEE2}"/>
          </ac:picMkLst>
        </pc:picChg>
        <pc:picChg chg="add mod">
          <ac:chgData name="Kostas Leptokaropoulos" userId="1711f4c7-cc35-4eab-bce0-093cd0a99d7f" providerId="ADAL" clId="{C0389A5A-DF5D-4CCB-8754-C430D5287894}" dt="2024-09-23T13:09:12.908" v="1349" actId="1036"/>
          <ac:picMkLst>
            <pc:docMk/>
            <pc:sldMk cId="2799130836" sldId="2147376292"/>
            <ac:picMk id="8" creationId="{DC020FA1-6E29-9695-0E38-B1AAC2A74E46}"/>
          </ac:picMkLst>
        </pc:picChg>
      </pc:sldChg>
      <pc:sldChg chg="ord">
        <pc:chgData name="Kostas Leptokaropoulos" userId="1711f4c7-cc35-4eab-bce0-093cd0a99d7f" providerId="ADAL" clId="{C0389A5A-DF5D-4CCB-8754-C430D5287894}" dt="2024-09-23T13:49:51.470" v="1690"/>
        <pc:sldMkLst>
          <pc:docMk/>
          <pc:sldMk cId="1541811156" sldId="2147376293"/>
        </pc:sldMkLst>
      </pc:sldChg>
      <pc:sldChg chg="ord">
        <pc:chgData name="Kostas Leptokaropoulos" userId="1711f4c7-cc35-4eab-bce0-093cd0a99d7f" providerId="ADAL" clId="{C0389A5A-DF5D-4CCB-8754-C430D5287894}" dt="2024-09-23T13:50:01.183" v="1692"/>
        <pc:sldMkLst>
          <pc:docMk/>
          <pc:sldMk cId="1308144584" sldId="2147376294"/>
        </pc:sldMkLst>
      </pc:sldChg>
      <pc:sldChg chg="modSp mod modNotesTx">
        <pc:chgData name="Kostas Leptokaropoulos" userId="1711f4c7-cc35-4eab-bce0-093cd0a99d7f" providerId="ADAL" clId="{C0389A5A-DF5D-4CCB-8754-C430D5287894}" dt="2024-09-30T08:11:20.681" v="2475" actId="20577"/>
        <pc:sldMkLst>
          <pc:docMk/>
          <pc:sldMk cId="2056182452" sldId="2147376295"/>
        </pc:sldMkLst>
        <pc:picChg chg="mod">
          <ac:chgData name="Kostas Leptokaropoulos" userId="1711f4c7-cc35-4eab-bce0-093cd0a99d7f" providerId="ADAL" clId="{C0389A5A-DF5D-4CCB-8754-C430D5287894}" dt="2024-09-23T12:33:30.298" v="1272" actId="1035"/>
          <ac:picMkLst>
            <pc:docMk/>
            <pc:sldMk cId="2056182452" sldId="2147376295"/>
            <ac:picMk id="5" creationId="{F266AB9B-8859-09C4-50F8-A1D09EED390E}"/>
          </ac:picMkLst>
        </pc:picChg>
        <pc:picChg chg="mod">
          <ac:chgData name="Kostas Leptokaropoulos" userId="1711f4c7-cc35-4eab-bce0-093cd0a99d7f" providerId="ADAL" clId="{C0389A5A-DF5D-4CCB-8754-C430D5287894}" dt="2024-09-23T12:33:36.987" v="1286" actId="1035"/>
          <ac:picMkLst>
            <pc:docMk/>
            <pc:sldMk cId="2056182452" sldId="2147376295"/>
            <ac:picMk id="14" creationId="{06013F91-7E95-9E3D-F81A-C2CF7164F9C2}"/>
          </ac:picMkLst>
        </pc:picChg>
        <pc:picChg chg="mod">
          <ac:chgData name="Kostas Leptokaropoulos" userId="1711f4c7-cc35-4eab-bce0-093cd0a99d7f" providerId="ADAL" clId="{C0389A5A-DF5D-4CCB-8754-C430D5287894}" dt="2024-09-23T12:33:38.457" v="1290" actId="1035"/>
          <ac:picMkLst>
            <pc:docMk/>
            <pc:sldMk cId="2056182452" sldId="2147376295"/>
            <ac:picMk id="16" creationId="{2648E228-62A4-0FDE-F44E-9536B48C74D9}"/>
          </ac:picMkLst>
        </pc:picChg>
        <pc:picChg chg="mod">
          <ac:chgData name="Kostas Leptokaropoulos" userId="1711f4c7-cc35-4eab-bce0-093cd0a99d7f" providerId="ADAL" clId="{C0389A5A-DF5D-4CCB-8754-C430D5287894}" dt="2024-09-23T12:33:40.161" v="1296" actId="1035"/>
          <ac:picMkLst>
            <pc:docMk/>
            <pc:sldMk cId="2056182452" sldId="2147376295"/>
            <ac:picMk id="17" creationId="{6C5CFED7-0AC9-5303-F4CE-ABEE9C767C49}"/>
          </ac:picMkLst>
        </pc:picChg>
        <pc:picChg chg="mod">
          <ac:chgData name="Kostas Leptokaropoulos" userId="1711f4c7-cc35-4eab-bce0-093cd0a99d7f" providerId="ADAL" clId="{C0389A5A-DF5D-4CCB-8754-C430D5287894}" dt="2024-09-23T12:33:39.593" v="1295" actId="1035"/>
          <ac:picMkLst>
            <pc:docMk/>
            <pc:sldMk cId="2056182452" sldId="2147376295"/>
            <ac:picMk id="22" creationId="{89C1D0BD-C725-0AC7-2375-8A186F688736}"/>
          </ac:picMkLst>
        </pc:picChg>
      </pc:sldChg>
      <pc:sldChg chg="del">
        <pc:chgData name="Kostas Leptokaropoulos" userId="1711f4c7-cc35-4eab-bce0-093cd0a99d7f" providerId="ADAL" clId="{C0389A5A-DF5D-4CCB-8754-C430D5287894}" dt="2024-09-23T12:06:43.174" v="914" actId="47"/>
        <pc:sldMkLst>
          <pc:docMk/>
          <pc:sldMk cId="2767808861" sldId="2147376296"/>
        </pc:sldMkLst>
      </pc:sldChg>
      <pc:sldChg chg="addSp delSp modSp add del mod delAnim modAnim">
        <pc:chgData name="Kostas Leptokaropoulos" userId="1711f4c7-cc35-4eab-bce0-093cd0a99d7f" providerId="ADAL" clId="{C0389A5A-DF5D-4CCB-8754-C430D5287894}" dt="2024-09-23T13:56:15.430" v="1869" actId="1076"/>
        <pc:sldMkLst>
          <pc:docMk/>
          <pc:sldMk cId="2093363180" sldId="2147376297"/>
        </pc:sldMkLst>
        <pc:spChg chg="add del mod">
          <ac:chgData name="Kostas Leptokaropoulos" userId="1711f4c7-cc35-4eab-bce0-093cd0a99d7f" providerId="ADAL" clId="{C0389A5A-DF5D-4CCB-8754-C430D5287894}" dt="2024-09-23T13:25:23.717" v="1657" actId="478"/>
          <ac:spMkLst>
            <pc:docMk/>
            <pc:sldMk cId="2093363180" sldId="2147376297"/>
            <ac:spMk id="3" creationId="{78F8E171-F034-67B5-C677-821317DB3C5F}"/>
          </ac:spMkLst>
        </pc:spChg>
        <pc:spChg chg="add del mod">
          <ac:chgData name="Kostas Leptokaropoulos" userId="1711f4c7-cc35-4eab-bce0-093cd0a99d7f" providerId="ADAL" clId="{C0389A5A-DF5D-4CCB-8754-C430D5287894}" dt="2024-09-23T13:25:27.649" v="1658" actId="478"/>
          <ac:spMkLst>
            <pc:docMk/>
            <pc:sldMk cId="2093363180" sldId="2147376297"/>
            <ac:spMk id="6" creationId="{F7596164-CA1E-6248-591D-E80B894CCEF2}"/>
          </ac:spMkLst>
        </pc:spChg>
        <pc:spChg chg="add del mod">
          <ac:chgData name="Kostas Leptokaropoulos" userId="1711f4c7-cc35-4eab-bce0-093cd0a99d7f" providerId="ADAL" clId="{C0389A5A-DF5D-4CCB-8754-C430D5287894}" dt="2024-09-23T13:25:31.145" v="1661" actId="478"/>
          <ac:spMkLst>
            <pc:docMk/>
            <pc:sldMk cId="2093363180" sldId="2147376297"/>
            <ac:spMk id="7" creationId="{F4461C80-14C3-F465-3920-B71148A29C19}"/>
          </ac:spMkLst>
        </pc:spChg>
        <pc:spChg chg="del">
          <ac:chgData name="Kostas Leptokaropoulos" userId="1711f4c7-cc35-4eab-bce0-093cd0a99d7f" providerId="ADAL" clId="{C0389A5A-DF5D-4CCB-8754-C430D5287894}" dt="2024-09-23T13:25:07.542" v="1649" actId="478"/>
          <ac:spMkLst>
            <pc:docMk/>
            <pc:sldMk cId="2093363180" sldId="2147376297"/>
            <ac:spMk id="10" creationId="{A9571259-0D79-1702-95AF-C18D8A329F0F}"/>
          </ac:spMkLst>
        </pc:spChg>
        <pc:spChg chg="add mod">
          <ac:chgData name="Kostas Leptokaropoulos" userId="1711f4c7-cc35-4eab-bce0-093cd0a99d7f" providerId="ADAL" clId="{C0389A5A-DF5D-4CCB-8754-C430D5287894}" dt="2024-09-23T13:56:15.430" v="1869" actId="1076"/>
          <ac:spMkLst>
            <pc:docMk/>
            <pc:sldMk cId="2093363180" sldId="2147376297"/>
            <ac:spMk id="19" creationId="{66283C72-336A-57A0-D003-FFC147EF43C9}"/>
          </ac:spMkLst>
        </pc:spChg>
        <pc:picChg chg="add del mod">
          <ac:chgData name="Kostas Leptokaropoulos" userId="1711f4c7-cc35-4eab-bce0-093cd0a99d7f" providerId="ADAL" clId="{C0389A5A-DF5D-4CCB-8754-C430D5287894}" dt="2024-09-23T13:25:28.790" v="1660" actId="478"/>
          <ac:picMkLst>
            <pc:docMk/>
            <pc:sldMk cId="2093363180" sldId="2147376297"/>
            <ac:picMk id="4" creationId="{4BD509F9-C273-1244-35B5-DEBF7FD1C5BB}"/>
          </ac:picMkLst>
        </pc:picChg>
        <pc:picChg chg="add del mod">
          <ac:chgData name="Kostas Leptokaropoulos" userId="1711f4c7-cc35-4eab-bce0-093cd0a99d7f" providerId="ADAL" clId="{C0389A5A-DF5D-4CCB-8754-C430D5287894}" dt="2024-09-23T13:25:28.214" v="1659" actId="478"/>
          <ac:picMkLst>
            <pc:docMk/>
            <pc:sldMk cId="2093363180" sldId="2147376297"/>
            <ac:picMk id="5" creationId="{0E6F4861-A013-E826-FD4F-C132AA0B74A9}"/>
          </ac:picMkLst>
        </pc:picChg>
        <pc:picChg chg="mod">
          <ac:chgData name="Kostas Leptokaropoulos" userId="1711f4c7-cc35-4eab-bce0-093cd0a99d7f" providerId="ADAL" clId="{C0389A5A-DF5D-4CCB-8754-C430D5287894}" dt="2024-09-23T11:57:40.815" v="905" actId="1036"/>
          <ac:picMkLst>
            <pc:docMk/>
            <pc:sldMk cId="2093363180" sldId="2147376297"/>
            <ac:picMk id="11" creationId="{81D00B61-E21C-358B-B181-E9AF4C1F6774}"/>
          </ac:picMkLst>
        </pc:picChg>
        <pc:picChg chg="add mod ord modCrop">
          <ac:chgData name="Kostas Leptokaropoulos" userId="1711f4c7-cc35-4eab-bce0-093cd0a99d7f" providerId="ADAL" clId="{C0389A5A-DF5D-4CCB-8754-C430D5287894}" dt="2024-09-23T13:55:08.282" v="1836" actId="29295"/>
          <ac:picMkLst>
            <pc:docMk/>
            <pc:sldMk cId="2093363180" sldId="2147376297"/>
            <ac:picMk id="12" creationId="{D5F6C42C-BDE1-A30F-D5A0-5ED89CB8F222}"/>
          </ac:picMkLst>
        </pc:picChg>
        <pc:picChg chg="mod">
          <ac:chgData name="Kostas Leptokaropoulos" userId="1711f4c7-cc35-4eab-bce0-093cd0a99d7f" providerId="ADAL" clId="{C0389A5A-DF5D-4CCB-8754-C430D5287894}" dt="2024-09-23T11:57:42.181" v="907" actId="1036"/>
          <ac:picMkLst>
            <pc:docMk/>
            <pc:sldMk cId="2093363180" sldId="2147376297"/>
            <ac:picMk id="13" creationId="{7BCEA8AA-BDA7-7926-3932-CAB0D07BB865}"/>
          </ac:picMkLst>
        </pc:picChg>
        <pc:picChg chg="add mod">
          <ac:chgData name="Kostas Leptokaropoulos" userId="1711f4c7-cc35-4eab-bce0-093cd0a99d7f" providerId="ADAL" clId="{C0389A5A-DF5D-4CCB-8754-C430D5287894}" dt="2024-09-23T13:55:41.585" v="1839" actId="1076"/>
          <ac:picMkLst>
            <pc:docMk/>
            <pc:sldMk cId="2093363180" sldId="2147376297"/>
            <ac:picMk id="14" creationId="{57F4AD7A-02C5-D268-C05B-E2744337E990}"/>
          </ac:picMkLst>
        </pc:picChg>
        <pc:picChg chg="del">
          <ac:chgData name="Kostas Leptokaropoulos" userId="1711f4c7-cc35-4eab-bce0-093cd0a99d7f" providerId="ADAL" clId="{C0389A5A-DF5D-4CCB-8754-C430D5287894}" dt="2024-09-23T13:25:08.094" v="1650" actId="478"/>
          <ac:picMkLst>
            <pc:docMk/>
            <pc:sldMk cId="2093363180" sldId="2147376297"/>
            <ac:picMk id="15" creationId="{3B62CD0C-F78F-A78D-B8D0-F20B74CF2897}"/>
          </ac:picMkLst>
        </pc:picChg>
        <pc:picChg chg="del">
          <ac:chgData name="Kostas Leptokaropoulos" userId="1711f4c7-cc35-4eab-bce0-093cd0a99d7f" providerId="ADAL" clId="{C0389A5A-DF5D-4CCB-8754-C430D5287894}" dt="2024-09-23T13:25:10.165" v="1654" actId="478"/>
          <ac:picMkLst>
            <pc:docMk/>
            <pc:sldMk cId="2093363180" sldId="2147376297"/>
            <ac:picMk id="17" creationId="{33D7CDA8-A454-7C5F-5365-70424B4E7B69}"/>
          </ac:picMkLst>
        </pc:picChg>
        <pc:picChg chg="del">
          <ac:chgData name="Kostas Leptokaropoulos" userId="1711f4c7-cc35-4eab-bce0-093cd0a99d7f" providerId="ADAL" clId="{C0389A5A-DF5D-4CCB-8754-C430D5287894}" dt="2024-09-23T13:25:09.713" v="1653" actId="478"/>
          <ac:picMkLst>
            <pc:docMk/>
            <pc:sldMk cId="2093363180" sldId="2147376297"/>
            <ac:picMk id="18" creationId="{96683CF0-ABAD-11E9-2650-E53B5FFB582A}"/>
          </ac:picMkLst>
        </pc:picChg>
        <pc:picChg chg="add del">
          <ac:chgData name="Kostas Leptokaropoulos" userId="1711f4c7-cc35-4eab-bce0-093cd0a99d7f" providerId="ADAL" clId="{C0389A5A-DF5D-4CCB-8754-C430D5287894}" dt="2024-09-23T13:25:09.240" v="1652" actId="478"/>
          <ac:picMkLst>
            <pc:docMk/>
            <pc:sldMk cId="2093363180" sldId="2147376297"/>
            <ac:picMk id="20" creationId="{AFD86E7B-F586-0536-936E-6251B34B5F39}"/>
          </ac:picMkLst>
        </pc:picChg>
        <pc:picChg chg="del">
          <ac:chgData name="Kostas Leptokaropoulos" userId="1711f4c7-cc35-4eab-bce0-093cd0a99d7f" providerId="ADAL" clId="{C0389A5A-DF5D-4CCB-8754-C430D5287894}" dt="2024-09-23T13:25:08.588" v="1651" actId="478"/>
          <ac:picMkLst>
            <pc:docMk/>
            <pc:sldMk cId="2093363180" sldId="2147376297"/>
            <ac:picMk id="25" creationId="{8AA0DFD4-A221-19B2-C6B1-EC986C33F0DF}"/>
          </ac:picMkLst>
        </pc:picChg>
      </pc:sldChg>
      <pc:sldChg chg="modSp mod ord">
        <pc:chgData name="Kostas Leptokaropoulos" userId="1711f4c7-cc35-4eab-bce0-093cd0a99d7f" providerId="ADAL" clId="{C0389A5A-DF5D-4CCB-8754-C430D5287894}" dt="2024-09-23T14:39:09.952" v="2261" actId="1076"/>
        <pc:sldMkLst>
          <pc:docMk/>
          <pc:sldMk cId="4108344026" sldId="2147376298"/>
        </pc:sldMkLst>
        <pc:spChg chg="mod">
          <ac:chgData name="Kostas Leptokaropoulos" userId="1711f4c7-cc35-4eab-bce0-093cd0a99d7f" providerId="ADAL" clId="{C0389A5A-DF5D-4CCB-8754-C430D5287894}" dt="2024-09-23T14:39:09.952" v="2261" actId="1076"/>
          <ac:spMkLst>
            <pc:docMk/>
            <pc:sldMk cId="4108344026" sldId="2147376298"/>
            <ac:spMk id="9" creationId="{888AD290-A793-564E-B302-760111E0F824}"/>
          </ac:spMkLst>
        </pc:spChg>
      </pc:sldChg>
      <pc:sldChg chg="modSp add mod ord">
        <pc:chgData name="Kostas Leptokaropoulos" userId="1711f4c7-cc35-4eab-bce0-093cd0a99d7f" providerId="ADAL" clId="{C0389A5A-DF5D-4CCB-8754-C430D5287894}" dt="2024-09-23T12:38:12.484" v="1335" actId="1037"/>
        <pc:sldMkLst>
          <pc:docMk/>
          <pc:sldMk cId="1188912450" sldId="2147376305"/>
        </pc:sldMkLst>
        <pc:spChg chg="mod">
          <ac:chgData name="Kostas Leptokaropoulos" userId="1711f4c7-cc35-4eab-bce0-093cd0a99d7f" providerId="ADAL" clId="{C0389A5A-DF5D-4CCB-8754-C430D5287894}" dt="2024-09-23T12:12:03.307" v="1081" actId="20577"/>
          <ac:spMkLst>
            <pc:docMk/>
            <pc:sldMk cId="1188912450" sldId="2147376305"/>
            <ac:spMk id="2" creationId="{13C5534D-F2BC-82AC-7136-3373A61E8CF4}"/>
          </ac:spMkLst>
        </pc:spChg>
        <pc:spChg chg="mod">
          <ac:chgData name="Kostas Leptokaropoulos" userId="1711f4c7-cc35-4eab-bce0-093cd0a99d7f" providerId="ADAL" clId="{C0389A5A-DF5D-4CCB-8754-C430D5287894}" dt="2024-09-23T12:38:12.484" v="1335" actId="1037"/>
          <ac:spMkLst>
            <pc:docMk/>
            <pc:sldMk cId="1188912450" sldId="2147376305"/>
            <ac:spMk id="5" creationId="{4E442B46-B34A-C037-D9D4-0FF2D01016B7}"/>
          </ac:spMkLst>
        </pc:spChg>
      </pc:sldChg>
      <pc:sldChg chg="addSp delSp modSp add mod">
        <pc:chgData name="Kostas Leptokaropoulos" userId="1711f4c7-cc35-4eab-bce0-093cd0a99d7f" providerId="ADAL" clId="{C0389A5A-DF5D-4CCB-8754-C430D5287894}" dt="2024-09-23T14:06:05.580" v="2216" actId="1036"/>
        <pc:sldMkLst>
          <pc:docMk/>
          <pc:sldMk cId="1508829326" sldId="2147376307"/>
        </pc:sldMkLst>
        <pc:spChg chg="mod">
          <ac:chgData name="Kostas Leptokaropoulos" userId="1711f4c7-cc35-4eab-bce0-093cd0a99d7f" providerId="ADAL" clId="{C0389A5A-DF5D-4CCB-8754-C430D5287894}" dt="2024-09-23T14:05:53.503" v="2197" actId="404"/>
          <ac:spMkLst>
            <pc:docMk/>
            <pc:sldMk cId="1508829326" sldId="2147376307"/>
            <ac:spMk id="2" creationId="{EDD34DB4-B604-DF08-6AFA-B6BCD7303D80}"/>
          </ac:spMkLst>
        </pc:spChg>
        <pc:spChg chg="mod">
          <ac:chgData name="Kostas Leptokaropoulos" userId="1711f4c7-cc35-4eab-bce0-093cd0a99d7f" providerId="ADAL" clId="{C0389A5A-DF5D-4CCB-8754-C430D5287894}" dt="2024-09-23T14:06:05.580" v="2216" actId="1036"/>
          <ac:spMkLst>
            <pc:docMk/>
            <pc:sldMk cId="1508829326" sldId="2147376307"/>
            <ac:spMk id="3" creationId="{4A358FA9-0360-9745-6984-945842B28C1A}"/>
          </ac:spMkLst>
        </pc:spChg>
        <pc:spChg chg="mod">
          <ac:chgData name="Kostas Leptokaropoulos" userId="1711f4c7-cc35-4eab-bce0-093cd0a99d7f" providerId="ADAL" clId="{C0389A5A-DF5D-4CCB-8754-C430D5287894}" dt="2024-09-23T14:06:05.580" v="2216" actId="1036"/>
          <ac:spMkLst>
            <pc:docMk/>
            <pc:sldMk cId="1508829326" sldId="2147376307"/>
            <ac:spMk id="20" creationId="{0A405DD3-5C7A-946D-12E1-465640CE5E57}"/>
          </ac:spMkLst>
        </pc:spChg>
        <pc:spChg chg="mod">
          <ac:chgData name="Kostas Leptokaropoulos" userId="1711f4c7-cc35-4eab-bce0-093cd0a99d7f" providerId="ADAL" clId="{C0389A5A-DF5D-4CCB-8754-C430D5287894}" dt="2024-09-23T14:06:05.580" v="2216" actId="1036"/>
          <ac:spMkLst>
            <pc:docMk/>
            <pc:sldMk cId="1508829326" sldId="2147376307"/>
            <ac:spMk id="21" creationId="{0862CD75-520A-E326-5DCE-E11FEB12FEA2}"/>
          </ac:spMkLst>
        </pc:spChg>
        <pc:picChg chg="mod">
          <ac:chgData name="Kostas Leptokaropoulos" userId="1711f4c7-cc35-4eab-bce0-093cd0a99d7f" providerId="ADAL" clId="{C0389A5A-DF5D-4CCB-8754-C430D5287894}" dt="2024-09-23T14:06:05.580" v="2216" actId="1036"/>
          <ac:picMkLst>
            <pc:docMk/>
            <pc:sldMk cId="1508829326" sldId="2147376307"/>
            <ac:picMk id="15" creationId="{F3D45DE0-ABB6-8A8C-E9C2-132F1B838D65}"/>
          </ac:picMkLst>
        </pc:picChg>
        <pc:cxnChg chg="add del mod">
          <ac:chgData name="Kostas Leptokaropoulos" userId="1711f4c7-cc35-4eab-bce0-093cd0a99d7f" providerId="ADAL" clId="{C0389A5A-DF5D-4CCB-8754-C430D5287894}" dt="2024-09-23T11:43:31.462" v="765" actId="478"/>
          <ac:cxnSpMkLst>
            <pc:docMk/>
            <pc:sldMk cId="1508829326" sldId="2147376307"/>
            <ac:cxnSpMk id="5" creationId="{865EF32F-61C4-EB2A-9208-F7DCA9BF5405}"/>
          </ac:cxnSpMkLst>
        </pc:cxnChg>
        <pc:cxnChg chg="mod">
          <ac:chgData name="Kostas Leptokaropoulos" userId="1711f4c7-cc35-4eab-bce0-093cd0a99d7f" providerId="ADAL" clId="{C0389A5A-DF5D-4CCB-8754-C430D5287894}" dt="2024-09-23T14:06:05.580" v="2216" actId="1036"/>
          <ac:cxnSpMkLst>
            <pc:docMk/>
            <pc:sldMk cId="1508829326" sldId="2147376307"/>
            <ac:cxnSpMk id="7" creationId="{6B603D9E-7B93-4D6C-E50F-A300DEDA9127}"/>
          </ac:cxnSpMkLst>
        </pc:cxnChg>
        <pc:cxnChg chg="mod">
          <ac:chgData name="Kostas Leptokaropoulos" userId="1711f4c7-cc35-4eab-bce0-093cd0a99d7f" providerId="ADAL" clId="{C0389A5A-DF5D-4CCB-8754-C430D5287894}" dt="2024-09-23T14:06:05.580" v="2216" actId="1036"/>
          <ac:cxnSpMkLst>
            <pc:docMk/>
            <pc:sldMk cId="1508829326" sldId="2147376307"/>
            <ac:cxnSpMk id="10" creationId="{264D95D7-278C-E66E-FBB9-A3847FDA8700}"/>
          </ac:cxnSpMkLst>
        </pc:cxnChg>
        <pc:cxnChg chg="mod">
          <ac:chgData name="Kostas Leptokaropoulos" userId="1711f4c7-cc35-4eab-bce0-093cd0a99d7f" providerId="ADAL" clId="{C0389A5A-DF5D-4CCB-8754-C430D5287894}" dt="2024-09-23T14:06:05.580" v="2216" actId="1036"/>
          <ac:cxnSpMkLst>
            <pc:docMk/>
            <pc:sldMk cId="1508829326" sldId="2147376307"/>
            <ac:cxnSpMk id="16" creationId="{6EF75E05-0F10-D745-AD62-810833960720}"/>
          </ac:cxnSpMkLst>
        </pc:cxnChg>
      </pc:sldChg>
      <pc:sldChg chg="addSp modSp add mod modAnim modNotes modNotesTx">
        <pc:chgData name="Kostas Leptokaropoulos" userId="1711f4c7-cc35-4eab-bce0-093cd0a99d7f" providerId="ADAL" clId="{C0389A5A-DF5D-4CCB-8754-C430D5287894}" dt="2024-09-30T08:11:08.919" v="2472" actId="6549"/>
        <pc:sldMkLst>
          <pc:docMk/>
          <pc:sldMk cId="4114650233" sldId="2147376308"/>
        </pc:sldMkLst>
        <pc:spChg chg="add mod">
          <ac:chgData name="Kostas Leptokaropoulos" userId="1711f4c7-cc35-4eab-bce0-093cd0a99d7f" providerId="ADAL" clId="{C0389A5A-DF5D-4CCB-8754-C430D5287894}" dt="2024-09-23T12:32:59.269" v="1254" actId="1035"/>
          <ac:spMkLst>
            <pc:docMk/>
            <pc:sldMk cId="4114650233" sldId="2147376308"/>
            <ac:spMk id="3" creationId="{15A54495-74EB-7827-987E-0A9A5E174392}"/>
          </ac:spMkLst>
        </pc:spChg>
        <pc:picChg chg="add mod">
          <ac:chgData name="Kostas Leptokaropoulos" userId="1711f4c7-cc35-4eab-bce0-093cd0a99d7f" providerId="ADAL" clId="{C0389A5A-DF5D-4CCB-8754-C430D5287894}" dt="2024-09-23T11:49:43.282" v="884" actId="1076"/>
          <ac:picMkLst>
            <pc:docMk/>
            <pc:sldMk cId="4114650233" sldId="2147376308"/>
            <ac:picMk id="4" creationId="{33DEC32E-0916-C6BF-7D4C-E0FF8B5BFEE3}"/>
          </ac:picMkLst>
        </pc:picChg>
      </pc:sldChg>
      <pc:sldChg chg="addSp delSp modSp add del mod">
        <pc:chgData name="Kostas Leptokaropoulos" userId="1711f4c7-cc35-4eab-bce0-093cd0a99d7f" providerId="ADAL" clId="{C0389A5A-DF5D-4CCB-8754-C430D5287894}" dt="2024-09-23T13:28:44.255" v="1677" actId="47"/>
        <pc:sldMkLst>
          <pc:docMk/>
          <pc:sldMk cId="1575770138" sldId="2147376309"/>
        </pc:sldMkLst>
        <pc:spChg chg="mod">
          <ac:chgData name="Kostas Leptokaropoulos" userId="1711f4c7-cc35-4eab-bce0-093cd0a99d7f" providerId="ADAL" clId="{C0389A5A-DF5D-4CCB-8754-C430D5287894}" dt="2024-09-23T13:23:31.850" v="1640" actId="14100"/>
          <ac:spMkLst>
            <pc:docMk/>
            <pc:sldMk cId="1575770138" sldId="2147376309"/>
            <ac:spMk id="10" creationId="{8BFBCCB6-1FCA-7917-41F5-B90C87938A5C}"/>
          </ac:spMkLst>
        </pc:spChg>
        <pc:spChg chg="add del mod">
          <ac:chgData name="Kostas Leptokaropoulos" userId="1711f4c7-cc35-4eab-bce0-093cd0a99d7f" providerId="ADAL" clId="{C0389A5A-DF5D-4CCB-8754-C430D5287894}" dt="2024-09-23T13:19:54.022" v="1565"/>
          <ac:spMkLst>
            <pc:docMk/>
            <pc:sldMk cId="1575770138" sldId="2147376309"/>
            <ac:spMk id="13" creationId="{ADBA33EA-ED32-15C1-BB12-C1409725340B}"/>
          </ac:spMkLst>
        </pc:spChg>
        <pc:spChg chg="add mod">
          <ac:chgData name="Kostas Leptokaropoulos" userId="1711f4c7-cc35-4eab-bce0-093cd0a99d7f" providerId="ADAL" clId="{C0389A5A-DF5D-4CCB-8754-C430D5287894}" dt="2024-09-23T13:24:00.675" v="1647" actId="1035"/>
          <ac:spMkLst>
            <pc:docMk/>
            <pc:sldMk cId="1575770138" sldId="2147376309"/>
            <ac:spMk id="15" creationId="{2359A4D2-D486-E3E7-CC15-5BCC123FFA5B}"/>
          </ac:spMkLst>
        </pc:spChg>
        <pc:spChg chg="mod">
          <ac:chgData name="Kostas Leptokaropoulos" userId="1711f4c7-cc35-4eab-bce0-093cd0a99d7f" providerId="ADAL" clId="{C0389A5A-DF5D-4CCB-8754-C430D5287894}" dt="2024-09-23T13:23:33.657" v="1641" actId="1076"/>
          <ac:spMkLst>
            <pc:docMk/>
            <pc:sldMk cId="1575770138" sldId="2147376309"/>
            <ac:spMk id="18" creationId="{0A59BEDE-5F2A-906F-7224-468638918180}"/>
          </ac:spMkLst>
        </pc:spChg>
        <pc:picChg chg="add mod">
          <ac:chgData name="Kostas Leptokaropoulos" userId="1711f4c7-cc35-4eab-bce0-093cd0a99d7f" providerId="ADAL" clId="{C0389A5A-DF5D-4CCB-8754-C430D5287894}" dt="2024-09-23T13:19:01.889" v="1552" actId="1076"/>
          <ac:picMkLst>
            <pc:docMk/>
            <pc:sldMk cId="1575770138" sldId="2147376309"/>
            <ac:picMk id="3" creationId="{32495819-BC65-FBFD-5A3E-F4474D45E6BE}"/>
          </ac:picMkLst>
        </pc:picChg>
        <pc:picChg chg="mod">
          <ac:chgData name="Kostas Leptokaropoulos" userId="1711f4c7-cc35-4eab-bce0-093cd0a99d7f" providerId="ADAL" clId="{C0389A5A-DF5D-4CCB-8754-C430D5287894}" dt="2024-09-23T13:23:06.455" v="1630" actId="14100"/>
          <ac:picMkLst>
            <pc:docMk/>
            <pc:sldMk cId="1575770138" sldId="2147376309"/>
            <ac:picMk id="4" creationId="{A716535D-A9EC-95CF-C16E-5EC6E5D01626}"/>
          </ac:picMkLst>
        </pc:picChg>
        <pc:picChg chg="add del mod">
          <ac:chgData name="Kostas Leptokaropoulos" userId="1711f4c7-cc35-4eab-bce0-093cd0a99d7f" providerId="ADAL" clId="{C0389A5A-DF5D-4CCB-8754-C430D5287894}" dt="2024-09-23T13:19:29.766" v="1556" actId="478"/>
          <ac:picMkLst>
            <pc:docMk/>
            <pc:sldMk cId="1575770138" sldId="2147376309"/>
            <ac:picMk id="5" creationId="{9728C0CD-FF17-DC0B-93D7-631BC8B24DE9}"/>
          </ac:picMkLst>
        </pc:picChg>
        <pc:picChg chg="del">
          <ac:chgData name="Kostas Leptokaropoulos" userId="1711f4c7-cc35-4eab-bce0-093cd0a99d7f" providerId="ADAL" clId="{C0389A5A-DF5D-4CCB-8754-C430D5287894}" dt="2024-09-23T13:19:03.990" v="1553" actId="478"/>
          <ac:picMkLst>
            <pc:docMk/>
            <pc:sldMk cId="1575770138" sldId="2147376309"/>
            <ac:picMk id="9" creationId="{585A3117-696D-CCDF-7DBF-89A4F74FE0FA}"/>
          </ac:picMkLst>
        </pc:picChg>
        <pc:picChg chg="add del mod">
          <ac:chgData name="Kostas Leptokaropoulos" userId="1711f4c7-cc35-4eab-bce0-093cd0a99d7f" providerId="ADAL" clId="{C0389A5A-DF5D-4CCB-8754-C430D5287894}" dt="2024-09-23T13:21:44.050" v="1596" actId="21"/>
          <ac:picMkLst>
            <pc:docMk/>
            <pc:sldMk cId="1575770138" sldId="2147376309"/>
            <ac:picMk id="11" creationId="{0F995D8A-65A5-D7D6-6111-67FA0BFE851E}"/>
          </ac:picMkLst>
        </pc:picChg>
        <pc:picChg chg="add del mod">
          <ac:chgData name="Kostas Leptokaropoulos" userId="1711f4c7-cc35-4eab-bce0-093cd0a99d7f" providerId="ADAL" clId="{C0389A5A-DF5D-4CCB-8754-C430D5287894}" dt="2024-09-23T13:19:42.461" v="1561" actId="478"/>
          <ac:picMkLst>
            <pc:docMk/>
            <pc:sldMk cId="1575770138" sldId="2147376309"/>
            <ac:picMk id="12" creationId="{DFFD4CFB-0055-F324-E91D-3C11CD03F55C}"/>
          </ac:picMkLst>
        </pc:picChg>
        <pc:picChg chg="add mod">
          <ac:chgData name="Kostas Leptokaropoulos" userId="1711f4c7-cc35-4eab-bce0-093cd0a99d7f" providerId="ADAL" clId="{C0389A5A-DF5D-4CCB-8754-C430D5287894}" dt="2024-09-23T13:19:52.915" v="1563"/>
          <ac:picMkLst>
            <pc:docMk/>
            <pc:sldMk cId="1575770138" sldId="2147376309"/>
            <ac:picMk id="14" creationId="{FE81B9FE-020A-9375-D4C3-01322117E734}"/>
          </ac:picMkLst>
        </pc:picChg>
        <pc:picChg chg="add mod">
          <ac:chgData name="Kostas Leptokaropoulos" userId="1711f4c7-cc35-4eab-bce0-093cd0a99d7f" providerId="ADAL" clId="{C0389A5A-DF5D-4CCB-8754-C430D5287894}" dt="2024-09-23T13:21:49.369" v="1598" actId="1076"/>
          <ac:picMkLst>
            <pc:docMk/>
            <pc:sldMk cId="1575770138" sldId="2147376309"/>
            <ac:picMk id="16" creationId="{0F995D8A-65A5-D7D6-6111-67FA0BFE851E}"/>
          </ac:picMkLst>
        </pc:picChg>
        <pc:picChg chg="add mod">
          <ac:chgData name="Kostas Leptokaropoulos" userId="1711f4c7-cc35-4eab-bce0-093cd0a99d7f" providerId="ADAL" clId="{C0389A5A-DF5D-4CCB-8754-C430D5287894}" dt="2024-09-23T13:24:05.604" v="1648" actId="1076"/>
          <ac:picMkLst>
            <pc:docMk/>
            <pc:sldMk cId="1575770138" sldId="2147376309"/>
            <ac:picMk id="17" creationId="{27F7631B-4461-8D7E-AF78-BE3B638C53FA}"/>
          </ac:picMkLst>
        </pc:picChg>
      </pc:sldChg>
      <pc:sldChg chg="add del">
        <pc:chgData name="Kostas Leptokaropoulos" userId="1711f4c7-cc35-4eab-bce0-093cd0a99d7f" providerId="ADAL" clId="{C0389A5A-DF5D-4CCB-8754-C430D5287894}" dt="2024-09-23T11:57:04.255" v="901"/>
        <pc:sldMkLst>
          <pc:docMk/>
          <pc:sldMk cId="4033462063" sldId="2147376309"/>
        </pc:sldMkLst>
      </pc:sldChg>
      <pc:sldChg chg="addSp delSp modSp new mod modAnim">
        <pc:chgData name="Kostas Leptokaropoulos" userId="1711f4c7-cc35-4eab-bce0-093cd0a99d7f" providerId="ADAL" clId="{C0389A5A-DF5D-4CCB-8754-C430D5287894}" dt="2024-09-23T12:10:50.707" v="1037" actId="404"/>
        <pc:sldMkLst>
          <pc:docMk/>
          <pc:sldMk cId="119346544" sldId="2147376310"/>
        </pc:sldMkLst>
        <pc:spChg chg="mod">
          <ac:chgData name="Kostas Leptokaropoulos" userId="1711f4c7-cc35-4eab-bce0-093cd0a99d7f" providerId="ADAL" clId="{C0389A5A-DF5D-4CCB-8754-C430D5287894}" dt="2024-09-23T12:10:50.707" v="1037" actId="404"/>
          <ac:spMkLst>
            <pc:docMk/>
            <pc:sldMk cId="119346544" sldId="2147376310"/>
            <ac:spMk id="2" creationId="{B063B0C6-4B58-126B-DFC4-D6CBDEC3C93B}"/>
          </ac:spMkLst>
        </pc:spChg>
        <pc:spChg chg="del">
          <ac:chgData name="Kostas Leptokaropoulos" userId="1711f4c7-cc35-4eab-bce0-093cd0a99d7f" providerId="ADAL" clId="{C0389A5A-DF5D-4CCB-8754-C430D5287894}" dt="2024-09-23T12:07:04.534" v="915"/>
          <ac:spMkLst>
            <pc:docMk/>
            <pc:sldMk cId="119346544" sldId="2147376310"/>
            <ac:spMk id="3" creationId="{35EBA453-6754-98FE-35FB-D137FF48263F}"/>
          </ac:spMkLst>
        </pc:spChg>
        <pc:picChg chg="add mod">
          <ac:chgData name="Kostas Leptokaropoulos" userId="1711f4c7-cc35-4eab-bce0-093cd0a99d7f" providerId="ADAL" clId="{C0389A5A-DF5D-4CCB-8754-C430D5287894}" dt="2024-09-23T12:07:16.008" v="918" actId="14100"/>
          <ac:picMkLst>
            <pc:docMk/>
            <pc:sldMk cId="119346544" sldId="2147376310"/>
            <ac:picMk id="4" creationId="{FC43CC64-3D09-1D81-3214-F3A4AB3065AE}"/>
          </ac:picMkLst>
        </pc:picChg>
      </pc:sldChg>
      <pc:sldChg chg="addSp delSp modSp new mod ord modAnim">
        <pc:chgData name="Kostas Leptokaropoulos" userId="1711f4c7-cc35-4eab-bce0-093cd0a99d7f" providerId="ADAL" clId="{C0389A5A-DF5D-4CCB-8754-C430D5287894}" dt="2024-09-23T12:35:11.055" v="1298"/>
        <pc:sldMkLst>
          <pc:docMk/>
          <pc:sldMk cId="1656419702" sldId="2147376311"/>
        </pc:sldMkLst>
        <pc:spChg chg="mod">
          <ac:chgData name="Kostas Leptokaropoulos" userId="1711f4c7-cc35-4eab-bce0-093cd0a99d7f" providerId="ADAL" clId="{C0389A5A-DF5D-4CCB-8754-C430D5287894}" dt="2024-09-23T12:12:18.730" v="1094" actId="20577"/>
          <ac:spMkLst>
            <pc:docMk/>
            <pc:sldMk cId="1656419702" sldId="2147376311"/>
            <ac:spMk id="2" creationId="{3E2A4A51-6A2F-0015-89ED-45B58FAC3C17}"/>
          </ac:spMkLst>
        </pc:spChg>
        <pc:spChg chg="del">
          <ac:chgData name="Kostas Leptokaropoulos" userId="1711f4c7-cc35-4eab-bce0-093cd0a99d7f" providerId="ADAL" clId="{C0389A5A-DF5D-4CCB-8754-C430D5287894}" dt="2024-09-23T12:07:34.318" v="920"/>
          <ac:spMkLst>
            <pc:docMk/>
            <pc:sldMk cId="1656419702" sldId="2147376311"/>
            <ac:spMk id="3" creationId="{2F433E56-7C4A-ED27-71A8-95D3AC7A4B7A}"/>
          </ac:spMkLst>
        </pc:spChg>
        <pc:picChg chg="add mod">
          <ac:chgData name="Kostas Leptokaropoulos" userId="1711f4c7-cc35-4eab-bce0-093cd0a99d7f" providerId="ADAL" clId="{C0389A5A-DF5D-4CCB-8754-C430D5287894}" dt="2024-09-23T12:07:47.691" v="927" actId="1035"/>
          <ac:picMkLst>
            <pc:docMk/>
            <pc:sldMk cId="1656419702" sldId="2147376311"/>
            <ac:picMk id="4" creationId="{669F2C35-68F1-DAE1-22E6-DA74B0B31021}"/>
          </ac:picMkLst>
        </pc:picChg>
      </pc:sldChg>
      <pc:sldChg chg="addSp delSp modSp new mod modAnim">
        <pc:chgData name="Kostas Leptokaropoulos" userId="1711f4c7-cc35-4eab-bce0-093cd0a99d7f" providerId="ADAL" clId="{C0389A5A-DF5D-4CCB-8754-C430D5287894}" dt="2024-09-23T12:13:55.085" v="1163"/>
        <pc:sldMkLst>
          <pc:docMk/>
          <pc:sldMk cId="3982634555" sldId="2147376312"/>
        </pc:sldMkLst>
        <pc:spChg chg="mod">
          <ac:chgData name="Kostas Leptokaropoulos" userId="1711f4c7-cc35-4eab-bce0-093cd0a99d7f" providerId="ADAL" clId="{C0389A5A-DF5D-4CCB-8754-C430D5287894}" dt="2024-09-23T12:13:55.085" v="1163"/>
          <ac:spMkLst>
            <pc:docMk/>
            <pc:sldMk cId="3982634555" sldId="2147376312"/>
            <ac:spMk id="2" creationId="{9AD802CA-3720-D91E-4CDA-070A4ED61A2C}"/>
          </ac:spMkLst>
        </pc:spChg>
        <pc:spChg chg="del">
          <ac:chgData name="Kostas Leptokaropoulos" userId="1711f4c7-cc35-4eab-bce0-093cd0a99d7f" providerId="ADAL" clId="{C0389A5A-DF5D-4CCB-8754-C430D5287894}" dt="2024-09-23T12:07:59.452" v="929"/>
          <ac:spMkLst>
            <pc:docMk/>
            <pc:sldMk cId="3982634555" sldId="2147376312"/>
            <ac:spMk id="3" creationId="{14E4FD48-D71A-7915-9B2C-33B7AABEEF4B}"/>
          </ac:spMkLst>
        </pc:spChg>
        <pc:picChg chg="add mod">
          <ac:chgData name="Kostas Leptokaropoulos" userId="1711f4c7-cc35-4eab-bce0-093cd0a99d7f" providerId="ADAL" clId="{C0389A5A-DF5D-4CCB-8754-C430D5287894}" dt="2024-09-23T12:08:32.989" v="944" actId="14100"/>
          <ac:picMkLst>
            <pc:docMk/>
            <pc:sldMk cId="3982634555" sldId="2147376312"/>
            <ac:picMk id="4" creationId="{229A011B-BF9B-EC3C-F1F0-7B6EB27834E4}"/>
          </ac:picMkLst>
        </pc:picChg>
      </pc:sldChg>
      <pc:sldChg chg="addSp delSp modSp new mod modAnim">
        <pc:chgData name="Kostas Leptokaropoulos" userId="1711f4c7-cc35-4eab-bce0-093cd0a99d7f" providerId="ADAL" clId="{C0389A5A-DF5D-4CCB-8754-C430D5287894}" dt="2024-09-23T14:13:42.481" v="2217" actId="6549"/>
        <pc:sldMkLst>
          <pc:docMk/>
          <pc:sldMk cId="1228959927" sldId="2147376313"/>
        </pc:sldMkLst>
        <pc:spChg chg="mod">
          <ac:chgData name="Kostas Leptokaropoulos" userId="1711f4c7-cc35-4eab-bce0-093cd0a99d7f" providerId="ADAL" clId="{C0389A5A-DF5D-4CCB-8754-C430D5287894}" dt="2024-09-23T14:13:42.481" v="2217" actId="6549"/>
          <ac:spMkLst>
            <pc:docMk/>
            <pc:sldMk cId="1228959927" sldId="2147376313"/>
            <ac:spMk id="2" creationId="{964CEE0A-B7DE-8055-5D1C-47832D5F8B60}"/>
          </ac:spMkLst>
        </pc:spChg>
        <pc:spChg chg="del">
          <ac:chgData name="Kostas Leptokaropoulos" userId="1711f4c7-cc35-4eab-bce0-093cd0a99d7f" providerId="ADAL" clId="{C0389A5A-DF5D-4CCB-8754-C430D5287894}" dt="2024-09-23T12:08:49.848" v="946"/>
          <ac:spMkLst>
            <pc:docMk/>
            <pc:sldMk cId="1228959927" sldId="2147376313"/>
            <ac:spMk id="3" creationId="{552F3F7A-F622-FFAB-1B91-3953B1648612}"/>
          </ac:spMkLst>
        </pc:spChg>
        <pc:picChg chg="add mod">
          <ac:chgData name="Kostas Leptokaropoulos" userId="1711f4c7-cc35-4eab-bce0-093cd0a99d7f" providerId="ADAL" clId="{C0389A5A-DF5D-4CCB-8754-C430D5287894}" dt="2024-09-23T12:09:04.660" v="959" actId="1036"/>
          <ac:picMkLst>
            <pc:docMk/>
            <pc:sldMk cId="1228959927" sldId="2147376313"/>
            <ac:picMk id="4" creationId="{505CD33A-0DA6-032B-FE90-60D5DB875604}"/>
          </ac:picMkLst>
        </pc:picChg>
      </pc:sldChg>
      <pc:sldChg chg="modSp new mod">
        <pc:chgData name="Kostas Leptokaropoulos" userId="1711f4c7-cc35-4eab-bce0-093cd0a99d7f" providerId="ADAL" clId="{C0389A5A-DF5D-4CCB-8754-C430D5287894}" dt="2024-09-23T12:33:16.891" v="1269" actId="20577"/>
        <pc:sldMkLst>
          <pc:docMk/>
          <pc:sldMk cId="352272031" sldId="2147376314"/>
        </pc:sldMkLst>
        <pc:spChg chg="mod">
          <ac:chgData name="Kostas Leptokaropoulos" userId="1711f4c7-cc35-4eab-bce0-093cd0a99d7f" providerId="ADAL" clId="{C0389A5A-DF5D-4CCB-8754-C430D5287894}" dt="2024-09-23T12:33:16.891" v="1269" actId="20577"/>
          <ac:spMkLst>
            <pc:docMk/>
            <pc:sldMk cId="352272031" sldId="2147376314"/>
            <ac:spMk id="2" creationId="{54A7A9DB-80AF-3067-508B-CCFB32278DF8}"/>
          </ac:spMkLst>
        </pc:spChg>
      </pc:sldChg>
      <pc:sldChg chg="addSp delSp modSp add mod ord delAnim modAnim modNotesTx">
        <pc:chgData name="Kostas Leptokaropoulos" userId="1711f4c7-cc35-4eab-bce0-093cd0a99d7f" providerId="ADAL" clId="{C0389A5A-DF5D-4CCB-8754-C430D5287894}" dt="2024-09-30T08:11:41.758" v="2476" actId="6549"/>
        <pc:sldMkLst>
          <pc:docMk/>
          <pc:sldMk cId="4088449968" sldId="2147376315"/>
        </pc:sldMkLst>
        <pc:spChg chg="mod">
          <ac:chgData name="Kostas Leptokaropoulos" userId="1711f4c7-cc35-4eab-bce0-093cd0a99d7f" providerId="ADAL" clId="{C0389A5A-DF5D-4CCB-8754-C430D5287894}" dt="2024-09-23T14:16:38.181" v="2249" actId="20577"/>
          <ac:spMkLst>
            <pc:docMk/>
            <pc:sldMk cId="4088449968" sldId="2147376315"/>
            <ac:spMk id="2" creationId="{16CEE43D-BD9F-7CD0-AEE8-80698BF943B6}"/>
          </ac:spMkLst>
        </pc:spChg>
        <pc:spChg chg="mod">
          <ac:chgData name="Kostas Leptokaropoulos" userId="1711f4c7-cc35-4eab-bce0-093cd0a99d7f" providerId="ADAL" clId="{C0389A5A-DF5D-4CCB-8754-C430D5287894}" dt="2024-09-23T13:15:13.368" v="1496" actId="1076"/>
          <ac:spMkLst>
            <pc:docMk/>
            <pc:sldMk cId="4088449968" sldId="2147376315"/>
            <ac:spMk id="4" creationId="{9A5D1DDC-2B46-1DDC-D0C4-6038EF51D57F}"/>
          </ac:spMkLst>
        </pc:spChg>
        <pc:spChg chg="mod">
          <ac:chgData name="Kostas Leptokaropoulos" userId="1711f4c7-cc35-4eab-bce0-093cd0a99d7f" providerId="ADAL" clId="{C0389A5A-DF5D-4CCB-8754-C430D5287894}" dt="2024-09-23T13:15:25.560" v="1499" actId="1076"/>
          <ac:spMkLst>
            <pc:docMk/>
            <pc:sldMk cId="4088449968" sldId="2147376315"/>
            <ac:spMk id="5" creationId="{CF8D7CA5-640A-2175-1F98-12D63D2BA4CE}"/>
          </ac:spMkLst>
        </pc:spChg>
        <pc:spChg chg="del mod">
          <ac:chgData name="Kostas Leptokaropoulos" userId="1711f4c7-cc35-4eab-bce0-093cd0a99d7f" providerId="ADAL" clId="{C0389A5A-DF5D-4CCB-8754-C430D5287894}" dt="2024-09-23T13:11:04.399" v="1430" actId="478"/>
          <ac:spMkLst>
            <pc:docMk/>
            <pc:sldMk cId="4088449968" sldId="2147376315"/>
            <ac:spMk id="6" creationId="{1AE66BC3-32E4-3522-0149-F8B011FE80AF}"/>
          </ac:spMkLst>
        </pc:spChg>
        <pc:spChg chg="del mod">
          <ac:chgData name="Kostas Leptokaropoulos" userId="1711f4c7-cc35-4eab-bce0-093cd0a99d7f" providerId="ADAL" clId="{C0389A5A-DF5D-4CCB-8754-C430D5287894}" dt="2024-09-23T13:11:04.399" v="1430" actId="478"/>
          <ac:spMkLst>
            <pc:docMk/>
            <pc:sldMk cId="4088449968" sldId="2147376315"/>
            <ac:spMk id="10" creationId="{FD43E5A3-2BA4-74BD-EDDD-7E496A1A3574}"/>
          </ac:spMkLst>
        </pc:spChg>
        <pc:spChg chg="add mod">
          <ac:chgData name="Kostas Leptokaropoulos" userId="1711f4c7-cc35-4eab-bce0-093cd0a99d7f" providerId="ADAL" clId="{C0389A5A-DF5D-4CCB-8754-C430D5287894}" dt="2024-09-23T13:15:21.589" v="1498" actId="14100"/>
          <ac:spMkLst>
            <pc:docMk/>
            <pc:sldMk cId="4088449968" sldId="2147376315"/>
            <ac:spMk id="12" creationId="{8469426B-889D-8775-39B5-E340C5CCE35D}"/>
          </ac:spMkLst>
        </pc:spChg>
        <pc:spChg chg="add mod">
          <ac:chgData name="Kostas Leptokaropoulos" userId="1711f4c7-cc35-4eab-bce0-093cd0a99d7f" providerId="ADAL" clId="{C0389A5A-DF5D-4CCB-8754-C430D5287894}" dt="2024-09-23T13:11:54.477" v="1470"/>
          <ac:spMkLst>
            <pc:docMk/>
            <pc:sldMk cId="4088449968" sldId="2147376315"/>
            <ac:spMk id="13" creationId="{BA337554-8E58-4056-0FB8-294A7D5075F2}"/>
          </ac:spMkLst>
        </pc:spChg>
        <pc:spChg chg="add del mod">
          <ac:chgData name="Kostas Leptokaropoulos" userId="1711f4c7-cc35-4eab-bce0-093cd0a99d7f" providerId="ADAL" clId="{C0389A5A-DF5D-4CCB-8754-C430D5287894}" dt="2024-09-23T13:16:23.484" v="1542"/>
          <ac:spMkLst>
            <pc:docMk/>
            <pc:sldMk cId="4088449968" sldId="2147376315"/>
            <ac:spMk id="15" creationId="{1CA72DD2-5FBA-2B4D-00B1-F972C30C1D68}"/>
          </ac:spMkLst>
        </pc:spChg>
        <pc:spChg chg="add mod">
          <ac:chgData name="Kostas Leptokaropoulos" userId="1711f4c7-cc35-4eab-bce0-093cd0a99d7f" providerId="ADAL" clId="{C0389A5A-DF5D-4CCB-8754-C430D5287894}" dt="2024-09-23T13:16:21.426" v="1540" actId="1076"/>
          <ac:spMkLst>
            <pc:docMk/>
            <pc:sldMk cId="4088449968" sldId="2147376315"/>
            <ac:spMk id="16" creationId="{501B2702-DFA2-3323-D74B-B755A25A4B43}"/>
          </ac:spMkLst>
        </pc:spChg>
        <pc:picChg chg="del mod">
          <ac:chgData name="Kostas Leptokaropoulos" userId="1711f4c7-cc35-4eab-bce0-093cd0a99d7f" providerId="ADAL" clId="{C0389A5A-DF5D-4CCB-8754-C430D5287894}" dt="2024-09-23T13:11:04.399" v="1430" actId="478"/>
          <ac:picMkLst>
            <pc:docMk/>
            <pc:sldMk cId="4088449968" sldId="2147376315"/>
            <ac:picMk id="3" creationId="{EB3BE554-A2FA-8E6C-17DF-B706AF2DE395}"/>
          </ac:picMkLst>
        </pc:picChg>
        <pc:picChg chg="del mod">
          <ac:chgData name="Kostas Leptokaropoulos" userId="1711f4c7-cc35-4eab-bce0-093cd0a99d7f" providerId="ADAL" clId="{C0389A5A-DF5D-4CCB-8754-C430D5287894}" dt="2024-09-23T13:11:04.399" v="1430" actId="478"/>
          <ac:picMkLst>
            <pc:docMk/>
            <pc:sldMk cId="4088449968" sldId="2147376315"/>
            <ac:picMk id="7" creationId="{51ECB642-4826-B402-96CE-C6878A4FD7B0}"/>
          </ac:picMkLst>
        </pc:picChg>
        <pc:picChg chg="del mod">
          <ac:chgData name="Kostas Leptokaropoulos" userId="1711f4c7-cc35-4eab-bce0-093cd0a99d7f" providerId="ADAL" clId="{C0389A5A-DF5D-4CCB-8754-C430D5287894}" dt="2024-09-23T13:11:04.399" v="1430" actId="478"/>
          <ac:picMkLst>
            <pc:docMk/>
            <pc:sldMk cId="4088449968" sldId="2147376315"/>
            <ac:picMk id="8" creationId="{00D30C63-F03F-9253-AFD9-940BA15BD71A}"/>
          </ac:picMkLst>
        </pc:picChg>
        <pc:picChg chg="del mod">
          <ac:chgData name="Kostas Leptokaropoulos" userId="1711f4c7-cc35-4eab-bce0-093cd0a99d7f" providerId="ADAL" clId="{C0389A5A-DF5D-4CCB-8754-C430D5287894}" dt="2024-09-23T13:15:07.398" v="1495" actId="478"/>
          <ac:picMkLst>
            <pc:docMk/>
            <pc:sldMk cId="4088449968" sldId="2147376315"/>
            <ac:picMk id="9" creationId="{5CADAA26-60D6-4683-3E42-C3D6D83DC4A6}"/>
          </ac:picMkLst>
        </pc:picChg>
        <pc:picChg chg="mod">
          <ac:chgData name="Kostas Leptokaropoulos" userId="1711f4c7-cc35-4eab-bce0-093cd0a99d7f" providerId="ADAL" clId="{C0389A5A-DF5D-4CCB-8754-C430D5287894}" dt="2024-09-23T13:10:59.082" v="1429" actId="1036"/>
          <ac:picMkLst>
            <pc:docMk/>
            <pc:sldMk cId="4088449968" sldId="2147376315"/>
            <ac:picMk id="11" creationId="{E298131B-96EA-F33E-DFC3-00C60AA377B6}"/>
          </ac:picMkLst>
        </pc:picChg>
        <pc:picChg chg="add mod">
          <ac:chgData name="Kostas Leptokaropoulos" userId="1711f4c7-cc35-4eab-bce0-093cd0a99d7f" providerId="ADAL" clId="{C0389A5A-DF5D-4CCB-8754-C430D5287894}" dt="2024-09-23T13:16:54.492" v="1548" actId="1036"/>
          <ac:picMkLst>
            <pc:docMk/>
            <pc:sldMk cId="4088449968" sldId="2147376315"/>
            <ac:picMk id="17" creationId="{31AE806C-B22B-48EB-A91C-ADD6BE9FE09B}"/>
          </ac:picMkLst>
        </pc:picChg>
      </pc:sldChg>
    </pc:docChg>
  </pc:docChgLst>
  <pc:docChgLst>
    <pc:chgData name="Kostas Leptokaropoulos" userId="1711f4c7-cc35-4eab-bce0-093cd0a99d7f" providerId="ADAL" clId="{967D2C78-A19D-437C-B6AC-F45E8EF7DA5D}"/>
    <pc:docChg chg="undo redo custSel addSld delSld modSld sldOrd">
      <pc:chgData name="Kostas Leptokaropoulos" userId="1711f4c7-cc35-4eab-bce0-093cd0a99d7f" providerId="ADAL" clId="{967D2C78-A19D-437C-B6AC-F45E8EF7DA5D}" dt="2022-11-24T12:13:45.564" v="7395" actId="113"/>
      <pc:docMkLst>
        <pc:docMk/>
      </pc:docMkLst>
      <pc:sldChg chg="modNotesTx">
        <pc:chgData name="Kostas Leptokaropoulos" userId="1711f4c7-cc35-4eab-bce0-093cd0a99d7f" providerId="ADAL" clId="{967D2C78-A19D-437C-B6AC-F45E8EF7DA5D}" dt="2022-11-23T09:06:50.986" v="7011" actId="6549"/>
        <pc:sldMkLst>
          <pc:docMk/>
          <pc:sldMk cId="0" sldId="256"/>
        </pc:sldMkLst>
      </pc:sldChg>
      <pc:sldChg chg="addSp modSp mod modNotesTx">
        <pc:chgData name="Kostas Leptokaropoulos" userId="1711f4c7-cc35-4eab-bce0-093cd0a99d7f" providerId="ADAL" clId="{967D2C78-A19D-437C-B6AC-F45E8EF7DA5D}" dt="2022-11-22T14:04:27.833" v="6461" actId="20577"/>
        <pc:sldMkLst>
          <pc:docMk/>
          <pc:sldMk cId="2194830956" sldId="278"/>
        </pc:sldMkLst>
        <pc:spChg chg="mod">
          <ac:chgData name="Kostas Leptokaropoulos" userId="1711f4c7-cc35-4eab-bce0-093cd0a99d7f" providerId="ADAL" clId="{967D2C78-A19D-437C-B6AC-F45E8EF7DA5D}" dt="2022-11-21T14:57:30.013" v="4757" actId="20577"/>
          <ac:spMkLst>
            <pc:docMk/>
            <pc:sldMk cId="2194830956" sldId="278"/>
            <ac:spMk id="2" creationId="{7F25D34B-1C76-45ED-E899-0E23951B26F8}"/>
          </ac:spMkLst>
        </pc:spChg>
        <pc:spChg chg="mod">
          <ac:chgData name="Kostas Leptokaropoulos" userId="1711f4c7-cc35-4eab-bce0-093cd0a99d7f" providerId="ADAL" clId="{967D2C78-A19D-437C-B6AC-F45E8EF7DA5D}" dt="2022-11-21T15:05:53.656" v="4847" actId="255"/>
          <ac:spMkLst>
            <pc:docMk/>
            <pc:sldMk cId="2194830956" sldId="278"/>
            <ac:spMk id="3" creationId="{A15C3B42-D55D-A47F-22A5-E9D7E278653D}"/>
          </ac:spMkLst>
        </pc:spChg>
        <pc:picChg chg="add mod">
          <ac:chgData name="Kostas Leptokaropoulos" userId="1711f4c7-cc35-4eab-bce0-093cd0a99d7f" providerId="ADAL" clId="{967D2C78-A19D-437C-B6AC-F45E8EF7DA5D}" dt="2022-11-21T15:04:01.156" v="4822" actId="1440"/>
          <ac:picMkLst>
            <pc:docMk/>
            <pc:sldMk cId="2194830956" sldId="278"/>
            <ac:picMk id="1026" creationId="{C65E2819-64EC-A6EA-261D-D44995EBDD67}"/>
          </ac:picMkLst>
        </pc:picChg>
        <pc:picChg chg="add mod">
          <ac:chgData name="Kostas Leptokaropoulos" userId="1711f4c7-cc35-4eab-bce0-093cd0a99d7f" providerId="ADAL" clId="{967D2C78-A19D-437C-B6AC-F45E8EF7DA5D}" dt="2022-11-21T15:03:58.774" v="4821" actId="1440"/>
          <ac:picMkLst>
            <pc:docMk/>
            <pc:sldMk cId="2194830956" sldId="278"/>
            <ac:picMk id="1028" creationId="{3E8F6E24-3CC6-4699-BFA9-B538149A44EE}"/>
          </ac:picMkLst>
        </pc:picChg>
        <pc:picChg chg="add mod">
          <ac:chgData name="Kostas Leptokaropoulos" userId="1711f4c7-cc35-4eab-bce0-093cd0a99d7f" providerId="ADAL" clId="{967D2C78-A19D-437C-B6AC-F45E8EF7DA5D}" dt="2022-11-21T15:06:17.926" v="4854" actId="14100"/>
          <ac:picMkLst>
            <pc:docMk/>
            <pc:sldMk cId="2194830956" sldId="278"/>
            <ac:picMk id="1030" creationId="{ED6C10DC-32DE-B885-0C6E-BC5207A509FC}"/>
          </ac:picMkLst>
        </pc:picChg>
        <pc:picChg chg="add mod">
          <ac:chgData name="Kostas Leptokaropoulos" userId="1711f4c7-cc35-4eab-bce0-093cd0a99d7f" providerId="ADAL" clId="{967D2C78-A19D-437C-B6AC-F45E8EF7DA5D}" dt="2022-11-21T15:06:28.949" v="4856" actId="1038"/>
          <ac:picMkLst>
            <pc:docMk/>
            <pc:sldMk cId="2194830956" sldId="278"/>
            <ac:picMk id="1032" creationId="{B416C6B7-71FE-AC5A-6722-04441ED83F90}"/>
          </ac:picMkLst>
        </pc:picChg>
        <pc:picChg chg="add mod">
          <ac:chgData name="Kostas Leptokaropoulos" userId="1711f4c7-cc35-4eab-bce0-093cd0a99d7f" providerId="ADAL" clId="{967D2C78-A19D-437C-B6AC-F45E8EF7DA5D}" dt="2022-11-21T15:06:21.389" v="4855" actId="1035"/>
          <ac:picMkLst>
            <pc:docMk/>
            <pc:sldMk cId="2194830956" sldId="278"/>
            <ac:picMk id="1034" creationId="{8FF2FE55-3540-6555-D45A-44F6EEC433E0}"/>
          </ac:picMkLst>
        </pc:picChg>
      </pc:sldChg>
      <pc:sldChg chg="modSp mod modNotesTx">
        <pc:chgData name="Kostas Leptokaropoulos" userId="1711f4c7-cc35-4eab-bce0-093cd0a99d7f" providerId="ADAL" clId="{967D2C78-A19D-437C-B6AC-F45E8EF7DA5D}" dt="2022-11-24T09:56:57.522" v="7391" actId="20577"/>
        <pc:sldMkLst>
          <pc:docMk/>
          <pc:sldMk cId="4065418751" sldId="280"/>
        </pc:sldMkLst>
        <pc:spChg chg="mod">
          <ac:chgData name="Kostas Leptokaropoulos" userId="1711f4c7-cc35-4eab-bce0-093cd0a99d7f" providerId="ADAL" clId="{967D2C78-A19D-437C-B6AC-F45E8EF7DA5D}" dt="2022-11-24T09:56:57.522" v="7391" actId="20577"/>
          <ac:spMkLst>
            <pc:docMk/>
            <pc:sldMk cId="4065418751" sldId="280"/>
            <ac:spMk id="3" creationId="{3F19E4E4-D321-912C-B440-FDFE00FF039F}"/>
          </ac:spMkLst>
        </pc:spChg>
      </pc:sldChg>
      <pc:sldChg chg="modSp mod modNotesTx">
        <pc:chgData name="Kostas Leptokaropoulos" userId="1711f4c7-cc35-4eab-bce0-093cd0a99d7f" providerId="ADAL" clId="{967D2C78-A19D-437C-B6AC-F45E8EF7DA5D}" dt="2022-11-23T09:07:17.609" v="7012" actId="6549"/>
        <pc:sldMkLst>
          <pc:docMk/>
          <pc:sldMk cId="3797890040" sldId="281"/>
        </pc:sldMkLst>
        <pc:spChg chg="mod">
          <ac:chgData name="Kostas Leptokaropoulos" userId="1711f4c7-cc35-4eab-bce0-093cd0a99d7f" providerId="ADAL" clId="{967D2C78-A19D-437C-B6AC-F45E8EF7DA5D}" dt="2022-11-21T16:53:22.602" v="5212" actId="20577"/>
          <ac:spMkLst>
            <pc:docMk/>
            <pc:sldMk cId="3797890040" sldId="281"/>
            <ac:spMk id="16" creationId="{BC2E7E37-B1B2-5ADD-586B-33F4D5B22035}"/>
          </ac:spMkLst>
        </pc:spChg>
      </pc:sldChg>
      <pc:sldChg chg="del">
        <pc:chgData name="Kostas Leptokaropoulos" userId="1711f4c7-cc35-4eab-bce0-093cd0a99d7f" providerId="ADAL" clId="{967D2C78-A19D-437C-B6AC-F45E8EF7DA5D}" dt="2022-11-20T12:33:54.447" v="522" actId="47"/>
        <pc:sldMkLst>
          <pc:docMk/>
          <pc:sldMk cId="2640978489" sldId="303"/>
        </pc:sldMkLst>
      </pc:sldChg>
      <pc:sldChg chg="del">
        <pc:chgData name="Kostas Leptokaropoulos" userId="1711f4c7-cc35-4eab-bce0-093cd0a99d7f" providerId="ADAL" clId="{967D2C78-A19D-437C-B6AC-F45E8EF7DA5D}" dt="2022-11-20T12:33:55.406" v="523" actId="47"/>
        <pc:sldMkLst>
          <pc:docMk/>
          <pc:sldMk cId="4201897478" sldId="304"/>
        </pc:sldMkLst>
      </pc:sldChg>
      <pc:sldChg chg="addSp modSp mod modNotesTx">
        <pc:chgData name="Kostas Leptokaropoulos" userId="1711f4c7-cc35-4eab-bce0-093cd0a99d7f" providerId="ADAL" clId="{967D2C78-A19D-437C-B6AC-F45E8EF7DA5D}" dt="2022-11-22T11:11:30.886" v="5404" actId="6549"/>
        <pc:sldMkLst>
          <pc:docMk/>
          <pc:sldMk cId="459215899" sldId="483"/>
        </pc:sldMkLst>
        <pc:spChg chg="add mod">
          <ac:chgData name="Kostas Leptokaropoulos" userId="1711f4c7-cc35-4eab-bce0-093cd0a99d7f" providerId="ADAL" clId="{967D2C78-A19D-437C-B6AC-F45E8EF7DA5D}" dt="2022-11-21T09:00:14.135" v="1044" actId="1076"/>
          <ac:spMkLst>
            <pc:docMk/>
            <pc:sldMk cId="459215899" sldId="483"/>
            <ac:spMk id="4" creationId="{94649461-39E9-84A2-2E58-84CAA728A085}"/>
          </ac:spMkLst>
        </pc:spChg>
      </pc:sldChg>
      <pc:sldChg chg="modSp mod modNotes modNotesTx">
        <pc:chgData name="Kostas Leptokaropoulos" userId="1711f4c7-cc35-4eab-bce0-093cd0a99d7f" providerId="ADAL" clId="{967D2C78-A19D-437C-B6AC-F45E8EF7DA5D}" dt="2022-11-23T13:06:05.488" v="7107" actId="20577"/>
        <pc:sldMkLst>
          <pc:docMk/>
          <pc:sldMk cId="2441913516" sldId="819"/>
        </pc:sldMkLst>
        <pc:spChg chg="mod">
          <ac:chgData name="Kostas Leptokaropoulos" userId="1711f4c7-cc35-4eab-bce0-093cd0a99d7f" providerId="ADAL" clId="{967D2C78-A19D-437C-B6AC-F45E8EF7DA5D}" dt="2022-11-20T12:15:30.734" v="179" actId="1035"/>
          <ac:spMkLst>
            <pc:docMk/>
            <pc:sldMk cId="2441913516" sldId="819"/>
            <ac:spMk id="3" creationId="{00000000-0000-0000-0000-000000000000}"/>
          </ac:spMkLst>
        </pc:spChg>
      </pc:sldChg>
      <pc:sldChg chg="del ord">
        <pc:chgData name="Kostas Leptokaropoulos" userId="1711f4c7-cc35-4eab-bce0-093cd0a99d7f" providerId="ADAL" clId="{967D2C78-A19D-437C-B6AC-F45E8EF7DA5D}" dt="2022-11-23T15:56:10.466" v="7309" actId="47"/>
        <pc:sldMkLst>
          <pc:docMk/>
          <pc:sldMk cId="1352324945" sldId="1211"/>
        </pc:sldMkLst>
      </pc:sldChg>
      <pc:sldChg chg="delSp modSp add mod delAnim modAnim">
        <pc:chgData name="Kostas Leptokaropoulos" userId="1711f4c7-cc35-4eab-bce0-093cd0a99d7f" providerId="ADAL" clId="{967D2C78-A19D-437C-B6AC-F45E8EF7DA5D}" dt="2022-11-23T13:12:59.611" v="7273"/>
        <pc:sldMkLst>
          <pc:docMk/>
          <pc:sldMk cId="3194366238" sldId="2090650341"/>
        </pc:sldMkLst>
        <pc:spChg chg="mod">
          <ac:chgData name="Kostas Leptokaropoulos" userId="1711f4c7-cc35-4eab-bce0-093cd0a99d7f" providerId="ADAL" clId="{967D2C78-A19D-437C-B6AC-F45E8EF7DA5D}" dt="2022-11-23T13:11:34.740" v="7255" actId="20577"/>
          <ac:spMkLst>
            <pc:docMk/>
            <pc:sldMk cId="3194366238" sldId="2090650341"/>
            <ac:spMk id="2" creationId="{AB743519-D869-4913-98CA-F87D2017343B}"/>
          </ac:spMkLst>
        </pc:spChg>
        <pc:picChg chg="mod">
          <ac:chgData name="Kostas Leptokaropoulos" userId="1711f4c7-cc35-4eab-bce0-093cd0a99d7f" providerId="ADAL" clId="{967D2C78-A19D-437C-B6AC-F45E8EF7DA5D}" dt="2022-11-23T13:11:19.001" v="7243" actId="14100"/>
          <ac:picMkLst>
            <pc:docMk/>
            <pc:sldMk cId="3194366238" sldId="2090650341"/>
            <ac:picMk id="5" creationId="{98714E90-8201-4463-ABFB-9984395250DB}"/>
          </ac:picMkLst>
        </pc:picChg>
        <pc:picChg chg="del">
          <ac:chgData name="Kostas Leptokaropoulos" userId="1711f4c7-cc35-4eab-bce0-093cd0a99d7f" providerId="ADAL" clId="{967D2C78-A19D-437C-B6AC-F45E8EF7DA5D}" dt="2022-11-23T13:11:06.074" v="7221" actId="478"/>
          <ac:picMkLst>
            <pc:docMk/>
            <pc:sldMk cId="3194366238" sldId="2090650341"/>
            <ac:picMk id="6" creationId="{A364348B-D915-47B3-B962-881E585BD632}"/>
          </ac:picMkLst>
        </pc:picChg>
        <pc:picChg chg="mod">
          <ac:chgData name="Kostas Leptokaropoulos" userId="1711f4c7-cc35-4eab-bce0-093cd0a99d7f" providerId="ADAL" clId="{967D2C78-A19D-437C-B6AC-F45E8EF7DA5D}" dt="2022-11-23T13:11:40.344" v="7256" actId="1076"/>
          <ac:picMkLst>
            <pc:docMk/>
            <pc:sldMk cId="3194366238" sldId="2090650341"/>
            <ac:picMk id="7" creationId="{76B47B27-37B0-4ADD-B196-1E6E5E3DD660}"/>
          </ac:picMkLst>
        </pc:picChg>
      </pc:sldChg>
      <pc:sldChg chg="add">
        <pc:chgData name="Kostas Leptokaropoulos" userId="1711f4c7-cc35-4eab-bce0-093cd0a99d7f" providerId="ADAL" clId="{967D2C78-A19D-437C-B6AC-F45E8EF7DA5D}" dt="2022-11-23T11:21:43.655" v="7086"/>
        <pc:sldMkLst>
          <pc:docMk/>
          <pc:sldMk cId="4101745910" sldId="2090650345"/>
        </pc:sldMkLst>
      </pc:sldChg>
      <pc:sldChg chg="modNotesTx">
        <pc:chgData name="Kostas Leptokaropoulos" userId="1711f4c7-cc35-4eab-bce0-093cd0a99d7f" providerId="ADAL" clId="{967D2C78-A19D-437C-B6AC-F45E8EF7DA5D}" dt="2022-11-22T12:34:15.106" v="5784" actId="20577"/>
        <pc:sldMkLst>
          <pc:docMk/>
          <pc:sldMk cId="1893998065" sldId="2090650466"/>
        </pc:sldMkLst>
      </pc:sldChg>
      <pc:sldChg chg="delSp modSp mod delAnim modNotesTx">
        <pc:chgData name="Kostas Leptokaropoulos" userId="1711f4c7-cc35-4eab-bce0-093cd0a99d7f" providerId="ADAL" clId="{967D2C78-A19D-437C-B6AC-F45E8EF7DA5D}" dt="2022-11-22T14:01:56.431" v="6201" actId="20577"/>
        <pc:sldMkLst>
          <pc:docMk/>
          <pc:sldMk cId="2098658562" sldId="2090650553"/>
        </pc:sldMkLst>
        <pc:spChg chg="mod">
          <ac:chgData name="Kostas Leptokaropoulos" userId="1711f4c7-cc35-4eab-bce0-093cd0a99d7f" providerId="ADAL" clId="{967D2C78-A19D-437C-B6AC-F45E8EF7DA5D}" dt="2022-11-21T15:50:09.334" v="4933" actId="20577"/>
          <ac:spMkLst>
            <pc:docMk/>
            <pc:sldMk cId="2098658562" sldId="2090650553"/>
            <ac:spMk id="3" creationId="{45FC5430-B458-C303-AD31-9DDC9D19681B}"/>
          </ac:spMkLst>
        </pc:spChg>
        <pc:picChg chg="del">
          <ac:chgData name="Kostas Leptokaropoulos" userId="1711f4c7-cc35-4eab-bce0-093cd0a99d7f" providerId="ADAL" clId="{967D2C78-A19D-437C-B6AC-F45E8EF7DA5D}" dt="2022-11-20T12:34:38.048" v="524" actId="478"/>
          <ac:picMkLst>
            <pc:docMk/>
            <pc:sldMk cId="2098658562" sldId="2090650553"/>
            <ac:picMk id="4" creationId="{503BEC21-4BBC-7C76-AFC8-72769C592EEA}"/>
          </ac:picMkLst>
        </pc:picChg>
        <pc:picChg chg="del mod">
          <ac:chgData name="Kostas Leptokaropoulos" userId="1711f4c7-cc35-4eab-bce0-093cd0a99d7f" providerId="ADAL" clId="{967D2C78-A19D-437C-B6AC-F45E8EF7DA5D}" dt="2022-11-20T12:35:09.708" v="544" actId="478"/>
          <ac:picMkLst>
            <pc:docMk/>
            <pc:sldMk cId="2098658562" sldId="2090650553"/>
            <ac:picMk id="7" creationId="{E5A84181-9F32-D8BA-E499-AC2CC6B2374C}"/>
          </ac:picMkLst>
        </pc:picChg>
      </pc:sldChg>
      <pc:sldChg chg="modNotesTx">
        <pc:chgData name="Kostas Leptokaropoulos" userId="1711f4c7-cc35-4eab-bce0-093cd0a99d7f" providerId="ADAL" clId="{967D2C78-A19D-437C-B6AC-F45E8EF7DA5D}" dt="2022-11-23T10:32:53.957" v="7075" actId="20577"/>
        <pc:sldMkLst>
          <pc:docMk/>
          <pc:sldMk cId="1774698584" sldId="2090650557"/>
        </pc:sldMkLst>
      </pc:sldChg>
      <pc:sldChg chg="addSp delSp modSp mod modAnim">
        <pc:chgData name="Kostas Leptokaropoulos" userId="1711f4c7-cc35-4eab-bce0-093cd0a99d7f" providerId="ADAL" clId="{967D2C78-A19D-437C-B6AC-F45E8EF7DA5D}" dt="2022-11-22T13:52:22.148" v="6178"/>
        <pc:sldMkLst>
          <pc:docMk/>
          <pc:sldMk cId="2519759401" sldId="2090650574"/>
        </pc:sldMkLst>
        <pc:spChg chg="del">
          <ac:chgData name="Kostas Leptokaropoulos" userId="1711f4c7-cc35-4eab-bce0-093cd0a99d7f" providerId="ADAL" clId="{967D2C78-A19D-437C-B6AC-F45E8EF7DA5D}" dt="2022-11-22T13:49:28.797" v="6057" actId="478"/>
          <ac:spMkLst>
            <pc:docMk/>
            <pc:sldMk cId="2519759401" sldId="2090650574"/>
            <ac:spMk id="2" creationId="{96F32744-1C05-AA48-EBD0-DA8C39AE52CB}"/>
          </ac:spMkLst>
        </pc:spChg>
        <pc:spChg chg="mod">
          <ac:chgData name="Kostas Leptokaropoulos" userId="1711f4c7-cc35-4eab-bce0-093cd0a99d7f" providerId="ADAL" clId="{967D2C78-A19D-437C-B6AC-F45E8EF7DA5D}" dt="2022-11-22T13:52:17.798" v="6177" actId="20577"/>
          <ac:spMkLst>
            <pc:docMk/>
            <pc:sldMk cId="2519759401" sldId="2090650574"/>
            <ac:spMk id="3" creationId="{9EED7F6E-B5AA-D537-1988-25F7FE3AFFCB}"/>
          </ac:spMkLst>
        </pc:spChg>
        <pc:picChg chg="add mod">
          <ac:chgData name="Kostas Leptokaropoulos" userId="1711f4c7-cc35-4eab-bce0-093cd0a99d7f" providerId="ADAL" clId="{967D2C78-A19D-437C-B6AC-F45E8EF7DA5D}" dt="2022-11-22T13:50:52.157" v="6165" actId="1076"/>
          <ac:picMkLst>
            <pc:docMk/>
            <pc:sldMk cId="2519759401" sldId="2090650574"/>
            <ac:picMk id="4" creationId="{62C5066E-077E-C11A-B22B-5E6FEBD6961A}"/>
          </ac:picMkLst>
        </pc:picChg>
      </pc:sldChg>
      <pc:sldChg chg="modNotes modNotesTx">
        <pc:chgData name="Kostas Leptokaropoulos" userId="1711f4c7-cc35-4eab-bce0-093cd0a99d7f" providerId="ADAL" clId="{967D2C78-A19D-437C-B6AC-F45E8EF7DA5D}" dt="2022-11-22T15:59:30.217" v="6710" actId="27636"/>
        <pc:sldMkLst>
          <pc:docMk/>
          <pc:sldMk cId="156738582" sldId="2090650583"/>
        </pc:sldMkLst>
      </pc:sldChg>
      <pc:sldChg chg="modSp mod modNotesTx">
        <pc:chgData name="Kostas Leptokaropoulos" userId="1711f4c7-cc35-4eab-bce0-093cd0a99d7f" providerId="ADAL" clId="{967D2C78-A19D-437C-B6AC-F45E8EF7DA5D}" dt="2022-11-23T13:27:20.260" v="7296" actId="20577"/>
        <pc:sldMkLst>
          <pc:docMk/>
          <pc:sldMk cId="4198303893" sldId="2090650585"/>
        </pc:sldMkLst>
        <pc:spChg chg="mod">
          <ac:chgData name="Kostas Leptokaropoulos" userId="1711f4c7-cc35-4eab-bce0-093cd0a99d7f" providerId="ADAL" clId="{967D2C78-A19D-437C-B6AC-F45E8EF7DA5D}" dt="2022-11-23T13:26:58.435" v="7276" actId="20577"/>
          <ac:spMkLst>
            <pc:docMk/>
            <pc:sldMk cId="4198303893" sldId="2090650585"/>
            <ac:spMk id="3" creationId="{0F2D651F-C7AB-596F-0927-45C3EB5BC7F8}"/>
          </ac:spMkLst>
        </pc:spChg>
      </pc:sldChg>
      <pc:sldChg chg="addSp delSp modSp mod modAnim modNotes modNotesTx">
        <pc:chgData name="Kostas Leptokaropoulos" userId="1711f4c7-cc35-4eab-bce0-093cd0a99d7f" providerId="ADAL" clId="{967D2C78-A19D-437C-B6AC-F45E8EF7DA5D}" dt="2022-11-23T15:54:45.518" v="7305" actId="27636"/>
        <pc:sldMkLst>
          <pc:docMk/>
          <pc:sldMk cId="4287300430" sldId="2090650586"/>
        </pc:sldMkLst>
        <pc:spChg chg="mod">
          <ac:chgData name="Kostas Leptokaropoulos" userId="1711f4c7-cc35-4eab-bce0-093cd0a99d7f" providerId="ADAL" clId="{967D2C78-A19D-437C-B6AC-F45E8EF7DA5D}" dt="2022-11-21T18:14:58.015" v="5320" actId="20577"/>
          <ac:spMkLst>
            <pc:docMk/>
            <pc:sldMk cId="4287300430" sldId="2090650586"/>
            <ac:spMk id="2" creationId="{DC573420-1AE4-3999-D0A6-89CA272F8EEF}"/>
          </ac:spMkLst>
        </pc:spChg>
        <pc:spChg chg="add del mod">
          <ac:chgData name="Kostas Leptokaropoulos" userId="1711f4c7-cc35-4eab-bce0-093cd0a99d7f" providerId="ADAL" clId="{967D2C78-A19D-437C-B6AC-F45E8EF7DA5D}" dt="2022-11-20T12:14:46.541" v="167" actId="478"/>
          <ac:spMkLst>
            <pc:docMk/>
            <pc:sldMk cId="4287300430" sldId="2090650586"/>
            <ac:spMk id="11" creationId="{ECDFCF60-868F-2D34-F227-F3DE3F45D65A}"/>
          </ac:spMkLst>
        </pc:spChg>
        <pc:spChg chg="add del mod">
          <ac:chgData name="Kostas Leptokaropoulos" userId="1711f4c7-cc35-4eab-bce0-093cd0a99d7f" providerId="ADAL" clId="{967D2C78-A19D-437C-B6AC-F45E8EF7DA5D}" dt="2022-11-20T12:14:47.658" v="168" actId="478"/>
          <ac:spMkLst>
            <pc:docMk/>
            <pc:sldMk cId="4287300430" sldId="2090650586"/>
            <ac:spMk id="12" creationId="{31A8EB45-2BEE-9B78-67E5-2058BA45A4CE}"/>
          </ac:spMkLst>
        </pc:spChg>
      </pc:sldChg>
      <pc:sldChg chg="addSp delSp modSp mod addAnim delAnim modNotesTx">
        <pc:chgData name="Kostas Leptokaropoulos" userId="1711f4c7-cc35-4eab-bce0-093cd0a99d7f" providerId="ADAL" clId="{967D2C78-A19D-437C-B6AC-F45E8EF7DA5D}" dt="2022-11-23T13:08:24.006" v="7215"/>
        <pc:sldMkLst>
          <pc:docMk/>
          <pc:sldMk cId="2068382855" sldId="2090650587"/>
        </pc:sldMkLst>
        <pc:spChg chg="mod">
          <ac:chgData name="Kostas Leptokaropoulos" userId="1711f4c7-cc35-4eab-bce0-093cd0a99d7f" providerId="ADAL" clId="{967D2C78-A19D-437C-B6AC-F45E8EF7DA5D}" dt="2022-11-22T15:59:18.184" v="6707" actId="14100"/>
          <ac:spMkLst>
            <pc:docMk/>
            <pc:sldMk cId="2068382855" sldId="2090650587"/>
            <ac:spMk id="3" creationId="{11AB373B-EADF-00EF-F566-DC091C27CF3B}"/>
          </ac:spMkLst>
        </pc:spChg>
        <pc:spChg chg="add del mod">
          <ac:chgData name="Kostas Leptokaropoulos" userId="1711f4c7-cc35-4eab-bce0-093cd0a99d7f" providerId="ADAL" clId="{967D2C78-A19D-437C-B6AC-F45E8EF7DA5D}" dt="2022-11-22T12:32:23.604" v="5702" actId="478"/>
          <ac:spMkLst>
            <pc:docMk/>
            <pc:sldMk cId="2068382855" sldId="2090650587"/>
            <ac:spMk id="4" creationId="{459A237F-68BE-CD28-F3D9-5F1B3A5B8CD2}"/>
          </ac:spMkLst>
        </pc:spChg>
        <pc:spChg chg="add del">
          <ac:chgData name="Kostas Leptokaropoulos" userId="1711f4c7-cc35-4eab-bce0-093cd0a99d7f" providerId="ADAL" clId="{967D2C78-A19D-437C-B6AC-F45E8EF7DA5D}" dt="2022-11-22T12:32:30.635" v="5705" actId="21"/>
          <ac:spMkLst>
            <pc:docMk/>
            <pc:sldMk cId="2068382855" sldId="2090650587"/>
            <ac:spMk id="6" creationId="{A76F13A3-FA94-D3E7-5863-02E0ABCFE63F}"/>
          </ac:spMkLst>
        </pc:spChg>
        <pc:spChg chg="mod">
          <ac:chgData name="Kostas Leptokaropoulos" userId="1711f4c7-cc35-4eab-bce0-093cd0a99d7f" providerId="ADAL" clId="{967D2C78-A19D-437C-B6AC-F45E8EF7DA5D}" dt="2022-11-22T15:59:31.251" v="6712" actId="6549"/>
          <ac:spMkLst>
            <pc:docMk/>
            <pc:sldMk cId="2068382855" sldId="2090650587"/>
            <ac:spMk id="7" creationId="{0381DBC0-D9E9-64C4-122F-480D19460C22}"/>
          </ac:spMkLst>
        </pc:spChg>
        <pc:spChg chg="add del mod">
          <ac:chgData name="Kostas Leptokaropoulos" userId="1711f4c7-cc35-4eab-bce0-093cd0a99d7f" providerId="ADAL" clId="{967D2C78-A19D-437C-B6AC-F45E8EF7DA5D}" dt="2022-11-22T12:32:30.635" v="5705" actId="21"/>
          <ac:spMkLst>
            <pc:docMk/>
            <pc:sldMk cId="2068382855" sldId="2090650587"/>
            <ac:spMk id="9" creationId="{015B05A3-144D-E02C-254B-E92D03899619}"/>
          </ac:spMkLst>
        </pc:spChg>
        <pc:spChg chg="mod">
          <ac:chgData name="Kostas Leptokaropoulos" userId="1711f4c7-cc35-4eab-bce0-093cd0a99d7f" providerId="ADAL" clId="{967D2C78-A19D-437C-B6AC-F45E8EF7DA5D}" dt="2022-11-23T13:08:12.381" v="7204" actId="21"/>
          <ac:spMkLst>
            <pc:docMk/>
            <pc:sldMk cId="2068382855" sldId="2090650587"/>
            <ac:spMk id="11" creationId="{B01BEBAA-A258-9CE0-C0BB-F63F19FC7AD8}"/>
          </ac:spMkLst>
        </pc:spChg>
      </pc:sldChg>
      <pc:sldChg chg="modSp del ord modNotesTx">
        <pc:chgData name="Kostas Leptokaropoulos" userId="1711f4c7-cc35-4eab-bce0-093cd0a99d7f" providerId="ADAL" clId="{967D2C78-A19D-437C-B6AC-F45E8EF7DA5D}" dt="2022-11-23T15:56:09.588" v="7307" actId="47"/>
        <pc:sldMkLst>
          <pc:docMk/>
          <pc:sldMk cId="915278001" sldId="2090650588"/>
        </pc:sldMkLst>
        <pc:spChg chg="mod">
          <ac:chgData name="Kostas Leptokaropoulos" userId="1711f4c7-cc35-4eab-bce0-093cd0a99d7f" providerId="ADAL" clId="{967D2C78-A19D-437C-B6AC-F45E8EF7DA5D}" dt="2022-11-22T16:02:00.432" v="6948" actId="20577"/>
          <ac:spMkLst>
            <pc:docMk/>
            <pc:sldMk cId="915278001" sldId="2090650588"/>
            <ac:spMk id="9" creationId="{007BA8DB-3A7A-5F8B-2697-435A8E21E4C1}"/>
          </ac:spMkLst>
        </pc:spChg>
      </pc:sldChg>
      <pc:sldChg chg="modSp mod modAnim modNotesTx">
        <pc:chgData name="Kostas Leptokaropoulos" userId="1711f4c7-cc35-4eab-bce0-093cd0a99d7f" providerId="ADAL" clId="{967D2C78-A19D-437C-B6AC-F45E8EF7DA5D}" dt="2022-11-24T12:13:27.391" v="7393" actId="113"/>
        <pc:sldMkLst>
          <pc:docMk/>
          <pc:sldMk cId="366421555" sldId="2090650589"/>
        </pc:sldMkLst>
        <pc:spChg chg="mod">
          <ac:chgData name="Kostas Leptokaropoulos" userId="1711f4c7-cc35-4eab-bce0-093cd0a99d7f" providerId="ADAL" clId="{967D2C78-A19D-437C-B6AC-F45E8EF7DA5D}" dt="2022-11-24T12:13:27.391" v="7393" actId="113"/>
          <ac:spMkLst>
            <pc:docMk/>
            <pc:sldMk cId="366421555" sldId="2090650589"/>
            <ac:spMk id="3" creationId="{97F93B96-2048-3D9A-D731-BF6C03C0303C}"/>
          </ac:spMkLst>
        </pc:spChg>
        <pc:spChg chg="mod">
          <ac:chgData name="Kostas Leptokaropoulos" userId="1711f4c7-cc35-4eab-bce0-093cd0a99d7f" providerId="ADAL" clId="{967D2C78-A19D-437C-B6AC-F45E8EF7DA5D}" dt="2022-11-22T16:07:24.725" v="6962" actId="20577"/>
          <ac:spMkLst>
            <pc:docMk/>
            <pc:sldMk cId="366421555" sldId="2090650589"/>
            <ac:spMk id="6" creationId="{24151B22-C889-155F-72EF-D63C3072B8D9}"/>
          </ac:spMkLst>
        </pc:spChg>
        <pc:spChg chg="mod">
          <ac:chgData name="Kostas Leptokaropoulos" userId="1711f4c7-cc35-4eab-bce0-093cd0a99d7f" providerId="ADAL" clId="{967D2C78-A19D-437C-B6AC-F45E8EF7DA5D}" dt="2022-11-21T15:07:39.109" v="4897" actId="403"/>
          <ac:spMkLst>
            <pc:docMk/>
            <pc:sldMk cId="366421555" sldId="2090650589"/>
            <ac:spMk id="10" creationId="{DA4EE88F-C1DF-C875-B96A-97B16A53996E}"/>
          </ac:spMkLst>
        </pc:spChg>
      </pc:sldChg>
      <pc:sldChg chg="addSp delSp modSp mod delAnim modAnim modNotesTx">
        <pc:chgData name="Kostas Leptokaropoulos" userId="1711f4c7-cc35-4eab-bce0-093cd0a99d7f" providerId="ADAL" clId="{967D2C78-A19D-437C-B6AC-F45E8EF7DA5D}" dt="2022-11-24T12:13:18.979" v="7392" actId="113"/>
        <pc:sldMkLst>
          <pc:docMk/>
          <pc:sldMk cId="1621668704" sldId="2090650590"/>
        </pc:sldMkLst>
        <pc:spChg chg="del mod">
          <ac:chgData name="Kostas Leptokaropoulos" userId="1711f4c7-cc35-4eab-bce0-093cd0a99d7f" providerId="ADAL" clId="{967D2C78-A19D-437C-B6AC-F45E8EF7DA5D}" dt="2022-11-20T12:37:13.958" v="568"/>
          <ac:spMkLst>
            <pc:docMk/>
            <pc:sldMk cId="1621668704" sldId="2090650590"/>
            <ac:spMk id="2" creationId="{6F636D7E-5EBA-F51C-D8B1-F83783769372}"/>
          </ac:spMkLst>
        </pc:spChg>
        <pc:spChg chg="mod">
          <ac:chgData name="Kostas Leptokaropoulos" userId="1711f4c7-cc35-4eab-bce0-093cd0a99d7f" providerId="ADAL" clId="{967D2C78-A19D-437C-B6AC-F45E8EF7DA5D}" dt="2022-11-21T15:08:35.216" v="4909" actId="403"/>
          <ac:spMkLst>
            <pc:docMk/>
            <pc:sldMk cId="1621668704" sldId="2090650590"/>
            <ac:spMk id="3" creationId="{21A9D831-9CA9-8F56-D434-FE67892AAA52}"/>
          </ac:spMkLst>
        </pc:spChg>
        <pc:spChg chg="add del mod">
          <ac:chgData name="Kostas Leptokaropoulos" userId="1711f4c7-cc35-4eab-bce0-093cd0a99d7f" providerId="ADAL" clId="{967D2C78-A19D-437C-B6AC-F45E8EF7DA5D}" dt="2022-11-21T15:08:28.292" v="4907" actId="21"/>
          <ac:spMkLst>
            <pc:docMk/>
            <pc:sldMk cId="1621668704" sldId="2090650590"/>
            <ac:spMk id="4" creationId="{E49C1C9D-4B71-F02A-3A36-D39ED2258742}"/>
          </ac:spMkLst>
        </pc:spChg>
        <pc:spChg chg="mod">
          <ac:chgData name="Kostas Leptokaropoulos" userId="1711f4c7-cc35-4eab-bce0-093cd0a99d7f" providerId="ADAL" clId="{967D2C78-A19D-437C-B6AC-F45E8EF7DA5D}" dt="2022-11-21T15:08:39.399" v="4910" actId="403"/>
          <ac:spMkLst>
            <pc:docMk/>
            <pc:sldMk cId="1621668704" sldId="2090650590"/>
            <ac:spMk id="5" creationId="{4E181529-BDE8-7461-8E7A-0C656A46645C}"/>
          </ac:spMkLst>
        </pc:spChg>
        <pc:spChg chg="add del mod">
          <ac:chgData name="Kostas Leptokaropoulos" userId="1711f4c7-cc35-4eab-bce0-093cd0a99d7f" providerId="ADAL" clId="{967D2C78-A19D-437C-B6AC-F45E8EF7DA5D}" dt="2022-11-21T15:08:24.742" v="4906" actId="478"/>
          <ac:spMkLst>
            <pc:docMk/>
            <pc:sldMk cId="1621668704" sldId="2090650590"/>
            <ac:spMk id="6" creationId="{AB70364B-8874-B959-98EC-89591D06D00F}"/>
          </ac:spMkLst>
        </pc:spChg>
        <pc:spChg chg="del mod">
          <ac:chgData name="Kostas Leptokaropoulos" userId="1711f4c7-cc35-4eab-bce0-093cd0a99d7f" providerId="ADAL" clId="{967D2C78-A19D-437C-B6AC-F45E8EF7DA5D}" dt="2022-11-21T12:06:34.945" v="3302" actId="478"/>
          <ac:spMkLst>
            <pc:docMk/>
            <pc:sldMk cId="1621668704" sldId="2090650590"/>
            <ac:spMk id="7" creationId="{27A80E84-D319-0155-925D-6CE9828AE8FC}"/>
          </ac:spMkLst>
        </pc:spChg>
        <pc:spChg chg="add del mod">
          <ac:chgData name="Kostas Leptokaropoulos" userId="1711f4c7-cc35-4eab-bce0-093cd0a99d7f" providerId="ADAL" clId="{967D2C78-A19D-437C-B6AC-F45E8EF7DA5D}" dt="2022-11-21T15:08:29.951" v="4908" actId="478"/>
          <ac:spMkLst>
            <pc:docMk/>
            <pc:sldMk cId="1621668704" sldId="2090650590"/>
            <ac:spMk id="9" creationId="{61A66CD4-A518-616E-0987-C40CCF00938A}"/>
          </ac:spMkLst>
        </pc:spChg>
        <pc:spChg chg="add mod">
          <ac:chgData name="Kostas Leptokaropoulos" userId="1711f4c7-cc35-4eab-bce0-093cd0a99d7f" providerId="ADAL" clId="{967D2C78-A19D-437C-B6AC-F45E8EF7DA5D}" dt="2022-11-24T12:13:18.979" v="7392" actId="113"/>
          <ac:spMkLst>
            <pc:docMk/>
            <pc:sldMk cId="1621668704" sldId="2090650590"/>
            <ac:spMk id="10" creationId="{D9BEE13F-AD3F-93CD-EB87-4DAB9D702BC8}"/>
          </ac:spMkLst>
        </pc:spChg>
      </pc:sldChg>
      <pc:sldChg chg="addSp delSp modSp del mod">
        <pc:chgData name="Kostas Leptokaropoulos" userId="1711f4c7-cc35-4eab-bce0-093cd0a99d7f" providerId="ADAL" clId="{967D2C78-A19D-437C-B6AC-F45E8EF7DA5D}" dt="2022-11-20T12:37:27.263" v="571" actId="47"/>
        <pc:sldMkLst>
          <pc:docMk/>
          <pc:sldMk cId="752134952" sldId="2090650591"/>
        </pc:sldMkLst>
        <pc:spChg chg="del">
          <ac:chgData name="Kostas Leptokaropoulos" userId="1711f4c7-cc35-4eab-bce0-093cd0a99d7f" providerId="ADAL" clId="{967D2C78-A19D-437C-B6AC-F45E8EF7DA5D}" dt="2022-11-20T12:37:08.811" v="566" actId="21"/>
          <ac:spMkLst>
            <pc:docMk/>
            <pc:sldMk cId="752134952" sldId="2090650591"/>
            <ac:spMk id="2" creationId="{8CFF3E94-1278-8AAA-FE64-231A0AF5686D}"/>
          </ac:spMkLst>
        </pc:spChg>
        <pc:spChg chg="add mod">
          <ac:chgData name="Kostas Leptokaropoulos" userId="1711f4c7-cc35-4eab-bce0-093cd0a99d7f" providerId="ADAL" clId="{967D2C78-A19D-437C-B6AC-F45E8EF7DA5D}" dt="2022-11-20T12:37:08.811" v="566" actId="21"/>
          <ac:spMkLst>
            <pc:docMk/>
            <pc:sldMk cId="752134952" sldId="2090650591"/>
            <ac:spMk id="4" creationId="{847AD637-C5C3-8D3B-1D95-494B30EDD5E5}"/>
          </ac:spMkLst>
        </pc:spChg>
      </pc:sldChg>
      <pc:sldChg chg="addSp modSp mod modAnim modNotesTx">
        <pc:chgData name="Kostas Leptokaropoulos" userId="1711f4c7-cc35-4eab-bce0-093cd0a99d7f" providerId="ADAL" clId="{967D2C78-A19D-437C-B6AC-F45E8EF7DA5D}" dt="2022-11-23T13:07:22.580" v="7149" actId="20577"/>
        <pc:sldMkLst>
          <pc:docMk/>
          <pc:sldMk cId="1689391376" sldId="2090650592"/>
        </pc:sldMkLst>
        <pc:spChg chg="mod">
          <ac:chgData name="Kostas Leptokaropoulos" userId="1711f4c7-cc35-4eab-bce0-093cd0a99d7f" providerId="ADAL" clId="{967D2C78-A19D-437C-B6AC-F45E8EF7DA5D}" dt="2022-11-22T14:51:25.709" v="6625" actId="1076"/>
          <ac:spMkLst>
            <pc:docMk/>
            <pc:sldMk cId="1689391376" sldId="2090650592"/>
            <ac:spMk id="3" creationId="{CA2FF768-5EB1-B462-F1B8-91C586635378}"/>
          </ac:spMkLst>
        </pc:spChg>
        <pc:spChg chg="add mod">
          <ac:chgData name="Kostas Leptokaropoulos" userId="1711f4c7-cc35-4eab-bce0-093cd0a99d7f" providerId="ADAL" clId="{967D2C78-A19D-437C-B6AC-F45E8EF7DA5D}" dt="2022-11-22T14:51:51.313" v="6633" actId="1076"/>
          <ac:spMkLst>
            <pc:docMk/>
            <pc:sldMk cId="1689391376" sldId="2090650592"/>
            <ac:spMk id="4" creationId="{8BF3C69A-2E6A-7A4B-F5EE-4C962F16322E}"/>
          </ac:spMkLst>
        </pc:spChg>
      </pc:sldChg>
      <pc:sldChg chg="modSp mod modAnim modNotesTx">
        <pc:chgData name="Kostas Leptokaropoulos" userId="1711f4c7-cc35-4eab-bce0-093cd0a99d7f" providerId="ADAL" clId="{967D2C78-A19D-437C-B6AC-F45E8EF7DA5D}" dt="2022-11-24T12:13:37.621" v="7394" actId="113"/>
        <pc:sldMkLst>
          <pc:docMk/>
          <pc:sldMk cId="3214157005" sldId="2090650593"/>
        </pc:sldMkLst>
        <pc:spChg chg="mod">
          <ac:chgData name="Kostas Leptokaropoulos" userId="1711f4c7-cc35-4eab-bce0-093cd0a99d7f" providerId="ADAL" clId="{967D2C78-A19D-437C-B6AC-F45E8EF7DA5D}" dt="2022-11-24T12:13:37.621" v="7394" actId="113"/>
          <ac:spMkLst>
            <pc:docMk/>
            <pc:sldMk cId="3214157005" sldId="2090650593"/>
            <ac:spMk id="2" creationId="{0C3D3FFA-3BAF-0184-AB4F-DC8EDE159560}"/>
          </ac:spMkLst>
        </pc:spChg>
        <pc:spChg chg="mod">
          <ac:chgData name="Kostas Leptokaropoulos" userId="1711f4c7-cc35-4eab-bce0-093cd0a99d7f" providerId="ADAL" clId="{967D2C78-A19D-437C-B6AC-F45E8EF7DA5D}" dt="2022-11-21T14:33:29.122" v="4709" actId="403"/>
          <ac:spMkLst>
            <pc:docMk/>
            <pc:sldMk cId="3214157005" sldId="2090650593"/>
            <ac:spMk id="3" creationId="{1276DEAA-4705-AAAC-C5EE-770B0E205B8B}"/>
          </ac:spMkLst>
        </pc:spChg>
        <pc:spChg chg="mod">
          <ac:chgData name="Kostas Leptokaropoulos" userId="1711f4c7-cc35-4eab-bce0-093cd0a99d7f" providerId="ADAL" clId="{967D2C78-A19D-437C-B6AC-F45E8EF7DA5D}" dt="2022-11-21T14:33:33.413" v="4720" actId="1036"/>
          <ac:spMkLst>
            <pc:docMk/>
            <pc:sldMk cId="3214157005" sldId="2090650593"/>
            <ac:spMk id="5" creationId="{EDED4C95-9809-86BA-3708-26C14B9C4DB7}"/>
          </ac:spMkLst>
        </pc:spChg>
      </pc:sldChg>
      <pc:sldChg chg="addSp modSp del mod ord">
        <pc:chgData name="Kostas Leptokaropoulos" userId="1711f4c7-cc35-4eab-bce0-093cd0a99d7f" providerId="ADAL" clId="{967D2C78-A19D-437C-B6AC-F45E8EF7DA5D}" dt="2022-11-23T15:56:09.996" v="7308" actId="47"/>
        <pc:sldMkLst>
          <pc:docMk/>
          <pc:sldMk cId="4198327491" sldId="2090650594"/>
        </pc:sldMkLst>
        <pc:spChg chg="add mod">
          <ac:chgData name="Kostas Leptokaropoulos" userId="1711f4c7-cc35-4eab-bce0-093cd0a99d7f" providerId="ADAL" clId="{967D2C78-A19D-437C-B6AC-F45E8EF7DA5D}" dt="2022-11-20T12:51:16.028" v="740" actId="20577"/>
          <ac:spMkLst>
            <pc:docMk/>
            <pc:sldMk cId="4198327491" sldId="2090650594"/>
            <ac:spMk id="3" creationId="{39DC0EE9-D8D3-6340-D991-607A52127ADF}"/>
          </ac:spMkLst>
        </pc:spChg>
      </pc:sldChg>
      <pc:sldChg chg="addSp modSp mod modAnim modNotesTx">
        <pc:chgData name="Kostas Leptokaropoulos" userId="1711f4c7-cc35-4eab-bce0-093cd0a99d7f" providerId="ADAL" clId="{967D2C78-A19D-437C-B6AC-F45E8EF7DA5D}" dt="2022-11-24T12:13:45.564" v="7395" actId="113"/>
        <pc:sldMkLst>
          <pc:docMk/>
          <pc:sldMk cId="501542999" sldId="2090650595"/>
        </pc:sldMkLst>
        <pc:spChg chg="mod">
          <ac:chgData name="Kostas Leptokaropoulos" userId="1711f4c7-cc35-4eab-bce0-093cd0a99d7f" providerId="ADAL" clId="{967D2C78-A19D-437C-B6AC-F45E8EF7DA5D}" dt="2022-11-24T12:13:45.564" v="7395" actId="113"/>
          <ac:spMkLst>
            <pc:docMk/>
            <pc:sldMk cId="501542999" sldId="2090650595"/>
            <ac:spMk id="2" creationId="{483CE7BE-DC66-D9E4-70CD-B49A2E7465E7}"/>
          </ac:spMkLst>
        </pc:spChg>
        <pc:spChg chg="add mod">
          <ac:chgData name="Kostas Leptokaropoulos" userId="1711f4c7-cc35-4eab-bce0-093cd0a99d7f" providerId="ADAL" clId="{967D2C78-A19D-437C-B6AC-F45E8EF7DA5D}" dt="2022-11-22T12:31:55.223" v="5700" actId="1076"/>
          <ac:spMkLst>
            <pc:docMk/>
            <pc:sldMk cId="501542999" sldId="2090650595"/>
            <ac:spMk id="4" creationId="{5EFDA1E4-1B26-A2A2-544A-D574CB0092FE}"/>
          </ac:spMkLst>
        </pc:spChg>
        <pc:spChg chg="add mod">
          <ac:chgData name="Kostas Leptokaropoulos" userId="1711f4c7-cc35-4eab-bce0-093cd0a99d7f" providerId="ADAL" clId="{967D2C78-A19D-437C-B6AC-F45E8EF7DA5D}" dt="2022-11-22T12:32:33.962" v="5706"/>
          <ac:spMkLst>
            <pc:docMk/>
            <pc:sldMk cId="501542999" sldId="2090650595"/>
            <ac:spMk id="5" creationId="{C0D502A2-40F6-32BA-913F-BFB129B87995}"/>
          </ac:spMkLst>
        </pc:spChg>
        <pc:spChg chg="add mod">
          <ac:chgData name="Kostas Leptokaropoulos" userId="1711f4c7-cc35-4eab-bce0-093cd0a99d7f" providerId="ADAL" clId="{967D2C78-A19D-437C-B6AC-F45E8EF7DA5D}" dt="2022-11-22T12:32:39.128" v="5708" actId="1076"/>
          <ac:spMkLst>
            <pc:docMk/>
            <pc:sldMk cId="501542999" sldId="2090650595"/>
            <ac:spMk id="6" creationId="{F3B758B3-F1FB-8FDA-9DE7-40874344D3EB}"/>
          </ac:spMkLst>
        </pc:spChg>
        <pc:picChg chg="mod">
          <ac:chgData name="Kostas Leptokaropoulos" userId="1711f4c7-cc35-4eab-bce0-093cd0a99d7f" providerId="ADAL" clId="{967D2C78-A19D-437C-B6AC-F45E8EF7DA5D}" dt="2022-11-22T12:32:36.506" v="5707" actId="1076"/>
          <ac:picMkLst>
            <pc:docMk/>
            <pc:sldMk cId="501542999" sldId="2090650595"/>
            <ac:picMk id="1026" creationId="{3B213C48-093E-6434-75AA-EB98F078521A}"/>
          </ac:picMkLst>
        </pc:picChg>
      </pc:sldChg>
      <pc:sldChg chg="modSp mod modAnim modNotesTx">
        <pc:chgData name="Kostas Leptokaropoulos" userId="1711f4c7-cc35-4eab-bce0-093cd0a99d7f" providerId="ADAL" clId="{967D2C78-A19D-437C-B6AC-F45E8EF7DA5D}" dt="2022-11-22T12:28:42.474" v="5596" actId="20577"/>
        <pc:sldMkLst>
          <pc:docMk/>
          <pc:sldMk cId="994280992" sldId="2090650597"/>
        </pc:sldMkLst>
        <pc:spChg chg="mod">
          <ac:chgData name="Kostas Leptokaropoulos" userId="1711f4c7-cc35-4eab-bce0-093cd0a99d7f" providerId="ADAL" clId="{967D2C78-A19D-437C-B6AC-F45E8EF7DA5D}" dt="2022-11-21T18:15:09.241" v="5333" actId="20577"/>
          <ac:spMkLst>
            <pc:docMk/>
            <pc:sldMk cId="994280992" sldId="2090650597"/>
            <ac:spMk id="2" creationId="{DC573420-1AE4-3999-D0A6-89CA272F8EEF}"/>
          </ac:spMkLst>
        </pc:spChg>
      </pc:sldChg>
      <pc:sldChg chg="modSp mod modAnim modNotesTx">
        <pc:chgData name="Kostas Leptokaropoulos" userId="1711f4c7-cc35-4eab-bce0-093cd0a99d7f" providerId="ADAL" clId="{967D2C78-A19D-437C-B6AC-F45E8EF7DA5D}" dt="2022-11-23T13:08:00.287" v="7203" actId="20577"/>
        <pc:sldMkLst>
          <pc:docMk/>
          <pc:sldMk cId="3893019275" sldId="2090650598"/>
        </pc:sldMkLst>
        <pc:spChg chg="mod">
          <ac:chgData name="Kostas Leptokaropoulos" userId="1711f4c7-cc35-4eab-bce0-093cd0a99d7f" providerId="ADAL" clId="{967D2C78-A19D-437C-B6AC-F45E8EF7DA5D}" dt="2022-11-21T18:14:32.147" v="5302" actId="20577"/>
          <ac:spMkLst>
            <pc:docMk/>
            <pc:sldMk cId="3893019275" sldId="2090650598"/>
            <ac:spMk id="2" creationId="{DC573420-1AE4-3999-D0A6-89CA272F8EEF}"/>
          </ac:spMkLst>
        </pc:spChg>
        <pc:spChg chg="mod">
          <ac:chgData name="Kostas Leptokaropoulos" userId="1711f4c7-cc35-4eab-bce0-093cd0a99d7f" providerId="ADAL" clId="{967D2C78-A19D-437C-B6AC-F45E8EF7DA5D}" dt="2022-11-21T10:40:52.992" v="2472" actId="20577"/>
          <ac:spMkLst>
            <pc:docMk/>
            <pc:sldMk cId="3893019275" sldId="2090650598"/>
            <ac:spMk id="7" creationId="{36F5B8DD-68C7-F680-D6D1-5B7CD7963170}"/>
          </ac:spMkLst>
        </pc:spChg>
      </pc:sldChg>
      <pc:sldChg chg="addSp delSp modSp new del mod ord modAnim modNotesTx">
        <pc:chgData name="Kostas Leptokaropoulos" userId="1711f4c7-cc35-4eab-bce0-093cd0a99d7f" providerId="ADAL" clId="{967D2C78-A19D-437C-B6AC-F45E8EF7DA5D}" dt="2022-11-23T15:56:11.977" v="7310" actId="47"/>
        <pc:sldMkLst>
          <pc:docMk/>
          <pc:sldMk cId="217113066" sldId="2090650599"/>
        </pc:sldMkLst>
        <pc:spChg chg="del">
          <ac:chgData name="Kostas Leptokaropoulos" userId="1711f4c7-cc35-4eab-bce0-093cd0a99d7f" providerId="ADAL" clId="{967D2C78-A19D-437C-B6AC-F45E8EF7DA5D}" dt="2022-11-20T12:17:23.607" v="201" actId="478"/>
          <ac:spMkLst>
            <pc:docMk/>
            <pc:sldMk cId="217113066" sldId="2090650599"/>
            <ac:spMk id="2" creationId="{F322AE89-3249-FAFB-C321-B488752FBB7F}"/>
          </ac:spMkLst>
        </pc:spChg>
        <pc:spChg chg="del">
          <ac:chgData name="Kostas Leptokaropoulos" userId="1711f4c7-cc35-4eab-bce0-093cd0a99d7f" providerId="ADAL" clId="{967D2C78-A19D-437C-B6AC-F45E8EF7DA5D}" dt="2022-11-20T12:17:14.952" v="198" actId="478"/>
          <ac:spMkLst>
            <pc:docMk/>
            <pc:sldMk cId="217113066" sldId="2090650599"/>
            <ac:spMk id="3" creationId="{5F291FD0-1E05-67A6-4B28-095440E09945}"/>
          </ac:spMkLst>
        </pc:spChg>
        <pc:spChg chg="add del mod">
          <ac:chgData name="Kostas Leptokaropoulos" userId="1711f4c7-cc35-4eab-bce0-093cd0a99d7f" providerId="ADAL" clId="{967D2C78-A19D-437C-B6AC-F45E8EF7DA5D}" dt="2022-11-20T12:17:22.499" v="200"/>
          <ac:spMkLst>
            <pc:docMk/>
            <pc:sldMk cId="217113066" sldId="2090650599"/>
            <ac:spMk id="4" creationId="{839A2DB3-496E-D1DA-C284-36A723E06B09}"/>
          </ac:spMkLst>
        </pc:spChg>
        <pc:spChg chg="add mod">
          <ac:chgData name="Kostas Leptokaropoulos" userId="1711f4c7-cc35-4eab-bce0-093cd0a99d7f" providerId="ADAL" clId="{967D2C78-A19D-437C-B6AC-F45E8EF7DA5D}" dt="2022-11-20T12:17:24.606" v="202"/>
          <ac:spMkLst>
            <pc:docMk/>
            <pc:sldMk cId="217113066" sldId="2090650599"/>
            <ac:spMk id="5" creationId="{5B58B1F7-8A43-4ADB-EAE8-474F2005B1C6}"/>
          </ac:spMkLst>
        </pc:spChg>
        <pc:picChg chg="add mod">
          <ac:chgData name="Kostas Leptokaropoulos" userId="1711f4c7-cc35-4eab-bce0-093cd0a99d7f" providerId="ADAL" clId="{967D2C78-A19D-437C-B6AC-F45E8EF7DA5D}" dt="2022-11-21T12:14:52.772" v="3454" actId="1440"/>
          <ac:picMkLst>
            <pc:docMk/>
            <pc:sldMk cId="217113066" sldId="2090650599"/>
            <ac:picMk id="6" creationId="{06D50919-B664-58B8-76F5-79B79014765C}"/>
          </ac:picMkLst>
        </pc:picChg>
        <pc:picChg chg="add del mod modCrop">
          <ac:chgData name="Kostas Leptokaropoulos" userId="1711f4c7-cc35-4eab-bce0-093cd0a99d7f" providerId="ADAL" clId="{967D2C78-A19D-437C-B6AC-F45E8EF7DA5D}" dt="2022-11-20T12:23:50.029" v="304" actId="478"/>
          <ac:picMkLst>
            <pc:docMk/>
            <pc:sldMk cId="217113066" sldId="2090650599"/>
            <ac:picMk id="8" creationId="{65707EB7-60B0-1799-556A-D51E5DA617AC}"/>
          </ac:picMkLst>
        </pc:picChg>
        <pc:picChg chg="add mod modCrop">
          <ac:chgData name="Kostas Leptokaropoulos" userId="1711f4c7-cc35-4eab-bce0-093cd0a99d7f" providerId="ADAL" clId="{967D2C78-A19D-437C-B6AC-F45E8EF7DA5D}" dt="2022-11-20T12:24:05.583" v="315" actId="1440"/>
          <ac:picMkLst>
            <pc:docMk/>
            <pc:sldMk cId="217113066" sldId="2090650599"/>
            <ac:picMk id="10" creationId="{844D299B-1221-B881-F495-BF2A418D08F6}"/>
          </ac:picMkLst>
        </pc:picChg>
      </pc:sldChg>
      <pc:sldChg chg="new del">
        <pc:chgData name="Kostas Leptokaropoulos" userId="1711f4c7-cc35-4eab-bce0-093cd0a99d7f" providerId="ADAL" clId="{967D2C78-A19D-437C-B6AC-F45E8EF7DA5D}" dt="2022-11-23T15:56:08.413" v="7306" actId="47"/>
        <pc:sldMkLst>
          <pc:docMk/>
          <pc:sldMk cId="1128210533" sldId="2090650600"/>
        </pc:sldMkLst>
      </pc:sldChg>
      <pc:sldChg chg="add del">
        <pc:chgData name="Kostas Leptokaropoulos" userId="1711f4c7-cc35-4eab-bce0-093cd0a99d7f" providerId="ADAL" clId="{967D2C78-A19D-437C-B6AC-F45E8EF7DA5D}" dt="2022-11-23T15:56:13.589" v="7311" actId="47"/>
        <pc:sldMkLst>
          <pc:docMk/>
          <pc:sldMk cId="984991814" sldId="2090650601"/>
        </pc:sldMkLst>
      </pc:sldChg>
      <pc:sldChg chg="new del">
        <pc:chgData name="Kostas Leptokaropoulos" userId="1711f4c7-cc35-4eab-bce0-093cd0a99d7f" providerId="ADAL" clId="{967D2C78-A19D-437C-B6AC-F45E8EF7DA5D}" dt="2022-11-21T13:25:15.127" v="4550" actId="47"/>
        <pc:sldMkLst>
          <pc:docMk/>
          <pc:sldMk cId="2721785869" sldId="2090650602"/>
        </pc:sldMkLst>
      </pc:sldChg>
    </pc:docChg>
  </pc:docChgLst>
  <pc:docChgLst>
    <pc:chgData name="Kostas Leptokaropoulos" userId="1711f4c7-cc35-4eab-bce0-093cd0a99d7f" providerId="ADAL" clId="{A138972E-73D0-47E1-AA28-DD536AA8010A}"/>
    <pc:docChg chg="undo redo custSel addSld delSld modSld sldOrd">
      <pc:chgData name="Kostas Leptokaropoulos" userId="1711f4c7-cc35-4eab-bce0-093cd0a99d7f" providerId="ADAL" clId="{A138972E-73D0-47E1-AA28-DD536AA8010A}" dt="2022-11-11T10:37:36.508" v="3768"/>
      <pc:docMkLst>
        <pc:docMk/>
      </pc:docMkLst>
      <pc:sldChg chg="modSp mod">
        <pc:chgData name="Kostas Leptokaropoulos" userId="1711f4c7-cc35-4eab-bce0-093cd0a99d7f" providerId="ADAL" clId="{A138972E-73D0-47E1-AA28-DD536AA8010A}" dt="2022-11-11T10:36:00.902" v="3748" actId="20577"/>
        <pc:sldMkLst>
          <pc:docMk/>
          <pc:sldMk cId="2784395857" sldId="275"/>
        </pc:sldMkLst>
        <pc:spChg chg="mod">
          <ac:chgData name="Kostas Leptokaropoulos" userId="1711f4c7-cc35-4eab-bce0-093cd0a99d7f" providerId="ADAL" clId="{A138972E-73D0-47E1-AA28-DD536AA8010A}" dt="2022-11-11T10:36:00.902" v="3748" actId="20577"/>
          <ac:spMkLst>
            <pc:docMk/>
            <pc:sldMk cId="2784395857" sldId="275"/>
            <ac:spMk id="3" creationId="{00000000-0000-0000-0000-000000000000}"/>
          </ac:spMkLst>
        </pc:spChg>
      </pc:sldChg>
      <pc:sldChg chg="modSp del mod">
        <pc:chgData name="Kostas Leptokaropoulos" userId="1711f4c7-cc35-4eab-bce0-093cd0a99d7f" providerId="ADAL" clId="{A138972E-73D0-47E1-AA28-DD536AA8010A}" dt="2022-11-10T11:26:18.839" v="1981" actId="47"/>
        <pc:sldMkLst>
          <pc:docMk/>
          <pc:sldMk cId="2742093833" sldId="276"/>
        </pc:sldMkLst>
        <pc:spChg chg="mod">
          <ac:chgData name="Kostas Leptokaropoulos" userId="1711f4c7-cc35-4eab-bce0-093cd0a99d7f" providerId="ADAL" clId="{A138972E-73D0-47E1-AA28-DD536AA8010A}" dt="2022-11-10T11:24:51" v="1977" actId="20577"/>
          <ac:spMkLst>
            <pc:docMk/>
            <pc:sldMk cId="2742093833" sldId="276"/>
            <ac:spMk id="3" creationId="{295CB0C1-A43E-ACC2-04C6-06045C95F71D}"/>
          </ac:spMkLst>
        </pc:spChg>
        <pc:picChg chg="mod">
          <ac:chgData name="Kostas Leptokaropoulos" userId="1711f4c7-cc35-4eab-bce0-093cd0a99d7f" providerId="ADAL" clId="{A138972E-73D0-47E1-AA28-DD536AA8010A}" dt="2022-11-10T11:17:05.505" v="1834" actId="1076"/>
          <ac:picMkLst>
            <pc:docMk/>
            <pc:sldMk cId="2742093833" sldId="276"/>
            <ac:picMk id="4" creationId="{CB14C0CC-E70C-ED49-ED36-00DE18886314}"/>
          </ac:picMkLst>
        </pc:picChg>
        <pc:picChg chg="mod">
          <ac:chgData name="Kostas Leptokaropoulos" userId="1711f4c7-cc35-4eab-bce0-093cd0a99d7f" providerId="ADAL" clId="{A138972E-73D0-47E1-AA28-DD536AA8010A}" dt="2022-11-10T11:22:41.065" v="1941" actId="1076"/>
          <ac:picMkLst>
            <pc:docMk/>
            <pc:sldMk cId="2742093833" sldId="276"/>
            <ac:picMk id="3074" creationId="{CA409361-6335-B90F-68B8-DDC5BCAD52A6}"/>
          </ac:picMkLst>
        </pc:picChg>
        <pc:picChg chg="mod">
          <ac:chgData name="Kostas Leptokaropoulos" userId="1711f4c7-cc35-4eab-bce0-093cd0a99d7f" providerId="ADAL" clId="{A138972E-73D0-47E1-AA28-DD536AA8010A}" dt="2022-11-04T13:20:25.823" v="56" actId="1076"/>
          <ac:picMkLst>
            <pc:docMk/>
            <pc:sldMk cId="2742093833" sldId="276"/>
            <ac:picMk id="3078" creationId="{1350BAD0-8EFC-8BF9-0CD4-698B15FB71D3}"/>
          </ac:picMkLst>
        </pc:picChg>
        <pc:picChg chg="mod">
          <ac:chgData name="Kostas Leptokaropoulos" userId="1711f4c7-cc35-4eab-bce0-093cd0a99d7f" providerId="ADAL" clId="{A138972E-73D0-47E1-AA28-DD536AA8010A}" dt="2022-11-10T11:22:39.208" v="1940" actId="1076"/>
          <ac:picMkLst>
            <pc:docMk/>
            <pc:sldMk cId="2742093833" sldId="276"/>
            <ac:picMk id="3080" creationId="{497461EE-6ECB-2045-B591-D8B5BE1C842E}"/>
          </ac:picMkLst>
        </pc:picChg>
        <pc:picChg chg="mod">
          <ac:chgData name="Kostas Leptokaropoulos" userId="1711f4c7-cc35-4eab-bce0-093cd0a99d7f" providerId="ADAL" clId="{A138972E-73D0-47E1-AA28-DD536AA8010A}" dt="2022-11-10T11:17:07.104" v="1835" actId="1076"/>
          <ac:picMkLst>
            <pc:docMk/>
            <pc:sldMk cId="2742093833" sldId="276"/>
            <ac:picMk id="3081" creationId="{C2296B40-C963-2E0C-C8DC-20D26537FAFF}"/>
          </ac:picMkLst>
        </pc:picChg>
        <pc:picChg chg="mod">
          <ac:chgData name="Kostas Leptokaropoulos" userId="1711f4c7-cc35-4eab-bce0-093cd0a99d7f" providerId="ADAL" clId="{A138972E-73D0-47E1-AA28-DD536AA8010A}" dt="2022-11-10T11:17:04.587" v="1833" actId="1076"/>
          <ac:picMkLst>
            <pc:docMk/>
            <pc:sldMk cId="2742093833" sldId="276"/>
            <ac:picMk id="3083" creationId="{C627DEC6-FAC8-88A5-69CB-244354D000D0}"/>
          </ac:picMkLst>
        </pc:picChg>
      </pc:sldChg>
      <pc:sldChg chg="addSp delSp modSp del mod ord">
        <pc:chgData name="Kostas Leptokaropoulos" userId="1711f4c7-cc35-4eab-bce0-093cd0a99d7f" providerId="ADAL" clId="{A138972E-73D0-47E1-AA28-DD536AA8010A}" dt="2022-11-10T11:33:03.586" v="2233" actId="47"/>
        <pc:sldMkLst>
          <pc:docMk/>
          <pc:sldMk cId="2042150852" sldId="277"/>
        </pc:sldMkLst>
        <pc:spChg chg="del">
          <ac:chgData name="Kostas Leptokaropoulos" userId="1711f4c7-cc35-4eab-bce0-093cd0a99d7f" providerId="ADAL" clId="{A138972E-73D0-47E1-AA28-DD536AA8010A}" dt="2022-11-04T13:31:50.192" v="84" actId="21"/>
          <ac:spMkLst>
            <pc:docMk/>
            <pc:sldMk cId="2042150852" sldId="277"/>
            <ac:spMk id="3" creationId="{85E8262A-D720-3F6F-F715-F45EAFF47040}"/>
          </ac:spMkLst>
        </pc:spChg>
        <pc:spChg chg="add mod">
          <ac:chgData name="Kostas Leptokaropoulos" userId="1711f4c7-cc35-4eab-bce0-093cd0a99d7f" providerId="ADAL" clId="{A138972E-73D0-47E1-AA28-DD536AA8010A}" dt="2022-11-04T13:31:50.192" v="84" actId="21"/>
          <ac:spMkLst>
            <pc:docMk/>
            <pc:sldMk cId="2042150852" sldId="277"/>
            <ac:spMk id="5" creationId="{E5A2C039-F43E-24E8-780E-35398C93D808}"/>
          </ac:spMkLst>
        </pc:spChg>
      </pc:sldChg>
      <pc:sldChg chg="modSp mod">
        <pc:chgData name="Kostas Leptokaropoulos" userId="1711f4c7-cc35-4eab-bce0-093cd0a99d7f" providerId="ADAL" clId="{A138972E-73D0-47E1-AA28-DD536AA8010A}" dt="2022-11-10T11:16:43.051" v="1829" actId="114"/>
        <pc:sldMkLst>
          <pc:docMk/>
          <pc:sldMk cId="2194830956" sldId="278"/>
        </pc:sldMkLst>
        <pc:spChg chg="mod">
          <ac:chgData name="Kostas Leptokaropoulos" userId="1711f4c7-cc35-4eab-bce0-093cd0a99d7f" providerId="ADAL" clId="{A138972E-73D0-47E1-AA28-DD536AA8010A}" dt="2022-11-10T11:16:43.051" v="1829" actId="114"/>
          <ac:spMkLst>
            <pc:docMk/>
            <pc:sldMk cId="2194830956" sldId="278"/>
            <ac:spMk id="3" creationId="{A15C3B42-D55D-A47F-22A5-E9D7E278653D}"/>
          </ac:spMkLst>
        </pc:spChg>
      </pc:sldChg>
      <pc:sldChg chg="addSp delSp modSp mod modNotesTx">
        <pc:chgData name="Kostas Leptokaropoulos" userId="1711f4c7-cc35-4eab-bce0-093cd0a99d7f" providerId="ADAL" clId="{A138972E-73D0-47E1-AA28-DD536AA8010A}" dt="2022-11-11T10:14:11.633" v="3648" actId="14100"/>
        <pc:sldMkLst>
          <pc:docMk/>
          <pc:sldMk cId="1991841351" sldId="279"/>
        </pc:sldMkLst>
        <pc:spChg chg="mod">
          <ac:chgData name="Kostas Leptokaropoulos" userId="1711f4c7-cc35-4eab-bce0-093cd0a99d7f" providerId="ADAL" clId="{A138972E-73D0-47E1-AA28-DD536AA8010A}" dt="2022-11-11T10:12:36.152" v="3585" actId="20577"/>
          <ac:spMkLst>
            <pc:docMk/>
            <pc:sldMk cId="1991841351" sldId="279"/>
            <ac:spMk id="2" creationId="{EA8425ED-4180-1C53-F6A6-1E6267D6A2C4}"/>
          </ac:spMkLst>
        </pc:spChg>
        <pc:spChg chg="mod">
          <ac:chgData name="Kostas Leptokaropoulos" userId="1711f4c7-cc35-4eab-bce0-093cd0a99d7f" providerId="ADAL" clId="{A138972E-73D0-47E1-AA28-DD536AA8010A}" dt="2022-11-10T11:20:06.686" v="1860" actId="20577"/>
          <ac:spMkLst>
            <pc:docMk/>
            <pc:sldMk cId="1991841351" sldId="279"/>
            <ac:spMk id="3" creationId="{1B3AB4BF-5FA3-866B-09FF-513351957D43}"/>
          </ac:spMkLst>
        </pc:spChg>
        <pc:picChg chg="add mod ord modCrop">
          <ac:chgData name="Kostas Leptokaropoulos" userId="1711f4c7-cc35-4eab-bce0-093cd0a99d7f" providerId="ADAL" clId="{A138972E-73D0-47E1-AA28-DD536AA8010A}" dt="2022-11-11T10:13:56.381" v="3638" actId="1038"/>
          <ac:picMkLst>
            <pc:docMk/>
            <pc:sldMk cId="1991841351" sldId="279"/>
            <ac:picMk id="5" creationId="{4C512FF5-BBB7-AC57-0847-5BC2B288C5B0}"/>
          </ac:picMkLst>
        </pc:picChg>
        <pc:picChg chg="add del mod">
          <ac:chgData name="Kostas Leptokaropoulos" userId="1711f4c7-cc35-4eab-bce0-093cd0a99d7f" providerId="ADAL" clId="{A138972E-73D0-47E1-AA28-DD536AA8010A}" dt="2022-11-11T10:07:28.705" v="3550" actId="21"/>
          <ac:picMkLst>
            <pc:docMk/>
            <pc:sldMk cId="1991841351" sldId="279"/>
            <ac:picMk id="6" creationId="{B62FAA6D-552F-5EC2-BC3E-0E55651ACAB8}"/>
          </ac:picMkLst>
        </pc:picChg>
        <pc:picChg chg="add del mod">
          <ac:chgData name="Kostas Leptokaropoulos" userId="1711f4c7-cc35-4eab-bce0-093cd0a99d7f" providerId="ADAL" clId="{A138972E-73D0-47E1-AA28-DD536AA8010A}" dt="2022-11-11T10:07:28.705" v="3550" actId="21"/>
          <ac:picMkLst>
            <pc:docMk/>
            <pc:sldMk cId="1991841351" sldId="279"/>
            <ac:picMk id="7" creationId="{F8AC1D3B-690F-152B-FC6D-14CAFCC54D4B}"/>
          </ac:picMkLst>
        </pc:picChg>
        <pc:picChg chg="add del mod">
          <ac:chgData name="Kostas Leptokaropoulos" userId="1711f4c7-cc35-4eab-bce0-093cd0a99d7f" providerId="ADAL" clId="{A138972E-73D0-47E1-AA28-DD536AA8010A}" dt="2022-11-11T10:07:28.705" v="3550" actId="21"/>
          <ac:picMkLst>
            <pc:docMk/>
            <pc:sldMk cId="1991841351" sldId="279"/>
            <ac:picMk id="8" creationId="{8E49A990-D99C-A794-81DD-CB1FB16567A8}"/>
          </ac:picMkLst>
        </pc:picChg>
        <pc:picChg chg="add del mod">
          <ac:chgData name="Kostas Leptokaropoulos" userId="1711f4c7-cc35-4eab-bce0-093cd0a99d7f" providerId="ADAL" clId="{A138972E-73D0-47E1-AA28-DD536AA8010A}" dt="2022-11-11T10:13:12.727" v="3598" actId="478"/>
          <ac:picMkLst>
            <pc:docMk/>
            <pc:sldMk cId="1991841351" sldId="279"/>
            <ac:picMk id="9" creationId="{7F23647A-07AC-F9E7-EDBA-7D6BA0373A3F}"/>
          </ac:picMkLst>
        </pc:picChg>
        <pc:picChg chg="add mod">
          <ac:chgData name="Kostas Leptokaropoulos" userId="1711f4c7-cc35-4eab-bce0-093cd0a99d7f" providerId="ADAL" clId="{A138972E-73D0-47E1-AA28-DD536AA8010A}" dt="2022-11-11T10:14:11.633" v="3648" actId="14100"/>
          <ac:picMkLst>
            <pc:docMk/>
            <pc:sldMk cId="1991841351" sldId="279"/>
            <ac:picMk id="11" creationId="{6453BC60-2F86-7BC2-668A-1089326E49F3}"/>
          </ac:picMkLst>
        </pc:picChg>
        <pc:picChg chg="add del">
          <ac:chgData name="Kostas Leptokaropoulos" userId="1711f4c7-cc35-4eab-bce0-093cd0a99d7f" providerId="ADAL" clId="{A138972E-73D0-47E1-AA28-DD536AA8010A}" dt="2022-11-04T16:33:53.595" v="1815"/>
          <ac:picMkLst>
            <pc:docMk/>
            <pc:sldMk cId="1991841351" sldId="279"/>
            <ac:picMk id="1026" creationId="{A5E640C9-B0A5-C86E-55F4-B80DA774A467}"/>
          </ac:picMkLst>
        </pc:picChg>
      </pc:sldChg>
      <pc:sldChg chg="modSp mod">
        <pc:chgData name="Kostas Leptokaropoulos" userId="1711f4c7-cc35-4eab-bce0-093cd0a99d7f" providerId="ADAL" clId="{A138972E-73D0-47E1-AA28-DD536AA8010A}" dt="2022-11-11T10:21:35.504" v="3707" actId="207"/>
        <pc:sldMkLst>
          <pc:docMk/>
          <pc:sldMk cId="4065418751" sldId="280"/>
        </pc:sldMkLst>
        <pc:spChg chg="mod">
          <ac:chgData name="Kostas Leptokaropoulos" userId="1711f4c7-cc35-4eab-bce0-093cd0a99d7f" providerId="ADAL" clId="{A138972E-73D0-47E1-AA28-DD536AA8010A}" dt="2022-11-11T10:21:35.504" v="3707" actId="207"/>
          <ac:spMkLst>
            <pc:docMk/>
            <pc:sldMk cId="4065418751" sldId="280"/>
            <ac:spMk id="3" creationId="{3F19E4E4-D321-912C-B440-FDFE00FF039F}"/>
          </ac:spMkLst>
        </pc:spChg>
      </pc:sldChg>
      <pc:sldChg chg="addSp delSp modSp mod ord">
        <pc:chgData name="Kostas Leptokaropoulos" userId="1711f4c7-cc35-4eab-bce0-093cd0a99d7f" providerId="ADAL" clId="{A138972E-73D0-47E1-AA28-DD536AA8010A}" dt="2022-11-04T16:19:53.286" v="1549" actId="478"/>
        <pc:sldMkLst>
          <pc:docMk/>
          <pc:sldMk cId="3797890040" sldId="281"/>
        </pc:sldMkLst>
        <pc:spChg chg="del mod">
          <ac:chgData name="Kostas Leptokaropoulos" userId="1711f4c7-cc35-4eab-bce0-093cd0a99d7f" providerId="ADAL" clId="{A138972E-73D0-47E1-AA28-DD536AA8010A}" dt="2022-11-04T15:45:59.181" v="531" actId="21"/>
          <ac:spMkLst>
            <pc:docMk/>
            <pc:sldMk cId="3797890040" sldId="281"/>
            <ac:spMk id="2" creationId="{89227DB0-24A5-96EC-6D05-125D1D28D647}"/>
          </ac:spMkLst>
        </pc:spChg>
        <pc:spChg chg="add del mod">
          <ac:chgData name="Kostas Leptokaropoulos" userId="1711f4c7-cc35-4eab-bce0-093cd0a99d7f" providerId="ADAL" clId="{A138972E-73D0-47E1-AA28-DD536AA8010A}" dt="2022-11-04T15:45:48.560" v="525"/>
          <ac:spMkLst>
            <pc:docMk/>
            <pc:sldMk cId="3797890040" sldId="281"/>
            <ac:spMk id="3" creationId="{BBD67389-04D7-AB16-0702-AF82B98DC229}"/>
          </ac:spMkLst>
        </pc:spChg>
        <pc:spChg chg="add del mod">
          <ac:chgData name="Kostas Leptokaropoulos" userId="1711f4c7-cc35-4eab-bce0-093cd0a99d7f" providerId="ADAL" clId="{A138972E-73D0-47E1-AA28-DD536AA8010A}" dt="2022-11-04T15:45:54.089" v="528"/>
          <ac:spMkLst>
            <pc:docMk/>
            <pc:sldMk cId="3797890040" sldId="281"/>
            <ac:spMk id="15" creationId="{989459A9-8775-86D8-A8BD-EC3ED9CD243D}"/>
          </ac:spMkLst>
        </pc:spChg>
        <pc:spChg chg="add mod">
          <ac:chgData name="Kostas Leptokaropoulos" userId="1711f4c7-cc35-4eab-bce0-093cd0a99d7f" providerId="ADAL" clId="{A138972E-73D0-47E1-AA28-DD536AA8010A}" dt="2022-11-04T15:45:57.166" v="530"/>
          <ac:spMkLst>
            <pc:docMk/>
            <pc:sldMk cId="3797890040" sldId="281"/>
            <ac:spMk id="16" creationId="{BC2E7E37-B1B2-5ADD-586B-33F4D5B22035}"/>
          </ac:spMkLst>
        </pc:spChg>
        <pc:spChg chg="add del mod">
          <ac:chgData name="Kostas Leptokaropoulos" userId="1711f4c7-cc35-4eab-bce0-093cd0a99d7f" providerId="ADAL" clId="{A138972E-73D0-47E1-AA28-DD536AA8010A}" dt="2022-11-04T16:19:48.473" v="1527" actId="21"/>
          <ac:spMkLst>
            <pc:docMk/>
            <pc:sldMk cId="3797890040" sldId="281"/>
            <ac:spMk id="22" creationId="{12A49B7D-E6D9-B224-3456-5896CFF13D02}"/>
          </ac:spMkLst>
        </pc:spChg>
        <pc:spChg chg="add del mod">
          <ac:chgData name="Kostas Leptokaropoulos" userId="1711f4c7-cc35-4eab-bce0-093cd0a99d7f" providerId="ADAL" clId="{A138972E-73D0-47E1-AA28-DD536AA8010A}" dt="2022-11-04T16:19:53.286" v="1549" actId="478"/>
          <ac:spMkLst>
            <pc:docMk/>
            <pc:sldMk cId="3797890040" sldId="281"/>
            <ac:spMk id="23" creationId="{C2094EBA-F8EA-D512-DC9B-3611D93CEEA7}"/>
          </ac:spMkLst>
        </pc:spChg>
      </pc:sldChg>
      <pc:sldChg chg="addSp delSp modSp ord">
        <pc:chgData name="Kostas Leptokaropoulos" userId="1711f4c7-cc35-4eab-bce0-093cd0a99d7f" providerId="ADAL" clId="{A138972E-73D0-47E1-AA28-DD536AA8010A}" dt="2022-11-10T15:03:03.458" v="2870"/>
        <pc:sldMkLst>
          <pc:docMk/>
          <pc:sldMk cId="3088858476" sldId="282"/>
        </pc:sldMkLst>
        <pc:spChg chg="del">
          <ac:chgData name="Kostas Leptokaropoulos" userId="1711f4c7-cc35-4eab-bce0-093cd0a99d7f" providerId="ADAL" clId="{A138972E-73D0-47E1-AA28-DD536AA8010A}" dt="2022-11-10T15:02:52.301" v="2868"/>
          <ac:spMkLst>
            <pc:docMk/>
            <pc:sldMk cId="3088858476" sldId="282"/>
            <ac:spMk id="3" creationId="{A2DE46B2-7D49-0459-2F26-8A664AEAD85E}"/>
          </ac:spMkLst>
        </pc:spChg>
        <pc:picChg chg="add mod">
          <ac:chgData name="Kostas Leptokaropoulos" userId="1711f4c7-cc35-4eab-bce0-093cd0a99d7f" providerId="ADAL" clId="{A138972E-73D0-47E1-AA28-DD536AA8010A}" dt="2022-11-10T15:02:52.301" v="2868"/>
          <ac:picMkLst>
            <pc:docMk/>
            <pc:sldMk cId="3088858476" sldId="282"/>
            <ac:picMk id="4" creationId="{7D413CB0-8AF7-3A78-E200-D3F137BD285C}"/>
          </ac:picMkLst>
        </pc:picChg>
      </pc:sldChg>
      <pc:sldChg chg="modSp mod">
        <pc:chgData name="Kostas Leptokaropoulos" userId="1711f4c7-cc35-4eab-bce0-093cd0a99d7f" providerId="ADAL" clId="{A138972E-73D0-47E1-AA28-DD536AA8010A}" dt="2022-11-10T11:50:56.773" v="2364" actId="403"/>
        <pc:sldMkLst>
          <pc:docMk/>
          <pc:sldMk cId="3412322678" sldId="283"/>
        </pc:sldMkLst>
        <pc:spChg chg="mod">
          <ac:chgData name="Kostas Leptokaropoulos" userId="1711f4c7-cc35-4eab-bce0-093cd0a99d7f" providerId="ADAL" clId="{A138972E-73D0-47E1-AA28-DD536AA8010A}" dt="2022-11-10T11:50:56.773" v="2364" actId="403"/>
          <ac:spMkLst>
            <pc:docMk/>
            <pc:sldMk cId="3412322678" sldId="283"/>
            <ac:spMk id="3" creationId="{24FCB3C1-E768-7F06-8D26-0E4FD3A55A7D}"/>
          </ac:spMkLst>
        </pc:spChg>
      </pc:sldChg>
      <pc:sldChg chg="add ord">
        <pc:chgData name="Kostas Leptokaropoulos" userId="1711f4c7-cc35-4eab-bce0-093cd0a99d7f" providerId="ADAL" clId="{A138972E-73D0-47E1-AA28-DD536AA8010A}" dt="2022-11-11T10:15:26.683" v="3650"/>
        <pc:sldMkLst>
          <pc:docMk/>
          <pc:sldMk cId="459215899" sldId="483"/>
        </pc:sldMkLst>
      </pc:sldChg>
      <pc:sldChg chg="modSp mod">
        <pc:chgData name="Kostas Leptokaropoulos" userId="1711f4c7-cc35-4eab-bce0-093cd0a99d7f" providerId="ADAL" clId="{A138972E-73D0-47E1-AA28-DD536AA8010A}" dt="2022-11-10T11:31:08.814" v="2226" actId="27636"/>
        <pc:sldMkLst>
          <pc:docMk/>
          <pc:sldMk cId="2376249117" sldId="487"/>
        </pc:sldMkLst>
        <pc:spChg chg="mod">
          <ac:chgData name="Kostas Leptokaropoulos" userId="1711f4c7-cc35-4eab-bce0-093cd0a99d7f" providerId="ADAL" clId="{A138972E-73D0-47E1-AA28-DD536AA8010A}" dt="2022-11-10T11:31:08.814" v="2226" actId="27636"/>
          <ac:spMkLst>
            <pc:docMk/>
            <pc:sldMk cId="2376249117" sldId="487"/>
            <ac:spMk id="3" creationId="{00000000-0000-0000-0000-000000000000}"/>
          </ac:spMkLst>
        </pc:spChg>
        <pc:picChg chg="mod">
          <ac:chgData name="Kostas Leptokaropoulos" userId="1711f4c7-cc35-4eab-bce0-093cd0a99d7f" providerId="ADAL" clId="{A138972E-73D0-47E1-AA28-DD536AA8010A}" dt="2022-11-10T11:30:30.832" v="2222" actId="14100"/>
          <ac:picMkLst>
            <pc:docMk/>
            <pc:sldMk cId="2376249117" sldId="487"/>
            <ac:picMk id="5" creationId="{DC590407-2C74-465D-98F2-BB1ED56553E1}"/>
          </ac:picMkLst>
        </pc:picChg>
      </pc:sldChg>
      <pc:sldChg chg="addSp delSp modSp mod ord">
        <pc:chgData name="Kostas Leptokaropoulos" userId="1711f4c7-cc35-4eab-bce0-093cd0a99d7f" providerId="ADAL" clId="{A138972E-73D0-47E1-AA28-DD536AA8010A}" dt="2022-11-04T16:27:20.137" v="1704"/>
        <pc:sldMkLst>
          <pc:docMk/>
          <pc:sldMk cId="3721546948" sldId="497"/>
        </pc:sldMkLst>
        <pc:spChg chg="mod">
          <ac:chgData name="Kostas Leptokaropoulos" userId="1711f4c7-cc35-4eab-bce0-093cd0a99d7f" providerId="ADAL" clId="{A138972E-73D0-47E1-AA28-DD536AA8010A}" dt="2022-11-04T15:41:42.965" v="421" actId="20577"/>
          <ac:spMkLst>
            <pc:docMk/>
            <pc:sldMk cId="3721546948" sldId="497"/>
            <ac:spMk id="2" creationId="{00000000-0000-0000-0000-000000000000}"/>
          </ac:spMkLst>
        </pc:spChg>
        <pc:spChg chg="mod">
          <ac:chgData name="Kostas Leptokaropoulos" userId="1711f4c7-cc35-4eab-bce0-093cd0a99d7f" providerId="ADAL" clId="{A138972E-73D0-47E1-AA28-DD536AA8010A}" dt="2022-11-04T15:42:18.287" v="451" actId="1038"/>
          <ac:spMkLst>
            <pc:docMk/>
            <pc:sldMk cId="3721546948" sldId="497"/>
            <ac:spMk id="3" creationId="{0EE7DA8F-012E-4575-B83A-CD7386396CA6}"/>
          </ac:spMkLst>
        </pc:spChg>
        <pc:spChg chg="del mod">
          <ac:chgData name="Kostas Leptokaropoulos" userId="1711f4c7-cc35-4eab-bce0-093cd0a99d7f" providerId="ADAL" clId="{A138972E-73D0-47E1-AA28-DD536AA8010A}" dt="2022-11-04T15:38:57.560" v="366"/>
          <ac:spMkLst>
            <pc:docMk/>
            <pc:sldMk cId="3721546948" sldId="497"/>
            <ac:spMk id="9" creationId="{AAB629DB-871A-0C19-E09D-BF667D6594C5}"/>
          </ac:spMkLst>
        </pc:spChg>
        <pc:spChg chg="add mod">
          <ac:chgData name="Kostas Leptokaropoulos" userId="1711f4c7-cc35-4eab-bce0-093cd0a99d7f" providerId="ADAL" clId="{A138972E-73D0-47E1-AA28-DD536AA8010A}" dt="2022-11-04T15:43:16.465" v="512" actId="14100"/>
          <ac:spMkLst>
            <pc:docMk/>
            <pc:sldMk cId="3721546948" sldId="497"/>
            <ac:spMk id="10" creationId="{2073FA34-3639-8C9F-0BC4-DD1430B08DF3}"/>
          </ac:spMkLst>
        </pc:spChg>
        <pc:grpChg chg="mod">
          <ac:chgData name="Kostas Leptokaropoulos" userId="1711f4c7-cc35-4eab-bce0-093cd0a99d7f" providerId="ADAL" clId="{A138972E-73D0-47E1-AA28-DD536AA8010A}" dt="2022-11-04T15:42:18.287" v="451" actId="1038"/>
          <ac:grpSpMkLst>
            <pc:docMk/>
            <pc:sldMk cId="3721546948" sldId="497"/>
            <ac:grpSpMk id="4" creationId="{9B4870A9-349C-430C-9012-6467107D62C6}"/>
          </ac:grpSpMkLst>
        </pc:grpChg>
        <pc:picChg chg="mod">
          <ac:chgData name="Kostas Leptokaropoulos" userId="1711f4c7-cc35-4eab-bce0-093cd0a99d7f" providerId="ADAL" clId="{A138972E-73D0-47E1-AA28-DD536AA8010A}" dt="2022-11-04T15:42:18.287" v="451" actId="1038"/>
          <ac:picMkLst>
            <pc:docMk/>
            <pc:sldMk cId="3721546948" sldId="497"/>
            <ac:picMk id="6" creationId="{50A7DD7E-ACDC-4E4D-825C-4FF49D171865}"/>
          </ac:picMkLst>
        </pc:picChg>
      </pc:sldChg>
      <pc:sldChg chg="add">
        <pc:chgData name="Kostas Leptokaropoulos" userId="1711f4c7-cc35-4eab-bce0-093cd0a99d7f" providerId="ADAL" clId="{A138972E-73D0-47E1-AA28-DD536AA8010A}" dt="2022-11-10T16:39:55.454" v="3273"/>
        <pc:sldMkLst>
          <pc:docMk/>
          <pc:sldMk cId="1270804121" sldId="665"/>
        </pc:sldMkLst>
      </pc:sldChg>
      <pc:sldChg chg="add ord modNotes">
        <pc:chgData name="Kostas Leptokaropoulos" userId="1711f4c7-cc35-4eab-bce0-093cd0a99d7f" providerId="ADAL" clId="{A138972E-73D0-47E1-AA28-DD536AA8010A}" dt="2022-11-04T16:15:30" v="1502"/>
        <pc:sldMkLst>
          <pc:docMk/>
          <pc:sldMk cId="2441913516" sldId="819"/>
        </pc:sldMkLst>
      </pc:sldChg>
      <pc:sldChg chg="ord">
        <pc:chgData name="Kostas Leptokaropoulos" userId="1711f4c7-cc35-4eab-bce0-093cd0a99d7f" providerId="ADAL" clId="{A138972E-73D0-47E1-AA28-DD536AA8010A}" dt="2022-11-04T15:37:57.290" v="318"/>
        <pc:sldMkLst>
          <pc:docMk/>
          <pc:sldMk cId="1055571532" sldId="1095"/>
        </pc:sldMkLst>
      </pc:sldChg>
      <pc:sldChg chg="addSp delSp modSp add mod ord modAnim">
        <pc:chgData name="Kostas Leptokaropoulos" userId="1711f4c7-cc35-4eab-bce0-093cd0a99d7f" providerId="ADAL" clId="{A138972E-73D0-47E1-AA28-DD536AA8010A}" dt="2022-11-04T16:26:40.488" v="1702" actId="1036"/>
        <pc:sldMkLst>
          <pc:docMk/>
          <pc:sldMk cId="1616631967" sldId="1206"/>
        </pc:sldMkLst>
        <pc:spChg chg="mod">
          <ac:chgData name="Kostas Leptokaropoulos" userId="1711f4c7-cc35-4eab-bce0-093cd0a99d7f" providerId="ADAL" clId="{A138972E-73D0-47E1-AA28-DD536AA8010A}" dt="2022-11-04T16:20:48.483" v="1585" actId="6549"/>
          <ac:spMkLst>
            <pc:docMk/>
            <pc:sldMk cId="1616631967" sldId="1206"/>
            <ac:spMk id="2" creationId="{8434C20D-69BE-4419-A0C0-21EFDA8A4305}"/>
          </ac:spMkLst>
        </pc:spChg>
        <pc:spChg chg="add mod">
          <ac:chgData name="Kostas Leptokaropoulos" userId="1711f4c7-cc35-4eab-bce0-093cd0a99d7f" providerId="ADAL" clId="{A138972E-73D0-47E1-AA28-DD536AA8010A}" dt="2022-11-04T16:26:40.488" v="1702" actId="1036"/>
          <ac:spMkLst>
            <pc:docMk/>
            <pc:sldMk cId="1616631967" sldId="1206"/>
            <ac:spMk id="9" creationId="{EBFDF956-E1AA-DFF8-86D8-3C3C76F815EA}"/>
          </ac:spMkLst>
        </pc:spChg>
        <pc:spChg chg="add mod">
          <ac:chgData name="Kostas Leptokaropoulos" userId="1711f4c7-cc35-4eab-bce0-093cd0a99d7f" providerId="ADAL" clId="{A138972E-73D0-47E1-AA28-DD536AA8010A}" dt="2022-11-04T16:26:22.890" v="1678" actId="113"/>
          <ac:spMkLst>
            <pc:docMk/>
            <pc:sldMk cId="1616631967" sldId="1206"/>
            <ac:spMk id="10" creationId="{487E0DAB-5649-73E8-00A6-539F9EF1CB88}"/>
          </ac:spMkLst>
        </pc:spChg>
        <pc:spChg chg="add mod">
          <ac:chgData name="Kostas Leptokaropoulos" userId="1711f4c7-cc35-4eab-bce0-093cd0a99d7f" providerId="ADAL" clId="{A138972E-73D0-47E1-AA28-DD536AA8010A}" dt="2022-11-04T16:26:34.040" v="1700" actId="20577"/>
          <ac:spMkLst>
            <pc:docMk/>
            <pc:sldMk cId="1616631967" sldId="1206"/>
            <ac:spMk id="11" creationId="{CC0C9577-7B99-FB7F-9024-45C7BDB2FB0D}"/>
          </ac:spMkLst>
        </pc:spChg>
        <pc:picChg chg="mod">
          <ac:chgData name="Kostas Leptokaropoulos" userId="1711f4c7-cc35-4eab-bce0-093cd0a99d7f" providerId="ADAL" clId="{A138972E-73D0-47E1-AA28-DD536AA8010A}" dt="2022-11-04T16:25:48.094" v="1666" actId="1035"/>
          <ac:picMkLst>
            <pc:docMk/>
            <pc:sldMk cId="1616631967" sldId="1206"/>
            <ac:picMk id="4" creationId="{307CA686-2EC9-4DB5-A050-CB4780408787}"/>
          </ac:picMkLst>
        </pc:picChg>
        <pc:picChg chg="del mod">
          <ac:chgData name="Kostas Leptokaropoulos" userId="1711f4c7-cc35-4eab-bce0-093cd0a99d7f" providerId="ADAL" clId="{A138972E-73D0-47E1-AA28-DD536AA8010A}" dt="2022-11-04T16:21:10.068" v="1622" actId="478"/>
          <ac:picMkLst>
            <pc:docMk/>
            <pc:sldMk cId="1616631967" sldId="1206"/>
            <ac:picMk id="5" creationId="{6A3A6B1D-0BAE-493E-B19E-BAA4E655EDD6}"/>
          </ac:picMkLst>
        </pc:picChg>
        <pc:picChg chg="del mod">
          <ac:chgData name="Kostas Leptokaropoulos" userId="1711f4c7-cc35-4eab-bce0-093cd0a99d7f" providerId="ADAL" clId="{A138972E-73D0-47E1-AA28-DD536AA8010A}" dt="2022-11-04T16:21:04.530" v="1620" actId="478"/>
          <ac:picMkLst>
            <pc:docMk/>
            <pc:sldMk cId="1616631967" sldId="1206"/>
            <ac:picMk id="6" creationId="{86D242A0-52CC-4017-8E7D-71ABA61A471C}"/>
          </ac:picMkLst>
        </pc:picChg>
        <pc:picChg chg="add mod modCrop">
          <ac:chgData name="Kostas Leptokaropoulos" userId="1711f4c7-cc35-4eab-bce0-093cd0a99d7f" providerId="ADAL" clId="{A138972E-73D0-47E1-AA28-DD536AA8010A}" dt="2022-11-04T16:22:26.532" v="1632" actId="1076"/>
          <ac:picMkLst>
            <pc:docMk/>
            <pc:sldMk cId="1616631967" sldId="1206"/>
            <ac:picMk id="8" creationId="{59ABC44E-6170-6FDD-56A1-CA8F43AFEB13}"/>
          </ac:picMkLst>
        </pc:picChg>
      </pc:sldChg>
      <pc:sldChg chg="addSp delSp modSp add mod ord delAnim modAnim">
        <pc:chgData name="Kostas Leptokaropoulos" userId="1711f4c7-cc35-4eab-bce0-093cd0a99d7f" providerId="ADAL" clId="{A138972E-73D0-47E1-AA28-DD536AA8010A}" dt="2022-11-04T16:32:04.174" v="1813" actId="20577"/>
        <pc:sldMkLst>
          <pc:docMk/>
          <pc:sldMk cId="1352324945" sldId="1211"/>
        </pc:sldMkLst>
        <pc:spChg chg="mod">
          <ac:chgData name="Kostas Leptokaropoulos" userId="1711f4c7-cc35-4eab-bce0-093cd0a99d7f" providerId="ADAL" clId="{A138972E-73D0-47E1-AA28-DD536AA8010A}" dt="2022-11-04T16:32:04.174" v="1813" actId="20577"/>
          <ac:spMkLst>
            <pc:docMk/>
            <pc:sldMk cId="1352324945" sldId="1211"/>
            <ac:spMk id="16" creationId="{82691EE2-F432-4CCD-8645-608B90343E63}"/>
          </ac:spMkLst>
        </pc:spChg>
        <pc:spChg chg="add mod">
          <ac:chgData name="Kostas Leptokaropoulos" userId="1711f4c7-cc35-4eab-bce0-093cd0a99d7f" providerId="ADAL" clId="{A138972E-73D0-47E1-AA28-DD536AA8010A}" dt="2022-11-04T13:50:45.798" v="229" actId="14100"/>
          <ac:spMkLst>
            <pc:docMk/>
            <pc:sldMk cId="1352324945" sldId="1211"/>
            <ac:spMk id="18" creationId="{495EE78A-942B-E46E-B6F7-07CC9921F01A}"/>
          </ac:spMkLst>
        </pc:spChg>
        <pc:spChg chg="del mod">
          <ac:chgData name="Kostas Leptokaropoulos" userId="1711f4c7-cc35-4eab-bce0-093cd0a99d7f" providerId="ADAL" clId="{A138972E-73D0-47E1-AA28-DD536AA8010A}" dt="2022-11-04T13:50:06.019" v="200" actId="21"/>
          <ac:spMkLst>
            <pc:docMk/>
            <pc:sldMk cId="1352324945" sldId="1211"/>
            <ac:spMk id="21" creationId="{0CD92737-2636-4632-A3A5-643694CEC8CB}"/>
          </ac:spMkLst>
        </pc:spChg>
        <pc:picChg chg="add mod modCrop">
          <ac:chgData name="Kostas Leptokaropoulos" userId="1711f4c7-cc35-4eab-bce0-093cd0a99d7f" providerId="ADAL" clId="{A138972E-73D0-47E1-AA28-DD536AA8010A}" dt="2022-11-04T13:51:15.385" v="232" actId="1440"/>
          <ac:picMkLst>
            <pc:docMk/>
            <pc:sldMk cId="1352324945" sldId="1211"/>
            <ac:picMk id="7" creationId="{41451BCA-C056-335F-8622-7F2F8924936C}"/>
          </ac:picMkLst>
        </pc:picChg>
        <pc:picChg chg="del">
          <ac:chgData name="Kostas Leptokaropoulos" userId="1711f4c7-cc35-4eab-bce0-093cd0a99d7f" providerId="ADAL" clId="{A138972E-73D0-47E1-AA28-DD536AA8010A}" dt="2022-11-04T13:49:36.366" v="191" actId="478"/>
          <ac:picMkLst>
            <pc:docMk/>
            <pc:sldMk cId="1352324945" sldId="1211"/>
            <ac:picMk id="8" creationId="{179292A6-DC98-4BC7-8B7D-FB8E9E1FD326}"/>
          </ac:picMkLst>
        </pc:picChg>
        <pc:picChg chg="mod ord">
          <ac:chgData name="Kostas Leptokaropoulos" userId="1711f4c7-cc35-4eab-bce0-093cd0a99d7f" providerId="ADAL" clId="{A138972E-73D0-47E1-AA28-DD536AA8010A}" dt="2022-11-04T13:50:58.985" v="231" actId="1076"/>
          <ac:picMkLst>
            <pc:docMk/>
            <pc:sldMk cId="1352324945" sldId="1211"/>
            <ac:picMk id="20" creationId="{9DC1C885-D48B-4C1C-A864-36460F4357D6}"/>
          </ac:picMkLst>
        </pc:picChg>
      </pc:sldChg>
      <pc:sldChg chg="del">
        <pc:chgData name="Kostas Leptokaropoulos" userId="1711f4c7-cc35-4eab-bce0-093cd0a99d7f" providerId="ADAL" clId="{A138972E-73D0-47E1-AA28-DD536AA8010A}" dt="2022-11-10T11:27:34.864" v="1982" actId="47"/>
        <pc:sldMkLst>
          <pc:docMk/>
          <pc:sldMk cId="3233312215" sldId="3737"/>
        </pc:sldMkLst>
      </pc:sldChg>
      <pc:sldChg chg="ord">
        <pc:chgData name="Kostas Leptokaropoulos" userId="1711f4c7-cc35-4eab-bce0-093cd0a99d7f" providerId="ADAL" clId="{A138972E-73D0-47E1-AA28-DD536AA8010A}" dt="2022-11-04T16:27:22.397" v="1706"/>
        <pc:sldMkLst>
          <pc:docMk/>
          <pc:sldMk cId="2834672113" sldId="5028"/>
        </pc:sldMkLst>
      </pc:sldChg>
      <pc:sldChg chg="ord">
        <pc:chgData name="Kostas Leptokaropoulos" userId="1711f4c7-cc35-4eab-bce0-093cd0a99d7f" providerId="ADAL" clId="{A138972E-73D0-47E1-AA28-DD536AA8010A}" dt="2022-11-04T11:51:51.239" v="28"/>
        <pc:sldMkLst>
          <pc:docMk/>
          <pc:sldMk cId="300330055" sldId="5031"/>
        </pc:sldMkLst>
      </pc:sldChg>
      <pc:sldChg chg="ord modNotesTx">
        <pc:chgData name="Kostas Leptokaropoulos" userId="1711f4c7-cc35-4eab-bce0-093cd0a99d7f" providerId="ADAL" clId="{A138972E-73D0-47E1-AA28-DD536AA8010A}" dt="2022-11-10T11:34:46.202" v="2340" actId="20577"/>
        <pc:sldMkLst>
          <pc:docMk/>
          <pc:sldMk cId="1156900461" sldId="2090650201"/>
        </pc:sldMkLst>
      </pc:sldChg>
      <pc:sldChg chg="modSp mod ord modNotesTx">
        <pc:chgData name="Kostas Leptokaropoulos" userId="1711f4c7-cc35-4eab-bce0-093cd0a99d7f" providerId="ADAL" clId="{A138972E-73D0-47E1-AA28-DD536AA8010A}" dt="2022-11-11T10:37:01.018" v="3764" actId="1035"/>
        <pc:sldMkLst>
          <pc:docMk/>
          <pc:sldMk cId="467383077" sldId="2090650465"/>
        </pc:sldMkLst>
        <pc:spChg chg="mod">
          <ac:chgData name="Kostas Leptokaropoulos" userId="1711f4c7-cc35-4eab-bce0-093cd0a99d7f" providerId="ADAL" clId="{A138972E-73D0-47E1-AA28-DD536AA8010A}" dt="2022-11-11T10:37:01.018" v="3764" actId="1035"/>
          <ac:spMkLst>
            <pc:docMk/>
            <pc:sldMk cId="467383077" sldId="2090650465"/>
            <ac:spMk id="2" creationId="{00000000-0000-0000-0000-000000000000}"/>
          </ac:spMkLst>
        </pc:spChg>
        <pc:spChg chg="mod">
          <ac:chgData name="Kostas Leptokaropoulos" userId="1711f4c7-cc35-4eab-bce0-093cd0a99d7f" providerId="ADAL" clId="{A138972E-73D0-47E1-AA28-DD536AA8010A}" dt="2022-11-11T10:36:58.461" v="3763" actId="1076"/>
          <ac:spMkLst>
            <pc:docMk/>
            <pc:sldMk cId="467383077" sldId="2090650465"/>
            <ac:spMk id="7" creationId="{AE5CF8A8-3B63-87F8-65F0-7D717F3A5D61}"/>
          </ac:spMkLst>
        </pc:spChg>
      </pc:sldChg>
      <pc:sldChg chg="addSp delSp modSp mod">
        <pc:chgData name="Kostas Leptokaropoulos" userId="1711f4c7-cc35-4eab-bce0-093cd0a99d7f" providerId="ADAL" clId="{A138972E-73D0-47E1-AA28-DD536AA8010A}" dt="2022-11-10T11:49:56.483" v="2359" actId="1076"/>
        <pc:sldMkLst>
          <pc:docMk/>
          <pc:sldMk cId="1893998065" sldId="2090650466"/>
        </pc:sldMkLst>
        <pc:spChg chg="del">
          <ac:chgData name="Kostas Leptokaropoulos" userId="1711f4c7-cc35-4eab-bce0-093cd0a99d7f" providerId="ADAL" clId="{A138972E-73D0-47E1-AA28-DD536AA8010A}" dt="2022-11-04T13:35:06.037" v="88" actId="478"/>
          <ac:spMkLst>
            <pc:docMk/>
            <pc:sldMk cId="1893998065" sldId="2090650466"/>
            <ac:spMk id="2" creationId="{1F41A074-2AAD-C273-9A3C-0DB7F5FE34C0}"/>
          </ac:spMkLst>
        </pc:spChg>
        <pc:spChg chg="del">
          <ac:chgData name="Kostas Leptokaropoulos" userId="1711f4c7-cc35-4eab-bce0-093cd0a99d7f" providerId="ADAL" clId="{A138972E-73D0-47E1-AA28-DD536AA8010A}" dt="2022-11-04T13:35:08.179" v="89" actId="478"/>
          <ac:spMkLst>
            <pc:docMk/>
            <pc:sldMk cId="1893998065" sldId="2090650466"/>
            <ac:spMk id="3" creationId="{87681651-0AC2-AB77-4BC8-561B84D54761}"/>
          </ac:spMkLst>
        </pc:spChg>
        <pc:spChg chg="add mod">
          <ac:chgData name="Kostas Leptokaropoulos" userId="1711f4c7-cc35-4eab-bce0-093cd0a99d7f" providerId="ADAL" clId="{A138972E-73D0-47E1-AA28-DD536AA8010A}" dt="2022-11-04T13:42:40.273" v="184"/>
          <ac:spMkLst>
            <pc:docMk/>
            <pc:sldMk cId="1893998065" sldId="2090650466"/>
            <ac:spMk id="10" creationId="{CC31A3A5-250F-19E7-5D37-D135CFBDA9CF}"/>
          </ac:spMkLst>
        </pc:spChg>
        <pc:spChg chg="add mod">
          <ac:chgData name="Kostas Leptokaropoulos" userId="1711f4c7-cc35-4eab-bce0-093cd0a99d7f" providerId="ADAL" clId="{A138972E-73D0-47E1-AA28-DD536AA8010A}" dt="2022-11-04T13:39:25.113" v="166" actId="20577"/>
          <ac:spMkLst>
            <pc:docMk/>
            <pc:sldMk cId="1893998065" sldId="2090650466"/>
            <ac:spMk id="11" creationId="{525B6B13-0D2F-41F9-7324-284B6DEE7C29}"/>
          </ac:spMkLst>
        </pc:spChg>
        <pc:spChg chg="add del mod">
          <ac:chgData name="Kostas Leptokaropoulos" userId="1711f4c7-cc35-4eab-bce0-093cd0a99d7f" providerId="ADAL" clId="{A138972E-73D0-47E1-AA28-DD536AA8010A}" dt="2022-11-10T11:47:16.885" v="2345"/>
          <ac:spMkLst>
            <pc:docMk/>
            <pc:sldMk cId="1893998065" sldId="2090650466"/>
            <ac:spMk id="13" creationId="{632EFB93-883F-0485-F8D1-4DFD0266CEC8}"/>
          </ac:spMkLst>
        </pc:spChg>
        <pc:picChg chg="add del">
          <ac:chgData name="Kostas Leptokaropoulos" userId="1711f4c7-cc35-4eab-bce0-093cd0a99d7f" providerId="ADAL" clId="{A138972E-73D0-47E1-AA28-DD536AA8010A}" dt="2022-11-10T11:49:20.706" v="2347" actId="22"/>
          <ac:picMkLst>
            <pc:docMk/>
            <pc:sldMk cId="1893998065" sldId="2090650466"/>
            <ac:picMk id="3" creationId="{412A1369-7951-BF53-F455-45147EEBEF0A}"/>
          </ac:picMkLst>
        </pc:picChg>
        <pc:picChg chg="add del mod modCrop">
          <ac:chgData name="Kostas Leptokaropoulos" userId="1711f4c7-cc35-4eab-bce0-093cd0a99d7f" providerId="ADAL" clId="{A138972E-73D0-47E1-AA28-DD536AA8010A}" dt="2022-11-04T13:37:56.142" v="95" actId="21"/>
          <ac:picMkLst>
            <pc:docMk/>
            <pc:sldMk cId="1893998065" sldId="2090650466"/>
            <ac:picMk id="5" creationId="{6917847E-7BD8-5F76-40BC-021EBB64ADA2}"/>
          </ac:picMkLst>
        </pc:picChg>
        <pc:picChg chg="add mod modCrop">
          <ac:chgData name="Kostas Leptokaropoulos" userId="1711f4c7-cc35-4eab-bce0-093cd0a99d7f" providerId="ADAL" clId="{A138972E-73D0-47E1-AA28-DD536AA8010A}" dt="2022-11-10T11:49:56.483" v="2359" actId="1076"/>
          <ac:picMkLst>
            <pc:docMk/>
            <pc:sldMk cId="1893998065" sldId="2090650466"/>
            <ac:picMk id="5" creationId="{C1F15090-AD69-8B5D-924D-B5F9E865BE87}"/>
          </ac:picMkLst>
        </pc:picChg>
        <pc:picChg chg="add del mod">
          <ac:chgData name="Kostas Leptokaropoulos" userId="1711f4c7-cc35-4eab-bce0-093cd0a99d7f" providerId="ADAL" clId="{A138972E-73D0-47E1-AA28-DD536AA8010A}" dt="2022-11-04T13:37:58.788" v="97"/>
          <ac:picMkLst>
            <pc:docMk/>
            <pc:sldMk cId="1893998065" sldId="2090650466"/>
            <ac:picMk id="6" creationId="{ED1433A0-09AA-1CD3-7CD0-CA7D4AACFF24}"/>
          </ac:picMkLst>
        </pc:picChg>
        <pc:picChg chg="add del mod modCrop">
          <ac:chgData name="Kostas Leptokaropoulos" userId="1711f4c7-cc35-4eab-bce0-093cd0a99d7f" providerId="ADAL" clId="{A138972E-73D0-47E1-AA28-DD536AA8010A}" dt="2022-11-04T13:38:55.955" v="151" actId="21"/>
          <ac:picMkLst>
            <pc:docMk/>
            <pc:sldMk cId="1893998065" sldId="2090650466"/>
            <ac:picMk id="8" creationId="{20E14DFC-35E1-DDA2-3F9B-0D71F8934B57}"/>
          </ac:picMkLst>
        </pc:picChg>
      </pc:sldChg>
      <pc:sldChg chg="addSp delSp modSp mod delAnim">
        <pc:chgData name="Kostas Leptokaropoulos" userId="1711f4c7-cc35-4eab-bce0-093cd0a99d7f" providerId="ADAL" clId="{A138972E-73D0-47E1-AA28-DD536AA8010A}" dt="2022-11-10T15:02:46.710" v="2867" actId="21"/>
        <pc:sldMkLst>
          <pc:docMk/>
          <pc:sldMk cId="3060955680" sldId="2090650467"/>
        </pc:sldMkLst>
        <pc:spChg chg="del">
          <ac:chgData name="Kostas Leptokaropoulos" userId="1711f4c7-cc35-4eab-bce0-093cd0a99d7f" providerId="ADAL" clId="{A138972E-73D0-47E1-AA28-DD536AA8010A}" dt="2022-11-04T13:31:23.711" v="80" actId="21"/>
          <ac:spMkLst>
            <pc:docMk/>
            <pc:sldMk cId="3060955680" sldId="2090650467"/>
            <ac:spMk id="2" creationId="{8EBAFC8D-ECBC-90A0-E7F2-F5C4A18593B3}"/>
          </ac:spMkLst>
        </pc:spChg>
        <pc:spChg chg="del">
          <ac:chgData name="Kostas Leptokaropoulos" userId="1711f4c7-cc35-4eab-bce0-093cd0a99d7f" providerId="ADAL" clId="{A138972E-73D0-47E1-AA28-DD536AA8010A}" dt="2022-11-04T16:16:03.236" v="1519" actId="478"/>
          <ac:spMkLst>
            <pc:docMk/>
            <pc:sldMk cId="3060955680" sldId="2090650467"/>
            <ac:spMk id="4" creationId="{A474109D-26D6-18E0-3B4F-DC029206AC09}"/>
          </ac:spMkLst>
        </pc:spChg>
        <pc:spChg chg="mod">
          <ac:chgData name="Kostas Leptokaropoulos" userId="1711f4c7-cc35-4eab-bce0-093cd0a99d7f" providerId="ADAL" clId="{A138972E-73D0-47E1-AA28-DD536AA8010A}" dt="2022-11-04T16:18:41.242" v="1521" actId="14100"/>
          <ac:spMkLst>
            <pc:docMk/>
            <pc:sldMk cId="3060955680" sldId="2090650467"/>
            <ac:spMk id="5" creationId="{188E6290-64F0-5744-8B19-CD108D3875BC}"/>
          </ac:spMkLst>
        </pc:spChg>
        <pc:spChg chg="del">
          <ac:chgData name="Kostas Leptokaropoulos" userId="1711f4c7-cc35-4eab-bce0-093cd0a99d7f" providerId="ADAL" clId="{A138972E-73D0-47E1-AA28-DD536AA8010A}" dt="2022-11-04T16:18:46.776" v="1522" actId="478"/>
          <ac:spMkLst>
            <pc:docMk/>
            <pc:sldMk cId="3060955680" sldId="2090650467"/>
            <ac:spMk id="7" creationId="{F12B2EE5-2502-CFB3-ED1E-D175030EEFBA}"/>
          </ac:spMkLst>
        </pc:spChg>
        <pc:spChg chg="mod">
          <ac:chgData name="Kostas Leptokaropoulos" userId="1711f4c7-cc35-4eab-bce0-093cd0a99d7f" providerId="ADAL" clId="{A138972E-73D0-47E1-AA28-DD536AA8010A}" dt="2022-11-04T16:18:31.866" v="1520" actId="1076"/>
          <ac:spMkLst>
            <pc:docMk/>
            <pc:sldMk cId="3060955680" sldId="2090650467"/>
            <ac:spMk id="10" creationId="{C229A1EC-D5CC-7A63-73EF-4506950D744A}"/>
          </ac:spMkLst>
        </pc:spChg>
        <pc:spChg chg="add mod">
          <ac:chgData name="Kostas Leptokaropoulos" userId="1711f4c7-cc35-4eab-bce0-093cd0a99d7f" providerId="ADAL" clId="{A138972E-73D0-47E1-AA28-DD536AA8010A}" dt="2022-11-04T16:15:57.005" v="1518" actId="20577"/>
          <ac:spMkLst>
            <pc:docMk/>
            <pc:sldMk cId="3060955680" sldId="2090650467"/>
            <ac:spMk id="11" creationId="{9DAA0695-E020-DFA2-5AD3-DBA3CA1FF535}"/>
          </ac:spMkLst>
        </pc:spChg>
        <pc:picChg chg="add del mod modCrop">
          <ac:chgData name="Kostas Leptokaropoulos" userId="1711f4c7-cc35-4eab-bce0-093cd0a99d7f" providerId="ADAL" clId="{A138972E-73D0-47E1-AA28-DD536AA8010A}" dt="2022-11-10T15:02:46.710" v="2867" actId="21"/>
          <ac:picMkLst>
            <pc:docMk/>
            <pc:sldMk cId="3060955680" sldId="2090650467"/>
            <ac:picMk id="3" creationId="{864225D3-DAA8-F169-35A9-1BDF5D945D7C}"/>
          </ac:picMkLst>
        </pc:picChg>
        <pc:picChg chg="del">
          <ac:chgData name="Kostas Leptokaropoulos" userId="1711f4c7-cc35-4eab-bce0-093cd0a99d7f" providerId="ADAL" clId="{A138972E-73D0-47E1-AA28-DD536AA8010A}" dt="2022-11-04T16:18:47.626" v="1523" actId="478"/>
          <ac:picMkLst>
            <pc:docMk/>
            <pc:sldMk cId="3060955680" sldId="2090650467"/>
            <ac:picMk id="6" creationId="{C943B7B9-EE3B-76CD-820E-CC9B8E3E9194}"/>
          </ac:picMkLst>
        </pc:picChg>
      </pc:sldChg>
      <pc:sldChg chg="ord">
        <pc:chgData name="Kostas Leptokaropoulos" userId="1711f4c7-cc35-4eab-bce0-093cd0a99d7f" providerId="ADAL" clId="{A138972E-73D0-47E1-AA28-DD536AA8010A}" dt="2022-11-04T13:31:06.755" v="79"/>
        <pc:sldMkLst>
          <pc:docMk/>
          <pc:sldMk cId="3862555960" sldId="2090650551"/>
        </pc:sldMkLst>
      </pc:sldChg>
      <pc:sldChg chg="ord modNotesTx">
        <pc:chgData name="Kostas Leptokaropoulos" userId="1711f4c7-cc35-4eab-bce0-093cd0a99d7f" providerId="ADAL" clId="{A138972E-73D0-47E1-AA28-DD536AA8010A}" dt="2022-11-10T11:37:08.921" v="2341"/>
        <pc:sldMkLst>
          <pc:docMk/>
          <pc:sldMk cId="320738400" sldId="2090650552"/>
        </pc:sldMkLst>
      </pc:sldChg>
      <pc:sldChg chg="modSp mod">
        <pc:chgData name="Kostas Leptokaropoulos" userId="1711f4c7-cc35-4eab-bce0-093cd0a99d7f" providerId="ADAL" clId="{A138972E-73D0-47E1-AA28-DD536AA8010A}" dt="2022-11-10T15:12:48.802" v="3169" actId="20577"/>
        <pc:sldMkLst>
          <pc:docMk/>
          <pc:sldMk cId="2098658562" sldId="2090650553"/>
        </pc:sldMkLst>
        <pc:spChg chg="mod">
          <ac:chgData name="Kostas Leptokaropoulos" userId="1711f4c7-cc35-4eab-bce0-093cd0a99d7f" providerId="ADAL" clId="{A138972E-73D0-47E1-AA28-DD536AA8010A}" dt="2022-11-10T15:12:48.802" v="3169" actId="20577"/>
          <ac:spMkLst>
            <pc:docMk/>
            <pc:sldMk cId="2098658562" sldId="2090650553"/>
            <ac:spMk id="3" creationId="{45FC5430-B458-C303-AD31-9DDC9D19681B}"/>
          </ac:spMkLst>
        </pc:spChg>
      </pc:sldChg>
      <pc:sldChg chg="modSp mod">
        <pc:chgData name="Kostas Leptokaropoulos" userId="1711f4c7-cc35-4eab-bce0-093cd0a99d7f" providerId="ADAL" clId="{A138972E-73D0-47E1-AA28-DD536AA8010A}" dt="2022-11-10T14:54:35.807" v="2857" actId="20577"/>
        <pc:sldMkLst>
          <pc:docMk/>
          <pc:sldMk cId="1741633811" sldId="2090650554"/>
        </pc:sldMkLst>
        <pc:spChg chg="mod">
          <ac:chgData name="Kostas Leptokaropoulos" userId="1711f4c7-cc35-4eab-bce0-093cd0a99d7f" providerId="ADAL" clId="{A138972E-73D0-47E1-AA28-DD536AA8010A}" dt="2022-11-10T14:54:35.807" v="2857" actId="20577"/>
          <ac:spMkLst>
            <pc:docMk/>
            <pc:sldMk cId="1741633811" sldId="2090650554"/>
            <ac:spMk id="2" creationId="{A6E5FE11-C065-7A9C-F616-25C578309DCD}"/>
          </ac:spMkLst>
        </pc:spChg>
        <pc:spChg chg="mod">
          <ac:chgData name="Kostas Leptokaropoulos" userId="1711f4c7-cc35-4eab-bce0-093cd0a99d7f" providerId="ADAL" clId="{A138972E-73D0-47E1-AA28-DD536AA8010A}" dt="2022-11-10T14:47:24.767" v="2830" actId="6549"/>
          <ac:spMkLst>
            <pc:docMk/>
            <pc:sldMk cId="1741633811" sldId="2090650554"/>
            <ac:spMk id="3" creationId="{D62C2EAA-7059-EA11-7086-4F9EEAEFC751}"/>
          </ac:spMkLst>
        </pc:spChg>
      </pc:sldChg>
      <pc:sldChg chg="del">
        <pc:chgData name="Kostas Leptokaropoulos" userId="1711f4c7-cc35-4eab-bce0-093cd0a99d7f" providerId="ADAL" clId="{A138972E-73D0-47E1-AA28-DD536AA8010A}" dt="2022-11-10T15:03:32.486" v="2871" actId="47"/>
        <pc:sldMkLst>
          <pc:docMk/>
          <pc:sldMk cId="884717207" sldId="2090650555"/>
        </pc:sldMkLst>
      </pc:sldChg>
      <pc:sldChg chg="del">
        <pc:chgData name="Kostas Leptokaropoulos" userId="1711f4c7-cc35-4eab-bce0-093cd0a99d7f" providerId="ADAL" clId="{A138972E-73D0-47E1-AA28-DD536AA8010A}" dt="2022-11-10T14:54:41.247" v="2858" actId="47"/>
        <pc:sldMkLst>
          <pc:docMk/>
          <pc:sldMk cId="750041321" sldId="2090650556"/>
        </pc:sldMkLst>
      </pc:sldChg>
      <pc:sldChg chg="del">
        <pc:chgData name="Kostas Leptokaropoulos" userId="1711f4c7-cc35-4eab-bce0-093cd0a99d7f" providerId="ADAL" clId="{A138972E-73D0-47E1-AA28-DD536AA8010A}" dt="2022-11-10T11:32:35.616" v="2229" actId="47"/>
        <pc:sldMkLst>
          <pc:docMk/>
          <pc:sldMk cId="1746302353" sldId="2090650558"/>
        </pc:sldMkLst>
      </pc:sldChg>
      <pc:sldChg chg="modSp mod ord">
        <pc:chgData name="Kostas Leptokaropoulos" userId="1711f4c7-cc35-4eab-bce0-093cd0a99d7f" providerId="ADAL" clId="{A138972E-73D0-47E1-AA28-DD536AA8010A}" dt="2022-11-04T16:19:39.600" v="1526" actId="403"/>
        <pc:sldMkLst>
          <pc:docMk/>
          <pc:sldMk cId="3232351830" sldId="2090650559"/>
        </pc:sldMkLst>
        <pc:spChg chg="mod">
          <ac:chgData name="Kostas Leptokaropoulos" userId="1711f4c7-cc35-4eab-bce0-093cd0a99d7f" providerId="ADAL" clId="{A138972E-73D0-47E1-AA28-DD536AA8010A}" dt="2022-11-04T16:19:39.600" v="1526" actId="403"/>
          <ac:spMkLst>
            <pc:docMk/>
            <pc:sldMk cId="3232351830" sldId="2090650559"/>
            <ac:spMk id="4" creationId="{841AB56D-5392-4570-3B14-5A6871C2C4A8}"/>
          </ac:spMkLst>
        </pc:spChg>
      </pc:sldChg>
      <pc:sldChg chg="addSp delSp modSp del mod ord modNotesTx">
        <pc:chgData name="Kostas Leptokaropoulos" userId="1711f4c7-cc35-4eab-bce0-093cd0a99d7f" providerId="ADAL" clId="{A138972E-73D0-47E1-AA28-DD536AA8010A}" dt="2022-11-10T11:33:02.501" v="2232" actId="47"/>
        <pc:sldMkLst>
          <pc:docMk/>
          <pc:sldMk cId="4238436460" sldId="2090650561"/>
        </pc:sldMkLst>
        <pc:spChg chg="del">
          <ac:chgData name="Kostas Leptokaropoulos" userId="1711f4c7-cc35-4eab-bce0-093cd0a99d7f" providerId="ADAL" clId="{A138972E-73D0-47E1-AA28-DD536AA8010A}" dt="2022-11-04T13:31:29.087" v="83"/>
          <ac:spMkLst>
            <pc:docMk/>
            <pc:sldMk cId="4238436460" sldId="2090650561"/>
            <ac:spMk id="2" creationId="{E3A64C73-3BFF-543A-A622-313855CDE655}"/>
          </ac:spMkLst>
        </pc:spChg>
        <pc:spChg chg="add del mod">
          <ac:chgData name="Kostas Leptokaropoulos" userId="1711f4c7-cc35-4eab-bce0-093cd0a99d7f" providerId="ADAL" clId="{A138972E-73D0-47E1-AA28-DD536AA8010A}" dt="2022-11-04T13:31:27.787" v="82"/>
          <ac:spMkLst>
            <pc:docMk/>
            <pc:sldMk cId="4238436460" sldId="2090650561"/>
            <ac:spMk id="3" creationId="{0DE7CAEA-5E92-D59D-C454-EB45D46E2A53}"/>
          </ac:spMkLst>
        </pc:spChg>
        <pc:spChg chg="add del mod">
          <ac:chgData name="Kostas Leptokaropoulos" userId="1711f4c7-cc35-4eab-bce0-093cd0a99d7f" providerId="ADAL" clId="{A138972E-73D0-47E1-AA28-DD536AA8010A}" dt="2022-11-04T15:45:42.831" v="523" actId="21"/>
          <ac:spMkLst>
            <pc:docMk/>
            <pc:sldMk cId="4238436460" sldId="2090650561"/>
            <ac:spMk id="4" creationId="{92D8049B-0D6A-4B27-98F6-5A6D01B01870}"/>
          </ac:spMkLst>
        </pc:spChg>
        <pc:spChg chg="add mod">
          <ac:chgData name="Kostas Leptokaropoulos" userId="1711f4c7-cc35-4eab-bce0-093cd0a99d7f" providerId="ADAL" clId="{A138972E-73D0-47E1-AA28-DD536AA8010A}" dt="2022-11-10T11:32:47.326" v="2230" actId="21"/>
          <ac:spMkLst>
            <pc:docMk/>
            <pc:sldMk cId="4238436460" sldId="2090650561"/>
            <ac:spMk id="5" creationId="{72ED0688-5754-91A4-1FC9-48A15D1A6C49}"/>
          </ac:spMkLst>
        </pc:spChg>
        <pc:spChg chg="add del mod">
          <ac:chgData name="Kostas Leptokaropoulos" userId="1711f4c7-cc35-4eab-bce0-093cd0a99d7f" providerId="ADAL" clId="{A138972E-73D0-47E1-AA28-DD536AA8010A}" dt="2022-11-04T15:46:03.957" v="532" actId="478"/>
          <ac:spMkLst>
            <pc:docMk/>
            <pc:sldMk cId="4238436460" sldId="2090650561"/>
            <ac:spMk id="7" creationId="{9ED62756-F648-7488-CEDA-420AF5347970}"/>
          </ac:spMkLst>
        </pc:spChg>
        <pc:spChg chg="add mod">
          <ac:chgData name="Kostas Leptokaropoulos" userId="1711f4c7-cc35-4eab-bce0-093cd0a99d7f" providerId="ADAL" clId="{A138972E-73D0-47E1-AA28-DD536AA8010A}" dt="2022-11-04T16:15:03.320" v="1487" actId="20577"/>
          <ac:spMkLst>
            <pc:docMk/>
            <pc:sldMk cId="4238436460" sldId="2090650561"/>
            <ac:spMk id="8" creationId="{FDCDEC68-3FC0-2E85-B4E0-2BE0190F654F}"/>
          </ac:spMkLst>
        </pc:spChg>
      </pc:sldChg>
      <pc:sldChg chg="modSp mod">
        <pc:chgData name="Kostas Leptokaropoulos" userId="1711f4c7-cc35-4eab-bce0-093cd0a99d7f" providerId="ADAL" clId="{A138972E-73D0-47E1-AA28-DD536AA8010A}" dt="2022-11-10T13:47:00.589" v="2662" actId="20577"/>
        <pc:sldMkLst>
          <pc:docMk/>
          <pc:sldMk cId="4240796731" sldId="2090650562"/>
        </pc:sldMkLst>
        <pc:spChg chg="mod">
          <ac:chgData name="Kostas Leptokaropoulos" userId="1711f4c7-cc35-4eab-bce0-093cd0a99d7f" providerId="ADAL" clId="{A138972E-73D0-47E1-AA28-DD536AA8010A}" dt="2022-11-10T13:36:48.880" v="2546" actId="20577"/>
          <ac:spMkLst>
            <pc:docMk/>
            <pc:sldMk cId="4240796731" sldId="2090650562"/>
            <ac:spMk id="2" creationId="{BEBDD161-A48F-57BE-5845-6B710013CF05}"/>
          </ac:spMkLst>
        </pc:spChg>
        <pc:spChg chg="mod">
          <ac:chgData name="Kostas Leptokaropoulos" userId="1711f4c7-cc35-4eab-bce0-093cd0a99d7f" providerId="ADAL" clId="{A138972E-73D0-47E1-AA28-DD536AA8010A}" dt="2022-11-10T13:47:00.589" v="2662" actId="20577"/>
          <ac:spMkLst>
            <pc:docMk/>
            <pc:sldMk cId="4240796731" sldId="2090650562"/>
            <ac:spMk id="3" creationId="{49BD78F1-C485-1647-B019-3D88965417F2}"/>
          </ac:spMkLst>
        </pc:spChg>
      </pc:sldChg>
      <pc:sldChg chg="addSp delSp modSp mod">
        <pc:chgData name="Kostas Leptokaropoulos" userId="1711f4c7-cc35-4eab-bce0-093cd0a99d7f" providerId="ADAL" clId="{A138972E-73D0-47E1-AA28-DD536AA8010A}" dt="2022-11-11T10:36:25.851" v="3751"/>
        <pc:sldMkLst>
          <pc:docMk/>
          <pc:sldMk cId="1424161546" sldId="2090650563"/>
        </pc:sldMkLst>
        <pc:spChg chg="del">
          <ac:chgData name="Kostas Leptokaropoulos" userId="1711f4c7-cc35-4eab-bce0-093cd0a99d7f" providerId="ADAL" clId="{A138972E-73D0-47E1-AA28-DD536AA8010A}" dt="2022-11-11T10:20:35.927" v="3693" actId="478"/>
          <ac:spMkLst>
            <pc:docMk/>
            <pc:sldMk cId="1424161546" sldId="2090650563"/>
            <ac:spMk id="2" creationId="{DE6F0837-45BE-A20A-2449-5FF1D2CE904F}"/>
          </ac:spMkLst>
        </pc:spChg>
        <pc:spChg chg="add del mod">
          <ac:chgData name="Kostas Leptokaropoulos" userId="1711f4c7-cc35-4eab-bce0-093cd0a99d7f" providerId="ADAL" clId="{A138972E-73D0-47E1-AA28-DD536AA8010A}" dt="2022-11-11T10:20:50.386" v="3699" actId="207"/>
          <ac:spMkLst>
            <pc:docMk/>
            <pc:sldMk cId="1424161546" sldId="2090650563"/>
            <ac:spMk id="3" creationId="{CEC77F86-CB1C-B1E1-1744-6FE7CF9E24AB}"/>
          </ac:spMkLst>
        </pc:spChg>
        <pc:spChg chg="add del">
          <ac:chgData name="Kostas Leptokaropoulos" userId="1711f4c7-cc35-4eab-bce0-093cd0a99d7f" providerId="ADAL" clId="{A138972E-73D0-47E1-AA28-DD536AA8010A}" dt="2022-11-11T10:20:38.730" v="3696" actId="22"/>
          <ac:spMkLst>
            <pc:docMk/>
            <pc:sldMk cId="1424161546" sldId="2090650563"/>
            <ac:spMk id="5" creationId="{EE74921F-5867-3D67-A4F7-2BCF15DD204C}"/>
          </ac:spMkLst>
        </pc:spChg>
        <pc:spChg chg="add del">
          <ac:chgData name="Kostas Leptokaropoulos" userId="1711f4c7-cc35-4eab-bce0-093cd0a99d7f" providerId="ADAL" clId="{A138972E-73D0-47E1-AA28-DD536AA8010A}" dt="2022-11-11T10:36:12.342" v="3750" actId="22"/>
          <ac:spMkLst>
            <pc:docMk/>
            <pc:sldMk cId="1424161546" sldId="2090650563"/>
            <ac:spMk id="7" creationId="{AE353115-F912-0B6D-B91F-9F1BC14D8FAD}"/>
          </ac:spMkLst>
        </pc:spChg>
        <pc:spChg chg="add mod">
          <ac:chgData name="Kostas Leptokaropoulos" userId="1711f4c7-cc35-4eab-bce0-093cd0a99d7f" providerId="ADAL" clId="{A138972E-73D0-47E1-AA28-DD536AA8010A}" dt="2022-11-11T10:36:25.851" v="3751"/>
          <ac:spMkLst>
            <pc:docMk/>
            <pc:sldMk cId="1424161546" sldId="2090650563"/>
            <ac:spMk id="8" creationId="{A0CAFD14-3749-6236-C9F3-4DFBD3D06609}"/>
          </ac:spMkLst>
        </pc:spChg>
      </pc:sldChg>
      <pc:sldChg chg="modSp mod">
        <pc:chgData name="Kostas Leptokaropoulos" userId="1711f4c7-cc35-4eab-bce0-093cd0a99d7f" providerId="ADAL" clId="{A138972E-73D0-47E1-AA28-DD536AA8010A}" dt="2022-11-04T11:50:51.098" v="26" actId="114"/>
        <pc:sldMkLst>
          <pc:docMk/>
          <pc:sldMk cId="2114931619" sldId="2090650565"/>
        </pc:sldMkLst>
        <pc:spChg chg="mod">
          <ac:chgData name="Kostas Leptokaropoulos" userId="1711f4c7-cc35-4eab-bce0-093cd0a99d7f" providerId="ADAL" clId="{A138972E-73D0-47E1-AA28-DD536AA8010A}" dt="2022-11-04T11:50:51.098" v="26" actId="114"/>
          <ac:spMkLst>
            <pc:docMk/>
            <pc:sldMk cId="2114931619" sldId="2090650565"/>
            <ac:spMk id="4" creationId="{00000000-0000-0000-0000-000000000000}"/>
          </ac:spMkLst>
        </pc:spChg>
      </pc:sldChg>
      <pc:sldChg chg="modSp new del mod">
        <pc:chgData name="Kostas Leptokaropoulos" userId="1711f4c7-cc35-4eab-bce0-093cd0a99d7f" providerId="ADAL" clId="{A138972E-73D0-47E1-AA28-DD536AA8010A}" dt="2022-11-04T16:15:37.422" v="1503" actId="47"/>
        <pc:sldMkLst>
          <pc:docMk/>
          <pc:sldMk cId="3530200530" sldId="2090650568"/>
        </pc:sldMkLst>
        <pc:spChg chg="mod">
          <ac:chgData name="Kostas Leptokaropoulos" userId="1711f4c7-cc35-4eab-bce0-093cd0a99d7f" providerId="ADAL" clId="{A138972E-73D0-47E1-AA28-DD536AA8010A}" dt="2022-11-04T16:15:24.589" v="1498" actId="20577"/>
          <ac:spMkLst>
            <pc:docMk/>
            <pc:sldMk cId="3530200530" sldId="2090650568"/>
            <ac:spMk id="2" creationId="{4D4268B7-4B09-6CD1-8B50-683F31BA122B}"/>
          </ac:spMkLst>
        </pc:spChg>
      </pc:sldChg>
      <pc:sldChg chg="modSp add mod ord modAnim">
        <pc:chgData name="Kostas Leptokaropoulos" userId="1711f4c7-cc35-4eab-bce0-093cd0a99d7f" providerId="ADAL" clId="{A138972E-73D0-47E1-AA28-DD536AA8010A}" dt="2022-11-04T16:31:26.329" v="1805"/>
        <pc:sldMkLst>
          <pc:docMk/>
          <pc:sldMk cId="1103810581" sldId="2090650569"/>
        </pc:sldMkLst>
        <pc:spChg chg="mod">
          <ac:chgData name="Kostas Leptokaropoulos" userId="1711f4c7-cc35-4eab-bce0-093cd0a99d7f" providerId="ADAL" clId="{A138972E-73D0-47E1-AA28-DD536AA8010A}" dt="2022-11-04T16:31:08.789" v="1803" actId="20577"/>
          <ac:spMkLst>
            <pc:docMk/>
            <pc:sldMk cId="1103810581" sldId="2090650569"/>
            <ac:spMk id="3" creationId="{D88774C2-5360-4B9D-BFD9-1BD71DE7B1EF}"/>
          </ac:spMkLst>
        </pc:spChg>
        <pc:spChg chg="mod">
          <ac:chgData name="Kostas Leptokaropoulos" userId="1711f4c7-cc35-4eab-bce0-093cd0a99d7f" providerId="ADAL" clId="{A138972E-73D0-47E1-AA28-DD536AA8010A}" dt="2022-11-04T16:29:42.494" v="1742" actId="1037"/>
          <ac:spMkLst>
            <pc:docMk/>
            <pc:sldMk cId="1103810581" sldId="2090650569"/>
            <ac:spMk id="10" creationId="{0B9493BC-7C46-4663-9C85-914BEA16A3F5}"/>
          </ac:spMkLst>
        </pc:spChg>
        <pc:spChg chg="mod">
          <ac:chgData name="Kostas Leptokaropoulos" userId="1711f4c7-cc35-4eab-bce0-093cd0a99d7f" providerId="ADAL" clId="{A138972E-73D0-47E1-AA28-DD536AA8010A}" dt="2022-11-04T16:29:42.494" v="1742" actId="1037"/>
          <ac:spMkLst>
            <pc:docMk/>
            <pc:sldMk cId="1103810581" sldId="2090650569"/>
            <ac:spMk id="11" creationId="{E6E2B105-2533-4320-9E8C-6392B2305879}"/>
          </ac:spMkLst>
        </pc:spChg>
        <pc:picChg chg="mod">
          <ac:chgData name="Kostas Leptokaropoulos" userId="1711f4c7-cc35-4eab-bce0-093cd0a99d7f" providerId="ADAL" clId="{A138972E-73D0-47E1-AA28-DD536AA8010A}" dt="2022-11-04T16:30:20.858" v="1772" actId="1076"/>
          <ac:picMkLst>
            <pc:docMk/>
            <pc:sldMk cId="1103810581" sldId="2090650569"/>
            <ac:picMk id="5" creationId="{47B62806-0C16-47A4-ACF7-963F6942486A}"/>
          </ac:picMkLst>
        </pc:picChg>
        <pc:picChg chg="mod">
          <ac:chgData name="Kostas Leptokaropoulos" userId="1711f4c7-cc35-4eab-bce0-093cd0a99d7f" providerId="ADAL" clId="{A138972E-73D0-47E1-AA28-DD536AA8010A}" dt="2022-11-04T16:30:20.492" v="1771" actId="1076"/>
          <ac:picMkLst>
            <pc:docMk/>
            <pc:sldMk cId="1103810581" sldId="2090650569"/>
            <ac:picMk id="6" creationId="{D90FD81A-F91A-41BB-92BC-CC8658C39BAE}"/>
          </ac:picMkLst>
        </pc:picChg>
        <pc:picChg chg="mod">
          <ac:chgData name="Kostas Leptokaropoulos" userId="1711f4c7-cc35-4eab-bce0-093cd0a99d7f" providerId="ADAL" clId="{A138972E-73D0-47E1-AA28-DD536AA8010A}" dt="2022-11-04T16:29:51.836" v="1759" actId="14100"/>
          <ac:picMkLst>
            <pc:docMk/>
            <pc:sldMk cId="1103810581" sldId="2090650569"/>
            <ac:picMk id="1026" creationId="{7F7E1469-F355-42B6-84AD-FA80610C5622}"/>
          </ac:picMkLst>
        </pc:picChg>
      </pc:sldChg>
      <pc:sldChg chg="addSp delSp modSp new mod ord delAnim modAnim">
        <pc:chgData name="Kostas Leptokaropoulos" userId="1711f4c7-cc35-4eab-bce0-093cd0a99d7f" providerId="ADAL" clId="{A138972E-73D0-47E1-AA28-DD536AA8010A}" dt="2022-11-04T16:14:21.123" v="1430"/>
        <pc:sldMkLst>
          <pc:docMk/>
          <pc:sldMk cId="2775666133" sldId="2090650570"/>
        </pc:sldMkLst>
        <pc:spChg chg="mod">
          <ac:chgData name="Kostas Leptokaropoulos" userId="1711f4c7-cc35-4eab-bce0-093cd0a99d7f" providerId="ADAL" clId="{A138972E-73D0-47E1-AA28-DD536AA8010A}" dt="2022-11-04T16:04:12.072" v="1220"/>
          <ac:spMkLst>
            <pc:docMk/>
            <pc:sldMk cId="2775666133" sldId="2090650570"/>
            <ac:spMk id="2" creationId="{DC573420-1AE4-3999-D0A6-89CA272F8EEF}"/>
          </ac:spMkLst>
        </pc:spChg>
        <pc:spChg chg="add mod">
          <ac:chgData name="Kostas Leptokaropoulos" userId="1711f4c7-cc35-4eab-bce0-093cd0a99d7f" providerId="ADAL" clId="{A138972E-73D0-47E1-AA28-DD536AA8010A}" dt="2022-11-04T16:11:26.497" v="1355" actId="20577"/>
          <ac:spMkLst>
            <pc:docMk/>
            <pc:sldMk cId="2775666133" sldId="2090650570"/>
            <ac:spMk id="3" creationId="{808CFCF4-7E56-B64A-98EF-693BF99FF36F}"/>
          </ac:spMkLst>
        </pc:spChg>
        <pc:spChg chg="add mod">
          <ac:chgData name="Kostas Leptokaropoulos" userId="1711f4c7-cc35-4eab-bce0-093cd0a99d7f" providerId="ADAL" clId="{A138972E-73D0-47E1-AA28-DD536AA8010A}" dt="2022-11-04T16:04:00.759" v="1219" actId="1035"/>
          <ac:spMkLst>
            <pc:docMk/>
            <pc:sldMk cId="2775666133" sldId="2090650570"/>
            <ac:spMk id="4" creationId="{4399C624-0640-2E13-AA2F-115D5EEC9F65}"/>
          </ac:spMkLst>
        </pc:spChg>
        <pc:spChg chg="add mod">
          <ac:chgData name="Kostas Leptokaropoulos" userId="1711f4c7-cc35-4eab-bce0-093cd0a99d7f" providerId="ADAL" clId="{A138972E-73D0-47E1-AA28-DD536AA8010A}" dt="2022-11-04T15:53:24.383" v="703" actId="20577"/>
          <ac:spMkLst>
            <pc:docMk/>
            <pc:sldMk cId="2775666133" sldId="2090650570"/>
            <ac:spMk id="5" creationId="{C74C3FB1-EF4E-EE9D-26C1-0CAFFDA0FA26}"/>
          </ac:spMkLst>
        </pc:spChg>
        <pc:spChg chg="add mod">
          <ac:chgData name="Kostas Leptokaropoulos" userId="1711f4c7-cc35-4eab-bce0-093cd0a99d7f" providerId="ADAL" clId="{A138972E-73D0-47E1-AA28-DD536AA8010A}" dt="2022-11-04T15:53:19.473" v="700" actId="1035"/>
          <ac:spMkLst>
            <pc:docMk/>
            <pc:sldMk cId="2775666133" sldId="2090650570"/>
            <ac:spMk id="6" creationId="{3FBCAB66-F175-4CD4-EEF9-3C1A45183BC2}"/>
          </ac:spMkLst>
        </pc:spChg>
        <pc:spChg chg="add del mod">
          <ac:chgData name="Kostas Leptokaropoulos" userId="1711f4c7-cc35-4eab-bce0-093cd0a99d7f" providerId="ADAL" clId="{A138972E-73D0-47E1-AA28-DD536AA8010A}" dt="2022-11-04T15:57:23.403" v="869"/>
          <ac:spMkLst>
            <pc:docMk/>
            <pc:sldMk cId="2775666133" sldId="2090650570"/>
            <ac:spMk id="7" creationId="{B28E62FE-9311-6FAC-582D-851E359250F3}"/>
          </ac:spMkLst>
        </pc:spChg>
        <pc:spChg chg="add mod">
          <ac:chgData name="Kostas Leptokaropoulos" userId="1711f4c7-cc35-4eab-bce0-093cd0a99d7f" providerId="ADAL" clId="{A138972E-73D0-47E1-AA28-DD536AA8010A}" dt="2022-11-04T16:12:59.415" v="1417" actId="1036"/>
          <ac:spMkLst>
            <pc:docMk/>
            <pc:sldMk cId="2775666133" sldId="2090650570"/>
            <ac:spMk id="8" creationId="{D3A2F6AB-16F7-E164-5DC0-DC41C9ADC9DA}"/>
          </ac:spMkLst>
        </pc:spChg>
        <pc:spChg chg="add mod">
          <ac:chgData name="Kostas Leptokaropoulos" userId="1711f4c7-cc35-4eab-bce0-093cd0a99d7f" providerId="ADAL" clId="{A138972E-73D0-47E1-AA28-DD536AA8010A}" dt="2022-11-04T16:12:23.239" v="1365" actId="14100"/>
          <ac:spMkLst>
            <pc:docMk/>
            <pc:sldMk cId="2775666133" sldId="2090650570"/>
            <ac:spMk id="9" creationId="{11B3EFB8-F043-463D-6DA1-3FD5BA940D76}"/>
          </ac:spMkLst>
        </pc:spChg>
        <pc:spChg chg="mod">
          <ac:chgData name="Kostas Leptokaropoulos" userId="1711f4c7-cc35-4eab-bce0-093cd0a99d7f" providerId="ADAL" clId="{A138972E-73D0-47E1-AA28-DD536AA8010A}" dt="2022-11-04T16:08:57.917" v="1277"/>
          <ac:spMkLst>
            <pc:docMk/>
            <pc:sldMk cId="2775666133" sldId="2090650570"/>
            <ac:spMk id="14" creationId="{05E2DD56-22DB-247C-E5EE-C98A68AB1FBC}"/>
          </ac:spMkLst>
        </pc:spChg>
        <pc:spChg chg="mod">
          <ac:chgData name="Kostas Leptokaropoulos" userId="1711f4c7-cc35-4eab-bce0-093cd0a99d7f" providerId="ADAL" clId="{A138972E-73D0-47E1-AA28-DD536AA8010A}" dt="2022-11-04T16:08:57.917" v="1277"/>
          <ac:spMkLst>
            <pc:docMk/>
            <pc:sldMk cId="2775666133" sldId="2090650570"/>
            <ac:spMk id="16" creationId="{85D2BC03-3A5A-725A-25D9-B4418BEB1EE3}"/>
          </ac:spMkLst>
        </pc:spChg>
        <pc:spChg chg="mod">
          <ac:chgData name="Kostas Leptokaropoulos" userId="1711f4c7-cc35-4eab-bce0-093cd0a99d7f" providerId="ADAL" clId="{A138972E-73D0-47E1-AA28-DD536AA8010A}" dt="2022-11-04T16:09:44.809" v="1286" actId="20577"/>
          <ac:spMkLst>
            <pc:docMk/>
            <pc:sldMk cId="2775666133" sldId="2090650570"/>
            <ac:spMk id="19" creationId="{6A4129D6-2788-450A-573A-C312139D35A0}"/>
          </ac:spMkLst>
        </pc:spChg>
        <pc:spChg chg="mod">
          <ac:chgData name="Kostas Leptokaropoulos" userId="1711f4c7-cc35-4eab-bce0-093cd0a99d7f" providerId="ADAL" clId="{A138972E-73D0-47E1-AA28-DD536AA8010A}" dt="2022-11-04T16:08:57.917" v="1277"/>
          <ac:spMkLst>
            <pc:docMk/>
            <pc:sldMk cId="2775666133" sldId="2090650570"/>
            <ac:spMk id="21" creationId="{A6D2AA6D-A1B0-FDFB-EB84-A88C601F457D}"/>
          </ac:spMkLst>
        </pc:spChg>
        <pc:spChg chg="mod">
          <ac:chgData name="Kostas Leptokaropoulos" userId="1711f4c7-cc35-4eab-bce0-093cd0a99d7f" providerId="ADAL" clId="{A138972E-73D0-47E1-AA28-DD536AA8010A}" dt="2022-11-04T16:08:57.917" v="1277"/>
          <ac:spMkLst>
            <pc:docMk/>
            <pc:sldMk cId="2775666133" sldId="2090650570"/>
            <ac:spMk id="27" creationId="{4D865273-4D7A-541A-7CA8-843E36013BBF}"/>
          </ac:spMkLst>
        </pc:spChg>
        <pc:grpChg chg="add del mod">
          <ac:chgData name="Kostas Leptokaropoulos" userId="1711f4c7-cc35-4eab-bce0-093cd0a99d7f" providerId="ADAL" clId="{A138972E-73D0-47E1-AA28-DD536AA8010A}" dt="2022-11-04T16:09:57.641" v="1292" actId="21"/>
          <ac:grpSpMkLst>
            <pc:docMk/>
            <pc:sldMk cId="2775666133" sldId="2090650570"/>
            <ac:grpSpMk id="12" creationId="{10F141BE-F0B8-185C-F41D-9C70805E6CA9}"/>
          </ac:grpSpMkLst>
        </pc:grpChg>
        <pc:grpChg chg="add del mod">
          <ac:chgData name="Kostas Leptokaropoulos" userId="1711f4c7-cc35-4eab-bce0-093cd0a99d7f" providerId="ADAL" clId="{A138972E-73D0-47E1-AA28-DD536AA8010A}" dt="2022-11-04T16:09:57.641" v="1292" actId="21"/>
          <ac:grpSpMkLst>
            <pc:docMk/>
            <pc:sldMk cId="2775666133" sldId="2090650570"/>
            <ac:grpSpMk id="15" creationId="{4E995CB4-ECD3-3737-323F-E52F3BB8018F}"/>
          </ac:grpSpMkLst>
        </pc:grpChg>
        <pc:grpChg chg="add del mod">
          <ac:chgData name="Kostas Leptokaropoulos" userId="1711f4c7-cc35-4eab-bce0-093cd0a99d7f" providerId="ADAL" clId="{A138972E-73D0-47E1-AA28-DD536AA8010A}" dt="2022-11-04T16:09:57.641" v="1292" actId="21"/>
          <ac:grpSpMkLst>
            <pc:docMk/>
            <pc:sldMk cId="2775666133" sldId="2090650570"/>
            <ac:grpSpMk id="18" creationId="{CEE1740B-429C-4F78-FCFD-1D763BBD2396}"/>
          </ac:grpSpMkLst>
        </pc:grpChg>
        <pc:grpChg chg="mod">
          <ac:chgData name="Kostas Leptokaropoulos" userId="1711f4c7-cc35-4eab-bce0-093cd0a99d7f" providerId="ADAL" clId="{A138972E-73D0-47E1-AA28-DD536AA8010A}" dt="2022-11-04T16:08:57.917" v="1277"/>
          <ac:grpSpMkLst>
            <pc:docMk/>
            <pc:sldMk cId="2775666133" sldId="2090650570"/>
            <ac:grpSpMk id="20" creationId="{4C750FC2-E167-ADB6-AE4A-D7683FFCEAC3}"/>
          </ac:grpSpMkLst>
        </pc:grpChg>
        <pc:grpChg chg="mod">
          <ac:chgData name="Kostas Leptokaropoulos" userId="1711f4c7-cc35-4eab-bce0-093cd0a99d7f" providerId="ADAL" clId="{A138972E-73D0-47E1-AA28-DD536AA8010A}" dt="2022-11-04T16:08:57.917" v="1277"/>
          <ac:grpSpMkLst>
            <pc:docMk/>
            <pc:sldMk cId="2775666133" sldId="2090650570"/>
            <ac:grpSpMk id="22" creationId="{EEC82CEC-1C91-1D50-593F-3B5EC7C32BE7}"/>
          </ac:grpSpMkLst>
        </pc:grpChg>
        <pc:grpChg chg="add del mod">
          <ac:chgData name="Kostas Leptokaropoulos" userId="1711f4c7-cc35-4eab-bce0-093cd0a99d7f" providerId="ADAL" clId="{A138972E-73D0-47E1-AA28-DD536AA8010A}" dt="2022-11-04T16:09:57.641" v="1292" actId="21"/>
          <ac:grpSpMkLst>
            <pc:docMk/>
            <pc:sldMk cId="2775666133" sldId="2090650570"/>
            <ac:grpSpMk id="26" creationId="{EDAF62C6-3E5E-F3AE-202A-85C44B0EFA03}"/>
          </ac:grpSpMkLst>
        </pc:grpChg>
        <pc:picChg chg="add mod">
          <ac:chgData name="Kostas Leptokaropoulos" userId="1711f4c7-cc35-4eab-bce0-093cd0a99d7f" providerId="ADAL" clId="{A138972E-73D0-47E1-AA28-DD536AA8010A}" dt="2022-11-04T16:13:07.729" v="1426" actId="14100"/>
          <ac:picMkLst>
            <pc:docMk/>
            <pc:sldMk cId="2775666133" sldId="2090650570"/>
            <ac:picMk id="10" creationId="{A5A7F8C3-2382-AEC8-E35A-CEC9CB8FAA30}"/>
          </ac:picMkLst>
        </pc:picChg>
        <pc:picChg chg="add del mod">
          <ac:chgData name="Kostas Leptokaropoulos" userId="1711f4c7-cc35-4eab-bce0-093cd0a99d7f" providerId="ADAL" clId="{A138972E-73D0-47E1-AA28-DD536AA8010A}" dt="2022-11-04T16:08:54.879" v="1276"/>
          <ac:picMkLst>
            <pc:docMk/>
            <pc:sldMk cId="2775666133" sldId="2090650570"/>
            <ac:picMk id="11" creationId="{779362B9-8A8A-BA91-2969-505F5FCD9FD1}"/>
          </ac:picMkLst>
        </pc:picChg>
        <pc:picChg chg="mod">
          <ac:chgData name="Kostas Leptokaropoulos" userId="1711f4c7-cc35-4eab-bce0-093cd0a99d7f" providerId="ADAL" clId="{A138972E-73D0-47E1-AA28-DD536AA8010A}" dt="2022-11-04T16:08:57.917" v="1277"/>
          <ac:picMkLst>
            <pc:docMk/>
            <pc:sldMk cId="2775666133" sldId="2090650570"/>
            <ac:picMk id="13" creationId="{A0E7547C-1950-7E77-9A98-B8C7ECFBD122}"/>
          </ac:picMkLst>
        </pc:picChg>
        <pc:picChg chg="mod">
          <ac:chgData name="Kostas Leptokaropoulos" userId="1711f4c7-cc35-4eab-bce0-093cd0a99d7f" providerId="ADAL" clId="{A138972E-73D0-47E1-AA28-DD536AA8010A}" dt="2022-11-04T16:08:57.917" v="1277"/>
          <ac:picMkLst>
            <pc:docMk/>
            <pc:sldMk cId="2775666133" sldId="2090650570"/>
            <ac:picMk id="17" creationId="{E6B010D8-DE3C-AEF4-099A-D75CE0B70FFB}"/>
          </ac:picMkLst>
        </pc:picChg>
        <pc:picChg chg="mod">
          <ac:chgData name="Kostas Leptokaropoulos" userId="1711f4c7-cc35-4eab-bce0-093cd0a99d7f" providerId="ADAL" clId="{A138972E-73D0-47E1-AA28-DD536AA8010A}" dt="2022-11-04T16:08:57.917" v="1277"/>
          <ac:picMkLst>
            <pc:docMk/>
            <pc:sldMk cId="2775666133" sldId="2090650570"/>
            <ac:picMk id="23" creationId="{2AA5A26D-7F9E-76F3-C41A-ADD98394BE38}"/>
          </ac:picMkLst>
        </pc:picChg>
        <pc:picChg chg="mod">
          <ac:chgData name="Kostas Leptokaropoulos" userId="1711f4c7-cc35-4eab-bce0-093cd0a99d7f" providerId="ADAL" clId="{A138972E-73D0-47E1-AA28-DD536AA8010A}" dt="2022-11-04T16:08:57.917" v="1277"/>
          <ac:picMkLst>
            <pc:docMk/>
            <pc:sldMk cId="2775666133" sldId="2090650570"/>
            <ac:picMk id="24" creationId="{DF2EF81A-9B97-9303-569C-4DD01B7B9034}"/>
          </ac:picMkLst>
        </pc:picChg>
        <pc:picChg chg="mod">
          <ac:chgData name="Kostas Leptokaropoulos" userId="1711f4c7-cc35-4eab-bce0-093cd0a99d7f" providerId="ADAL" clId="{A138972E-73D0-47E1-AA28-DD536AA8010A}" dt="2022-11-04T16:08:57.917" v="1277"/>
          <ac:picMkLst>
            <pc:docMk/>
            <pc:sldMk cId="2775666133" sldId="2090650570"/>
            <ac:picMk id="25" creationId="{01B652B5-243F-DBBB-7607-C1210E5E2F66}"/>
          </ac:picMkLst>
        </pc:picChg>
        <pc:picChg chg="mod">
          <ac:chgData name="Kostas Leptokaropoulos" userId="1711f4c7-cc35-4eab-bce0-093cd0a99d7f" providerId="ADAL" clId="{A138972E-73D0-47E1-AA28-DD536AA8010A}" dt="2022-11-04T16:08:57.917" v="1277"/>
          <ac:picMkLst>
            <pc:docMk/>
            <pc:sldMk cId="2775666133" sldId="2090650570"/>
            <ac:picMk id="28" creationId="{4AEEB935-46B8-A510-8E0C-BB3FF9762D4C}"/>
          </ac:picMkLst>
        </pc:picChg>
        <pc:picChg chg="add mod">
          <ac:chgData name="Kostas Leptokaropoulos" userId="1711f4c7-cc35-4eab-bce0-093cd0a99d7f" providerId="ADAL" clId="{A138972E-73D0-47E1-AA28-DD536AA8010A}" dt="2022-11-04T16:10:49.747" v="1346" actId="1035"/>
          <ac:picMkLst>
            <pc:docMk/>
            <pc:sldMk cId="2775666133" sldId="2090650570"/>
            <ac:picMk id="29" creationId="{FF421033-BF67-BCF0-0218-B983696C9D41}"/>
          </ac:picMkLst>
        </pc:picChg>
        <pc:picChg chg="add mod">
          <ac:chgData name="Kostas Leptokaropoulos" userId="1711f4c7-cc35-4eab-bce0-093cd0a99d7f" providerId="ADAL" clId="{A138972E-73D0-47E1-AA28-DD536AA8010A}" dt="2022-11-04T16:12:40.429" v="1409" actId="14100"/>
          <ac:picMkLst>
            <pc:docMk/>
            <pc:sldMk cId="2775666133" sldId="2090650570"/>
            <ac:picMk id="30" creationId="{F2934B87-C7CD-2ED0-CAE8-36C4630B7DC1}"/>
          </ac:picMkLst>
        </pc:picChg>
      </pc:sldChg>
      <pc:sldChg chg="addSp delSp modSp new mod">
        <pc:chgData name="Kostas Leptokaropoulos" userId="1711f4c7-cc35-4eab-bce0-093cd0a99d7f" providerId="ADAL" clId="{A138972E-73D0-47E1-AA28-DD536AA8010A}" dt="2022-11-10T15:17:40.348" v="3217" actId="14100"/>
        <pc:sldMkLst>
          <pc:docMk/>
          <pc:sldMk cId="3552368159" sldId="2090650571"/>
        </pc:sldMkLst>
        <pc:spChg chg="del">
          <ac:chgData name="Kostas Leptokaropoulos" userId="1711f4c7-cc35-4eab-bce0-093cd0a99d7f" providerId="ADAL" clId="{A138972E-73D0-47E1-AA28-DD536AA8010A}" dt="2022-11-10T15:15:15.721" v="3170" actId="22"/>
          <ac:spMkLst>
            <pc:docMk/>
            <pc:sldMk cId="3552368159" sldId="2090650571"/>
            <ac:spMk id="3" creationId="{AB36A5F4-BEB4-2C0D-C01B-7A91F4437542}"/>
          </ac:spMkLst>
        </pc:spChg>
        <pc:picChg chg="add mod ord modCrop">
          <ac:chgData name="Kostas Leptokaropoulos" userId="1711f4c7-cc35-4eab-bce0-093cd0a99d7f" providerId="ADAL" clId="{A138972E-73D0-47E1-AA28-DD536AA8010A}" dt="2022-11-10T15:15:55.152" v="3195" actId="1076"/>
          <ac:picMkLst>
            <pc:docMk/>
            <pc:sldMk cId="3552368159" sldId="2090650571"/>
            <ac:picMk id="5" creationId="{5110A845-1BDD-C24E-1511-0B920C15B307}"/>
          </ac:picMkLst>
        </pc:picChg>
        <pc:picChg chg="add mod modCrop">
          <ac:chgData name="Kostas Leptokaropoulos" userId="1711f4c7-cc35-4eab-bce0-093cd0a99d7f" providerId="ADAL" clId="{A138972E-73D0-47E1-AA28-DD536AA8010A}" dt="2022-11-10T15:17:40.348" v="3217" actId="14100"/>
          <ac:picMkLst>
            <pc:docMk/>
            <pc:sldMk cId="3552368159" sldId="2090650571"/>
            <ac:picMk id="7" creationId="{9AA27D2C-5784-E3F4-BA3C-D67E28847C6D}"/>
          </ac:picMkLst>
        </pc:picChg>
        <pc:picChg chg="add mod">
          <ac:chgData name="Kostas Leptokaropoulos" userId="1711f4c7-cc35-4eab-bce0-093cd0a99d7f" providerId="ADAL" clId="{A138972E-73D0-47E1-AA28-DD536AA8010A}" dt="2022-11-10T11:07:58.612" v="1828" actId="14100"/>
          <ac:picMkLst>
            <pc:docMk/>
            <pc:sldMk cId="3552368159" sldId="2090650571"/>
            <ac:picMk id="1026" creationId="{E37B83CC-E384-5456-4159-8DE2CD2E083B}"/>
          </ac:picMkLst>
        </pc:picChg>
      </pc:sldChg>
      <pc:sldChg chg="modSp new mod">
        <pc:chgData name="Kostas Leptokaropoulos" userId="1711f4c7-cc35-4eab-bce0-093cd0a99d7f" providerId="ADAL" clId="{A138972E-73D0-47E1-AA28-DD536AA8010A}" dt="2022-11-10T13:48:22.781" v="2695" actId="20577"/>
        <pc:sldMkLst>
          <pc:docMk/>
          <pc:sldMk cId="2095336664" sldId="2090650572"/>
        </pc:sldMkLst>
        <pc:spChg chg="mod">
          <ac:chgData name="Kostas Leptokaropoulos" userId="1711f4c7-cc35-4eab-bce0-093cd0a99d7f" providerId="ADAL" clId="{A138972E-73D0-47E1-AA28-DD536AA8010A}" dt="2022-11-10T13:48:22.781" v="2695" actId="20577"/>
          <ac:spMkLst>
            <pc:docMk/>
            <pc:sldMk cId="2095336664" sldId="2090650572"/>
            <ac:spMk id="2" creationId="{B8D6B1BC-21BD-D775-283D-AC1AE9600836}"/>
          </ac:spMkLst>
        </pc:spChg>
        <pc:spChg chg="mod">
          <ac:chgData name="Kostas Leptokaropoulos" userId="1711f4c7-cc35-4eab-bce0-093cd0a99d7f" providerId="ADAL" clId="{A138972E-73D0-47E1-AA28-DD536AA8010A}" dt="2022-11-10T13:31:24.975" v="2542" actId="20577"/>
          <ac:spMkLst>
            <pc:docMk/>
            <pc:sldMk cId="2095336664" sldId="2090650572"/>
            <ac:spMk id="3" creationId="{34367F62-5A89-77B7-867C-59A3DB623CC5}"/>
          </ac:spMkLst>
        </pc:spChg>
      </pc:sldChg>
      <pc:sldChg chg="modSp add mod ord">
        <pc:chgData name="Kostas Leptokaropoulos" userId="1711f4c7-cc35-4eab-bce0-093cd0a99d7f" providerId="ADAL" clId="{A138972E-73D0-47E1-AA28-DD536AA8010A}" dt="2022-11-10T14:30:45.191" v="2792" actId="20577"/>
        <pc:sldMkLst>
          <pc:docMk/>
          <pc:sldMk cId="3789915327" sldId="2090650573"/>
        </pc:sldMkLst>
        <pc:spChg chg="mod">
          <ac:chgData name="Kostas Leptokaropoulos" userId="1711f4c7-cc35-4eab-bce0-093cd0a99d7f" providerId="ADAL" clId="{A138972E-73D0-47E1-AA28-DD536AA8010A}" dt="2022-11-10T14:03:30.133" v="2710" actId="20577"/>
          <ac:spMkLst>
            <pc:docMk/>
            <pc:sldMk cId="3789915327" sldId="2090650573"/>
            <ac:spMk id="2" creationId="{B8D6B1BC-21BD-D775-283D-AC1AE9600836}"/>
          </ac:spMkLst>
        </pc:spChg>
        <pc:spChg chg="mod">
          <ac:chgData name="Kostas Leptokaropoulos" userId="1711f4c7-cc35-4eab-bce0-093cd0a99d7f" providerId="ADAL" clId="{A138972E-73D0-47E1-AA28-DD536AA8010A}" dt="2022-11-10T14:30:45.191" v="2792" actId="20577"/>
          <ac:spMkLst>
            <pc:docMk/>
            <pc:sldMk cId="3789915327" sldId="2090650573"/>
            <ac:spMk id="3" creationId="{34367F62-5A89-77B7-867C-59A3DB623CC5}"/>
          </ac:spMkLst>
        </pc:spChg>
      </pc:sldChg>
      <pc:sldChg chg="modSp new mod">
        <pc:chgData name="Kostas Leptokaropoulos" userId="1711f4c7-cc35-4eab-bce0-093cd0a99d7f" providerId="ADAL" clId="{A138972E-73D0-47E1-AA28-DD536AA8010A}" dt="2022-11-11T10:22:41.026" v="3743" actId="20577"/>
        <pc:sldMkLst>
          <pc:docMk/>
          <pc:sldMk cId="2519759401" sldId="2090650574"/>
        </pc:sldMkLst>
        <pc:spChg chg="mod">
          <ac:chgData name="Kostas Leptokaropoulos" userId="1711f4c7-cc35-4eab-bce0-093cd0a99d7f" providerId="ADAL" clId="{A138972E-73D0-47E1-AA28-DD536AA8010A}" dt="2022-11-10T15:17:57.225" v="3239" actId="20577"/>
          <ac:spMkLst>
            <pc:docMk/>
            <pc:sldMk cId="2519759401" sldId="2090650574"/>
            <ac:spMk id="2" creationId="{96F32744-1C05-AA48-EBD0-DA8C39AE52CB}"/>
          </ac:spMkLst>
        </pc:spChg>
        <pc:spChg chg="mod">
          <ac:chgData name="Kostas Leptokaropoulos" userId="1711f4c7-cc35-4eab-bce0-093cd0a99d7f" providerId="ADAL" clId="{A138972E-73D0-47E1-AA28-DD536AA8010A}" dt="2022-11-11T10:22:41.026" v="3743" actId="20577"/>
          <ac:spMkLst>
            <pc:docMk/>
            <pc:sldMk cId="2519759401" sldId="2090650574"/>
            <ac:spMk id="3" creationId="{9EED7F6E-B5AA-D537-1988-25F7FE3AFFCB}"/>
          </ac:spMkLst>
        </pc:spChg>
      </pc:sldChg>
      <pc:sldChg chg="modSp new mod">
        <pc:chgData name="Kostas Leptokaropoulos" userId="1711f4c7-cc35-4eab-bce0-093cd0a99d7f" providerId="ADAL" clId="{A138972E-73D0-47E1-AA28-DD536AA8010A}" dt="2022-11-11T10:19:11.168" v="3668" actId="20577"/>
        <pc:sldMkLst>
          <pc:docMk/>
          <pc:sldMk cId="3100636785" sldId="2090650575"/>
        </pc:sldMkLst>
        <pc:spChg chg="mod">
          <ac:chgData name="Kostas Leptokaropoulos" userId="1711f4c7-cc35-4eab-bce0-093cd0a99d7f" providerId="ADAL" clId="{A138972E-73D0-47E1-AA28-DD536AA8010A}" dt="2022-11-10T16:40:28.575" v="3296" actId="20577"/>
          <ac:spMkLst>
            <pc:docMk/>
            <pc:sldMk cId="3100636785" sldId="2090650575"/>
            <ac:spMk id="2" creationId="{74F8BEEC-0EFF-F1C2-2070-DE6E77F91DB5}"/>
          </ac:spMkLst>
        </pc:spChg>
        <pc:spChg chg="mod">
          <ac:chgData name="Kostas Leptokaropoulos" userId="1711f4c7-cc35-4eab-bce0-093cd0a99d7f" providerId="ADAL" clId="{A138972E-73D0-47E1-AA28-DD536AA8010A}" dt="2022-11-11T10:19:11.168" v="3668" actId="20577"/>
          <ac:spMkLst>
            <pc:docMk/>
            <pc:sldMk cId="3100636785" sldId="2090650575"/>
            <ac:spMk id="3" creationId="{CBECE3C2-48A3-2CF8-BA50-B8051F94D69F}"/>
          </ac:spMkLst>
        </pc:spChg>
      </pc:sldChg>
      <pc:sldChg chg="addSp delSp modSp new mod">
        <pc:chgData name="Kostas Leptokaropoulos" userId="1711f4c7-cc35-4eab-bce0-093cd0a99d7f" providerId="ADAL" clId="{A138972E-73D0-47E1-AA28-DD536AA8010A}" dt="2022-11-11T10:09:14.409" v="3557" actId="22"/>
        <pc:sldMkLst>
          <pc:docMk/>
          <pc:sldMk cId="2775479102" sldId="2090650576"/>
        </pc:sldMkLst>
        <pc:spChg chg="add del">
          <ac:chgData name="Kostas Leptokaropoulos" userId="1711f4c7-cc35-4eab-bce0-093cd0a99d7f" providerId="ADAL" clId="{A138972E-73D0-47E1-AA28-DD536AA8010A}" dt="2022-11-11T10:09:14.409" v="3557" actId="22"/>
          <ac:spMkLst>
            <pc:docMk/>
            <pc:sldMk cId="2775479102" sldId="2090650576"/>
            <ac:spMk id="7" creationId="{8BD4C207-C599-323C-FDCE-7138EA751243}"/>
          </ac:spMkLst>
        </pc:spChg>
        <pc:picChg chg="add mod">
          <ac:chgData name="Kostas Leptokaropoulos" userId="1711f4c7-cc35-4eab-bce0-093cd0a99d7f" providerId="ADAL" clId="{A138972E-73D0-47E1-AA28-DD536AA8010A}" dt="2022-11-11T10:07:42.989" v="3553" actId="1076"/>
          <ac:picMkLst>
            <pc:docMk/>
            <pc:sldMk cId="2775479102" sldId="2090650576"/>
            <ac:picMk id="3" creationId="{EF51B90A-86C2-FBF2-8588-26412CC8C6E4}"/>
          </ac:picMkLst>
        </pc:picChg>
        <pc:picChg chg="add mod">
          <ac:chgData name="Kostas Leptokaropoulos" userId="1711f4c7-cc35-4eab-bce0-093cd0a99d7f" providerId="ADAL" clId="{A138972E-73D0-47E1-AA28-DD536AA8010A}" dt="2022-11-11T10:07:45.168" v="3554" actId="1076"/>
          <ac:picMkLst>
            <pc:docMk/>
            <pc:sldMk cId="2775479102" sldId="2090650576"/>
            <ac:picMk id="4" creationId="{8B61842D-F86A-A7F4-CD7E-C962AD8721D2}"/>
          </ac:picMkLst>
        </pc:picChg>
        <pc:picChg chg="add mod">
          <ac:chgData name="Kostas Leptokaropoulos" userId="1711f4c7-cc35-4eab-bce0-093cd0a99d7f" providerId="ADAL" clId="{A138972E-73D0-47E1-AA28-DD536AA8010A}" dt="2022-11-11T10:07:48.130" v="3555" actId="1076"/>
          <ac:picMkLst>
            <pc:docMk/>
            <pc:sldMk cId="2775479102" sldId="2090650576"/>
            <ac:picMk id="5" creationId="{DEA05A00-852E-5ED9-488C-0175D7FDC49F}"/>
          </ac:picMkLst>
        </pc:picChg>
      </pc:sldChg>
      <pc:sldChg chg="delSp modSp new del mod">
        <pc:chgData name="Kostas Leptokaropoulos" userId="1711f4c7-cc35-4eab-bce0-093cd0a99d7f" providerId="ADAL" clId="{A138972E-73D0-47E1-AA28-DD536AA8010A}" dt="2022-11-11T10:21:02.276" v="3701" actId="47"/>
        <pc:sldMkLst>
          <pc:docMk/>
          <pc:sldMk cId="3847433851" sldId="2090650577"/>
        </pc:sldMkLst>
        <pc:spChg chg="mod">
          <ac:chgData name="Kostas Leptokaropoulos" userId="1711f4c7-cc35-4eab-bce0-093cd0a99d7f" providerId="ADAL" clId="{A138972E-73D0-47E1-AA28-DD536AA8010A}" dt="2022-11-11T10:20:06.941" v="3691" actId="20577"/>
          <ac:spMkLst>
            <pc:docMk/>
            <pc:sldMk cId="3847433851" sldId="2090650577"/>
            <ac:spMk id="2" creationId="{013B4440-F6EA-1E43-6CFC-30C7A70CF440}"/>
          </ac:spMkLst>
        </pc:spChg>
        <pc:spChg chg="del">
          <ac:chgData name="Kostas Leptokaropoulos" userId="1711f4c7-cc35-4eab-bce0-093cd0a99d7f" providerId="ADAL" clId="{A138972E-73D0-47E1-AA28-DD536AA8010A}" dt="2022-11-11T10:20:11.967" v="3692" actId="478"/>
          <ac:spMkLst>
            <pc:docMk/>
            <pc:sldMk cId="3847433851" sldId="2090650577"/>
            <ac:spMk id="3" creationId="{18D266CA-8255-DA02-8DF8-BC3E6F0DF387}"/>
          </ac:spMkLst>
        </pc:spChg>
      </pc:sldChg>
      <pc:sldChg chg="addSp delSp modSp new mod">
        <pc:chgData name="Kostas Leptokaropoulos" userId="1711f4c7-cc35-4eab-bce0-093cd0a99d7f" providerId="ADAL" clId="{A138972E-73D0-47E1-AA28-DD536AA8010A}" dt="2022-11-11T10:36:32.704" v="3753"/>
        <pc:sldMkLst>
          <pc:docMk/>
          <pc:sldMk cId="24678724" sldId="2090650578"/>
        </pc:sldMkLst>
        <pc:spChg chg="del">
          <ac:chgData name="Kostas Leptokaropoulos" userId="1711f4c7-cc35-4eab-bce0-093cd0a99d7f" providerId="ADAL" clId="{A138972E-73D0-47E1-AA28-DD536AA8010A}" dt="2022-11-11T10:36:32.400" v="3752" actId="478"/>
          <ac:spMkLst>
            <pc:docMk/>
            <pc:sldMk cId="24678724" sldId="2090650578"/>
            <ac:spMk id="2" creationId="{DFED1BF9-809D-B3CE-66E1-F2521B33716D}"/>
          </ac:spMkLst>
        </pc:spChg>
        <pc:spChg chg="mod">
          <ac:chgData name="Kostas Leptokaropoulos" userId="1711f4c7-cc35-4eab-bce0-093cd0a99d7f" providerId="ADAL" clId="{A138972E-73D0-47E1-AA28-DD536AA8010A}" dt="2022-11-11T10:21:16.944" v="3704" actId="207"/>
          <ac:spMkLst>
            <pc:docMk/>
            <pc:sldMk cId="24678724" sldId="2090650578"/>
            <ac:spMk id="3" creationId="{BEC3F395-8A92-6C04-4216-769BF33A9B32}"/>
          </ac:spMkLst>
        </pc:spChg>
        <pc:spChg chg="add mod">
          <ac:chgData name="Kostas Leptokaropoulos" userId="1711f4c7-cc35-4eab-bce0-093cd0a99d7f" providerId="ADAL" clId="{A138972E-73D0-47E1-AA28-DD536AA8010A}" dt="2022-11-11T10:36:32.704" v="3753"/>
          <ac:spMkLst>
            <pc:docMk/>
            <pc:sldMk cId="24678724" sldId="2090650578"/>
            <ac:spMk id="4" creationId="{8066EB65-5B51-215C-0CB0-E9CA960DAD42}"/>
          </ac:spMkLst>
        </pc:spChg>
      </pc:sldChg>
      <pc:sldChg chg="addSp delSp modSp new mod">
        <pc:chgData name="Kostas Leptokaropoulos" userId="1711f4c7-cc35-4eab-bce0-093cd0a99d7f" providerId="ADAL" clId="{A138972E-73D0-47E1-AA28-DD536AA8010A}" dt="2022-11-11T10:37:25.996" v="3766"/>
        <pc:sldMkLst>
          <pc:docMk/>
          <pc:sldMk cId="2633954991" sldId="2090650579"/>
        </pc:sldMkLst>
        <pc:spChg chg="del">
          <ac:chgData name="Kostas Leptokaropoulos" userId="1711f4c7-cc35-4eab-bce0-093cd0a99d7f" providerId="ADAL" clId="{A138972E-73D0-47E1-AA28-DD536AA8010A}" dt="2022-11-11T10:37:25.301" v="3765" actId="478"/>
          <ac:spMkLst>
            <pc:docMk/>
            <pc:sldMk cId="2633954991" sldId="2090650579"/>
            <ac:spMk id="2" creationId="{DDF73EB8-32AB-131C-D1C3-163784F84FC3}"/>
          </ac:spMkLst>
        </pc:spChg>
        <pc:spChg chg="mod">
          <ac:chgData name="Kostas Leptokaropoulos" userId="1711f4c7-cc35-4eab-bce0-093cd0a99d7f" providerId="ADAL" clId="{A138972E-73D0-47E1-AA28-DD536AA8010A}" dt="2022-11-11T10:22:01.041" v="3710" actId="207"/>
          <ac:spMkLst>
            <pc:docMk/>
            <pc:sldMk cId="2633954991" sldId="2090650579"/>
            <ac:spMk id="3" creationId="{01C62A81-DF96-6DD2-558B-29AF3D9694FC}"/>
          </ac:spMkLst>
        </pc:spChg>
        <pc:spChg chg="add mod">
          <ac:chgData name="Kostas Leptokaropoulos" userId="1711f4c7-cc35-4eab-bce0-093cd0a99d7f" providerId="ADAL" clId="{A138972E-73D0-47E1-AA28-DD536AA8010A}" dt="2022-11-11T10:37:25.996" v="3766"/>
          <ac:spMkLst>
            <pc:docMk/>
            <pc:sldMk cId="2633954991" sldId="2090650579"/>
            <ac:spMk id="4" creationId="{EB6BDA1D-86A3-6C37-A258-1DFC3990AD59}"/>
          </ac:spMkLst>
        </pc:spChg>
      </pc:sldChg>
      <pc:sldChg chg="addSp delSp modSp new mod">
        <pc:chgData name="Kostas Leptokaropoulos" userId="1711f4c7-cc35-4eab-bce0-093cd0a99d7f" providerId="ADAL" clId="{A138972E-73D0-47E1-AA28-DD536AA8010A}" dt="2022-11-11T10:37:36.508" v="3768"/>
        <pc:sldMkLst>
          <pc:docMk/>
          <pc:sldMk cId="259926992" sldId="2090650580"/>
        </pc:sldMkLst>
        <pc:spChg chg="del">
          <ac:chgData name="Kostas Leptokaropoulos" userId="1711f4c7-cc35-4eab-bce0-093cd0a99d7f" providerId="ADAL" clId="{A138972E-73D0-47E1-AA28-DD536AA8010A}" dt="2022-11-11T10:37:36.090" v="3767" actId="478"/>
          <ac:spMkLst>
            <pc:docMk/>
            <pc:sldMk cId="259926992" sldId="2090650580"/>
            <ac:spMk id="2" creationId="{37A0482D-6F71-AC39-0E6C-C6197B2C13B2}"/>
          </ac:spMkLst>
        </pc:spChg>
        <pc:spChg chg="mod">
          <ac:chgData name="Kostas Leptokaropoulos" userId="1711f4c7-cc35-4eab-bce0-093cd0a99d7f" providerId="ADAL" clId="{A138972E-73D0-47E1-AA28-DD536AA8010A}" dt="2022-11-11T10:22:20.589" v="3713" actId="207"/>
          <ac:spMkLst>
            <pc:docMk/>
            <pc:sldMk cId="259926992" sldId="2090650580"/>
            <ac:spMk id="3" creationId="{045144B4-33D1-2054-BE1B-52B09A77BE3F}"/>
          </ac:spMkLst>
        </pc:spChg>
        <pc:spChg chg="add mod">
          <ac:chgData name="Kostas Leptokaropoulos" userId="1711f4c7-cc35-4eab-bce0-093cd0a99d7f" providerId="ADAL" clId="{A138972E-73D0-47E1-AA28-DD536AA8010A}" dt="2022-11-11T10:37:36.508" v="3768"/>
          <ac:spMkLst>
            <pc:docMk/>
            <pc:sldMk cId="259926992" sldId="2090650580"/>
            <ac:spMk id="4" creationId="{61EC13EC-70AB-B000-5E45-2BDE577FEBFD}"/>
          </ac:spMkLst>
        </pc:spChg>
      </pc:sldChg>
    </pc:docChg>
  </pc:docChgLst>
  <pc:docChgLst>
    <pc:chgData name="Kostas Leptokaropoulos" userId="1711f4c7-cc35-4eab-bce0-093cd0a99d7f" providerId="ADAL" clId="{A8700956-900A-4259-ADFB-0E7FA4B2830E}"/>
    <pc:docChg chg="undo custSel addSld delSld modSld sldOrd">
      <pc:chgData name="Kostas Leptokaropoulos" userId="1711f4c7-cc35-4eab-bce0-093cd0a99d7f" providerId="ADAL" clId="{A8700956-900A-4259-ADFB-0E7FA4B2830E}" dt="2023-08-08T10:05:00.202" v="129"/>
      <pc:docMkLst>
        <pc:docMk/>
      </pc:docMkLst>
      <pc:sldChg chg="del">
        <pc:chgData name="Kostas Leptokaropoulos" userId="1711f4c7-cc35-4eab-bce0-093cd0a99d7f" providerId="ADAL" clId="{A8700956-900A-4259-ADFB-0E7FA4B2830E}" dt="2023-08-08T09:50:11.835" v="107" actId="47"/>
        <pc:sldMkLst>
          <pc:docMk/>
          <pc:sldMk cId="1103810581" sldId="276"/>
        </pc:sldMkLst>
      </pc:sldChg>
      <pc:sldChg chg="add">
        <pc:chgData name="Kostas Leptokaropoulos" userId="1711f4c7-cc35-4eab-bce0-093cd0a99d7f" providerId="ADAL" clId="{A8700956-900A-4259-ADFB-0E7FA4B2830E}" dt="2023-08-08T09:58:46.462" v="122"/>
        <pc:sldMkLst>
          <pc:docMk/>
          <pc:sldMk cId="3162527431" sldId="475"/>
        </pc:sldMkLst>
      </pc:sldChg>
      <pc:sldChg chg="del">
        <pc:chgData name="Kostas Leptokaropoulos" userId="1711f4c7-cc35-4eab-bce0-093cd0a99d7f" providerId="ADAL" clId="{A8700956-900A-4259-ADFB-0E7FA4B2830E}" dt="2023-08-08T09:58:38.522" v="121" actId="2696"/>
        <pc:sldMkLst>
          <pc:docMk/>
          <pc:sldMk cId="3206563199" sldId="475"/>
        </pc:sldMkLst>
      </pc:sldChg>
      <pc:sldChg chg="del">
        <pc:chgData name="Kostas Leptokaropoulos" userId="1711f4c7-cc35-4eab-bce0-093cd0a99d7f" providerId="ADAL" clId="{A8700956-900A-4259-ADFB-0E7FA4B2830E}" dt="2023-08-08T09:45:39.725" v="40" actId="2696"/>
        <pc:sldMkLst>
          <pc:docMk/>
          <pc:sldMk cId="754931936" sldId="550"/>
        </pc:sldMkLst>
      </pc:sldChg>
      <pc:sldChg chg="add">
        <pc:chgData name="Kostas Leptokaropoulos" userId="1711f4c7-cc35-4eab-bce0-093cd0a99d7f" providerId="ADAL" clId="{A8700956-900A-4259-ADFB-0E7FA4B2830E}" dt="2023-08-08T09:45:42.728" v="41"/>
        <pc:sldMkLst>
          <pc:docMk/>
          <pc:sldMk cId="4283848944" sldId="550"/>
        </pc:sldMkLst>
      </pc:sldChg>
      <pc:sldChg chg="del">
        <pc:chgData name="Kostas Leptokaropoulos" userId="1711f4c7-cc35-4eab-bce0-093cd0a99d7f" providerId="ADAL" clId="{A8700956-900A-4259-ADFB-0E7FA4B2830E}" dt="2023-08-08T09:45:39.725" v="40" actId="2696"/>
        <pc:sldMkLst>
          <pc:docMk/>
          <pc:sldMk cId="376777751" sldId="551"/>
        </pc:sldMkLst>
      </pc:sldChg>
      <pc:sldChg chg="add">
        <pc:chgData name="Kostas Leptokaropoulos" userId="1711f4c7-cc35-4eab-bce0-093cd0a99d7f" providerId="ADAL" clId="{A8700956-900A-4259-ADFB-0E7FA4B2830E}" dt="2023-08-08T09:45:42.728" v="41"/>
        <pc:sldMkLst>
          <pc:docMk/>
          <pc:sldMk cId="420440805" sldId="551"/>
        </pc:sldMkLst>
      </pc:sldChg>
      <pc:sldChg chg="del">
        <pc:chgData name="Kostas Leptokaropoulos" userId="1711f4c7-cc35-4eab-bce0-093cd0a99d7f" providerId="ADAL" clId="{A8700956-900A-4259-ADFB-0E7FA4B2830E}" dt="2023-08-08T09:46:35.625" v="58" actId="2696"/>
        <pc:sldMkLst>
          <pc:docMk/>
          <pc:sldMk cId="470480793" sldId="628"/>
        </pc:sldMkLst>
      </pc:sldChg>
      <pc:sldChg chg="add">
        <pc:chgData name="Kostas Leptokaropoulos" userId="1711f4c7-cc35-4eab-bce0-093cd0a99d7f" providerId="ADAL" clId="{A8700956-900A-4259-ADFB-0E7FA4B2830E}" dt="2023-08-08T09:46:42.261" v="59"/>
        <pc:sldMkLst>
          <pc:docMk/>
          <pc:sldMk cId="3504105162" sldId="628"/>
        </pc:sldMkLst>
      </pc:sldChg>
      <pc:sldChg chg="del">
        <pc:chgData name="Kostas Leptokaropoulos" userId="1711f4c7-cc35-4eab-bce0-093cd0a99d7f" providerId="ADAL" clId="{A8700956-900A-4259-ADFB-0E7FA4B2830E}" dt="2023-08-08T09:45:39.725" v="40" actId="2696"/>
        <pc:sldMkLst>
          <pc:docMk/>
          <pc:sldMk cId="1266776589" sldId="703"/>
        </pc:sldMkLst>
      </pc:sldChg>
      <pc:sldChg chg="add">
        <pc:chgData name="Kostas Leptokaropoulos" userId="1711f4c7-cc35-4eab-bce0-093cd0a99d7f" providerId="ADAL" clId="{A8700956-900A-4259-ADFB-0E7FA4B2830E}" dt="2023-08-08T09:45:42.728" v="41"/>
        <pc:sldMkLst>
          <pc:docMk/>
          <pc:sldMk cId="1722709931" sldId="703"/>
        </pc:sldMkLst>
      </pc:sldChg>
      <pc:sldChg chg="addSp delSp modSp mod delAnim modAnim">
        <pc:chgData name="Kostas Leptokaropoulos" userId="1711f4c7-cc35-4eab-bce0-093cd0a99d7f" providerId="ADAL" clId="{A8700956-900A-4259-ADFB-0E7FA4B2830E}" dt="2023-08-08T08:39:47.565" v="5" actId="478"/>
        <pc:sldMkLst>
          <pc:docMk/>
          <pc:sldMk cId="1160689550" sldId="744"/>
        </pc:sldMkLst>
        <pc:spChg chg="mod">
          <ac:chgData name="Kostas Leptokaropoulos" userId="1711f4c7-cc35-4eab-bce0-093cd0a99d7f" providerId="ADAL" clId="{A8700956-900A-4259-ADFB-0E7FA4B2830E}" dt="2023-08-08T08:39:24.175" v="0"/>
          <ac:spMkLst>
            <pc:docMk/>
            <pc:sldMk cId="1160689550" sldId="744"/>
            <ac:spMk id="8" creationId="{B4AE009D-45C9-80EF-9DB7-A0AEED8F722C}"/>
          </ac:spMkLst>
        </pc:spChg>
        <pc:spChg chg="mod">
          <ac:chgData name="Kostas Leptokaropoulos" userId="1711f4c7-cc35-4eab-bce0-093cd0a99d7f" providerId="ADAL" clId="{A8700956-900A-4259-ADFB-0E7FA4B2830E}" dt="2023-08-08T08:39:24.175" v="0"/>
          <ac:spMkLst>
            <pc:docMk/>
            <pc:sldMk cId="1160689550" sldId="744"/>
            <ac:spMk id="9" creationId="{F1E36AD5-3B08-E20F-A85E-880D0720BDA1}"/>
          </ac:spMkLst>
        </pc:spChg>
        <pc:spChg chg="mod">
          <ac:chgData name="Kostas Leptokaropoulos" userId="1711f4c7-cc35-4eab-bce0-093cd0a99d7f" providerId="ADAL" clId="{A8700956-900A-4259-ADFB-0E7FA4B2830E}" dt="2023-08-08T08:39:24.175" v="0"/>
          <ac:spMkLst>
            <pc:docMk/>
            <pc:sldMk cId="1160689550" sldId="744"/>
            <ac:spMk id="10" creationId="{EC016F34-DF61-4612-2A47-4897558CD0BE}"/>
          </ac:spMkLst>
        </pc:spChg>
        <pc:spChg chg="mod">
          <ac:chgData name="Kostas Leptokaropoulos" userId="1711f4c7-cc35-4eab-bce0-093cd0a99d7f" providerId="ADAL" clId="{A8700956-900A-4259-ADFB-0E7FA4B2830E}" dt="2023-08-08T08:39:24.175" v="0"/>
          <ac:spMkLst>
            <pc:docMk/>
            <pc:sldMk cId="1160689550" sldId="744"/>
            <ac:spMk id="11" creationId="{D2D9837F-68A0-EC32-78DC-A7AA6C65F054}"/>
          </ac:spMkLst>
        </pc:spChg>
        <pc:spChg chg="mod">
          <ac:chgData name="Kostas Leptokaropoulos" userId="1711f4c7-cc35-4eab-bce0-093cd0a99d7f" providerId="ADAL" clId="{A8700956-900A-4259-ADFB-0E7FA4B2830E}" dt="2023-08-08T08:39:24.175" v="0"/>
          <ac:spMkLst>
            <pc:docMk/>
            <pc:sldMk cId="1160689550" sldId="744"/>
            <ac:spMk id="12" creationId="{3D17A99F-1FC6-6B68-9C78-C146D32DF1A5}"/>
          </ac:spMkLst>
        </pc:spChg>
        <pc:spChg chg="mod">
          <ac:chgData name="Kostas Leptokaropoulos" userId="1711f4c7-cc35-4eab-bce0-093cd0a99d7f" providerId="ADAL" clId="{A8700956-900A-4259-ADFB-0E7FA4B2830E}" dt="2023-08-08T08:39:24.175" v="0"/>
          <ac:spMkLst>
            <pc:docMk/>
            <pc:sldMk cId="1160689550" sldId="744"/>
            <ac:spMk id="13" creationId="{5CB0AE8A-109F-01E0-0487-8CB8F987CDFB}"/>
          </ac:spMkLst>
        </pc:spChg>
        <pc:spChg chg="mod">
          <ac:chgData name="Kostas Leptokaropoulos" userId="1711f4c7-cc35-4eab-bce0-093cd0a99d7f" providerId="ADAL" clId="{A8700956-900A-4259-ADFB-0E7FA4B2830E}" dt="2023-08-08T08:39:24.175" v="0"/>
          <ac:spMkLst>
            <pc:docMk/>
            <pc:sldMk cId="1160689550" sldId="744"/>
            <ac:spMk id="21" creationId="{D34768A3-1185-A074-9FC4-F5DA87F01152}"/>
          </ac:spMkLst>
        </pc:spChg>
        <pc:spChg chg="mod">
          <ac:chgData name="Kostas Leptokaropoulos" userId="1711f4c7-cc35-4eab-bce0-093cd0a99d7f" providerId="ADAL" clId="{A8700956-900A-4259-ADFB-0E7FA4B2830E}" dt="2023-08-08T08:39:24.175" v="0"/>
          <ac:spMkLst>
            <pc:docMk/>
            <pc:sldMk cId="1160689550" sldId="744"/>
            <ac:spMk id="22" creationId="{CE78FF92-8EA8-CDF4-015C-1433A50E4AFE}"/>
          </ac:spMkLst>
        </pc:spChg>
        <pc:spChg chg="mod">
          <ac:chgData name="Kostas Leptokaropoulos" userId="1711f4c7-cc35-4eab-bce0-093cd0a99d7f" providerId="ADAL" clId="{A8700956-900A-4259-ADFB-0E7FA4B2830E}" dt="2023-08-08T08:39:31.453" v="2"/>
          <ac:spMkLst>
            <pc:docMk/>
            <pc:sldMk cId="1160689550" sldId="744"/>
            <ac:spMk id="24" creationId="{0FEEE7E7-6AAF-E95B-465F-1197A812DF59}"/>
          </ac:spMkLst>
        </pc:spChg>
        <pc:spChg chg="mod">
          <ac:chgData name="Kostas Leptokaropoulos" userId="1711f4c7-cc35-4eab-bce0-093cd0a99d7f" providerId="ADAL" clId="{A8700956-900A-4259-ADFB-0E7FA4B2830E}" dt="2023-08-08T08:39:31.453" v="2"/>
          <ac:spMkLst>
            <pc:docMk/>
            <pc:sldMk cId="1160689550" sldId="744"/>
            <ac:spMk id="25" creationId="{667D4EDE-F847-6238-FA26-BA9E7C3C0C3A}"/>
          </ac:spMkLst>
        </pc:spChg>
        <pc:spChg chg="mod">
          <ac:chgData name="Kostas Leptokaropoulos" userId="1711f4c7-cc35-4eab-bce0-093cd0a99d7f" providerId="ADAL" clId="{A8700956-900A-4259-ADFB-0E7FA4B2830E}" dt="2023-08-08T08:39:31.453" v="2"/>
          <ac:spMkLst>
            <pc:docMk/>
            <pc:sldMk cId="1160689550" sldId="744"/>
            <ac:spMk id="26" creationId="{8857EF59-FBD7-838E-C0BA-CC81C70E87A1}"/>
          </ac:spMkLst>
        </pc:spChg>
        <pc:spChg chg="mod">
          <ac:chgData name="Kostas Leptokaropoulos" userId="1711f4c7-cc35-4eab-bce0-093cd0a99d7f" providerId="ADAL" clId="{A8700956-900A-4259-ADFB-0E7FA4B2830E}" dt="2023-08-08T08:39:31.453" v="2"/>
          <ac:spMkLst>
            <pc:docMk/>
            <pc:sldMk cId="1160689550" sldId="744"/>
            <ac:spMk id="27" creationId="{E92E31EC-AC52-43EC-FE35-805EC6328481}"/>
          </ac:spMkLst>
        </pc:spChg>
        <pc:spChg chg="mod">
          <ac:chgData name="Kostas Leptokaropoulos" userId="1711f4c7-cc35-4eab-bce0-093cd0a99d7f" providerId="ADAL" clId="{A8700956-900A-4259-ADFB-0E7FA4B2830E}" dt="2023-08-08T08:39:31.453" v="2"/>
          <ac:spMkLst>
            <pc:docMk/>
            <pc:sldMk cId="1160689550" sldId="744"/>
            <ac:spMk id="28" creationId="{B6174E53-A410-7257-FA1F-75F0C8A0BE36}"/>
          </ac:spMkLst>
        </pc:spChg>
        <pc:spChg chg="mod">
          <ac:chgData name="Kostas Leptokaropoulos" userId="1711f4c7-cc35-4eab-bce0-093cd0a99d7f" providerId="ADAL" clId="{A8700956-900A-4259-ADFB-0E7FA4B2830E}" dt="2023-08-08T08:39:31.453" v="2"/>
          <ac:spMkLst>
            <pc:docMk/>
            <pc:sldMk cId="1160689550" sldId="744"/>
            <ac:spMk id="29" creationId="{E28A15BC-5621-02F5-F3BF-1C8638E1BCF2}"/>
          </ac:spMkLst>
        </pc:spChg>
        <pc:spChg chg="mod">
          <ac:chgData name="Kostas Leptokaropoulos" userId="1711f4c7-cc35-4eab-bce0-093cd0a99d7f" providerId="ADAL" clId="{A8700956-900A-4259-ADFB-0E7FA4B2830E}" dt="2023-08-08T08:39:31.453" v="2"/>
          <ac:spMkLst>
            <pc:docMk/>
            <pc:sldMk cId="1160689550" sldId="744"/>
            <ac:spMk id="37" creationId="{419637E5-C3D6-4685-09C9-AA34B16D109E}"/>
          </ac:spMkLst>
        </pc:spChg>
        <pc:spChg chg="mod">
          <ac:chgData name="Kostas Leptokaropoulos" userId="1711f4c7-cc35-4eab-bce0-093cd0a99d7f" providerId="ADAL" clId="{A8700956-900A-4259-ADFB-0E7FA4B2830E}" dt="2023-08-08T08:39:31.453" v="2"/>
          <ac:spMkLst>
            <pc:docMk/>
            <pc:sldMk cId="1160689550" sldId="744"/>
            <ac:spMk id="38" creationId="{017DCDED-EF84-4F06-A613-FC25066925CC}"/>
          </ac:spMkLst>
        </pc:spChg>
        <pc:spChg chg="mod">
          <ac:chgData name="Kostas Leptokaropoulos" userId="1711f4c7-cc35-4eab-bce0-093cd0a99d7f" providerId="ADAL" clId="{A8700956-900A-4259-ADFB-0E7FA4B2830E}" dt="2023-08-08T08:39:43.132" v="4"/>
          <ac:spMkLst>
            <pc:docMk/>
            <pc:sldMk cId="1160689550" sldId="744"/>
            <ac:spMk id="40" creationId="{E819D7C0-AB16-2E27-951D-077A11EDB751}"/>
          </ac:spMkLst>
        </pc:spChg>
        <pc:spChg chg="mod">
          <ac:chgData name="Kostas Leptokaropoulos" userId="1711f4c7-cc35-4eab-bce0-093cd0a99d7f" providerId="ADAL" clId="{A8700956-900A-4259-ADFB-0E7FA4B2830E}" dt="2023-08-08T08:39:43.132" v="4"/>
          <ac:spMkLst>
            <pc:docMk/>
            <pc:sldMk cId="1160689550" sldId="744"/>
            <ac:spMk id="41" creationId="{F876D229-DCDE-CBEF-2D72-435B8978D85B}"/>
          </ac:spMkLst>
        </pc:spChg>
        <pc:spChg chg="mod">
          <ac:chgData name="Kostas Leptokaropoulos" userId="1711f4c7-cc35-4eab-bce0-093cd0a99d7f" providerId="ADAL" clId="{A8700956-900A-4259-ADFB-0E7FA4B2830E}" dt="2023-08-08T08:39:43.132" v="4"/>
          <ac:spMkLst>
            <pc:docMk/>
            <pc:sldMk cId="1160689550" sldId="744"/>
            <ac:spMk id="42" creationId="{752D361B-94CE-1D18-8521-426CC175E2F4}"/>
          </ac:spMkLst>
        </pc:spChg>
        <pc:spChg chg="mod">
          <ac:chgData name="Kostas Leptokaropoulos" userId="1711f4c7-cc35-4eab-bce0-093cd0a99d7f" providerId="ADAL" clId="{A8700956-900A-4259-ADFB-0E7FA4B2830E}" dt="2023-08-08T08:39:43.132" v="4"/>
          <ac:spMkLst>
            <pc:docMk/>
            <pc:sldMk cId="1160689550" sldId="744"/>
            <ac:spMk id="43" creationId="{1F06970F-7EF4-7221-EE06-08A8A3D24F70}"/>
          </ac:spMkLst>
        </pc:spChg>
        <pc:spChg chg="mod">
          <ac:chgData name="Kostas Leptokaropoulos" userId="1711f4c7-cc35-4eab-bce0-093cd0a99d7f" providerId="ADAL" clId="{A8700956-900A-4259-ADFB-0E7FA4B2830E}" dt="2023-08-08T08:39:43.132" v="4"/>
          <ac:spMkLst>
            <pc:docMk/>
            <pc:sldMk cId="1160689550" sldId="744"/>
            <ac:spMk id="44" creationId="{1C6CF0CB-A1C6-A801-E638-14238B45A38A}"/>
          </ac:spMkLst>
        </pc:spChg>
        <pc:spChg chg="mod">
          <ac:chgData name="Kostas Leptokaropoulos" userId="1711f4c7-cc35-4eab-bce0-093cd0a99d7f" providerId="ADAL" clId="{A8700956-900A-4259-ADFB-0E7FA4B2830E}" dt="2023-08-08T08:39:43.132" v="4"/>
          <ac:spMkLst>
            <pc:docMk/>
            <pc:sldMk cId="1160689550" sldId="744"/>
            <ac:spMk id="45" creationId="{184A9ADA-F7F8-0030-4C0A-173C0C781E6A}"/>
          </ac:spMkLst>
        </pc:spChg>
        <pc:spChg chg="mod">
          <ac:chgData name="Kostas Leptokaropoulos" userId="1711f4c7-cc35-4eab-bce0-093cd0a99d7f" providerId="ADAL" clId="{A8700956-900A-4259-ADFB-0E7FA4B2830E}" dt="2023-08-08T08:39:43.132" v="4"/>
          <ac:spMkLst>
            <pc:docMk/>
            <pc:sldMk cId="1160689550" sldId="744"/>
            <ac:spMk id="53" creationId="{CFFF8A0B-278E-54B2-98F9-9B9521691DB0}"/>
          </ac:spMkLst>
        </pc:spChg>
        <pc:spChg chg="mod">
          <ac:chgData name="Kostas Leptokaropoulos" userId="1711f4c7-cc35-4eab-bce0-093cd0a99d7f" providerId="ADAL" clId="{A8700956-900A-4259-ADFB-0E7FA4B2830E}" dt="2023-08-08T08:39:43.132" v="4"/>
          <ac:spMkLst>
            <pc:docMk/>
            <pc:sldMk cId="1160689550" sldId="744"/>
            <ac:spMk id="54" creationId="{BD350C46-9EEB-D901-1694-7A27A24DDC77}"/>
          </ac:spMkLst>
        </pc:spChg>
        <pc:grpChg chg="add del mod">
          <ac:chgData name="Kostas Leptokaropoulos" userId="1711f4c7-cc35-4eab-bce0-093cd0a99d7f" providerId="ADAL" clId="{A8700956-900A-4259-ADFB-0E7FA4B2830E}" dt="2023-08-08T08:39:25.509" v="1"/>
          <ac:grpSpMkLst>
            <pc:docMk/>
            <pc:sldMk cId="1160689550" sldId="744"/>
            <ac:grpSpMk id="7" creationId="{51A3CDDC-8FEA-A330-8073-633C3B02A7AB}"/>
          </ac:grpSpMkLst>
        </pc:grpChg>
        <pc:grpChg chg="mod">
          <ac:chgData name="Kostas Leptokaropoulos" userId="1711f4c7-cc35-4eab-bce0-093cd0a99d7f" providerId="ADAL" clId="{A8700956-900A-4259-ADFB-0E7FA4B2830E}" dt="2023-08-08T08:39:24.175" v="0"/>
          <ac:grpSpMkLst>
            <pc:docMk/>
            <pc:sldMk cId="1160689550" sldId="744"/>
            <ac:grpSpMk id="19" creationId="{DA56E3E4-181F-EE0D-8CF0-15FD69663056}"/>
          </ac:grpSpMkLst>
        </pc:grpChg>
        <pc:grpChg chg="add del mod">
          <ac:chgData name="Kostas Leptokaropoulos" userId="1711f4c7-cc35-4eab-bce0-093cd0a99d7f" providerId="ADAL" clId="{A8700956-900A-4259-ADFB-0E7FA4B2830E}" dt="2023-08-08T08:39:32.942" v="3"/>
          <ac:grpSpMkLst>
            <pc:docMk/>
            <pc:sldMk cId="1160689550" sldId="744"/>
            <ac:grpSpMk id="23" creationId="{896AC527-CCE3-3B1F-3F67-C40BDF1438D7}"/>
          </ac:grpSpMkLst>
        </pc:grpChg>
        <pc:grpChg chg="mod">
          <ac:chgData name="Kostas Leptokaropoulos" userId="1711f4c7-cc35-4eab-bce0-093cd0a99d7f" providerId="ADAL" clId="{A8700956-900A-4259-ADFB-0E7FA4B2830E}" dt="2023-08-08T08:39:31.453" v="2"/>
          <ac:grpSpMkLst>
            <pc:docMk/>
            <pc:sldMk cId="1160689550" sldId="744"/>
            <ac:grpSpMk id="35" creationId="{561BEA8A-64C7-849C-5879-64FD6CEF4EB5}"/>
          </ac:grpSpMkLst>
        </pc:grpChg>
        <pc:grpChg chg="add del mod">
          <ac:chgData name="Kostas Leptokaropoulos" userId="1711f4c7-cc35-4eab-bce0-093cd0a99d7f" providerId="ADAL" clId="{A8700956-900A-4259-ADFB-0E7FA4B2830E}" dt="2023-08-08T08:39:47.565" v="5" actId="478"/>
          <ac:grpSpMkLst>
            <pc:docMk/>
            <pc:sldMk cId="1160689550" sldId="744"/>
            <ac:grpSpMk id="39" creationId="{7EF8641C-FEA0-D5D5-7061-455A0AE9D0E9}"/>
          </ac:grpSpMkLst>
        </pc:grpChg>
        <pc:grpChg chg="mod">
          <ac:chgData name="Kostas Leptokaropoulos" userId="1711f4c7-cc35-4eab-bce0-093cd0a99d7f" providerId="ADAL" clId="{A8700956-900A-4259-ADFB-0E7FA4B2830E}" dt="2023-08-08T08:39:43.132" v="4"/>
          <ac:grpSpMkLst>
            <pc:docMk/>
            <pc:sldMk cId="1160689550" sldId="744"/>
            <ac:grpSpMk id="51" creationId="{B1AC3B48-5C6B-834B-9C23-E9B07DDE98E3}"/>
          </ac:grpSpMkLst>
        </pc:grpChg>
        <pc:picChg chg="mod">
          <ac:chgData name="Kostas Leptokaropoulos" userId="1711f4c7-cc35-4eab-bce0-093cd0a99d7f" providerId="ADAL" clId="{A8700956-900A-4259-ADFB-0E7FA4B2830E}" dt="2023-08-08T08:39:24.175" v="0"/>
          <ac:picMkLst>
            <pc:docMk/>
            <pc:sldMk cId="1160689550" sldId="744"/>
            <ac:picMk id="16" creationId="{2B53062A-4EC2-946C-D92B-E37A95A0B147}"/>
          </ac:picMkLst>
        </pc:picChg>
        <pc:picChg chg="mod">
          <ac:chgData name="Kostas Leptokaropoulos" userId="1711f4c7-cc35-4eab-bce0-093cd0a99d7f" providerId="ADAL" clId="{A8700956-900A-4259-ADFB-0E7FA4B2830E}" dt="2023-08-08T08:39:24.175" v="0"/>
          <ac:picMkLst>
            <pc:docMk/>
            <pc:sldMk cId="1160689550" sldId="744"/>
            <ac:picMk id="17" creationId="{6BB77935-FC6F-DD4A-27A0-62688B96D3B7}"/>
          </ac:picMkLst>
        </pc:picChg>
        <pc:picChg chg="mod">
          <ac:chgData name="Kostas Leptokaropoulos" userId="1711f4c7-cc35-4eab-bce0-093cd0a99d7f" providerId="ADAL" clId="{A8700956-900A-4259-ADFB-0E7FA4B2830E}" dt="2023-08-08T08:39:24.175" v="0"/>
          <ac:picMkLst>
            <pc:docMk/>
            <pc:sldMk cId="1160689550" sldId="744"/>
            <ac:picMk id="18" creationId="{04F87EB6-1E4B-4F19-4A2C-7CDF0E43B37C}"/>
          </ac:picMkLst>
        </pc:picChg>
        <pc:picChg chg="mod">
          <ac:chgData name="Kostas Leptokaropoulos" userId="1711f4c7-cc35-4eab-bce0-093cd0a99d7f" providerId="ADAL" clId="{A8700956-900A-4259-ADFB-0E7FA4B2830E}" dt="2023-08-08T08:39:24.175" v="0"/>
          <ac:picMkLst>
            <pc:docMk/>
            <pc:sldMk cId="1160689550" sldId="744"/>
            <ac:picMk id="20" creationId="{67CCDB5A-626B-3611-5AF7-1BF06A71FCC4}"/>
          </ac:picMkLst>
        </pc:picChg>
        <pc:picChg chg="mod">
          <ac:chgData name="Kostas Leptokaropoulos" userId="1711f4c7-cc35-4eab-bce0-093cd0a99d7f" providerId="ADAL" clId="{A8700956-900A-4259-ADFB-0E7FA4B2830E}" dt="2023-08-08T08:39:31.453" v="2"/>
          <ac:picMkLst>
            <pc:docMk/>
            <pc:sldMk cId="1160689550" sldId="744"/>
            <ac:picMk id="32" creationId="{CD93C35D-091F-7B41-9777-5D3669EE164C}"/>
          </ac:picMkLst>
        </pc:picChg>
        <pc:picChg chg="mod">
          <ac:chgData name="Kostas Leptokaropoulos" userId="1711f4c7-cc35-4eab-bce0-093cd0a99d7f" providerId="ADAL" clId="{A8700956-900A-4259-ADFB-0E7FA4B2830E}" dt="2023-08-08T08:39:31.453" v="2"/>
          <ac:picMkLst>
            <pc:docMk/>
            <pc:sldMk cId="1160689550" sldId="744"/>
            <ac:picMk id="33" creationId="{CD288B5F-3A15-F883-0B62-C845E4423A1B}"/>
          </ac:picMkLst>
        </pc:picChg>
        <pc:picChg chg="mod">
          <ac:chgData name="Kostas Leptokaropoulos" userId="1711f4c7-cc35-4eab-bce0-093cd0a99d7f" providerId="ADAL" clId="{A8700956-900A-4259-ADFB-0E7FA4B2830E}" dt="2023-08-08T08:39:31.453" v="2"/>
          <ac:picMkLst>
            <pc:docMk/>
            <pc:sldMk cId="1160689550" sldId="744"/>
            <ac:picMk id="34" creationId="{CE8A4265-88DF-E447-6F0E-194519CE3B01}"/>
          </ac:picMkLst>
        </pc:picChg>
        <pc:picChg chg="mod">
          <ac:chgData name="Kostas Leptokaropoulos" userId="1711f4c7-cc35-4eab-bce0-093cd0a99d7f" providerId="ADAL" clId="{A8700956-900A-4259-ADFB-0E7FA4B2830E}" dt="2023-08-08T08:39:31.453" v="2"/>
          <ac:picMkLst>
            <pc:docMk/>
            <pc:sldMk cId="1160689550" sldId="744"/>
            <ac:picMk id="36" creationId="{D1E661EF-161E-C5AB-CF30-845EA3D1E11A}"/>
          </ac:picMkLst>
        </pc:picChg>
        <pc:picChg chg="mod">
          <ac:chgData name="Kostas Leptokaropoulos" userId="1711f4c7-cc35-4eab-bce0-093cd0a99d7f" providerId="ADAL" clId="{A8700956-900A-4259-ADFB-0E7FA4B2830E}" dt="2023-08-08T08:39:43.132" v="4"/>
          <ac:picMkLst>
            <pc:docMk/>
            <pc:sldMk cId="1160689550" sldId="744"/>
            <ac:picMk id="48" creationId="{1FB5B6D7-32B7-FCF1-8C88-2F16C2757BCB}"/>
          </ac:picMkLst>
        </pc:picChg>
        <pc:picChg chg="mod">
          <ac:chgData name="Kostas Leptokaropoulos" userId="1711f4c7-cc35-4eab-bce0-093cd0a99d7f" providerId="ADAL" clId="{A8700956-900A-4259-ADFB-0E7FA4B2830E}" dt="2023-08-08T08:39:43.132" v="4"/>
          <ac:picMkLst>
            <pc:docMk/>
            <pc:sldMk cId="1160689550" sldId="744"/>
            <ac:picMk id="49" creationId="{BE0A7F02-4BB7-EA71-064C-8E84CDA62E7B}"/>
          </ac:picMkLst>
        </pc:picChg>
        <pc:picChg chg="mod">
          <ac:chgData name="Kostas Leptokaropoulos" userId="1711f4c7-cc35-4eab-bce0-093cd0a99d7f" providerId="ADAL" clId="{A8700956-900A-4259-ADFB-0E7FA4B2830E}" dt="2023-08-08T08:39:43.132" v="4"/>
          <ac:picMkLst>
            <pc:docMk/>
            <pc:sldMk cId="1160689550" sldId="744"/>
            <ac:picMk id="50" creationId="{97B6CE61-7D49-7E46-9457-1DC93C02A296}"/>
          </ac:picMkLst>
        </pc:picChg>
        <pc:picChg chg="mod">
          <ac:chgData name="Kostas Leptokaropoulos" userId="1711f4c7-cc35-4eab-bce0-093cd0a99d7f" providerId="ADAL" clId="{A8700956-900A-4259-ADFB-0E7FA4B2830E}" dt="2023-08-08T08:39:43.132" v="4"/>
          <ac:picMkLst>
            <pc:docMk/>
            <pc:sldMk cId="1160689550" sldId="744"/>
            <ac:picMk id="52" creationId="{A3F6CE34-78C0-FFCE-16E4-A134C2D2CB43}"/>
          </ac:picMkLst>
        </pc:picChg>
        <pc:cxnChg chg="mod">
          <ac:chgData name="Kostas Leptokaropoulos" userId="1711f4c7-cc35-4eab-bce0-093cd0a99d7f" providerId="ADAL" clId="{A8700956-900A-4259-ADFB-0E7FA4B2830E}" dt="2023-08-08T08:39:24.175" v="0"/>
          <ac:cxnSpMkLst>
            <pc:docMk/>
            <pc:sldMk cId="1160689550" sldId="744"/>
            <ac:cxnSpMk id="14" creationId="{57DE734E-5F82-D437-BC0E-15B36E7C71AA}"/>
          </ac:cxnSpMkLst>
        </pc:cxnChg>
        <pc:cxnChg chg="mod">
          <ac:chgData name="Kostas Leptokaropoulos" userId="1711f4c7-cc35-4eab-bce0-093cd0a99d7f" providerId="ADAL" clId="{A8700956-900A-4259-ADFB-0E7FA4B2830E}" dt="2023-08-08T08:39:24.175" v="0"/>
          <ac:cxnSpMkLst>
            <pc:docMk/>
            <pc:sldMk cId="1160689550" sldId="744"/>
            <ac:cxnSpMk id="15" creationId="{6A76B264-7FEB-C3E7-CE6E-257F679D4F80}"/>
          </ac:cxnSpMkLst>
        </pc:cxnChg>
        <pc:cxnChg chg="mod">
          <ac:chgData name="Kostas Leptokaropoulos" userId="1711f4c7-cc35-4eab-bce0-093cd0a99d7f" providerId="ADAL" clId="{A8700956-900A-4259-ADFB-0E7FA4B2830E}" dt="2023-08-08T08:39:31.453" v="2"/>
          <ac:cxnSpMkLst>
            <pc:docMk/>
            <pc:sldMk cId="1160689550" sldId="744"/>
            <ac:cxnSpMk id="30" creationId="{254BFE59-B3E1-5136-06EC-C1C9EC4CEBDE}"/>
          </ac:cxnSpMkLst>
        </pc:cxnChg>
        <pc:cxnChg chg="mod">
          <ac:chgData name="Kostas Leptokaropoulos" userId="1711f4c7-cc35-4eab-bce0-093cd0a99d7f" providerId="ADAL" clId="{A8700956-900A-4259-ADFB-0E7FA4B2830E}" dt="2023-08-08T08:39:31.453" v="2"/>
          <ac:cxnSpMkLst>
            <pc:docMk/>
            <pc:sldMk cId="1160689550" sldId="744"/>
            <ac:cxnSpMk id="31" creationId="{E3841CB8-6659-5EAB-3957-361EB6303779}"/>
          </ac:cxnSpMkLst>
        </pc:cxnChg>
        <pc:cxnChg chg="mod">
          <ac:chgData name="Kostas Leptokaropoulos" userId="1711f4c7-cc35-4eab-bce0-093cd0a99d7f" providerId="ADAL" clId="{A8700956-900A-4259-ADFB-0E7FA4B2830E}" dt="2023-08-08T08:39:43.132" v="4"/>
          <ac:cxnSpMkLst>
            <pc:docMk/>
            <pc:sldMk cId="1160689550" sldId="744"/>
            <ac:cxnSpMk id="46" creationId="{C8AA9FBB-80EA-9428-DDFD-E41AEC9C978A}"/>
          </ac:cxnSpMkLst>
        </pc:cxnChg>
        <pc:cxnChg chg="mod">
          <ac:chgData name="Kostas Leptokaropoulos" userId="1711f4c7-cc35-4eab-bce0-093cd0a99d7f" providerId="ADAL" clId="{A8700956-900A-4259-ADFB-0E7FA4B2830E}" dt="2023-08-08T08:39:43.132" v="4"/>
          <ac:cxnSpMkLst>
            <pc:docMk/>
            <pc:sldMk cId="1160689550" sldId="744"/>
            <ac:cxnSpMk id="47" creationId="{913D1B1A-187D-B0FA-D369-2B7E1C44D126}"/>
          </ac:cxnSpMkLst>
        </pc:cxnChg>
      </pc:sldChg>
      <pc:sldChg chg="add">
        <pc:chgData name="Kostas Leptokaropoulos" userId="1711f4c7-cc35-4eab-bce0-093cd0a99d7f" providerId="ADAL" clId="{A8700956-900A-4259-ADFB-0E7FA4B2830E}" dt="2023-08-08T09:45:42.728" v="41"/>
        <pc:sldMkLst>
          <pc:docMk/>
          <pc:sldMk cId="247905475" sldId="798"/>
        </pc:sldMkLst>
      </pc:sldChg>
      <pc:sldChg chg="del">
        <pc:chgData name="Kostas Leptokaropoulos" userId="1711f4c7-cc35-4eab-bce0-093cd0a99d7f" providerId="ADAL" clId="{A8700956-900A-4259-ADFB-0E7FA4B2830E}" dt="2023-08-08T09:45:39.725" v="40" actId="2696"/>
        <pc:sldMkLst>
          <pc:docMk/>
          <pc:sldMk cId="1014672404" sldId="798"/>
        </pc:sldMkLst>
      </pc:sldChg>
      <pc:sldChg chg="del">
        <pc:chgData name="Kostas Leptokaropoulos" userId="1711f4c7-cc35-4eab-bce0-093cd0a99d7f" providerId="ADAL" clId="{A8700956-900A-4259-ADFB-0E7FA4B2830E}" dt="2023-08-08T09:50:05.283" v="106" actId="47"/>
        <pc:sldMkLst>
          <pc:docMk/>
          <pc:sldMk cId="1737953124" sldId="3487"/>
        </pc:sldMkLst>
      </pc:sldChg>
      <pc:sldChg chg="add">
        <pc:chgData name="Kostas Leptokaropoulos" userId="1711f4c7-cc35-4eab-bce0-093cd0a99d7f" providerId="ADAL" clId="{A8700956-900A-4259-ADFB-0E7FA4B2830E}" dt="2023-08-08T08:39:53.548" v="6"/>
        <pc:sldMkLst>
          <pc:docMk/>
          <pc:sldMk cId="473680038" sldId="3504"/>
        </pc:sldMkLst>
      </pc:sldChg>
      <pc:sldChg chg="del">
        <pc:chgData name="Kostas Leptokaropoulos" userId="1711f4c7-cc35-4eab-bce0-093cd0a99d7f" providerId="ADAL" clId="{A8700956-900A-4259-ADFB-0E7FA4B2830E}" dt="2023-08-08T09:49:51.734" v="95" actId="47"/>
        <pc:sldMkLst>
          <pc:docMk/>
          <pc:sldMk cId="2440540670" sldId="2090650124"/>
        </pc:sldMkLst>
      </pc:sldChg>
      <pc:sldChg chg="del">
        <pc:chgData name="Kostas Leptokaropoulos" userId="1711f4c7-cc35-4eab-bce0-093cd0a99d7f" providerId="ADAL" clId="{A8700956-900A-4259-ADFB-0E7FA4B2830E}" dt="2023-08-08T09:49:59.757" v="103" actId="47"/>
        <pc:sldMkLst>
          <pc:docMk/>
          <pc:sldMk cId="3410828692" sldId="2090650218"/>
        </pc:sldMkLst>
      </pc:sldChg>
      <pc:sldChg chg="del">
        <pc:chgData name="Kostas Leptokaropoulos" userId="1711f4c7-cc35-4eab-bce0-093cd0a99d7f" providerId="ADAL" clId="{A8700956-900A-4259-ADFB-0E7FA4B2830E}" dt="2023-08-08T09:49:47.923" v="92" actId="47"/>
        <pc:sldMkLst>
          <pc:docMk/>
          <pc:sldMk cId="765803059" sldId="2090650286"/>
        </pc:sldMkLst>
      </pc:sldChg>
      <pc:sldChg chg="del">
        <pc:chgData name="Kostas Leptokaropoulos" userId="1711f4c7-cc35-4eab-bce0-093cd0a99d7f" providerId="ADAL" clId="{A8700956-900A-4259-ADFB-0E7FA4B2830E}" dt="2023-08-08T09:50:44.703" v="111" actId="47"/>
        <pc:sldMkLst>
          <pc:docMk/>
          <pc:sldMk cId="3194366238" sldId="2090650341"/>
        </pc:sldMkLst>
      </pc:sldChg>
      <pc:sldChg chg="del">
        <pc:chgData name="Kostas Leptokaropoulos" userId="1711f4c7-cc35-4eab-bce0-093cd0a99d7f" providerId="ADAL" clId="{A8700956-900A-4259-ADFB-0E7FA4B2830E}" dt="2023-08-08T09:50:45.656" v="112" actId="47"/>
        <pc:sldMkLst>
          <pc:docMk/>
          <pc:sldMk cId="1616631967" sldId="2090650556"/>
        </pc:sldMkLst>
      </pc:sldChg>
      <pc:sldChg chg="del">
        <pc:chgData name="Kostas Leptokaropoulos" userId="1711f4c7-cc35-4eab-bce0-093cd0a99d7f" providerId="ADAL" clId="{A8700956-900A-4259-ADFB-0E7FA4B2830E}" dt="2023-08-08T09:50:03.275" v="105" actId="47"/>
        <pc:sldMkLst>
          <pc:docMk/>
          <pc:sldMk cId="156738582" sldId="2090650583"/>
        </pc:sldMkLst>
      </pc:sldChg>
      <pc:sldChg chg="del">
        <pc:chgData name="Kostas Leptokaropoulos" userId="1711f4c7-cc35-4eab-bce0-093cd0a99d7f" providerId="ADAL" clId="{A8700956-900A-4259-ADFB-0E7FA4B2830E}" dt="2023-08-08T09:50:17.633" v="108" actId="2696"/>
        <pc:sldMkLst>
          <pc:docMk/>
          <pc:sldMk cId="915278001" sldId="2090650588"/>
        </pc:sldMkLst>
      </pc:sldChg>
      <pc:sldChg chg="add">
        <pc:chgData name="Kostas Leptokaropoulos" userId="1711f4c7-cc35-4eab-bce0-093cd0a99d7f" providerId="ADAL" clId="{A8700956-900A-4259-ADFB-0E7FA4B2830E}" dt="2023-08-08T09:50:34.775" v="109"/>
        <pc:sldMkLst>
          <pc:docMk/>
          <pc:sldMk cId="3282071404" sldId="2090650588"/>
        </pc:sldMkLst>
      </pc:sldChg>
      <pc:sldChg chg="del">
        <pc:chgData name="Kostas Leptokaropoulos" userId="1711f4c7-cc35-4eab-bce0-093cd0a99d7f" providerId="ADAL" clId="{A8700956-900A-4259-ADFB-0E7FA4B2830E}" dt="2023-08-08T09:49:36.533" v="86" actId="47"/>
        <pc:sldMkLst>
          <pc:docMk/>
          <pc:sldMk cId="3251325324" sldId="2090650600"/>
        </pc:sldMkLst>
      </pc:sldChg>
      <pc:sldChg chg="del">
        <pc:chgData name="Kostas Leptokaropoulos" userId="1711f4c7-cc35-4eab-bce0-093cd0a99d7f" providerId="ADAL" clId="{A8700956-900A-4259-ADFB-0E7FA4B2830E}" dt="2023-08-08T09:49:50.852" v="94" actId="47"/>
        <pc:sldMkLst>
          <pc:docMk/>
          <pc:sldMk cId="984991814" sldId="2090650602"/>
        </pc:sldMkLst>
      </pc:sldChg>
      <pc:sldChg chg="del">
        <pc:chgData name="Kostas Leptokaropoulos" userId="1711f4c7-cc35-4eab-bce0-093cd0a99d7f" providerId="ADAL" clId="{A8700956-900A-4259-ADFB-0E7FA4B2830E}" dt="2023-08-08T09:50:54.641" v="114" actId="47"/>
        <pc:sldMkLst>
          <pc:docMk/>
          <pc:sldMk cId="306681738" sldId="2090650606"/>
        </pc:sldMkLst>
      </pc:sldChg>
      <pc:sldChg chg="add">
        <pc:chgData name="Kostas Leptokaropoulos" userId="1711f4c7-cc35-4eab-bce0-093cd0a99d7f" providerId="ADAL" clId="{A8700956-900A-4259-ADFB-0E7FA4B2830E}" dt="2023-08-08T09:51:44.450" v="118"/>
        <pc:sldMkLst>
          <pc:docMk/>
          <pc:sldMk cId="1937401205" sldId="2090650609"/>
        </pc:sldMkLst>
      </pc:sldChg>
      <pc:sldChg chg="add del">
        <pc:chgData name="Kostas Leptokaropoulos" userId="1711f4c7-cc35-4eab-bce0-093cd0a99d7f" providerId="ADAL" clId="{A8700956-900A-4259-ADFB-0E7FA4B2830E}" dt="2023-08-08T09:51:35.990" v="117" actId="2696"/>
        <pc:sldMkLst>
          <pc:docMk/>
          <pc:sldMk cId="4078054769" sldId="2090650609"/>
        </pc:sldMkLst>
      </pc:sldChg>
      <pc:sldChg chg="del">
        <pc:chgData name="Kostas Leptokaropoulos" userId="1711f4c7-cc35-4eab-bce0-093cd0a99d7f" providerId="ADAL" clId="{A8700956-900A-4259-ADFB-0E7FA4B2830E}" dt="2023-08-08T09:58:11.282" v="119" actId="2696"/>
        <pc:sldMkLst>
          <pc:docMk/>
          <pc:sldMk cId="688060033" sldId="2090650614"/>
        </pc:sldMkLst>
      </pc:sldChg>
      <pc:sldChg chg="add">
        <pc:chgData name="Kostas Leptokaropoulos" userId="1711f4c7-cc35-4eab-bce0-093cd0a99d7f" providerId="ADAL" clId="{A8700956-900A-4259-ADFB-0E7FA4B2830E}" dt="2023-08-08T09:58:26.866" v="120"/>
        <pc:sldMkLst>
          <pc:docMk/>
          <pc:sldMk cId="4185391355" sldId="2090650614"/>
        </pc:sldMkLst>
      </pc:sldChg>
      <pc:sldChg chg="del">
        <pc:chgData name="Kostas Leptokaropoulos" userId="1711f4c7-cc35-4eab-bce0-093cd0a99d7f" providerId="ADAL" clId="{A8700956-900A-4259-ADFB-0E7FA4B2830E}" dt="2023-08-08T09:50:57.877" v="115" actId="47"/>
        <pc:sldMkLst>
          <pc:docMk/>
          <pc:sldMk cId="1161602906" sldId="2090650615"/>
        </pc:sldMkLst>
      </pc:sldChg>
      <pc:sldChg chg="del">
        <pc:chgData name="Kostas Leptokaropoulos" userId="1711f4c7-cc35-4eab-bce0-093cd0a99d7f" providerId="ADAL" clId="{A8700956-900A-4259-ADFB-0E7FA4B2830E}" dt="2023-08-08T09:50:43.526" v="110" actId="47"/>
        <pc:sldMkLst>
          <pc:docMk/>
          <pc:sldMk cId="2528068608" sldId="2090650619"/>
        </pc:sldMkLst>
      </pc:sldChg>
      <pc:sldChg chg="del">
        <pc:chgData name="Kostas Leptokaropoulos" userId="1711f4c7-cc35-4eab-bce0-093cd0a99d7f" providerId="ADAL" clId="{A8700956-900A-4259-ADFB-0E7FA4B2830E}" dt="2023-08-08T09:49:39.563" v="87" actId="47"/>
        <pc:sldMkLst>
          <pc:docMk/>
          <pc:sldMk cId="3071209790" sldId="2090650620"/>
        </pc:sldMkLst>
      </pc:sldChg>
      <pc:sldChg chg="add del">
        <pc:chgData name="Kostas Leptokaropoulos" userId="1711f4c7-cc35-4eab-bce0-093cd0a99d7f" providerId="ADAL" clId="{A8700956-900A-4259-ADFB-0E7FA4B2830E}" dt="2023-08-08T09:49:40.373" v="88" actId="47"/>
        <pc:sldMkLst>
          <pc:docMk/>
          <pc:sldMk cId="1388187719" sldId="2090650622"/>
        </pc:sldMkLst>
      </pc:sldChg>
      <pc:sldChg chg="add del">
        <pc:chgData name="Kostas Leptokaropoulos" userId="1711f4c7-cc35-4eab-bce0-093cd0a99d7f" providerId="ADAL" clId="{A8700956-900A-4259-ADFB-0E7FA4B2830E}" dt="2023-08-08T09:49:41.053" v="89" actId="47"/>
        <pc:sldMkLst>
          <pc:docMk/>
          <pc:sldMk cId="1510382267" sldId="2090650623"/>
        </pc:sldMkLst>
      </pc:sldChg>
      <pc:sldChg chg="del">
        <pc:chgData name="Kostas Leptokaropoulos" userId="1711f4c7-cc35-4eab-bce0-093cd0a99d7f" providerId="ADAL" clId="{A8700956-900A-4259-ADFB-0E7FA4B2830E}" dt="2023-08-08T09:49:44.915" v="90" actId="47"/>
        <pc:sldMkLst>
          <pc:docMk/>
          <pc:sldMk cId="2859362634" sldId="2090650624"/>
        </pc:sldMkLst>
      </pc:sldChg>
      <pc:sldChg chg="del">
        <pc:chgData name="Kostas Leptokaropoulos" userId="1711f4c7-cc35-4eab-bce0-093cd0a99d7f" providerId="ADAL" clId="{A8700956-900A-4259-ADFB-0E7FA4B2830E}" dt="2023-08-08T09:49:58.871" v="102" actId="47"/>
        <pc:sldMkLst>
          <pc:docMk/>
          <pc:sldMk cId="4254236208" sldId="2145706670"/>
        </pc:sldMkLst>
      </pc:sldChg>
      <pc:sldChg chg="del">
        <pc:chgData name="Kostas Leptokaropoulos" userId="1711f4c7-cc35-4eab-bce0-093cd0a99d7f" providerId="ADAL" clId="{A8700956-900A-4259-ADFB-0E7FA4B2830E}" dt="2023-08-08T09:49:53.114" v="96" actId="47"/>
        <pc:sldMkLst>
          <pc:docMk/>
          <pc:sldMk cId="2603321158" sldId="2145706742"/>
        </pc:sldMkLst>
      </pc:sldChg>
      <pc:sldChg chg="del">
        <pc:chgData name="Kostas Leptokaropoulos" userId="1711f4c7-cc35-4eab-bce0-093cd0a99d7f" providerId="ADAL" clId="{A8700956-900A-4259-ADFB-0E7FA4B2830E}" dt="2023-08-08T09:49:53.700" v="97" actId="47"/>
        <pc:sldMkLst>
          <pc:docMk/>
          <pc:sldMk cId="2814812241" sldId="2145706743"/>
        </pc:sldMkLst>
      </pc:sldChg>
      <pc:sldChg chg="del">
        <pc:chgData name="Kostas Leptokaropoulos" userId="1711f4c7-cc35-4eab-bce0-093cd0a99d7f" providerId="ADAL" clId="{A8700956-900A-4259-ADFB-0E7FA4B2830E}" dt="2023-08-08T09:49:48.845" v="93" actId="47"/>
        <pc:sldMkLst>
          <pc:docMk/>
          <pc:sldMk cId="2054414310" sldId="2145706767"/>
        </pc:sldMkLst>
      </pc:sldChg>
      <pc:sldChg chg="del">
        <pc:chgData name="Kostas Leptokaropoulos" userId="1711f4c7-cc35-4eab-bce0-093cd0a99d7f" providerId="ADAL" clId="{A8700956-900A-4259-ADFB-0E7FA4B2830E}" dt="2023-08-08T09:49:55.908" v="99" actId="47"/>
        <pc:sldMkLst>
          <pc:docMk/>
          <pc:sldMk cId="3568692589" sldId="2145706776"/>
        </pc:sldMkLst>
      </pc:sldChg>
      <pc:sldChg chg="del">
        <pc:chgData name="Kostas Leptokaropoulos" userId="1711f4c7-cc35-4eab-bce0-093cd0a99d7f" providerId="ADAL" clId="{A8700956-900A-4259-ADFB-0E7FA4B2830E}" dt="2023-08-08T09:49:57.317" v="100" actId="47"/>
        <pc:sldMkLst>
          <pc:docMk/>
          <pc:sldMk cId="1189760771" sldId="2145706792"/>
        </pc:sldMkLst>
      </pc:sldChg>
      <pc:sldChg chg="del">
        <pc:chgData name="Kostas Leptokaropoulos" userId="1711f4c7-cc35-4eab-bce0-093cd0a99d7f" providerId="ADAL" clId="{A8700956-900A-4259-ADFB-0E7FA4B2830E}" dt="2023-08-08T09:49:58.380" v="101" actId="47"/>
        <pc:sldMkLst>
          <pc:docMk/>
          <pc:sldMk cId="4180570605" sldId="2145706801"/>
        </pc:sldMkLst>
      </pc:sldChg>
      <pc:sldChg chg="del">
        <pc:chgData name="Kostas Leptokaropoulos" userId="1711f4c7-cc35-4eab-bce0-093cd0a99d7f" providerId="ADAL" clId="{A8700956-900A-4259-ADFB-0E7FA4B2830E}" dt="2023-08-08T09:49:46.549" v="91" actId="47"/>
        <pc:sldMkLst>
          <pc:docMk/>
          <pc:sldMk cId="2973098974" sldId="2145706817"/>
        </pc:sldMkLst>
      </pc:sldChg>
      <pc:sldChg chg="del">
        <pc:chgData name="Kostas Leptokaropoulos" userId="1711f4c7-cc35-4eab-bce0-093cd0a99d7f" providerId="ADAL" clId="{A8700956-900A-4259-ADFB-0E7FA4B2830E}" dt="2023-08-08T09:49:55.227" v="98" actId="47"/>
        <pc:sldMkLst>
          <pc:docMk/>
          <pc:sldMk cId="4059291558" sldId="2145706818"/>
        </pc:sldMkLst>
      </pc:sldChg>
      <pc:sldChg chg="del">
        <pc:chgData name="Kostas Leptokaropoulos" userId="1711f4c7-cc35-4eab-bce0-093cd0a99d7f" providerId="ADAL" clId="{A8700956-900A-4259-ADFB-0E7FA4B2830E}" dt="2023-08-08T09:50:02.308" v="104" actId="47"/>
        <pc:sldMkLst>
          <pc:docMk/>
          <pc:sldMk cId="2947296255" sldId="2145706819"/>
        </pc:sldMkLst>
      </pc:sldChg>
      <pc:sldChg chg="add del">
        <pc:chgData name="Kostas Leptokaropoulos" userId="1711f4c7-cc35-4eab-bce0-093cd0a99d7f" providerId="ADAL" clId="{A8700956-900A-4259-ADFB-0E7FA4B2830E}" dt="2023-08-08T09:49:13.556" v="80" actId="47"/>
        <pc:sldMkLst>
          <pc:docMk/>
          <pc:sldMk cId="3622537325" sldId="2145706823"/>
        </pc:sldMkLst>
      </pc:sldChg>
      <pc:sldChg chg="modSp mod">
        <pc:chgData name="Kostas Leptokaropoulos" userId="1711f4c7-cc35-4eab-bce0-093cd0a99d7f" providerId="ADAL" clId="{A8700956-900A-4259-ADFB-0E7FA4B2830E}" dt="2023-08-08T09:45:24.733" v="39" actId="20577"/>
        <pc:sldMkLst>
          <pc:docMk/>
          <pc:sldMk cId="3579190305" sldId="2145706825"/>
        </pc:sldMkLst>
        <pc:spChg chg="mod">
          <ac:chgData name="Kostas Leptokaropoulos" userId="1711f4c7-cc35-4eab-bce0-093cd0a99d7f" providerId="ADAL" clId="{A8700956-900A-4259-ADFB-0E7FA4B2830E}" dt="2023-08-08T09:45:24.733" v="39" actId="20577"/>
          <ac:spMkLst>
            <pc:docMk/>
            <pc:sldMk cId="3579190305" sldId="2145706825"/>
            <ac:spMk id="2" creationId="{CEEC4B56-9C5A-B0F0-A06F-9115DEDF0D58}"/>
          </ac:spMkLst>
        </pc:spChg>
      </pc:sldChg>
      <pc:sldChg chg="ord">
        <pc:chgData name="Kostas Leptokaropoulos" userId="1711f4c7-cc35-4eab-bce0-093cd0a99d7f" providerId="ADAL" clId="{A8700956-900A-4259-ADFB-0E7FA4B2830E}" dt="2023-08-08T09:45:52.193" v="43"/>
        <pc:sldMkLst>
          <pc:docMk/>
          <pc:sldMk cId="1391028858" sldId="2145706826"/>
        </pc:sldMkLst>
      </pc:sldChg>
      <pc:sldChg chg="modSp new mod">
        <pc:chgData name="Kostas Leptokaropoulos" userId="1711f4c7-cc35-4eab-bce0-093cd0a99d7f" providerId="ADAL" clId="{A8700956-900A-4259-ADFB-0E7FA4B2830E}" dt="2023-08-08T09:44:55.739" v="27" actId="20577"/>
        <pc:sldMkLst>
          <pc:docMk/>
          <pc:sldMk cId="4163617069" sldId="2145706828"/>
        </pc:sldMkLst>
        <pc:spChg chg="mod">
          <ac:chgData name="Kostas Leptokaropoulos" userId="1711f4c7-cc35-4eab-bce0-093cd0a99d7f" providerId="ADAL" clId="{A8700956-900A-4259-ADFB-0E7FA4B2830E}" dt="2023-08-08T09:44:55.739" v="27" actId="20577"/>
          <ac:spMkLst>
            <pc:docMk/>
            <pc:sldMk cId="4163617069" sldId="2145706828"/>
            <ac:spMk id="2" creationId="{D2BD49E7-886A-B0C5-7BF1-36F1623C1759}"/>
          </ac:spMkLst>
        </pc:spChg>
      </pc:sldChg>
      <pc:sldChg chg="new del">
        <pc:chgData name="Kostas Leptokaropoulos" userId="1711f4c7-cc35-4eab-bce0-093cd0a99d7f" providerId="ADAL" clId="{A8700956-900A-4259-ADFB-0E7FA4B2830E}" dt="2023-08-08T09:45:53.748" v="44" actId="47"/>
        <pc:sldMkLst>
          <pc:docMk/>
          <pc:sldMk cId="3962366290" sldId="2145706829"/>
        </pc:sldMkLst>
      </pc:sldChg>
      <pc:sldChg chg="add">
        <pc:chgData name="Kostas Leptokaropoulos" userId="1711f4c7-cc35-4eab-bce0-093cd0a99d7f" providerId="ADAL" clId="{A8700956-900A-4259-ADFB-0E7FA4B2830E}" dt="2023-08-08T09:44:58.453" v="29"/>
        <pc:sldMkLst>
          <pc:docMk/>
          <pc:sldMk cId="948268422" sldId="2145706830"/>
        </pc:sldMkLst>
      </pc:sldChg>
      <pc:sldChg chg="add">
        <pc:chgData name="Kostas Leptokaropoulos" userId="1711f4c7-cc35-4eab-bce0-093cd0a99d7f" providerId="ADAL" clId="{A8700956-900A-4259-ADFB-0E7FA4B2830E}" dt="2023-08-08T09:44:58.453" v="29"/>
        <pc:sldMkLst>
          <pc:docMk/>
          <pc:sldMk cId="2775638000" sldId="2145706831"/>
        </pc:sldMkLst>
      </pc:sldChg>
      <pc:sldChg chg="add">
        <pc:chgData name="Kostas Leptokaropoulos" userId="1711f4c7-cc35-4eab-bce0-093cd0a99d7f" providerId="ADAL" clId="{A8700956-900A-4259-ADFB-0E7FA4B2830E}" dt="2023-08-08T09:44:58.453" v="29"/>
        <pc:sldMkLst>
          <pc:docMk/>
          <pc:sldMk cId="211013096" sldId="2145706832"/>
        </pc:sldMkLst>
      </pc:sldChg>
      <pc:sldChg chg="add">
        <pc:chgData name="Kostas Leptokaropoulos" userId="1711f4c7-cc35-4eab-bce0-093cd0a99d7f" providerId="ADAL" clId="{A8700956-900A-4259-ADFB-0E7FA4B2830E}" dt="2023-08-08T09:44:58.453" v="29"/>
        <pc:sldMkLst>
          <pc:docMk/>
          <pc:sldMk cId="1127193096" sldId="2145706833"/>
        </pc:sldMkLst>
      </pc:sldChg>
      <pc:sldChg chg="modSp new mod">
        <pc:chgData name="Kostas Leptokaropoulos" userId="1711f4c7-cc35-4eab-bce0-093cd0a99d7f" providerId="ADAL" clId="{A8700956-900A-4259-ADFB-0E7FA4B2830E}" dt="2023-08-08T09:45:07.851" v="35" actId="20577"/>
        <pc:sldMkLst>
          <pc:docMk/>
          <pc:sldMk cId="3277155940" sldId="2145706834"/>
        </pc:sldMkLst>
        <pc:spChg chg="mod">
          <ac:chgData name="Kostas Leptokaropoulos" userId="1711f4c7-cc35-4eab-bce0-093cd0a99d7f" providerId="ADAL" clId="{A8700956-900A-4259-ADFB-0E7FA4B2830E}" dt="2023-08-08T09:45:07.851" v="35" actId="20577"/>
          <ac:spMkLst>
            <pc:docMk/>
            <pc:sldMk cId="3277155940" sldId="2145706834"/>
            <ac:spMk id="2" creationId="{07DB0799-256D-DF78-5043-6CF31EFCD2BA}"/>
          </ac:spMkLst>
        </pc:spChg>
      </pc:sldChg>
      <pc:sldChg chg="modSp new mod">
        <pc:chgData name="Kostas Leptokaropoulos" userId="1711f4c7-cc35-4eab-bce0-093cd0a99d7f" providerId="ADAL" clId="{A8700956-900A-4259-ADFB-0E7FA4B2830E}" dt="2023-08-08T09:46:04.826" v="57" actId="20577"/>
        <pc:sldMkLst>
          <pc:docMk/>
          <pc:sldMk cId="3782302494" sldId="2145706835"/>
        </pc:sldMkLst>
        <pc:spChg chg="mod">
          <ac:chgData name="Kostas Leptokaropoulos" userId="1711f4c7-cc35-4eab-bce0-093cd0a99d7f" providerId="ADAL" clId="{A8700956-900A-4259-ADFB-0E7FA4B2830E}" dt="2023-08-08T09:46:04.826" v="57" actId="20577"/>
          <ac:spMkLst>
            <pc:docMk/>
            <pc:sldMk cId="3782302494" sldId="2145706835"/>
            <ac:spMk id="2" creationId="{76DA9FF3-C3DA-B9B9-4331-3531EB09264B}"/>
          </ac:spMkLst>
        </pc:spChg>
      </pc:sldChg>
      <pc:sldChg chg="add del">
        <pc:chgData name="Kostas Leptokaropoulos" userId="1711f4c7-cc35-4eab-bce0-093cd0a99d7f" providerId="ADAL" clId="{A8700956-900A-4259-ADFB-0E7FA4B2830E}" dt="2023-08-08T09:46:59.970" v="61" actId="2696"/>
        <pc:sldMkLst>
          <pc:docMk/>
          <pc:sldMk cId="1676767106" sldId="2145706836"/>
        </pc:sldMkLst>
      </pc:sldChg>
      <pc:sldChg chg="add">
        <pc:chgData name="Kostas Leptokaropoulos" userId="1711f4c7-cc35-4eab-bce0-093cd0a99d7f" providerId="ADAL" clId="{A8700956-900A-4259-ADFB-0E7FA4B2830E}" dt="2023-08-08T09:47:04.645" v="62"/>
        <pc:sldMkLst>
          <pc:docMk/>
          <pc:sldMk cId="2255987670" sldId="2145706836"/>
        </pc:sldMkLst>
      </pc:sldChg>
      <pc:sldChg chg="modSp add mod ord">
        <pc:chgData name="Kostas Leptokaropoulos" userId="1711f4c7-cc35-4eab-bce0-093cd0a99d7f" providerId="ADAL" clId="{A8700956-900A-4259-ADFB-0E7FA4B2830E}" dt="2023-08-08T09:47:49.930" v="74" actId="20577"/>
        <pc:sldMkLst>
          <pc:docMk/>
          <pc:sldMk cId="772950935" sldId="2145706837"/>
        </pc:sldMkLst>
        <pc:spChg chg="mod">
          <ac:chgData name="Kostas Leptokaropoulos" userId="1711f4c7-cc35-4eab-bce0-093cd0a99d7f" providerId="ADAL" clId="{A8700956-900A-4259-ADFB-0E7FA4B2830E}" dt="2023-08-08T09:47:49.930" v="74" actId="20577"/>
          <ac:spMkLst>
            <pc:docMk/>
            <pc:sldMk cId="772950935" sldId="2145706837"/>
            <ac:spMk id="2" creationId="{CEEC4B56-9C5A-B0F0-A06F-9115DEDF0D58}"/>
          </ac:spMkLst>
        </pc:spChg>
      </pc:sldChg>
      <pc:sldChg chg="new del">
        <pc:chgData name="Kostas Leptokaropoulos" userId="1711f4c7-cc35-4eab-bce0-093cd0a99d7f" providerId="ADAL" clId="{A8700956-900A-4259-ADFB-0E7FA4B2830E}" dt="2023-08-08T09:47:38.757" v="64" actId="47"/>
        <pc:sldMkLst>
          <pc:docMk/>
          <pc:sldMk cId="3652253542" sldId="2145706837"/>
        </pc:sldMkLst>
      </pc:sldChg>
      <pc:sldChg chg="add">
        <pc:chgData name="Kostas Leptokaropoulos" userId="1711f4c7-cc35-4eab-bce0-093cd0a99d7f" providerId="ADAL" clId="{A8700956-900A-4259-ADFB-0E7FA4B2830E}" dt="2023-08-08T09:47:58.936" v="75"/>
        <pc:sldMkLst>
          <pc:docMk/>
          <pc:sldMk cId="17457037" sldId="2145706838"/>
        </pc:sldMkLst>
      </pc:sldChg>
      <pc:sldChg chg="add">
        <pc:chgData name="Kostas Leptokaropoulos" userId="1711f4c7-cc35-4eab-bce0-093cd0a99d7f" providerId="ADAL" clId="{A8700956-900A-4259-ADFB-0E7FA4B2830E}" dt="2023-08-08T09:47:58.936" v="75"/>
        <pc:sldMkLst>
          <pc:docMk/>
          <pc:sldMk cId="2025828407" sldId="2145706839"/>
        </pc:sldMkLst>
      </pc:sldChg>
      <pc:sldChg chg="add">
        <pc:chgData name="Kostas Leptokaropoulos" userId="1711f4c7-cc35-4eab-bce0-093cd0a99d7f" providerId="ADAL" clId="{A8700956-900A-4259-ADFB-0E7FA4B2830E}" dt="2023-08-08T09:48:23.206" v="76"/>
        <pc:sldMkLst>
          <pc:docMk/>
          <pc:sldMk cId="750357195" sldId="2145706840"/>
        </pc:sldMkLst>
      </pc:sldChg>
      <pc:sldChg chg="add">
        <pc:chgData name="Kostas Leptokaropoulos" userId="1711f4c7-cc35-4eab-bce0-093cd0a99d7f" providerId="ADAL" clId="{A8700956-900A-4259-ADFB-0E7FA4B2830E}" dt="2023-08-08T09:48:23.206" v="76"/>
        <pc:sldMkLst>
          <pc:docMk/>
          <pc:sldMk cId="423035775" sldId="2145706841"/>
        </pc:sldMkLst>
      </pc:sldChg>
      <pc:sldChg chg="add del">
        <pc:chgData name="Kostas Leptokaropoulos" userId="1711f4c7-cc35-4eab-bce0-093cd0a99d7f" providerId="ADAL" clId="{A8700956-900A-4259-ADFB-0E7FA4B2830E}" dt="2023-08-08T09:49:14.047" v="81" actId="47"/>
        <pc:sldMkLst>
          <pc:docMk/>
          <pc:sldMk cId="2187278714" sldId="2145706842"/>
        </pc:sldMkLst>
      </pc:sldChg>
      <pc:sldChg chg="add del">
        <pc:chgData name="Kostas Leptokaropoulos" userId="1711f4c7-cc35-4eab-bce0-093cd0a99d7f" providerId="ADAL" clId="{A8700956-900A-4259-ADFB-0E7FA4B2830E}" dt="2023-08-08T09:49:14.047" v="81" actId="47"/>
        <pc:sldMkLst>
          <pc:docMk/>
          <pc:sldMk cId="2634498496" sldId="2145706843"/>
        </pc:sldMkLst>
      </pc:sldChg>
      <pc:sldChg chg="add">
        <pc:chgData name="Kostas Leptokaropoulos" userId="1711f4c7-cc35-4eab-bce0-093cd0a99d7f" providerId="ADAL" clId="{A8700956-900A-4259-ADFB-0E7FA4B2830E}" dt="2023-08-08T10:02:13.592" v="123"/>
        <pc:sldMkLst>
          <pc:docMk/>
          <pc:sldMk cId="1856109604" sldId="2145706844"/>
        </pc:sldMkLst>
      </pc:sldChg>
      <pc:sldChg chg="add ord">
        <pc:chgData name="Kostas Leptokaropoulos" userId="1711f4c7-cc35-4eab-bce0-093cd0a99d7f" providerId="ADAL" clId="{A8700956-900A-4259-ADFB-0E7FA4B2830E}" dt="2023-08-08T10:04:00.714" v="126"/>
        <pc:sldMkLst>
          <pc:docMk/>
          <pc:sldMk cId="3056400824" sldId="2145706845"/>
        </pc:sldMkLst>
      </pc:sldChg>
      <pc:sldChg chg="add">
        <pc:chgData name="Kostas Leptokaropoulos" userId="1711f4c7-cc35-4eab-bce0-093cd0a99d7f" providerId="ADAL" clId="{A8700956-900A-4259-ADFB-0E7FA4B2830E}" dt="2023-08-08T10:05:00.202" v="129"/>
        <pc:sldMkLst>
          <pc:docMk/>
          <pc:sldMk cId="4168475515" sldId="2145706846"/>
        </pc:sldMkLst>
      </pc:sldChg>
      <pc:sldChg chg="add del">
        <pc:chgData name="Kostas Leptokaropoulos" userId="1711f4c7-cc35-4eab-bce0-093cd0a99d7f" providerId="ADAL" clId="{A8700956-900A-4259-ADFB-0E7FA4B2830E}" dt="2023-08-08T10:04:51.316" v="128"/>
        <pc:sldMkLst>
          <pc:docMk/>
          <pc:sldMk cId="4274308690" sldId="2145706846"/>
        </pc:sldMkLst>
      </pc:sldChg>
      <pc:sldMasterChg chg="delSldLayout">
        <pc:chgData name="Kostas Leptokaropoulos" userId="1711f4c7-cc35-4eab-bce0-093cd0a99d7f" providerId="ADAL" clId="{A8700956-900A-4259-ADFB-0E7FA4B2830E}" dt="2023-08-08T09:46:35.625" v="58" actId="2696"/>
        <pc:sldMasterMkLst>
          <pc:docMk/>
          <pc:sldMasterMk cId="0" sldId="2147483648"/>
        </pc:sldMasterMkLst>
        <pc:sldLayoutChg chg="del">
          <pc:chgData name="Kostas Leptokaropoulos" userId="1711f4c7-cc35-4eab-bce0-093cd0a99d7f" providerId="ADAL" clId="{A8700956-900A-4259-ADFB-0E7FA4B2830E}" dt="2023-08-08T09:45:39.725" v="40" actId="2696"/>
          <pc:sldLayoutMkLst>
            <pc:docMk/>
            <pc:sldMasterMk cId="0" sldId="2147483648"/>
            <pc:sldLayoutMk cId="2031467004" sldId="2147483669"/>
          </pc:sldLayoutMkLst>
        </pc:sldLayoutChg>
        <pc:sldLayoutChg chg="del">
          <pc:chgData name="Kostas Leptokaropoulos" userId="1711f4c7-cc35-4eab-bce0-093cd0a99d7f" providerId="ADAL" clId="{A8700956-900A-4259-ADFB-0E7FA4B2830E}" dt="2023-08-08T09:45:39.725" v="40" actId="2696"/>
          <pc:sldLayoutMkLst>
            <pc:docMk/>
            <pc:sldMasterMk cId="0" sldId="2147483648"/>
            <pc:sldLayoutMk cId="3146043370" sldId="2147483670"/>
          </pc:sldLayoutMkLst>
        </pc:sldLayoutChg>
        <pc:sldLayoutChg chg="del">
          <pc:chgData name="Kostas Leptokaropoulos" userId="1711f4c7-cc35-4eab-bce0-093cd0a99d7f" providerId="ADAL" clId="{A8700956-900A-4259-ADFB-0E7FA4B2830E}" dt="2023-08-08T09:46:35.625" v="58" actId="2696"/>
          <pc:sldLayoutMkLst>
            <pc:docMk/>
            <pc:sldMasterMk cId="0" sldId="2147483648"/>
            <pc:sldLayoutMk cId="1566466957" sldId="2147483671"/>
          </pc:sldLayoutMkLst>
        </pc:sldLayoutChg>
      </pc:sldMasterChg>
    </pc:docChg>
  </pc:docChgLst>
  <pc:docChgLst>
    <pc:chgData name="Kostas Leptokaropoulos" userId="1711f4c7-cc35-4eab-bce0-093cd0a99d7f" providerId="ADAL" clId="{784BA280-CA00-4C70-A83D-E547559FE6EF}"/>
    <pc:docChg chg="undo redo custSel addSld delSld modSld sldOrd">
      <pc:chgData name="Kostas Leptokaropoulos" userId="1711f4c7-cc35-4eab-bce0-093cd0a99d7f" providerId="ADAL" clId="{784BA280-CA00-4C70-A83D-E547559FE6EF}" dt="2023-02-06T16:52:54.591" v="1848" actId="6549"/>
      <pc:docMkLst>
        <pc:docMk/>
      </pc:docMkLst>
      <pc:sldChg chg="modNotesTx">
        <pc:chgData name="Kostas Leptokaropoulos" userId="1711f4c7-cc35-4eab-bce0-093cd0a99d7f" providerId="ADAL" clId="{784BA280-CA00-4C70-A83D-E547559FE6EF}" dt="2023-02-03T08:32:41.353" v="1448" actId="20577"/>
        <pc:sldMkLst>
          <pc:docMk/>
          <pc:sldMk cId="0" sldId="256"/>
        </pc:sldMkLst>
      </pc:sldChg>
      <pc:sldChg chg="add del">
        <pc:chgData name="Kostas Leptokaropoulos" userId="1711f4c7-cc35-4eab-bce0-093cd0a99d7f" providerId="ADAL" clId="{784BA280-CA00-4C70-A83D-E547559FE6EF}" dt="2023-02-02T15:40:51.172" v="524"/>
        <pc:sldMkLst>
          <pc:docMk/>
          <pc:sldMk cId="1103810581" sldId="276"/>
        </pc:sldMkLst>
      </pc:sldChg>
      <pc:sldChg chg="modSp mod">
        <pc:chgData name="Kostas Leptokaropoulos" userId="1711f4c7-cc35-4eab-bce0-093cd0a99d7f" providerId="ADAL" clId="{784BA280-CA00-4C70-A83D-E547559FE6EF}" dt="2023-02-03T11:15:38.797" v="1811"/>
        <pc:sldMkLst>
          <pc:docMk/>
          <pc:sldMk cId="2640978489" sldId="303"/>
        </pc:sldMkLst>
        <pc:spChg chg="mod">
          <ac:chgData name="Kostas Leptokaropoulos" userId="1711f4c7-cc35-4eab-bce0-093cd0a99d7f" providerId="ADAL" clId="{784BA280-CA00-4C70-A83D-E547559FE6EF}" dt="2023-02-03T11:15:38.797" v="1811"/>
          <ac:spMkLst>
            <pc:docMk/>
            <pc:sldMk cId="2640978489" sldId="303"/>
            <ac:spMk id="52" creationId="{00000000-0000-0000-0000-000000000000}"/>
          </ac:spMkLst>
        </pc:spChg>
      </pc:sldChg>
      <pc:sldChg chg="modSp mod">
        <pc:chgData name="Kostas Leptokaropoulos" userId="1711f4c7-cc35-4eab-bce0-093cd0a99d7f" providerId="ADAL" clId="{784BA280-CA00-4C70-A83D-E547559FE6EF}" dt="2023-02-03T11:18:11.822" v="1812" actId="113"/>
        <pc:sldMkLst>
          <pc:docMk/>
          <pc:sldMk cId="3206563199" sldId="475"/>
        </pc:sldMkLst>
        <pc:spChg chg="mod">
          <ac:chgData name="Kostas Leptokaropoulos" userId="1711f4c7-cc35-4eab-bce0-093cd0a99d7f" providerId="ADAL" clId="{784BA280-CA00-4C70-A83D-E547559FE6EF}" dt="2023-02-03T11:18:11.822" v="1812" actId="113"/>
          <ac:spMkLst>
            <pc:docMk/>
            <pc:sldMk cId="3206563199" sldId="475"/>
            <ac:spMk id="3" creationId="{053288A8-B820-166B-C731-217B13DBC9DE}"/>
          </ac:spMkLst>
        </pc:spChg>
      </pc:sldChg>
      <pc:sldChg chg="addSp delSp modSp mod addAnim delAnim modAnim">
        <pc:chgData name="Kostas Leptokaropoulos" userId="1711f4c7-cc35-4eab-bce0-093cd0a99d7f" providerId="ADAL" clId="{784BA280-CA00-4C70-A83D-E547559FE6EF}" dt="2023-02-02T15:12:11.169" v="504" actId="14100"/>
        <pc:sldMkLst>
          <pc:docMk/>
          <pc:sldMk cId="2441913516" sldId="819"/>
        </pc:sldMkLst>
        <pc:grpChg chg="ord">
          <ac:chgData name="Kostas Leptokaropoulos" userId="1711f4c7-cc35-4eab-bce0-093cd0a99d7f" providerId="ADAL" clId="{784BA280-CA00-4C70-A83D-E547559FE6EF}" dt="2023-02-02T15:11:25.265" v="466" actId="166"/>
          <ac:grpSpMkLst>
            <pc:docMk/>
            <pc:sldMk cId="2441913516" sldId="819"/>
            <ac:grpSpMk id="58" creationId="{1A0DDF86-1749-4FBC-8C84-8DCC670C080B}"/>
          </ac:grpSpMkLst>
        </pc:grpChg>
        <pc:picChg chg="add del mod">
          <ac:chgData name="Kostas Leptokaropoulos" userId="1711f4c7-cc35-4eab-bce0-093cd0a99d7f" providerId="ADAL" clId="{784BA280-CA00-4C70-A83D-E547559FE6EF}" dt="2023-02-02T15:06:37.821" v="425"/>
          <ac:picMkLst>
            <pc:docMk/>
            <pc:sldMk cId="2441913516" sldId="819"/>
            <ac:picMk id="15" creationId="{189BEE23-188A-95DD-BE08-817B24D8D0C6}"/>
          </ac:picMkLst>
        </pc:picChg>
        <pc:picChg chg="add del mod">
          <ac:chgData name="Kostas Leptokaropoulos" userId="1711f4c7-cc35-4eab-bce0-093cd0a99d7f" providerId="ADAL" clId="{784BA280-CA00-4C70-A83D-E547559FE6EF}" dt="2023-02-02T15:09:55.071" v="446" actId="22"/>
          <ac:picMkLst>
            <pc:docMk/>
            <pc:sldMk cId="2441913516" sldId="819"/>
            <ac:picMk id="23" creationId="{F22312A9-8FE1-CCC0-20D5-BA601C27A415}"/>
          </ac:picMkLst>
        </pc:picChg>
        <pc:picChg chg="add del mod ord modCrop">
          <ac:chgData name="Kostas Leptokaropoulos" userId="1711f4c7-cc35-4eab-bce0-093cd0a99d7f" providerId="ADAL" clId="{784BA280-CA00-4C70-A83D-E547559FE6EF}" dt="2023-02-02T15:12:11.169" v="504" actId="14100"/>
          <ac:picMkLst>
            <pc:docMk/>
            <pc:sldMk cId="2441913516" sldId="819"/>
            <ac:picMk id="24" creationId="{2BCC1F1C-CFDB-DCF0-987A-98C8CBCF35BF}"/>
          </ac:picMkLst>
        </pc:picChg>
      </pc:sldChg>
      <pc:sldChg chg="add del ord">
        <pc:chgData name="Kostas Leptokaropoulos" userId="1711f4c7-cc35-4eab-bce0-093cd0a99d7f" providerId="ADAL" clId="{784BA280-CA00-4C70-A83D-E547559FE6EF}" dt="2023-02-03T08:17:57.404" v="1434" actId="47"/>
        <pc:sldMkLst>
          <pc:docMk/>
          <pc:sldMk cId="4188923067" sldId="828"/>
        </pc:sldMkLst>
      </pc:sldChg>
      <pc:sldChg chg="add del">
        <pc:chgData name="Kostas Leptokaropoulos" userId="1711f4c7-cc35-4eab-bce0-093cd0a99d7f" providerId="ADAL" clId="{784BA280-CA00-4C70-A83D-E547559FE6EF}" dt="2023-02-03T08:08:36.865" v="1159" actId="47"/>
        <pc:sldMkLst>
          <pc:docMk/>
          <pc:sldMk cId="4097582077" sldId="3113"/>
        </pc:sldMkLst>
      </pc:sldChg>
      <pc:sldChg chg="add del">
        <pc:chgData name="Kostas Leptokaropoulos" userId="1711f4c7-cc35-4eab-bce0-093cd0a99d7f" providerId="ADAL" clId="{784BA280-CA00-4C70-A83D-E547559FE6EF}" dt="2023-02-02T15:40:51.172" v="524"/>
        <pc:sldMkLst>
          <pc:docMk/>
          <pc:sldMk cId="1737953124" sldId="3487"/>
        </pc:sldMkLst>
      </pc:sldChg>
      <pc:sldChg chg="add del">
        <pc:chgData name="Kostas Leptokaropoulos" userId="1711f4c7-cc35-4eab-bce0-093cd0a99d7f" providerId="ADAL" clId="{784BA280-CA00-4C70-A83D-E547559FE6EF}" dt="2023-02-02T15:40:51.172" v="524"/>
        <pc:sldMkLst>
          <pc:docMk/>
          <pc:sldMk cId="3194366238" sldId="2090650341"/>
        </pc:sldMkLst>
      </pc:sldChg>
      <pc:sldChg chg="add del">
        <pc:chgData name="Kostas Leptokaropoulos" userId="1711f4c7-cc35-4eab-bce0-093cd0a99d7f" providerId="ADAL" clId="{784BA280-CA00-4C70-A83D-E547559FE6EF}" dt="2023-02-02T15:40:51.172" v="524"/>
        <pc:sldMkLst>
          <pc:docMk/>
          <pc:sldMk cId="4101745910" sldId="2090650345"/>
        </pc:sldMkLst>
      </pc:sldChg>
      <pc:sldChg chg="modSp mod modNotesTx">
        <pc:chgData name="Kostas Leptokaropoulos" userId="1711f4c7-cc35-4eab-bce0-093cd0a99d7f" providerId="ADAL" clId="{784BA280-CA00-4C70-A83D-E547559FE6EF}" dt="2023-02-02T19:22:50.487" v="1132" actId="6549"/>
        <pc:sldMkLst>
          <pc:docMk/>
          <pc:sldMk cId="1893998065" sldId="2090650466"/>
        </pc:sldMkLst>
        <pc:spChg chg="mod">
          <ac:chgData name="Kostas Leptokaropoulos" userId="1711f4c7-cc35-4eab-bce0-093cd0a99d7f" providerId="ADAL" clId="{784BA280-CA00-4C70-A83D-E547559FE6EF}" dt="2023-02-02T19:22:50.487" v="1132" actId="6549"/>
          <ac:spMkLst>
            <pc:docMk/>
            <pc:sldMk cId="1893998065" sldId="2090650466"/>
            <ac:spMk id="11" creationId="{525B6B13-0D2F-41F9-7324-284B6DEE7C29}"/>
          </ac:spMkLst>
        </pc:spChg>
      </pc:sldChg>
      <pc:sldChg chg="add del">
        <pc:chgData name="Kostas Leptokaropoulos" userId="1711f4c7-cc35-4eab-bce0-093cd0a99d7f" providerId="ADAL" clId="{784BA280-CA00-4C70-A83D-E547559FE6EF}" dt="2023-02-02T15:40:51.172" v="524"/>
        <pc:sldMkLst>
          <pc:docMk/>
          <pc:sldMk cId="3862555960" sldId="2090650551"/>
        </pc:sldMkLst>
      </pc:sldChg>
      <pc:sldChg chg="add del">
        <pc:chgData name="Kostas Leptokaropoulos" userId="1711f4c7-cc35-4eab-bce0-093cd0a99d7f" providerId="ADAL" clId="{784BA280-CA00-4C70-A83D-E547559FE6EF}" dt="2023-02-02T15:40:51.172" v="524"/>
        <pc:sldMkLst>
          <pc:docMk/>
          <pc:sldMk cId="1616631967" sldId="2090650556"/>
        </pc:sldMkLst>
      </pc:sldChg>
      <pc:sldChg chg="modNotesTx">
        <pc:chgData name="Kostas Leptokaropoulos" userId="1711f4c7-cc35-4eab-bce0-093cd0a99d7f" providerId="ADAL" clId="{784BA280-CA00-4C70-A83D-E547559FE6EF}" dt="2023-02-02T15:57:36.261" v="634" actId="20577"/>
        <pc:sldMkLst>
          <pc:docMk/>
          <pc:sldMk cId="1774698584" sldId="2090650557"/>
        </pc:sldMkLst>
      </pc:sldChg>
      <pc:sldChg chg="modNotesTx">
        <pc:chgData name="Kostas Leptokaropoulos" userId="1711f4c7-cc35-4eab-bce0-093cd0a99d7f" providerId="ADAL" clId="{784BA280-CA00-4C70-A83D-E547559FE6EF}" dt="2023-02-03T09:32:17.409" v="1536" actId="6549"/>
        <pc:sldMkLst>
          <pc:docMk/>
          <pc:sldMk cId="2519759401" sldId="2090650574"/>
        </pc:sldMkLst>
      </pc:sldChg>
      <pc:sldChg chg="add del">
        <pc:chgData name="Kostas Leptokaropoulos" userId="1711f4c7-cc35-4eab-bce0-093cd0a99d7f" providerId="ADAL" clId="{784BA280-CA00-4C70-A83D-E547559FE6EF}" dt="2023-02-02T15:40:51.172" v="524"/>
        <pc:sldMkLst>
          <pc:docMk/>
          <pc:sldMk cId="156738582" sldId="2090650583"/>
        </pc:sldMkLst>
      </pc:sldChg>
      <pc:sldChg chg="addSp delSp modSp mod delAnim modAnim">
        <pc:chgData name="Kostas Leptokaropoulos" userId="1711f4c7-cc35-4eab-bce0-093cd0a99d7f" providerId="ADAL" clId="{784BA280-CA00-4C70-A83D-E547559FE6EF}" dt="2023-02-02T19:21:43.431" v="1058" actId="1076"/>
        <pc:sldMkLst>
          <pc:docMk/>
          <pc:sldMk cId="4287300430" sldId="2090650586"/>
        </pc:sldMkLst>
        <pc:spChg chg="mod">
          <ac:chgData name="Kostas Leptokaropoulos" userId="1711f4c7-cc35-4eab-bce0-093cd0a99d7f" providerId="ADAL" clId="{784BA280-CA00-4C70-A83D-E547559FE6EF}" dt="2023-02-02T19:14:01.981" v="695" actId="1076"/>
          <ac:spMkLst>
            <pc:docMk/>
            <pc:sldMk cId="4287300430" sldId="2090650586"/>
            <ac:spMk id="17" creationId="{82BF75FD-933F-DCD3-29E7-80D98F033287}"/>
          </ac:spMkLst>
        </pc:spChg>
        <pc:spChg chg="add del mod">
          <ac:chgData name="Kostas Leptokaropoulos" userId="1711f4c7-cc35-4eab-bce0-093cd0a99d7f" providerId="ADAL" clId="{784BA280-CA00-4C70-A83D-E547559FE6EF}" dt="2023-02-02T19:13:48.513" v="693" actId="21"/>
          <ac:spMkLst>
            <pc:docMk/>
            <pc:sldMk cId="4287300430" sldId="2090650586"/>
            <ac:spMk id="23" creationId="{05D929D8-DE7D-8B0B-14D4-E6A3D4E02436}"/>
          </ac:spMkLst>
        </pc:spChg>
        <pc:spChg chg="add del mod">
          <ac:chgData name="Kostas Leptokaropoulos" userId="1711f4c7-cc35-4eab-bce0-093cd0a99d7f" providerId="ADAL" clId="{784BA280-CA00-4C70-A83D-E547559FE6EF}" dt="2023-02-02T19:15:05.572" v="810" actId="21"/>
          <ac:spMkLst>
            <pc:docMk/>
            <pc:sldMk cId="4287300430" sldId="2090650586"/>
            <ac:spMk id="26" creationId="{1E3F0FEC-D261-FAAF-2942-D1FE5087A682}"/>
          </ac:spMkLst>
        </pc:spChg>
        <pc:grpChg chg="del">
          <ac:chgData name="Kostas Leptokaropoulos" userId="1711f4c7-cc35-4eab-bce0-093cd0a99d7f" providerId="ADAL" clId="{784BA280-CA00-4C70-A83D-E547559FE6EF}" dt="2023-02-02T19:14:08.493" v="697" actId="478"/>
          <ac:grpSpMkLst>
            <pc:docMk/>
            <pc:sldMk cId="4287300430" sldId="2090650586"/>
            <ac:grpSpMk id="3" creationId="{69A611F7-E7AA-04D0-2383-18C1F11FD967}"/>
          </ac:grpSpMkLst>
        </pc:grpChg>
        <pc:picChg chg="add del mod">
          <ac:chgData name="Kostas Leptokaropoulos" userId="1711f4c7-cc35-4eab-bce0-093cd0a99d7f" providerId="ADAL" clId="{784BA280-CA00-4C70-A83D-E547559FE6EF}" dt="2023-02-02T19:13:48.513" v="693" actId="21"/>
          <ac:picMkLst>
            <pc:docMk/>
            <pc:sldMk cId="4287300430" sldId="2090650586"/>
            <ac:picMk id="22" creationId="{5F3F97A1-9DF8-470C-AE61-712FF438A659}"/>
          </ac:picMkLst>
        </pc:picChg>
        <pc:picChg chg="add del mod">
          <ac:chgData name="Kostas Leptokaropoulos" userId="1711f4c7-cc35-4eab-bce0-093cd0a99d7f" providerId="ADAL" clId="{784BA280-CA00-4C70-A83D-E547559FE6EF}" dt="2023-02-02T19:14:32.880" v="772"/>
          <ac:picMkLst>
            <pc:docMk/>
            <pc:sldMk cId="4287300430" sldId="2090650586"/>
            <ac:picMk id="24" creationId="{2F93C8DD-60E7-24FB-5FBF-B5A2E499502B}"/>
          </ac:picMkLst>
        </pc:picChg>
        <pc:picChg chg="add del mod">
          <ac:chgData name="Kostas Leptokaropoulos" userId="1711f4c7-cc35-4eab-bce0-093cd0a99d7f" providerId="ADAL" clId="{784BA280-CA00-4C70-A83D-E547559FE6EF}" dt="2023-02-02T19:15:05.572" v="810" actId="21"/>
          <ac:picMkLst>
            <pc:docMk/>
            <pc:sldMk cId="4287300430" sldId="2090650586"/>
            <ac:picMk id="25" creationId="{1C658AD8-5011-C177-2983-17048F25A709}"/>
          </ac:picMkLst>
        </pc:picChg>
        <pc:picChg chg="add mod modCrop">
          <ac:chgData name="Kostas Leptokaropoulos" userId="1711f4c7-cc35-4eab-bce0-093cd0a99d7f" providerId="ADAL" clId="{784BA280-CA00-4C70-A83D-E547559FE6EF}" dt="2023-02-02T19:21:43.431" v="1058" actId="1076"/>
          <ac:picMkLst>
            <pc:docMk/>
            <pc:sldMk cId="4287300430" sldId="2090650586"/>
            <ac:picMk id="27" creationId="{BF807A47-97FE-B43A-18F3-FE9C505D4CBA}"/>
          </ac:picMkLst>
        </pc:picChg>
        <pc:picChg chg="mod">
          <ac:chgData name="Kostas Leptokaropoulos" userId="1711f4c7-cc35-4eab-bce0-093cd0a99d7f" providerId="ADAL" clId="{784BA280-CA00-4C70-A83D-E547559FE6EF}" dt="2023-02-02T19:14:21.541" v="736" actId="14100"/>
          <ac:picMkLst>
            <pc:docMk/>
            <pc:sldMk cId="4287300430" sldId="2090650586"/>
            <ac:picMk id="29" creationId="{FF421033-BF67-BCF0-0218-B983696C9D41}"/>
          </ac:picMkLst>
        </pc:picChg>
      </pc:sldChg>
      <pc:sldChg chg="modNotesTx">
        <pc:chgData name="Kostas Leptokaropoulos" userId="1711f4c7-cc35-4eab-bce0-093cd0a99d7f" providerId="ADAL" clId="{784BA280-CA00-4C70-A83D-E547559FE6EF}" dt="2023-02-02T15:43:26.227" v="543" actId="5793"/>
        <pc:sldMkLst>
          <pc:docMk/>
          <pc:sldMk cId="2068382855" sldId="2090650587"/>
        </pc:sldMkLst>
      </pc:sldChg>
      <pc:sldChg chg="add del">
        <pc:chgData name="Kostas Leptokaropoulos" userId="1711f4c7-cc35-4eab-bce0-093cd0a99d7f" providerId="ADAL" clId="{784BA280-CA00-4C70-A83D-E547559FE6EF}" dt="2023-02-02T15:40:51.172" v="524"/>
        <pc:sldMkLst>
          <pc:docMk/>
          <pc:sldMk cId="915278001" sldId="2090650588"/>
        </pc:sldMkLst>
      </pc:sldChg>
      <pc:sldChg chg="addSp delSp modSp mod delAnim modAnim modNotesTx">
        <pc:chgData name="Kostas Leptokaropoulos" userId="1711f4c7-cc35-4eab-bce0-093cd0a99d7f" providerId="ADAL" clId="{784BA280-CA00-4C70-A83D-E547559FE6EF}" dt="2023-02-03T08:48:35.919" v="1535"/>
        <pc:sldMkLst>
          <pc:docMk/>
          <pc:sldMk cId="1621668704" sldId="2090650590"/>
        </pc:sldMkLst>
        <pc:spChg chg="add del mod">
          <ac:chgData name="Kostas Leptokaropoulos" userId="1711f4c7-cc35-4eab-bce0-093cd0a99d7f" providerId="ADAL" clId="{784BA280-CA00-4C70-A83D-E547559FE6EF}" dt="2023-02-03T08:10:26.936" v="1160" actId="478"/>
          <ac:spMkLst>
            <pc:docMk/>
            <pc:sldMk cId="1621668704" sldId="2090650590"/>
            <ac:spMk id="2" creationId="{64562C54-D0D0-D421-29F9-3BE8FEB5017F}"/>
          </ac:spMkLst>
        </pc:spChg>
        <pc:spChg chg="add del mod">
          <ac:chgData name="Kostas Leptokaropoulos" userId="1711f4c7-cc35-4eab-bce0-093cd0a99d7f" providerId="ADAL" clId="{784BA280-CA00-4C70-A83D-E547559FE6EF}" dt="2023-02-03T08:46:05.202" v="1469" actId="478"/>
          <ac:spMkLst>
            <pc:docMk/>
            <pc:sldMk cId="1621668704" sldId="2090650590"/>
            <ac:spMk id="6" creationId="{CE8F7976-18D6-7001-5BC1-AD5799C767CD}"/>
          </ac:spMkLst>
        </pc:spChg>
        <pc:spChg chg="add mod">
          <ac:chgData name="Kostas Leptokaropoulos" userId="1711f4c7-cc35-4eab-bce0-093cd0a99d7f" providerId="ADAL" clId="{784BA280-CA00-4C70-A83D-E547559FE6EF}" dt="2023-02-03T08:48:22.397" v="1531" actId="20577"/>
          <ac:spMkLst>
            <pc:docMk/>
            <pc:sldMk cId="1621668704" sldId="2090650590"/>
            <ac:spMk id="9" creationId="{B80AEB53-30FD-F5FF-C6D2-090DAB553F9F}"/>
          </ac:spMkLst>
        </pc:spChg>
        <pc:picChg chg="add mod">
          <ac:chgData name="Kostas Leptokaropoulos" userId="1711f4c7-cc35-4eab-bce0-093cd0a99d7f" providerId="ADAL" clId="{784BA280-CA00-4C70-A83D-E547559FE6EF}" dt="2023-02-03T08:11:59.044" v="1274" actId="1036"/>
          <ac:picMkLst>
            <pc:docMk/>
            <pc:sldMk cId="1621668704" sldId="2090650590"/>
            <ac:picMk id="4" creationId="{5A040ED1-21D9-C234-E2DA-21EB89109CE9}"/>
          </ac:picMkLst>
        </pc:picChg>
        <pc:picChg chg="add del mod">
          <ac:chgData name="Kostas Leptokaropoulos" userId="1711f4c7-cc35-4eab-bce0-093cd0a99d7f" providerId="ADAL" clId="{784BA280-CA00-4C70-A83D-E547559FE6EF}" dt="2023-02-03T08:46:06.103" v="1470" actId="478"/>
          <ac:picMkLst>
            <pc:docMk/>
            <pc:sldMk cId="1621668704" sldId="2090650590"/>
            <ac:picMk id="7" creationId="{122E3001-166D-BDBA-63C9-811479465E40}"/>
          </ac:picMkLst>
        </pc:picChg>
      </pc:sldChg>
      <pc:sldChg chg="add del">
        <pc:chgData name="Kostas Leptokaropoulos" userId="1711f4c7-cc35-4eab-bce0-093cd0a99d7f" providerId="ADAL" clId="{784BA280-CA00-4C70-A83D-E547559FE6EF}" dt="2023-02-02T15:41:15.097" v="525"/>
        <pc:sldMkLst>
          <pc:docMk/>
          <pc:sldMk cId="3214157005" sldId="2090650593"/>
        </pc:sldMkLst>
      </pc:sldChg>
      <pc:sldChg chg="addSp delSp modSp add del mod delAnim modAnim modNotesTx">
        <pc:chgData name="Kostas Leptokaropoulos" userId="1711f4c7-cc35-4eab-bce0-093cd0a99d7f" providerId="ADAL" clId="{784BA280-CA00-4C70-A83D-E547559FE6EF}" dt="2023-02-03T08:46:31.349" v="1476" actId="47"/>
        <pc:sldMkLst>
          <pc:docMk/>
          <pc:sldMk cId="994280992" sldId="2090650597"/>
        </pc:sldMkLst>
        <pc:spChg chg="add del mod">
          <ac:chgData name="Kostas Leptokaropoulos" userId="1711f4c7-cc35-4eab-bce0-093cd0a99d7f" providerId="ADAL" clId="{784BA280-CA00-4C70-A83D-E547559FE6EF}" dt="2023-02-02T19:17:02.507" v="856" actId="21"/>
          <ac:spMkLst>
            <pc:docMk/>
            <pc:sldMk cId="994280992" sldId="2090650597"/>
            <ac:spMk id="4" creationId="{A19C9462-DCAC-FC22-020C-223EDA2C56D3}"/>
          </ac:spMkLst>
        </pc:spChg>
        <pc:spChg chg="mod">
          <ac:chgData name="Kostas Leptokaropoulos" userId="1711f4c7-cc35-4eab-bce0-093cd0a99d7f" providerId="ADAL" clId="{784BA280-CA00-4C70-A83D-E547559FE6EF}" dt="2023-02-02T19:16:23.720" v="844" actId="6549"/>
          <ac:spMkLst>
            <pc:docMk/>
            <pc:sldMk cId="994280992" sldId="2090650597"/>
            <ac:spMk id="22" creationId="{61B0BEF1-D7F0-80F5-FB99-A5D60F98E64D}"/>
          </ac:spMkLst>
        </pc:spChg>
        <pc:spChg chg="del">
          <ac:chgData name="Kostas Leptokaropoulos" userId="1711f4c7-cc35-4eab-bce0-093cd0a99d7f" providerId="ADAL" clId="{784BA280-CA00-4C70-A83D-E547559FE6EF}" dt="2023-02-02T19:16:26.744" v="848" actId="478"/>
          <ac:spMkLst>
            <pc:docMk/>
            <pc:sldMk cId="994280992" sldId="2090650597"/>
            <ac:spMk id="25" creationId="{0D1CEC08-D5C8-672E-F797-8E32BB3699D2}"/>
          </ac:spMkLst>
        </pc:spChg>
        <pc:grpChg chg="del">
          <ac:chgData name="Kostas Leptokaropoulos" userId="1711f4c7-cc35-4eab-bce0-093cd0a99d7f" providerId="ADAL" clId="{784BA280-CA00-4C70-A83D-E547559FE6EF}" dt="2023-02-02T19:16:21.682" v="841" actId="478"/>
          <ac:grpSpMkLst>
            <pc:docMk/>
            <pc:sldMk cId="994280992" sldId="2090650597"/>
            <ac:grpSpMk id="7" creationId="{5C37135F-7CB4-A4EA-3C9F-56F5A091296F}"/>
          </ac:grpSpMkLst>
        </pc:grpChg>
        <pc:grpChg chg="del">
          <ac:chgData name="Kostas Leptokaropoulos" userId="1711f4c7-cc35-4eab-bce0-093cd0a99d7f" providerId="ADAL" clId="{784BA280-CA00-4C70-A83D-E547559FE6EF}" dt="2023-02-02T19:16:22.997" v="843" actId="478"/>
          <ac:grpSpMkLst>
            <pc:docMk/>
            <pc:sldMk cId="994280992" sldId="2090650597"/>
            <ac:grpSpMk id="11" creationId="{DBE37DF9-5775-EA05-61E6-FA81D2C26F60}"/>
          </ac:grpSpMkLst>
        </pc:grpChg>
        <pc:grpChg chg="del">
          <ac:chgData name="Kostas Leptokaropoulos" userId="1711f4c7-cc35-4eab-bce0-093cd0a99d7f" providerId="ADAL" clId="{784BA280-CA00-4C70-A83D-E547559FE6EF}" dt="2023-02-02T19:16:25.007" v="847" actId="478"/>
          <ac:grpSpMkLst>
            <pc:docMk/>
            <pc:sldMk cId="994280992" sldId="2090650597"/>
            <ac:grpSpMk id="20" creationId="{61DE598D-A49F-6AF9-4487-2C26725111C3}"/>
          </ac:grpSpMkLst>
        </pc:grpChg>
        <pc:grpChg chg="del">
          <ac:chgData name="Kostas Leptokaropoulos" userId="1711f4c7-cc35-4eab-bce0-093cd0a99d7f" providerId="ADAL" clId="{784BA280-CA00-4C70-A83D-E547559FE6EF}" dt="2023-02-02T19:16:27.786" v="849" actId="478"/>
          <ac:grpSpMkLst>
            <pc:docMk/>
            <pc:sldMk cId="994280992" sldId="2090650597"/>
            <ac:grpSpMk id="24" creationId="{F769E252-4EB5-756D-CA95-F98709396487}"/>
          </ac:grpSpMkLst>
        </pc:grpChg>
        <pc:picChg chg="add del mod">
          <ac:chgData name="Kostas Leptokaropoulos" userId="1711f4c7-cc35-4eab-bce0-093cd0a99d7f" providerId="ADAL" clId="{784BA280-CA00-4C70-A83D-E547559FE6EF}" dt="2023-02-02T19:17:02.507" v="856" actId="21"/>
          <ac:picMkLst>
            <pc:docMk/>
            <pc:sldMk cId="994280992" sldId="2090650597"/>
            <ac:picMk id="3" creationId="{9E5B5EB3-C57F-D0E3-65D4-0F8C237BB040}"/>
          </ac:picMkLst>
        </pc:picChg>
        <pc:picChg chg="add mod modCrop">
          <ac:chgData name="Kostas Leptokaropoulos" userId="1711f4c7-cc35-4eab-bce0-093cd0a99d7f" providerId="ADAL" clId="{784BA280-CA00-4C70-A83D-E547559FE6EF}" dt="2023-02-02T19:17:23.469" v="864" actId="1076"/>
          <ac:picMkLst>
            <pc:docMk/>
            <pc:sldMk cId="994280992" sldId="2090650597"/>
            <ac:picMk id="6" creationId="{A7A3C4AD-1374-9F25-2997-4B0CFDC9F7A4}"/>
          </ac:picMkLst>
        </pc:picChg>
        <pc:picChg chg="mod">
          <ac:chgData name="Kostas Leptokaropoulos" userId="1711f4c7-cc35-4eab-bce0-093cd0a99d7f" providerId="ADAL" clId="{784BA280-CA00-4C70-A83D-E547559FE6EF}" dt="2023-02-02T19:16:40.173" v="852" actId="1076"/>
          <ac:picMkLst>
            <pc:docMk/>
            <pc:sldMk cId="994280992" sldId="2090650597"/>
            <ac:picMk id="10" creationId="{A5A7F8C3-2382-AEC8-E35A-CEC9CB8FAA30}"/>
          </ac:picMkLst>
        </pc:picChg>
        <pc:picChg chg="del mod">
          <ac:chgData name="Kostas Leptokaropoulos" userId="1711f4c7-cc35-4eab-bce0-093cd0a99d7f" providerId="ADAL" clId="{784BA280-CA00-4C70-A83D-E547559FE6EF}" dt="2023-02-02T19:16:24.358" v="846" actId="478"/>
          <ac:picMkLst>
            <pc:docMk/>
            <pc:sldMk cId="994280992" sldId="2090650597"/>
            <ac:picMk id="23" creationId="{BB91A233-EFC3-E532-A1DC-CBC49F473807}"/>
          </ac:picMkLst>
        </pc:picChg>
      </pc:sldChg>
      <pc:sldChg chg="addSp delSp modSp mod delAnim modAnim">
        <pc:chgData name="Kostas Leptokaropoulos" userId="1711f4c7-cc35-4eab-bce0-093cd0a99d7f" providerId="ADAL" clId="{784BA280-CA00-4C70-A83D-E547559FE6EF}" dt="2023-02-02T19:21:24.640" v="1056" actId="14100"/>
        <pc:sldMkLst>
          <pc:docMk/>
          <pc:sldMk cId="3893019275" sldId="2090650598"/>
        </pc:sldMkLst>
        <pc:spChg chg="mod">
          <ac:chgData name="Kostas Leptokaropoulos" userId="1711f4c7-cc35-4eab-bce0-093cd0a99d7f" providerId="ADAL" clId="{784BA280-CA00-4C70-A83D-E547559FE6EF}" dt="2023-02-02T19:21:11.044" v="1043" actId="1038"/>
          <ac:spMkLst>
            <pc:docMk/>
            <pc:sldMk cId="3893019275" sldId="2090650598"/>
            <ac:spMk id="12" creationId="{410B1C0B-F317-B8E8-D333-BA3AF386BEBE}"/>
          </ac:spMkLst>
        </pc:spChg>
        <pc:spChg chg="add del mod">
          <ac:chgData name="Kostas Leptokaropoulos" userId="1711f4c7-cc35-4eab-bce0-093cd0a99d7f" providerId="ADAL" clId="{784BA280-CA00-4C70-A83D-E547559FE6EF}" dt="2023-02-02T19:19:02.554" v="875" actId="21"/>
          <ac:spMkLst>
            <pc:docMk/>
            <pc:sldMk cId="3893019275" sldId="2090650598"/>
            <ac:spMk id="21" creationId="{9CEC02BE-A818-9685-A1E0-02F6BACB45C2}"/>
          </ac:spMkLst>
        </pc:spChg>
        <pc:grpChg chg="del">
          <ac:chgData name="Kostas Leptokaropoulos" userId="1711f4c7-cc35-4eab-bce0-093cd0a99d7f" providerId="ADAL" clId="{784BA280-CA00-4C70-A83D-E547559FE6EF}" dt="2023-02-02T19:17:43.537" v="866" actId="478"/>
          <ac:grpSpMkLst>
            <pc:docMk/>
            <pc:sldMk cId="3893019275" sldId="2090650598"/>
            <ac:grpSpMk id="3" creationId="{0D433EAF-7772-8B69-CF84-241C07A8F6C9}"/>
          </ac:grpSpMkLst>
        </pc:grpChg>
        <pc:picChg chg="del">
          <ac:chgData name="Kostas Leptokaropoulos" userId="1711f4c7-cc35-4eab-bce0-093cd0a99d7f" providerId="ADAL" clId="{784BA280-CA00-4C70-A83D-E547559FE6EF}" dt="2023-02-02T19:17:46.017" v="868" actId="478"/>
          <ac:picMkLst>
            <pc:docMk/>
            <pc:sldMk cId="3893019275" sldId="2090650598"/>
            <ac:picMk id="18" creationId="{990030E9-C93D-4D49-FC0F-C17E1972B9A3}"/>
          </ac:picMkLst>
        </pc:picChg>
        <pc:picChg chg="del">
          <ac:chgData name="Kostas Leptokaropoulos" userId="1711f4c7-cc35-4eab-bce0-093cd0a99d7f" providerId="ADAL" clId="{784BA280-CA00-4C70-A83D-E547559FE6EF}" dt="2023-02-02T19:17:44.645" v="867" actId="478"/>
          <ac:picMkLst>
            <pc:docMk/>
            <pc:sldMk cId="3893019275" sldId="2090650598"/>
            <ac:picMk id="19" creationId="{833025A8-95B1-5D9A-FA40-5F375FE61A2A}"/>
          </ac:picMkLst>
        </pc:picChg>
        <pc:picChg chg="add del mod">
          <ac:chgData name="Kostas Leptokaropoulos" userId="1711f4c7-cc35-4eab-bce0-093cd0a99d7f" providerId="ADAL" clId="{784BA280-CA00-4C70-A83D-E547559FE6EF}" dt="2023-02-02T19:19:02.554" v="875" actId="21"/>
          <ac:picMkLst>
            <pc:docMk/>
            <pc:sldMk cId="3893019275" sldId="2090650598"/>
            <ac:picMk id="20" creationId="{7B0F868E-D248-0D6B-1816-60334D5EE1B8}"/>
          </ac:picMkLst>
        </pc:picChg>
        <pc:picChg chg="add mod ord modCrop">
          <ac:chgData name="Kostas Leptokaropoulos" userId="1711f4c7-cc35-4eab-bce0-093cd0a99d7f" providerId="ADAL" clId="{784BA280-CA00-4C70-A83D-E547559FE6EF}" dt="2023-02-02T19:20:54.203" v="982" actId="1036"/>
          <ac:picMkLst>
            <pc:docMk/>
            <pc:sldMk cId="3893019275" sldId="2090650598"/>
            <ac:picMk id="22" creationId="{0C64C9CA-037E-1275-B175-C7E17F5C1886}"/>
          </ac:picMkLst>
        </pc:picChg>
        <pc:picChg chg="mod modCrop">
          <ac:chgData name="Kostas Leptokaropoulos" userId="1711f4c7-cc35-4eab-bce0-093cd0a99d7f" providerId="ADAL" clId="{784BA280-CA00-4C70-A83D-E547559FE6EF}" dt="2023-02-02T19:21:24.640" v="1056" actId="14100"/>
          <ac:picMkLst>
            <pc:docMk/>
            <pc:sldMk cId="3893019275" sldId="2090650598"/>
            <ac:picMk id="30" creationId="{F2934B87-C7CD-2ED0-CAE8-36C4630B7DC1}"/>
          </ac:picMkLst>
        </pc:picChg>
      </pc:sldChg>
      <pc:sldChg chg="modSp mod modNotesTx">
        <pc:chgData name="Kostas Leptokaropoulos" userId="1711f4c7-cc35-4eab-bce0-093cd0a99d7f" providerId="ADAL" clId="{784BA280-CA00-4C70-A83D-E547559FE6EF}" dt="2023-02-02T14:57:25.109" v="391" actId="1035"/>
        <pc:sldMkLst>
          <pc:docMk/>
          <pc:sldMk cId="877362931" sldId="2090650599"/>
        </pc:sldMkLst>
        <pc:picChg chg="mod">
          <ac:chgData name="Kostas Leptokaropoulos" userId="1711f4c7-cc35-4eab-bce0-093cd0a99d7f" providerId="ADAL" clId="{784BA280-CA00-4C70-A83D-E547559FE6EF}" dt="2023-02-02T14:57:25.109" v="391" actId="1035"/>
          <ac:picMkLst>
            <pc:docMk/>
            <pc:sldMk cId="877362931" sldId="2090650599"/>
            <ac:picMk id="4" creationId="{4FDEA6E8-3A03-24DE-C165-A924CD90837C}"/>
          </ac:picMkLst>
        </pc:picChg>
      </pc:sldChg>
      <pc:sldChg chg="add del">
        <pc:chgData name="Kostas Leptokaropoulos" userId="1711f4c7-cc35-4eab-bce0-093cd0a99d7f" providerId="ADAL" clId="{784BA280-CA00-4C70-A83D-E547559FE6EF}" dt="2023-02-02T15:40:51.172" v="524"/>
        <pc:sldMkLst>
          <pc:docMk/>
          <pc:sldMk cId="3251325324" sldId="2090650600"/>
        </pc:sldMkLst>
      </pc:sldChg>
      <pc:sldChg chg="addSp modSp mod modAnim">
        <pc:chgData name="Kostas Leptokaropoulos" userId="1711f4c7-cc35-4eab-bce0-093cd0a99d7f" providerId="ADAL" clId="{784BA280-CA00-4C70-A83D-E547559FE6EF}" dt="2023-02-02T15:54:09.125" v="561" actId="1076"/>
        <pc:sldMkLst>
          <pc:docMk/>
          <pc:sldMk cId="217113066" sldId="2090650601"/>
        </pc:sldMkLst>
        <pc:spChg chg="mod">
          <ac:chgData name="Kostas Leptokaropoulos" userId="1711f4c7-cc35-4eab-bce0-093cd0a99d7f" providerId="ADAL" clId="{784BA280-CA00-4C70-A83D-E547559FE6EF}" dt="2023-02-02T15:54:09.125" v="561" actId="1076"/>
          <ac:spMkLst>
            <pc:docMk/>
            <pc:sldMk cId="217113066" sldId="2090650601"/>
            <ac:spMk id="2" creationId="{E3643903-F074-C4FE-CBF5-7277F299F98B}"/>
          </ac:spMkLst>
        </pc:spChg>
        <pc:picChg chg="add mod">
          <ac:chgData name="Kostas Leptokaropoulos" userId="1711f4c7-cc35-4eab-bce0-093cd0a99d7f" providerId="ADAL" clId="{784BA280-CA00-4C70-A83D-E547559FE6EF}" dt="2023-02-02T15:53:49.780" v="545"/>
          <ac:picMkLst>
            <pc:docMk/>
            <pc:sldMk cId="217113066" sldId="2090650601"/>
            <ac:picMk id="3" creationId="{F85FE803-3F86-7175-010E-AD3B269CF388}"/>
          </ac:picMkLst>
        </pc:picChg>
        <pc:picChg chg="add mod">
          <ac:chgData name="Kostas Leptokaropoulos" userId="1711f4c7-cc35-4eab-bce0-093cd0a99d7f" providerId="ADAL" clId="{784BA280-CA00-4C70-A83D-E547559FE6EF}" dt="2023-02-02T15:53:49.780" v="545"/>
          <ac:picMkLst>
            <pc:docMk/>
            <pc:sldMk cId="217113066" sldId="2090650601"/>
            <ac:picMk id="4" creationId="{73C4518F-35A7-5AE4-E106-DE25A0B87DBE}"/>
          </ac:picMkLst>
        </pc:picChg>
        <pc:picChg chg="mod">
          <ac:chgData name="Kostas Leptokaropoulos" userId="1711f4c7-cc35-4eab-bce0-093cd0a99d7f" providerId="ADAL" clId="{784BA280-CA00-4C70-A83D-E547559FE6EF}" dt="2023-02-02T15:54:02.395" v="559" actId="1037"/>
          <ac:picMkLst>
            <pc:docMk/>
            <pc:sldMk cId="217113066" sldId="2090650601"/>
            <ac:picMk id="6" creationId="{06D50919-B664-58B8-76F5-79B79014765C}"/>
          </ac:picMkLst>
        </pc:picChg>
        <pc:picChg chg="add mod">
          <ac:chgData name="Kostas Leptokaropoulos" userId="1711f4c7-cc35-4eab-bce0-093cd0a99d7f" providerId="ADAL" clId="{784BA280-CA00-4C70-A83D-E547559FE6EF}" dt="2023-02-02T15:53:49.780" v="545"/>
          <ac:picMkLst>
            <pc:docMk/>
            <pc:sldMk cId="217113066" sldId="2090650601"/>
            <ac:picMk id="7" creationId="{43642A8E-2660-55B3-34AB-CBAB2E042320}"/>
          </ac:picMkLst>
        </pc:picChg>
        <pc:picChg chg="mod">
          <ac:chgData name="Kostas Leptokaropoulos" userId="1711f4c7-cc35-4eab-bce0-093cd0a99d7f" providerId="ADAL" clId="{784BA280-CA00-4C70-A83D-E547559FE6EF}" dt="2023-02-02T15:53:53.887" v="557" actId="1036"/>
          <ac:picMkLst>
            <pc:docMk/>
            <pc:sldMk cId="217113066" sldId="2090650601"/>
            <ac:picMk id="10" creationId="{844D299B-1221-B881-F495-BF2A418D08F6}"/>
          </ac:picMkLst>
        </pc:picChg>
      </pc:sldChg>
      <pc:sldChg chg="add del">
        <pc:chgData name="Kostas Leptokaropoulos" userId="1711f4c7-cc35-4eab-bce0-093cd0a99d7f" providerId="ADAL" clId="{784BA280-CA00-4C70-A83D-E547559FE6EF}" dt="2023-02-02T15:40:51.172" v="524"/>
        <pc:sldMkLst>
          <pc:docMk/>
          <pc:sldMk cId="984991814" sldId="2090650602"/>
        </pc:sldMkLst>
      </pc:sldChg>
      <pc:sldChg chg="addSp delSp modSp mod addAnim delAnim modAnim modNotesTx">
        <pc:chgData name="Kostas Leptokaropoulos" userId="1711f4c7-cc35-4eab-bce0-093cd0a99d7f" providerId="ADAL" clId="{784BA280-CA00-4C70-A83D-E547559FE6EF}" dt="2023-02-02T19:02:37.327" v="645" actId="478"/>
        <pc:sldMkLst>
          <pc:docMk/>
          <pc:sldMk cId="2035040823" sldId="2090650605"/>
        </pc:sldMkLst>
        <pc:spChg chg="add del mod">
          <ac:chgData name="Kostas Leptokaropoulos" userId="1711f4c7-cc35-4eab-bce0-093cd0a99d7f" providerId="ADAL" clId="{784BA280-CA00-4C70-A83D-E547559FE6EF}" dt="2023-02-02T19:02:15.285" v="641" actId="478"/>
          <ac:spMkLst>
            <pc:docMk/>
            <pc:sldMk cId="2035040823" sldId="2090650605"/>
            <ac:spMk id="3" creationId="{7616A5CC-CEAD-E658-F0BB-2CA92A5E4617}"/>
          </ac:spMkLst>
        </pc:spChg>
        <pc:spChg chg="add del mod">
          <ac:chgData name="Kostas Leptokaropoulos" userId="1711f4c7-cc35-4eab-bce0-093cd0a99d7f" providerId="ADAL" clId="{784BA280-CA00-4C70-A83D-E547559FE6EF}" dt="2023-02-02T19:02:37.327" v="645" actId="478"/>
          <ac:spMkLst>
            <pc:docMk/>
            <pc:sldMk cId="2035040823" sldId="2090650605"/>
            <ac:spMk id="7" creationId="{73F83688-039A-2E4E-0C54-ED1D2FF39492}"/>
          </ac:spMkLst>
        </pc:spChg>
        <pc:spChg chg="add del mod">
          <ac:chgData name="Kostas Leptokaropoulos" userId="1711f4c7-cc35-4eab-bce0-093cd0a99d7f" providerId="ADAL" clId="{784BA280-CA00-4C70-A83D-E547559FE6EF}" dt="2023-02-02T19:02:15.597" v="642"/>
          <ac:spMkLst>
            <pc:docMk/>
            <pc:sldMk cId="2035040823" sldId="2090650605"/>
            <ac:spMk id="8" creationId="{7F8954D5-9F90-9456-26B3-1C99698098DE}"/>
          </ac:spMkLst>
        </pc:spChg>
      </pc:sldChg>
      <pc:sldChg chg="modSp add del mod">
        <pc:chgData name="Kostas Leptokaropoulos" userId="1711f4c7-cc35-4eab-bce0-093cd0a99d7f" providerId="ADAL" clId="{784BA280-CA00-4C70-A83D-E547559FE6EF}" dt="2023-02-02T16:07:08.332" v="636" actId="20577"/>
        <pc:sldMkLst>
          <pc:docMk/>
          <pc:sldMk cId="306681738" sldId="2090650606"/>
        </pc:sldMkLst>
        <pc:spChg chg="mod">
          <ac:chgData name="Kostas Leptokaropoulos" userId="1711f4c7-cc35-4eab-bce0-093cd0a99d7f" providerId="ADAL" clId="{784BA280-CA00-4C70-A83D-E547559FE6EF}" dt="2023-02-02T16:07:08.332" v="636" actId="20577"/>
          <ac:spMkLst>
            <pc:docMk/>
            <pc:sldMk cId="306681738" sldId="2090650606"/>
            <ac:spMk id="3" creationId="{012F82F3-3937-9BA2-A1A9-B0535519B5BA}"/>
          </ac:spMkLst>
        </pc:spChg>
      </pc:sldChg>
      <pc:sldChg chg="ord">
        <pc:chgData name="Kostas Leptokaropoulos" userId="1711f4c7-cc35-4eab-bce0-093cd0a99d7f" providerId="ADAL" clId="{784BA280-CA00-4C70-A83D-E547559FE6EF}" dt="2023-02-03T09:47:31.866" v="1538"/>
        <pc:sldMkLst>
          <pc:docMk/>
          <pc:sldMk cId="4078054769" sldId="2090650609"/>
        </pc:sldMkLst>
      </pc:sldChg>
      <pc:sldChg chg="modSp mod">
        <pc:chgData name="Kostas Leptokaropoulos" userId="1711f4c7-cc35-4eab-bce0-093cd0a99d7f" providerId="ADAL" clId="{784BA280-CA00-4C70-A83D-E547559FE6EF}" dt="2023-02-06T16:52:54.591" v="1848" actId="6549"/>
        <pc:sldMkLst>
          <pc:docMk/>
          <pc:sldMk cId="2248497075" sldId="2090650610"/>
        </pc:sldMkLst>
        <pc:spChg chg="mod">
          <ac:chgData name="Kostas Leptokaropoulos" userId="1711f4c7-cc35-4eab-bce0-093cd0a99d7f" providerId="ADAL" clId="{784BA280-CA00-4C70-A83D-E547559FE6EF}" dt="2023-02-06T16:52:54.591" v="1848" actId="6549"/>
          <ac:spMkLst>
            <pc:docMk/>
            <pc:sldMk cId="2248497075" sldId="2090650610"/>
            <ac:spMk id="3" creationId="{3B07C615-8807-1285-F6BC-D7417CC502AB}"/>
          </ac:spMkLst>
        </pc:spChg>
      </pc:sldChg>
      <pc:sldChg chg="modNotesTx">
        <pc:chgData name="Kostas Leptokaropoulos" userId="1711f4c7-cc35-4eab-bce0-093cd0a99d7f" providerId="ADAL" clId="{784BA280-CA00-4C70-A83D-E547559FE6EF}" dt="2023-02-03T09:52:32.821" v="1583" actId="20577"/>
        <pc:sldMkLst>
          <pc:docMk/>
          <pc:sldMk cId="2376600178" sldId="2090650613"/>
        </pc:sldMkLst>
      </pc:sldChg>
      <pc:sldChg chg="add del ord">
        <pc:chgData name="Kostas Leptokaropoulos" userId="1711f4c7-cc35-4eab-bce0-093cd0a99d7f" providerId="ADAL" clId="{784BA280-CA00-4C70-A83D-E547559FE6EF}" dt="2023-02-02T15:41:37.498" v="528"/>
        <pc:sldMkLst>
          <pc:docMk/>
          <pc:sldMk cId="1161602906" sldId="2090650615"/>
        </pc:sldMkLst>
      </pc:sldChg>
      <pc:sldChg chg="new del">
        <pc:chgData name="Kostas Leptokaropoulos" userId="1711f4c7-cc35-4eab-bce0-093cd0a99d7f" providerId="ADAL" clId="{784BA280-CA00-4C70-A83D-E547559FE6EF}" dt="2023-02-02T15:41:16.896" v="526" actId="47"/>
        <pc:sldMkLst>
          <pc:docMk/>
          <pc:sldMk cId="3139131950" sldId="2090650617"/>
        </pc:sldMkLst>
      </pc:sldChg>
      <pc:sldChg chg="add">
        <pc:chgData name="Kostas Leptokaropoulos" userId="1711f4c7-cc35-4eab-bce0-093cd0a99d7f" providerId="ADAL" clId="{784BA280-CA00-4C70-A83D-E547559FE6EF}" dt="2023-02-02T15:40:51.172" v="524"/>
        <pc:sldMkLst>
          <pc:docMk/>
          <pc:sldMk cId="544681689" sldId="2090650618"/>
        </pc:sldMkLst>
      </pc:sldChg>
      <pc:sldChg chg="addSp delSp new del mod">
        <pc:chgData name="Kostas Leptokaropoulos" userId="1711f4c7-cc35-4eab-bce0-093cd0a99d7f" providerId="ADAL" clId="{784BA280-CA00-4C70-A83D-E547559FE6EF}" dt="2023-02-03T08:07:29.051" v="1139" actId="47"/>
        <pc:sldMkLst>
          <pc:docMk/>
          <pc:sldMk cId="448121001" sldId="2090650619"/>
        </pc:sldMkLst>
        <pc:spChg chg="add del">
          <ac:chgData name="Kostas Leptokaropoulos" userId="1711f4c7-cc35-4eab-bce0-093cd0a99d7f" providerId="ADAL" clId="{784BA280-CA00-4C70-A83D-E547559FE6EF}" dt="2023-02-03T08:07:00.361" v="1135" actId="478"/>
          <ac:spMkLst>
            <pc:docMk/>
            <pc:sldMk cId="448121001" sldId="2090650619"/>
            <ac:spMk id="4" creationId="{B853DCA1-B7B8-6071-4C08-619CCA10CFF3}"/>
          </ac:spMkLst>
        </pc:spChg>
        <pc:spChg chg="add del">
          <ac:chgData name="Kostas Leptokaropoulos" userId="1711f4c7-cc35-4eab-bce0-093cd0a99d7f" providerId="ADAL" clId="{784BA280-CA00-4C70-A83D-E547559FE6EF}" dt="2023-02-03T08:07:13.806" v="1137" actId="478"/>
          <ac:spMkLst>
            <pc:docMk/>
            <pc:sldMk cId="448121001" sldId="2090650619"/>
            <ac:spMk id="6" creationId="{944C3F39-7424-1FFE-1BFD-373E7436AB6C}"/>
          </ac:spMkLst>
        </pc:spChg>
      </pc:sldChg>
      <pc:sldChg chg="addSp delSp modSp new mod modAnim">
        <pc:chgData name="Kostas Leptokaropoulos" userId="1711f4c7-cc35-4eab-bce0-093cd0a99d7f" providerId="ADAL" clId="{784BA280-CA00-4C70-A83D-E547559FE6EF}" dt="2023-02-03T08:08:33.965" v="1158" actId="1036"/>
        <pc:sldMkLst>
          <pc:docMk/>
          <pc:sldMk cId="2528068608" sldId="2090650619"/>
        </pc:sldMkLst>
        <pc:spChg chg="mod">
          <ac:chgData name="Kostas Leptokaropoulos" userId="1711f4c7-cc35-4eab-bce0-093cd0a99d7f" providerId="ADAL" clId="{784BA280-CA00-4C70-A83D-E547559FE6EF}" dt="2023-02-03T08:08:15.783" v="1147"/>
          <ac:spMkLst>
            <pc:docMk/>
            <pc:sldMk cId="2528068608" sldId="2090650619"/>
            <ac:spMk id="2" creationId="{055B26DA-1408-2D1E-1D8A-B403EE00C7DC}"/>
          </ac:spMkLst>
        </pc:spChg>
        <pc:spChg chg="add del mod">
          <ac:chgData name="Kostas Leptokaropoulos" userId="1711f4c7-cc35-4eab-bce0-093cd0a99d7f" providerId="ADAL" clId="{784BA280-CA00-4C70-A83D-E547559FE6EF}" dt="2023-02-03T08:08:07.399" v="1144"/>
          <ac:spMkLst>
            <pc:docMk/>
            <pc:sldMk cId="2528068608" sldId="2090650619"/>
            <ac:spMk id="4" creationId="{FD751439-9194-59B6-D0D1-2BC76993EE00}"/>
          </ac:spMkLst>
        </pc:spChg>
        <pc:spChg chg="add del mod">
          <ac:chgData name="Kostas Leptokaropoulos" userId="1711f4c7-cc35-4eab-bce0-093cd0a99d7f" providerId="ADAL" clId="{784BA280-CA00-4C70-A83D-E547559FE6EF}" dt="2023-02-03T08:08:07.399" v="1144"/>
          <ac:spMkLst>
            <pc:docMk/>
            <pc:sldMk cId="2528068608" sldId="2090650619"/>
            <ac:spMk id="5" creationId="{312EA675-7F6A-DA35-FF97-5E7F2EF59A60}"/>
          </ac:spMkLst>
        </pc:spChg>
        <pc:spChg chg="add mod">
          <ac:chgData name="Kostas Leptokaropoulos" userId="1711f4c7-cc35-4eab-bce0-093cd0a99d7f" providerId="ADAL" clId="{784BA280-CA00-4C70-A83D-E547559FE6EF}" dt="2023-02-03T08:08:14.767" v="1146" actId="21"/>
          <ac:spMkLst>
            <pc:docMk/>
            <pc:sldMk cId="2528068608" sldId="2090650619"/>
            <ac:spMk id="6" creationId="{980E7267-06DD-48B0-61A8-972BB412B70C}"/>
          </ac:spMkLst>
        </pc:spChg>
        <pc:spChg chg="add mod">
          <ac:chgData name="Kostas Leptokaropoulos" userId="1711f4c7-cc35-4eab-bce0-093cd0a99d7f" providerId="ADAL" clId="{784BA280-CA00-4C70-A83D-E547559FE6EF}" dt="2023-02-03T08:08:08.275" v="1145"/>
          <ac:spMkLst>
            <pc:docMk/>
            <pc:sldMk cId="2528068608" sldId="2090650619"/>
            <ac:spMk id="7" creationId="{AA9B8D7F-667F-A282-8D54-F217332D605C}"/>
          </ac:spMkLst>
        </pc:spChg>
        <pc:picChg chg="add mod">
          <ac:chgData name="Kostas Leptokaropoulos" userId="1711f4c7-cc35-4eab-bce0-093cd0a99d7f" providerId="ADAL" clId="{784BA280-CA00-4C70-A83D-E547559FE6EF}" dt="2023-02-03T08:08:33.965" v="1158" actId="1036"/>
          <ac:picMkLst>
            <pc:docMk/>
            <pc:sldMk cId="2528068608" sldId="2090650619"/>
            <ac:picMk id="3" creationId="{691EAB56-BD57-1F03-9B0B-6740796D3DDC}"/>
          </ac:picMkLst>
        </pc:picChg>
      </pc:sldChg>
      <pc:sldChg chg="addSp delSp modSp new mod ord addAnim delAnim modAnim modNotesTx">
        <pc:chgData name="Kostas Leptokaropoulos" userId="1711f4c7-cc35-4eab-bce0-093cd0a99d7f" providerId="ADAL" clId="{784BA280-CA00-4C70-A83D-E547559FE6EF}" dt="2023-02-03T11:07:04.769" v="1622" actId="948"/>
        <pc:sldMkLst>
          <pc:docMk/>
          <pc:sldMk cId="3071209790" sldId="2090650620"/>
        </pc:sldMkLst>
        <pc:spChg chg="del">
          <ac:chgData name="Kostas Leptokaropoulos" userId="1711f4c7-cc35-4eab-bce0-093cd0a99d7f" providerId="ADAL" clId="{784BA280-CA00-4C70-A83D-E547559FE6EF}" dt="2023-02-03T08:11:13.379" v="1166"/>
          <ac:spMkLst>
            <pc:docMk/>
            <pc:sldMk cId="3071209790" sldId="2090650620"/>
            <ac:spMk id="2" creationId="{EE24CF77-6538-1AB7-1ADC-667040266473}"/>
          </ac:spMkLst>
        </pc:spChg>
        <pc:spChg chg="add del mod">
          <ac:chgData name="Kostas Leptokaropoulos" userId="1711f4c7-cc35-4eab-bce0-093cd0a99d7f" providerId="ADAL" clId="{784BA280-CA00-4C70-A83D-E547559FE6EF}" dt="2023-02-03T08:11:16.339" v="1167" actId="478"/>
          <ac:spMkLst>
            <pc:docMk/>
            <pc:sldMk cId="3071209790" sldId="2090650620"/>
            <ac:spMk id="3" creationId="{2E1EAF03-5EC1-A94A-C8A5-ED04C718A6BC}"/>
          </ac:spMkLst>
        </pc:spChg>
        <pc:spChg chg="add del mod">
          <ac:chgData name="Kostas Leptokaropoulos" userId="1711f4c7-cc35-4eab-bce0-093cd0a99d7f" providerId="ADAL" clId="{784BA280-CA00-4C70-A83D-E547559FE6EF}" dt="2023-02-03T08:47:04.738" v="1483" actId="478"/>
          <ac:spMkLst>
            <pc:docMk/>
            <pc:sldMk cId="3071209790" sldId="2090650620"/>
            <ac:spMk id="4" creationId="{6739F50D-4C9A-F1FA-6A6E-05BCA37943BE}"/>
          </ac:spMkLst>
        </pc:spChg>
        <pc:spChg chg="add del mod">
          <ac:chgData name="Kostas Leptokaropoulos" userId="1711f4c7-cc35-4eab-bce0-093cd0a99d7f" providerId="ADAL" clId="{784BA280-CA00-4C70-A83D-E547559FE6EF}" dt="2023-02-03T08:44:56.605" v="1450" actId="21"/>
          <ac:spMkLst>
            <pc:docMk/>
            <pc:sldMk cId="3071209790" sldId="2090650620"/>
            <ac:spMk id="8" creationId="{1D98137C-5CDA-F787-05FD-C03687EE775C}"/>
          </ac:spMkLst>
        </pc:spChg>
        <pc:spChg chg="add mod">
          <ac:chgData name="Kostas Leptokaropoulos" userId="1711f4c7-cc35-4eab-bce0-093cd0a99d7f" providerId="ADAL" clId="{784BA280-CA00-4C70-A83D-E547559FE6EF}" dt="2023-02-03T11:05:47.683" v="1599" actId="20577"/>
          <ac:spMkLst>
            <pc:docMk/>
            <pc:sldMk cId="3071209790" sldId="2090650620"/>
            <ac:spMk id="11" creationId="{E3D576ED-F307-2258-1ACE-21EE30AE059B}"/>
          </ac:spMkLst>
        </pc:spChg>
        <pc:spChg chg="add mod">
          <ac:chgData name="Kostas Leptokaropoulos" userId="1711f4c7-cc35-4eab-bce0-093cd0a99d7f" providerId="ADAL" clId="{784BA280-CA00-4C70-A83D-E547559FE6EF}" dt="2023-02-03T11:07:04.769" v="1622" actId="948"/>
          <ac:spMkLst>
            <pc:docMk/>
            <pc:sldMk cId="3071209790" sldId="2090650620"/>
            <ac:spMk id="13" creationId="{403F1181-9DA9-24D8-BA80-FEC06D9A03A3}"/>
          </ac:spMkLst>
        </pc:spChg>
        <pc:picChg chg="add del mod">
          <ac:chgData name="Kostas Leptokaropoulos" userId="1711f4c7-cc35-4eab-bce0-093cd0a99d7f" providerId="ADAL" clId="{784BA280-CA00-4C70-A83D-E547559FE6EF}" dt="2023-02-03T08:12:39.314" v="1306" actId="478"/>
          <ac:picMkLst>
            <pc:docMk/>
            <pc:sldMk cId="3071209790" sldId="2090650620"/>
            <ac:picMk id="5" creationId="{6ADEA092-4021-A21B-454E-6716DBAE7618}"/>
          </ac:picMkLst>
        </pc:picChg>
        <pc:picChg chg="add del mod">
          <ac:chgData name="Kostas Leptokaropoulos" userId="1711f4c7-cc35-4eab-bce0-093cd0a99d7f" providerId="ADAL" clId="{784BA280-CA00-4C70-A83D-E547559FE6EF}" dt="2023-02-03T08:47:02.476" v="1482" actId="478"/>
          <ac:picMkLst>
            <pc:docMk/>
            <pc:sldMk cId="3071209790" sldId="2090650620"/>
            <ac:picMk id="6" creationId="{E57F39F3-289A-6EA3-281D-E7102057E2BA}"/>
          </ac:picMkLst>
        </pc:picChg>
        <pc:picChg chg="add del mod">
          <ac:chgData name="Kostas Leptokaropoulos" userId="1711f4c7-cc35-4eab-bce0-093cd0a99d7f" providerId="ADAL" clId="{784BA280-CA00-4C70-A83D-E547559FE6EF}" dt="2023-02-03T08:47:01.778" v="1481" actId="478"/>
          <ac:picMkLst>
            <pc:docMk/>
            <pc:sldMk cId="3071209790" sldId="2090650620"/>
            <ac:picMk id="7" creationId="{3119791E-0994-924D-5F49-E9D1C015D841}"/>
          </ac:picMkLst>
        </pc:picChg>
        <pc:picChg chg="add del mod">
          <ac:chgData name="Kostas Leptokaropoulos" userId="1711f4c7-cc35-4eab-bce0-093cd0a99d7f" providerId="ADAL" clId="{784BA280-CA00-4C70-A83D-E547559FE6EF}" dt="2023-02-03T08:14:34.208" v="1334"/>
          <ac:picMkLst>
            <pc:docMk/>
            <pc:sldMk cId="3071209790" sldId="2090650620"/>
            <ac:picMk id="9" creationId="{2597E1F3-36BA-F567-E166-8A0210BDAD35}"/>
          </ac:picMkLst>
        </pc:picChg>
      </pc:sldChg>
      <pc:sldChg chg="modSp new del mod">
        <pc:chgData name="Kostas Leptokaropoulos" userId="1711f4c7-cc35-4eab-bce0-093cd0a99d7f" providerId="ADAL" clId="{784BA280-CA00-4C70-A83D-E547559FE6EF}" dt="2023-02-03T11:18:31.546" v="1813" actId="47"/>
        <pc:sldMkLst>
          <pc:docMk/>
          <pc:sldMk cId="1146506448" sldId="2090650621"/>
        </pc:sldMkLst>
        <pc:spChg chg="mod">
          <ac:chgData name="Kostas Leptokaropoulos" userId="1711f4c7-cc35-4eab-bce0-093cd0a99d7f" providerId="ADAL" clId="{784BA280-CA00-4C70-A83D-E547559FE6EF}" dt="2023-02-03T11:14:38.305" v="1810" actId="20577"/>
          <ac:spMkLst>
            <pc:docMk/>
            <pc:sldMk cId="1146506448" sldId="2090650621"/>
            <ac:spMk id="2" creationId="{A637917F-8CD9-6D9A-12DA-D8C5AC489993}"/>
          </ac:spMkLst>
        </pc:spChg>
      </pc:sldChg>
      <pc:sldChg chg="add del">
        <pc:chgData name="Kostas Leptokaropoulos" userId="1711f4c7-cc35-4eab-bce0-093cd0a99d7f" providerId="ADAL" clId="{784BA280-CA00-4C70-A83D-E547559FE6EF}" dt="2023-02-03T08:46:59.557" v="1480" actId="47"/>
        <pc:sldMkLst>
          <pc:docMk/>
          <pc:sldMk cId="1495935890" sldId="2090650621"/>
        </pc:sldMkLst>
      </pc:sldChg>
      <pc:sldMasterChg chg="addSldLayout delSldLayout">
        <pc:chgData name="Kostas Leptokaropoulos" userId="1711f4c7-cc35-4eab-bce0-093cd0a99d7f" providerId="ADAL" clId="{784BA280-CA00-4C70-A83D-E547559FE6EF}" dt="2023-02-03T08:17:57.404" v="1434" actId="47"/>
        <pc:sldMasterMkLst>
          <pc:docMk/>
          <pc:sldMasterMk cId="0" sldId="2147483648"/>
        </pc:sldMasterMkLst>
        <pc:sldLayoutChg chg="add del">
          <pc:chgData name="Kostas Leptokaropoulos" userId="1711f4c7-cc35-4eab-bce0-093cd0a99d7f" providerId="ADAL" clId="{784BA280-CA00-4C70-A83D-E547559FE6EF}" dt="2023-02-03T08:17:57.404" v="1434" actId="47"/>
          <pc:sldLayoutMkLst>
            <pc:docMk/>
            <pc:sldMasterMk cId="0" sldId="2147483648"/>
            <pc:sldLayoutMk cId="1677987570" sldId="2147483665"/>
          </pc:sldLayoutMkLst>
        </pc:sldLayoutChg>
        <pc:sldLayoutChg chg="del">
          <pc:chgData name="Kostas Leptokaropoulos" userId="1711f4c7-cc35-4eab-bce0-093cd0a99d7f" providerId="ADAL" clId="{784BA280-CA00-4C70-A83D-E547559FE6EF}" dt="2023-02-03T08:08:36.865" v="1159" actId="47"/>
          <pc:sldLayoutMkLst>
            <pc:docMk/>
            <pc:sldMasterMk cId="0" sldId="2147483648"/>
            <pc:sldLayoutMk cId="3862870064" sldId="2147483665"/>
          </pc:sldLayoutMkLst>
        </pc:sldLayoutChg>
      </pc:sldMasterChg>
    </pc:docChg>
  </pc:docChgLst>
  <pc:docChgLst>
    <pc:chgData name="Kostas Leptokaropoulos" userId="1711f4c7-cc35-4eab-bce0-093cd0a99d7f" providerId="ADAL" clId="{5A216E7D-ED5A-42B2-B211-5605A0B50CD3}"/>
    <pc:docChg chg="undo custSel addSld delSld modSld sldOrd">
      <pc:chgData name="Kostas Leptokaropoulos" userId="1711f4c7-cc35-4eab-bce0-093cd0a99d7f" providerId="ADAL" clId="{5A216E7D-ED5A-42B2-B211-5605A0B50CD3}" dt="2023-08-08T07:43:50.684" v="384" actId="20577"/>
      <pc:docMkLst>
        <pc:docMk/>
      </pc:docMkLst>
      <pc:sldChg chg="addSp delSp modSp mod">
        <pc:chgData name="Kostas Leptokaropoulos" userId="1711f4c7-cc35-4eab-bce0-093cd0a99d7f" providerId="ADAL" clId="{5A216E7D-ED5A-42B2-B211-5605A0B50CD3}" dt="2023-08-08T07:43:36.293" v="371" actId="20577"/>
        <pc:sldMkLst>
          <pc:docMk/>
          <pc:sldMk cId="0" sldId="256"/>
        </pc:sldMkLst>
        <pc:spChg chg="mod">
          <ac:chgData name="Kostas Leptokaropoulos" userId="1711f4c7-cc35-4eab-bce0-093cd0a99d7f" providerId="ADAL" clId="{5A216E7D-ED5A-42B2-B211-5605A0B50CD3}" dt="2023-08-08T07:43:36.293" v="371" actId="20577"/>
          <ac:spMkLst>
            <pc:docMk/>
            <pc:sldMk cId="0" sldId="256"/>
            <ac:spMk id="2" creationId="{00000000-0000-0000-0000-000000000000}"/>
          </ac:spMkLst>
        </pc:spChg>
        <pc:spChg chg="mod">
          <ac:chgData name="Kostas Leptokaropoulos" userId="1711f4c7-cc35-4eab-bce0-093cd0a99d7f" providerId="ADAL" clId="{5A216E7D-ED5A-42B2-B211-5605A0B50CD3}" dt="2023-08-08T07:42:11.429" v="343" actId="20577"/>
          <ac:spMkLst>
            <pc:docMk/>
            <pc:sldMk cId="0" sldId="256"/>
            <ac:spMk id="3" creationId="{00000000-0000-0000-0000-000000000000}"/>
          </ac:spMkLst>
        </pc:spChg>
        <pc:picChg chg="add mod">
          <ac:chgData name="Kostas Leptokaropoulos" userId="1711f4c7-cc35-4eab-bce0-093cd0a99d7f" providerId="ADAL" clId="{5A216E7D-ED5A-42B2-B211-5605A0B50CD3}" dt="2023-08-08T07:41:34.192" v="335" actId="1076"/>
          <ac:picMkLst>
            <pc:docMk/>
            <pc:sldMk cId="0" sldId="256"/>
            <ac:picMk id="6" creationId="{4AA1091E-47B1-D11E-5802-A5883D74B0A5}"/>
          </ac:picMkLst>
        </pc:picChg>
        <pc:picChg chg="del">
          <ac:chgData name="Kostas Leptokaropoulos" userId="1711f4c7-cc35-4eab-bce0-093cd0a99d7f" providerId="ADAL" clId="{5A216E7D-ED5A-42B2-B211-5605A0B50CD3}" dt="2023-08-08T07:41:28.304" v="330" actId="478"/>
          <ac:picMkLst>
            <pc:docMk/>
            <pc:sldMk cId="0" sldId="256"/>
            <ac:picMk id="7" creationId="{994F5F96-C862-2F48-572D-B2C88104A93B}"/>
          </ac:picMkLst>
        </pc:picChg>
      </pc:sldChg>
      <pc:sldChg chg="add">
        <pc:chgData name="Kostas Leptokaropoulos" userId="1711f4c7-cc35-4eab-bce0-093cd0a99d7f" providerId="ADAL" clId="{5A216E7D-ED5A-42B2-B211-5605A0B50CD3}" dt="2023-08-07T14:54:25.877" v="327"/>
        <pc:sldMkLst>
          <pc:docMk/>
          <pc:sldMk cId="459215899" sldId="483"/>
        </pc:sldMkLst>
      </pc:sldChg>
      <pc:sldChg chg="add">
        <pc:chgData name="Kostas Leptokaropoulos" userId="1711f4c7-cc35-4eab-bce0-093cd0a99d7f" providerId="ADAL" clId="{5A216E7D-ED5A-42B2-B211-5605A0B50CD3}" dt="2023-08-07T14:51:29.441" v="324"/>
        <pc:sldMkLst>
          <pc:docMk/>
          <pc:sldMk cId="754931936" sldId="550"/>
        </pc:sldMkLst>
      </pc:sldChg>
      <pc:sldChg chg="add">
        <pc:chgData name="Kostas Leptokaropoulos" userId="1711f4c7-cc35-4eab-bce0-093cd0a99d7f" providerId="ADAL" clId="{5A216E7D-ED5A-42B2-B211-5605A0B50CD3}" dt="2023-08-07T14:51:29.441" v="324"/>
        <pc:sldMkLst>
          <pc:docMk/>
          <pc:sldMk cId="376777751" sldId="551"/>
        </pc:sldMkLst>
      </pc:sldChg>
      <pc:sldChg chg="add">
        <pc:chgData name="Kostas Leptokaropoulos" userId="1711f4c7-cc35-4eab-bce0-093cd0a99d7f" providerId="ADAL" clId="{5A216E7D-ED5A-42B2-B211-5605A0B50CD3}" dt="2023-08-07T14:53:17.268" v="326"/>
        <pc:sldMkLst>
          <pc:docMk/>
          <pc:sldMk cId="470480793" sldId="628"/>
        </pc:sldMkLst>
      </pc:sldChg>
      <pc:sldChg chg="add">
        <pc:chgData name="Kostas Leptokaropoulos" userId="1711f4c7-cc35-4eab-bce0-093cd0a99d7f" providerId="ADAL" clId="{5A216E7D-ED5A-42B2-B211-5605A0B50CD3}" dt="2023-08-07T14:48:29.546" v="321"/>
        <pc:sldMkLst>
          <pc:docMk/>
          <pc:sldMk cId="2989566225" sldId="692"/>
        </pc:sldMkLst>
      </pc:sldChg>
      <pc:sldChg chg="add">
        <pc:chgData name="Kostas Leptokaropoulos" userId="1711f4c7-cc35-4eab-bce0-093cd0a99d7f" providerId="ADAL" clId="{5A216E7D-ED5A-42B2-B211-5605A0B50CD3}" dt="2023-08-07T14:48:29.546" v="321"/>
        <pc:sldMkLst>
          <pc:docMk/>
          <pc:sldMk cId="3252080243" sldId="695"/>
        </pc:sldMkLst>
      </pc:sldChg>
      <pc:sldChg chg="add">
        <pc:chgData name="Kostas Leptokaropoulos" userId="1711f4c7-cc35-4eab-bce0-093cd0a99d7f" providerId="ADAL" clId="{5A216E7D-ED5A-42B2-B211-5605A0B50CD3}" dt="2023-08-07T14:51:59.511" v="325"/>
        <pc:sldMkLst>
          <pc:docMk/>
          <pc:sldMk cId="1266776589" sldId="703"/>
        </pc:sldMkLst>
      </pc:sldChg>
      <pc:sldChg chg="add del">
        <pc:chgData name="Kostas Leptokaropoulos" userId="1711f4c7-cc35-4eab-bce0-093cd0a99d7f" providerId="ADAL" clId="{5A216E7D-ED5A-42B2-B211-5605A0B50CD3}" dt="2023-08-07T14:26:42.825" v="304" actId="47"/>
        <pc:sldMkLst>
          <pc:docMk/>
          <pc:sldMk cId="644016463" sldId="737"/>
        </pc:sldMkLst>
      </pc:sldChg>
      <pc:sldChg chg="add">
        <pc:chgData name="Kostas Leptokaropoulos" userId="1711f4c7-cc35-4eab-bce0-093cd0a99d7f" providerId="ADAL" clId="{5A216E7D-ED5A-42B2-B211-5605A0B50CD3}" dt="2023-08-07T14:55:22.091" v="329"/>
        <pc:sldMkLst>
          <pc:docMk/>
          <pc:sldMk cId="1160689550" sldId="744"/>
        </pc:sldMkLst>
      </pc:sldChg>
      <pc:sldChg chg="addSp delSp add mod ord">
        <pc:chgData name="Kostas Leptokaropoulos" userId="1711f4c7-cc35-4eab-bce0-093cd0a99d7f" providerId="ADAL" clId="{5A216E7D-ED5A-42B2-B211-5605A0B50CD3}" dt="2023-08-07T14:47:18.465" v="318" actId="478"/>
        <pc:sldMkLst>
          <pc:docMk/>
          <pc:sldMk cId="2330605300" sldId="775"/>
        </pc:sldMkLst>
        <pc:spChg chg="add del">
          <ac:chgData name="Kostas Leptokaropoulos" userId="1711f4c7-cc35-4eab-bce0-093cd0a99d7f" providerId="ADAL" clId="{5A216E7D-ED5A-42B2-B211-5605A0B50CD3}" dt="2023-08-07T14:47:18.465" v="318" actId="478"/>
          <ac:spMkLst>
            <pc:docMk/>
            <pc:sldMk cId="2330605300" sldId="775"/>
            <ac:spMk id="13" creationId="{345EACB0-22F7-F2AA-3BA0-C4F5D5F3E25B}"/>
          </ac:spMkLst>
        </pc:spChg>
        <pc:spChg chg="add del">
          <ac:chgData name="Kostas Leptokaropoulos" userId="1711f4c7-cc35-4eab-bce0-093cd0a99d7f" providerId="ADAL" clId="{5A216E7D-ED5A-42B2-B211-5605A0B50CD3}" dt="2023-08-07T14:47:17.842" v="317" actId="478"/>
          <ac:spMkLst>
            <pc:docMk/>
            <pc:sldMk cId="2330605300" sldId="775"/>
            <ac:spMk id="18" creationId="{EDDB6F19-B5CA-F2CC-3614-045F03FBB3C7}"/>
          </ac:spMkLst>
        </pc:spChg>
      </pc:sldChg>
      <pc:sldChg chg="add">
        <pc:chgData name="Kostas Leptokaropoulos" userId="1711f4c7-cc35-4eab-bce0-093cd0a99d7f" providerId="ADAL" clId="{5A216E7D-ED5A-42B2-B211-5605A0B50CD3}" dt="2023-08-07T14:55:22.091" v="329"/>
        <pc:sldMkLst>
          <pc:docMk/>
          <pc:sldMk cId="1626829973" sldId="794"/>
        </pc:sldMkLst>
      </pc:sldChg>
      <pc:sldChg chg="add">
        <pc:chgData name="Kostas Leptokaropoulos" userId="1711f4c7-cc35-4eab-bce0-093cd0a99d7f" providerId="ADAL" clId="{5A216E7D-ED5A-42B2-B211-5605A0B50CD3}" dt="2023-08-07T14:50:44.501" v="323"/>
        <pc:sldMkLst>
          <pc:docMk/>
          <pc:sldMk cId="1014672404" sldId="798"/>
        </pc:sldMkLst>
      </pc:sldChg>
      <pc:sldChg chg="add">
        <pc:chgData name="Kostas Leptokaropoulos" userId="1711f4c7-cc35-4eab-bce0-093cd0a99d7f" providerId="ADAL" clId="{5A216E7D-ED5A-42B2-B211-5605A0B50CD3}" dt="2023-08-07T14:49:05.880" v="322"/>
        <pc:sldMkLst>
          <pc:docMk/>
          <pc:sldMk cId="2847388547" sldId="1208"/>
        </pc:sldMkLst>
      </pc:sldChg>
      <pc:sldChg chg="add">
        <pc:chgData name="Kostas Leptokaropoulos" userId="1711f4c7-cc35-4eab-bce0-093cd0a99d7f" providerId="ADAL" clId="{5A216E7D-ED5A-42B2-B211-5605A0B50CD3}" dt="2023-08-07T09:27:49.567" v="16"/>
        <pc:sldMkLst>
          <pc:docMk/>
          <pc:sldMk cId="2440540670" sldId="2090650124"/>
        </pc:sldMkLst>
      </pc:sldChg>
      <pc:sldChg chg="add">
        <pc:chgData name="Kostas Leptokaropoulos" userId="1711f4c7-cc35-4eab-bce0-093cd0a99d7f" providerId="ADAL" clId="{5A216E7D-ED5A-42B2-B211-5605A0B50CD3}" dt="2023-08-07T09:33:53.411" v="51"/>
        <pc:sldMkLst>
          <pc:docMk/>
          <pc:sldMk cId="3410828692" sldId="2090650218"/>
        </pc:sldMkLst>
      </pc:sldChg>
      <pc:sldChg chg="add modNotes">
        <pc:chgData name="Kostas Leptokaropoulos" userId="1711f4c7-cc35-4eab-bce0-093cd0a99d7f" providerId="ADAL" clId="{5A216E7D-ED5A-42B2-B211-5605A0B50CD3}" dt="2023-08-07T09:27:49.838" v="17" actId="27636"/>
        <pc:sldMkLst>
          <pc:docMk/>
          <pc:sldMk cId="765803059" sldId="2090650286"/>
        </pc:sldMkLst>
      </pc:sldChg>
      <pc:sldChg chg="add">
        <pc:chgData name="Kostas Leptokaropoulos" userId="1711f4c7-cc35-4eab-bce0-093cd0a99d7f" providerId="ADAL" clId="{5A216E7D-ED5A-42B2-B211-5605A0B50CD3}" dt="2023-08-07T14:55:22.091" v="329"/>
        <pc:sldMkLst>
          <pc:docMk/>
          <pc:sldMk cId="2928213752" sldId="2090650568"/>
        </pc:sldMkLst>
      </pc:sldChg>
      <pc:sldChg chg="add">
        <pc:chgData name="Kostas Leptokaropoulos" userId="1711f4c7-cc35-4eab-bce0-093cd0a99d7f" providerId="ADAL" clId="{5A216E7D-ED5A-42B2-B211-5605A0B50CD3}" dt="2023-08-07T14:54:51.675" v="328"/>
        <pc:sldMkLst>
          <pc:docMk/>
          <pc:sldMk cId="1359573856" sldId="2090650572"/>
        </pc:sldMkLst>
      </pc:sldChg>
      <pc:sldChg chg="add">
        <pc:chgData name="Kostas Leptokaropoulos" userId="1711f4c7-cc35-4eab-bce0-093cd0a99d7f" providerId="ADAL" clId="{5A216E7D-ED5A-42B2-B211-5605A0B50CD3}" dt="2023-08-07T14:47:28.841" v="319"/>
        <pc:sldMkLst>
          <pc:docMk/>
          <pc:sldMk cId="653199872" sldId="2090650575"/>
        </pc:sldMkLst>
      </pc:sldChg>
      <pc:sldChg chg="modSp new mod">
        <pc:chgData name="Kostas Leptokaropoulos" userId="1711f4c7-cc35-4eab-bce0-093cd0a99d7f" providerId="ADAL" clId="{5A216E7D-ED5A-42B2-B211-5605A0B50CD3}" dt="2023-08-08T07:43:50.684" v="384" actId="20577"/>
        <pc:sldMkLst>
          <pc:docMk/>
          <pc:sldMk cId="3085314166" sldId="2090650621"/>
        </pc:sldMkLst>
        <pc:spChg chg="mod">
          <ac:chgData name="Kostas Leptokaropoulos" userId="1711f4c7-cc35-4eab-bce0-093cd0a99d7f" providerId="ADAL" clId="{5A216E7D-ED5A-42B2-B211-5605A0B50CD3}" dt="2023-08-07T09:19:03.952" v="12" actId="20577"/>
          <ac:spMkLst>
            <pc:docMk/>
            <pc:sldMk cId="3085314166" sldId="2090650621"/>
            <ac:spMk id="2" creationId="{1D416251-D77B-113A-7BDD-1BB7667A2FC2}"/>
          </ac:spMkLst>
        </pc:spChg>
        <pc:spChg chg="mod">
          <ac:chgData name="Kostas Leptokaropoulos" userId="1711f4c7-cc35-4eab-bce0-093cd0a99d7f" providerId="ADAL" clId="{5A216E7D-ED5A-42B2-B211-5605A0B50CD3}" dt="2023-08-08T07:43:50.684" v="384" actId="20577"/>
          <ac:spMkLst>
            <pc:docMk/>
            <pc:sldMk cId="3085314166" sldId="2090650621"/>
            <ac:spMk id="3" creationId="{6D4A3726-343C-C442-B5F3-4AD176DD3A44}"/>
          </ac:spMkLst>
        </pc:spChg>
      </pc:sldChg>
      <pc:sldChg chg="new">
        <pc:chgData name="Kostas Leptokaropoulos" userId="1711f4c7-cc35-4eab-bce0-093cd0a99d7f" providerId="ADAL" clId="{5A216E7D-ED5A-42B2-B211-5605A0B50CD3}" dt="2023-08-07T09:27:47.323" v="13" actId="680"/>
        <pc:sldMkLst>
          <pc:docMk/>
          <pc:sldMk cId="1388187719" sldId="2090650622"/>
        </pc:sldMkLst>
      </pc:sldChg>
      <pc:sldChg chg="new">
        <pc:chgData name="Kostas Leptokaropoulos" userId="1711f4c7-cc35-4eab-bce0-093cd0a99d7f" providerId="ADAL" clId="{5A216E7D-ED5A-42B2-B211-5605A0B50CD3}" dt="2023-08-07T09:27:47.568" v="14" actId="680"/>
        <pc:sldMkLst>
          <pc:docMk/>
          <pc:sldMk cId="1510382267" sldId="2090650623"/>
        </pc:sldMkLst>
      </pc:sldChg>
      <pc:sldChg chg="modSp new mod">
        <pc:chgData name="Kostas Leptokaropoulos" userId="1711f4c7-cc35-4eab-bce0-093cd0a99d7f" providerId="ADAL" clId="{5A216E7D-ED5A-42B2-B211-5605A0B50CD3}" dt="2023-08-07T09:28:01.756" v="48" actId="20577"/>
        <pc:sldMkLst>
          <pc:docMk/>
          <pc:sldMk cId="2859362634" sldId="2090650624"/>
        </pc:sldMkLst>
        <pc:spChg chg="mod">
          <ac:chgData name="Kostas Leptokaropoulos" userId="1711f4c7-cc35-4eab-bce0-093cd0a99d7f" providerId="ADAL" clId="{5A216E7D-ED5A-42B2-B211-5605A0B50CD3}" dt="2023-08-07T09:28:01.756" v="48" actId="20577"/>
          <ac:spMkLst>
            <pc:docMk/>
            <pc:sldMk cId="2859362634" sldId="2090650624"/>
            <ac:spMk id="2" creationId="{248D85CA-A4B8-0C82-C31D-89F98378FF93}"/>
          </ac:spMkLst>
        </pc:spChg>
      </pc:sldChg>
      <pc:sldChg chg="add">
        <pc:chgData name="Kostas Leptokaropoulos" userId="1711f4c7-cc35-4eab-bce0-093cd0a99d7f" providerId="ADAL" clId="{5A216E7D-ED5A-42B2-B211-5605A0B50CD3}" dt="2023-08-07T09:33:21.375" v="50"/>
        <pc:sldMkLst>
          <pc:docMk/>
          <pc:sldMk cId="4254236208" sldId="2145706670"/>
        </pc:sldMkLst>
      </pc:sldChg>
      <pc:sldChg chg="add modNotes">
        <pc:chgData name="Kostas Leptokaropoulos" userId="1711f4c7-cc35-4eab-bce0-093cd0a99d7f" providerId="ADAL" clId="{5A216E7D-ED5A-42B2-B211-5605A0B50CD3}" dt="2023-08-07T09:27:49.855" v="19" actId="27636"/>
        <pc:sldMkLst>
          <pc:docMk/>
          <pc:sldMk cId="2603321158" sldId="2145706742"/>
        </pc:sldMkLst>
      </pc:sldChg>
      <pc:sldChg chg="add">
        <pc:chgData name="Kostas Leptokaropoulos" userId="1711f4c7-cc35-4eab-bce0-093cd0a99d7f" providerId="ADAL" clId="{5A216E7D-ED5A-42B2-B211-5605A0B50CD3}" dt="2023-08-07T09:27:49.567" v="16"/>
        <pc:sldMkLst>
          <pc:docMk/>
          <pc:sldMk cId="2814812241" sldId="2145706743"/>
        </pc:sldMkLst>
      </pc:sldChg>
      <pc:sldChg chg="add modNotes">
        <pc:chgData name="Kostas Leptokaropoulos" userId="1711f4c7-cc35-4eab-bce0-093cd0a99d7f" providerId="ADAL" clId="{5A216E7D-ED5A-42B2-B211-5605A0B50CD3}" dt="2023-08-07T09:27:49.848" v="18" actId="27636"/>
        <pc:sldMkLst>
          <pc:docMk/>
          <pc:sldMk cId="2054414310" sldId="2145706767"/>
        </pc:sldMkLst>
      </pc:sldChg>
      <pc:sldChg chg="add">
        <pc:chgData name="Kostas Leptokaropoulos" userId="1711f4c7-cc35-4eab-bce0-093cd0a99d7f" providerId="ADAL" clId="{5A216E7D-ED5A-42B2-B211-5605A0B50CD3}" dt="2023-08-07T09:33:21.375" v="50"/>
        <pc:sldMkLst>
          <pc:docMk/>
          <pc:sldMk cId="3568692589" sldId="2145706776"/>
        </pc:sldMkLst>
      </pc:sldChg>
      <pc:sldChg chg="add">
        <pc:chgData name="Kostas Leptokaropoulos" userId="1711f4c7-cc35-4eab-bce0-093cd0a99d7f" providerId="ADAL" clId="{5A216E7D-ED5A-42B2-B211-5605A0B50CD3}" dt="2023-08-07T09:33:21.375" v="50"/>
        <pc:sldMkLst>
          <pc:docMk/>
          <pc:sldMk cId="1189760771" sldId="2145706792"/>
        </pc:sldMkLst>
      </pc:sldChg>
      <pc:sldChg chg="add">
        <pc:chgData name="Kostas Leptokaropoulos" userId="1711f4c7-cc35-4eab-bce0-093cd0a99d7f" providerId="ADAL" clId="{5A216E7D-ED5A-42B2-B211-5605A0B50CD3}" dt="2023-08-07T09:33:21.375" v="50"/>
        <pc:sldMkLst>
          <pc:docMk/>
          <pc:sldMk cId="4180570605" sldId="2145706801"/>
        </pc:sldMkLst>
      </pc:sldChg>
      <pc:sldChg chg="add">
        <pc:chgData name="Kostas Leptokaropoulos" userId="1711f4c7-cc35-4eab-bce0-093cd0a99d7f" providerId="ADAL" clId="{5A216E7D-ED5A-42B2-B211-5605A0B50CD3}" dt="2023-08-07T09:27:49.567" v="16"/>
        <pc:sldMkLst>
          <pc:docMk/>
          <pc:sldMk cId="2973098974" sldId="2145706817"/>
        </pc:sldMkLst>
      </pc:sldChg>
      <pc:sldChg chg="new">
        <pc:chgData name="Kostas Leptokaropoulos" userId="1711f4c7-cc35-4eab-bce0-093cd0a99d7f" providerId="ADAL" clId="{5A216E7D-ED5A-42B2-B211-5605A0B50CD3}" dt="2023-08-07T09:33:18.618" v="49" actId="680"/>
        <pc:sldMkLst>
          <pc:docMk/>
          <pc:sldMk cId="4059291558" sldId="2145706818"/>
        </pc:sldMkLst>
      </pc:sldChg>
      <pc:sldChg chg="addSp delSp modSp new mod ord">
        <pc:chgData name="Kostas Leptokaropoulos" userId="1711f4c7-cc35-4eab-bce0-093cd0a99d7f" providerId="ADAL" clId="{5A216E7D-ED5A-42B2-B211-5605A0B50CD3}" dt="2023-08-07T12:37:35.950" v="233"/>
        <pc:sldMkLst>
          <pc:docMk/>
          <pc:sldMk cId="2947296255" sldId="2145706819"/>
        </pc:sldMkLst>
        <pc:spChg chg="del">
          <ac:chgData name="Kostas Leptokaropoulos" userId="1711f4c7-cc35-4eab-bce0-093cd0a99d7f" providerId="ADAL" clId="{5A216E7D-ED5A-42B2-B211-5605A0B50CD3}" dt="2023-08-07T12:35:50.567" v="177" actId="478"/>
          <ac:spMkLst>
            <pc:docMk/>
            <pc:sldMk cId="2947296255" sldId="2145706819"/>
            <ac:spMk id="3" creationId="{648D935E-DE3E-F963-CA21-B89519531C7B}"/>
          </ac:spMkLst>
        </pc:spChg>
        <pc:spChg chg="add mod">
          <ac:chgData name="Kostas Leptokaropoulos" userId="1711f4c7-cc35-4eab-bce0-093cd0a99d7f" providerId="ADAL" clId="{5A216E7D-ED5A-42B2-B211-5605A0B50CD3}" dt="2023-08-07T12:37:21.395" v="231" actId="207"/>
          <ac:spMkLst>
            <pc:docMk/>
            <pc:sldMk cId="2947296255" sldId="2145706819"/>
            <ac:spMk id="8" creationId="{51545DE2-B069-9626-601C-00364002A9B5}"/>
          </ac:spMkLst>
        </pc:spChg>
        <pc:picChg chg="add mod modCrop">
          <ac:chgData name="Kostas Leptokaropoulos" userId="1711f4c7-cc35-4eab-bce0-093cd0a99d7f" providerId="ADAL" clId="{5A216E7D-ED5A-42B2-B211-5605A0B50CD3}" dt="2023-08-07T12:36:06.282" v="179" actId="732"/>
          <ac:picMkLst>
            <pc:docMk/>
            <pc:sldMk cId="2947296255" sldId="2145706819"/>
            <ac:picMk id="5" creationId="{18E0B1B8-A116-74CA-64A7-84895F70A86F}"/>
          </ac:picMkLst>
        </pc:picChg>
        <pc:picChg chg="add mod">
          <ac:chgData name="Kostas Leptokaropoulos" userId="1711f4c7-cc35-4eab-bce0-093cd0a99d7f" providerId="ADAL" clId="{5A216E7D-ED5A-42B2-B211-5605A0B50CD3}" dt="2023-08-07T12:36:41.691" v="182" actId="1076"/>
          <ac:picMkLst>
            <pc:docMk/>
            <pc:sldMk cId="2947296255" sldId="2145706819"/>
            <ac:picMk id="7" creationId="{6A164288-6183-39E4-3E89-76E344BB55B4}"/>
          </ac:picMkLst>
        </pc:picChg>
      </pc:sldChg>
      <pc:sldChg chg="addSp delSp modSp new mod modAnim">
        <pc:chgData name="Kostas Leptokaropoulos" userId="1711f4c7-cc35-4eab-bce0-093cd0a99d7f" providerId="ADAL" clId="{5A216E7D-ED5A-42B2-B211-5605A0B50CD3}" dt="2023-08-07T12:46:41.096" v="250" actId="1076"/>
        <pc:sldMkLst>
          <pc:docMk/>
          <pc:sldMk cId="2406159104" sldId="2145706820"/>
        </pc:sldMkLst>
        <pc:spChg chg="del">
          <ac:chgData name="Kostas Leptokaropoulos" userId="1711f4c7-cc35-4eab-bce0-093cd0a99d7f" providerId="ADAL" clId="{5A216E7D-ED5A-42B2-B211-5605A0B50CD3}" dt="2023-08-07T12:42:10.834" v="235" actId="478"/>
          <ac:spMkLst>
            <pc:docMk/>
            <pc:sldMk cId="2406159104" sldId="2145706820"/>
            <ac:spMk id="3" creationId="{9CAAF08A-ADC8-2834-8559-FC448E41355E}"/>
          </ac:spMkLst>
        </pc:spChg>
        <pc:spChg chg="mod">
          <ac:chgData name="Kostas Leptokaropoulos" userId="1711f4c7-cc35-4eab-bce0-093cd0a99d7f" providerId="ADAL" clId="{5A216E7D-ED5A-42B2-B211-5605A0B50CD3}" dt="2023-08-07T12:46:41.096" v="250" actId="1076"/>
          <ac:spMkLst>
            <pc:docMk/>
            <pc:sldMk cId="2406159104" sldId="2145706820"/>
            <ac:spMk id="9" creationId="{1F652D88-5F3B-3021-2A3F-AEB551B47898}"/>
          </ac:spMkLst>
        </pc:spChg>
        <pc:spChg chg="mod">
          <ac:chgData name="Kostas Leptokaropoulos" userId="1711f4c7-cc35-4eab-bce0-093cd0a99d7f" providerId="ADAL" clId="{5A216E7D-ED5A-42B2-B211-5605A0B50CD3}" dt="2023-08-07T12:46:41.096" v="250" actId="1076"/>
          <ac:spMkLst>
            <pc:docMk/>
            <pc:sldMk cId="2406159104" sldId="2145706820"/>
            <ac:spMk id="11" creationId="{3497CFF2-FB03-02F5-F8E1-2758755B09A1}"/>
          </ac:spMkLst>
        </pc:spChg>
        <pc:spChg chg="mod">
          <ac:chgData name="Kostas Leptokaropoulos" userId="1711f4c7-cc35-4eab-bce0-093cd0a99d7f" providerId="ADAL" clId="{5A216E7D-ED5A-42B2-B211-5605A0B50CD3}" dt="2023-08-07T12:46:41.096" v="250" actId="1076"/>
          <ac:spMkLst>
            <pc:docMk/>
            <pc:sldMk cId="2406159104" sldId="2145706820"/>
            <ac:spMk id="15" creationId="{C8615C26-63D7-2B76-787C-00EFC999A4B4}"/>
          </ac:spMkLst>
        </pc:spChg>
        <pc:spChg chg="mod">
          <ac:chgData name="Kostas Leptokaropoulos" userId="1711f4c7-cc35-4eab-bce0-093cd0a99d7f" providerId="ADAL" clId="{5A216E7D-ED5A-42B2-B211-5605A0B50CD3}" dt="2023-08-07T12:46:41.096" v="250" actId="1076"/>
          <ac:spMkLst>
            <pc:docMk/>
            <pc:sldMk cId="2406159104" sldId="2145706820"/>
            <ac:spMk id="18" creationId="{2AACB83C-8AA5-22F4-711B-945DFF160665}"/>
          </ac:spMkLst>
        </pc:spChg>
        <pc:spChg chg="mod">
          <ac:chgData name="Kostas Leptokaropoulos" userId="1711f4c7-cc35-4eab-bce0-093cd0a99d7f" providerId="ADAL" clId="{5A216E7D-ED5A-42B2-B211-5605A0B50CD3}" dt="2023-08-07T12:46:41.096" v="250" actId="1076"/>
          <ac:spMkLst>
            <pc:docMk/>
            <pc:sldMk cId="2406159104" sldId="2145706820"/>
            <ac:spMk id="21" creationId="{2A90D8DB-1908-8C34-6CDA-AD4BA12D8FEF}"/>
          </ac:spMkLst>
        </pc:spChg>
        <pc:spChg chg="mod">
          <ac:chgData name="Kostas Leptokaropoulos" userId="1711f4c7-cc35-4eab-bce0-093cd0a99d7f" providerId="ADAL" clId="{5A216E7D-ED5A-42B2-B211-5605A0B50CD3}" dt="2023-08-07T12:46:41.096" v="250" actId="1076"/>
          <ac:spMkLst>
            <pc:docMk/>
            <pc:sldMk cId="2406159104" sldId="2145706820"/>
            <ac:spMk id="24" creationId="{1219695C-DF4B-98FF-7828-DB86D781B4BB}"/>
          </ac:spMkLst>
        </pc:spChg>
        <pc:spChg chg="mod">
          <ac:chgData name="Kostas Leptokaropoulos" userId="1711f4c7-cc35-4eab-bce0-093cd0a99d7f" providerId="ADAL" clId="{5A216E7D-ED5A-42B2-B211-5605A0B50CD3}" dt="2023-08-07T12:46:41.096" v="250" actId="1076"/>
          <ac:spMkLst>
            <pc:docMk/>
            <pc:sldMk cId="2406159104" sldId="2145706820"/>
            <ac:spMk id="26" creationId="{4681C98E-98FE-D6E1-6474-23BD803D7E06}"/>
          </ac:spMkLst>
        </pc:spChg>
        <pc:grpChg chg="add mod">
          <ac:chgData name="Kostas Leptokaropoulos" userId="1711f4c7-cc35-4eab-bce0-093cd0a99d7f" providerId="ADAL" clId="{5A216E7D-ED5A-42B2-B211-5605A0B50CD3}" dt="2023-08-07T12:46:41.096" v="250" actId="1076"/>
          <ac:grpSpMkLst>
            <pc:docMk/>
            <pc:sldMk cId="2406159104" sldId="2145706820"/>
            <ac:grpSpMk id="7" creationId="{A522F402-AFE9-AA1A-0B93-B1325200F80C}"/>
          </ac:grpSpMkLst>
        </pc:grpChg>
        <pc:grpChg chg="add mod">
          <ac:chgData name="Kostas Leptokaropoulos" userId="1711f4c7-cc35-4eab-bce0-093cd0a99d7f" providerId="ADAL" clId="{5A216E7D-ED5A-42B2-B211-5605A0B50CD3}" dt="2023-08-07T12:46:41.096" v="250" actId="1076"/>
          <ac:grpSpMkLst>
            <pc:docMk/>
            <pc:sldMk cId="2406159104" sldId="2145706820"/>
            <ac:grpSpMk id="10" creationId="{832E1789-2258-574D-C7A6-3ECA11D61C75}"/>
          </ac:grpSpMkLst>
        </pc:grpChg>
        <pc:grpChg chg="add mod">
          <ac:chgData name="Kostas Leptokaropoulos" userId="1711f4c7-cc35-4eab-bce0-093cd0a99d7f" providerId="ADAL" clId="{5A216E7D-ED5A-42B2-B211-5605A0B50CD3}" dt="2023-08-07T12:46:41.096" v="250" actId="1076"/>
          <ac:grpSpMkLst>
            <pc:docMk/>
            <pc:sldMk cId="2406159104" sldId="2145706820"/>
            <ac:grpSpMk id="13" creationId="{F67257A4-D819-720D-56DE-9C445830D6ED}"/>
          </ac:grpSpMkLst>
        </pc:grpChg>
        <pc:grpChg chg="add mod">
          <ac:chgData name="Kostas Leptokaropoulos" userId="1711f4c7-cc35-4eab-bce0-093cd0a99d7f" providerId="ADAL" clId="{5A216E7D-ED5A-42B2-B211-5605A0B50CD3}" dt="2023-08-07T12:46:41.096" v="250" actId="1076"/>
          <ac:grpSpMkLst>
            <pc:docMk/>
            <pc:sldMk cId="2406159104" sldId="2145706820"/>
            <ac:grpSpMk id="16" creationId="{E48EC8B6-796B-8B42-CA59-F37D59901800}"/>
          </ac:grpSpMkLst>
        </pc:grpChg>
        <pc:grpChg chg="add mod">
          <ac:chgData name="Kostas Leptokaropoulos" userId="1711f4c7-cc35-4eab-bce0-093cd0a99d7f" providerId="ADAL" clId="{5A216E7D-ED5A-42B2-B211-5605A0B50CD3}" dt="2023-08-07T12:46:41.096" v="250" actId="1076"/>
          <ac:grpSpMkLst>
            <pc:docMk/>
            <pc:sldMk cId="2406159104" sldId="2145706820"/>
            <ac:grpSpMk id="19" creationId="{D3120A76-F451-6CD3-318B-91FB96A970CC}"/>
          </ac:grpSpMkLst>
        </pc:grpChg>
        <pc:grpChg chg="add mod">
          <ac:chgData name="Kostas Leptokaropoulos" userId="1711f4c7-cc35-4eab-bce0-093cd0a99d7f" providerId="ADAL" clId="{5A216E7D-ED5A-42B2-B211-5605A0B50CD3}" dt="2023-08-07T12:46:41.096" v="250" actId="1076"/>
          <ac:grpSpMkLst>
            <pc:docMk/>
            <pc:sldMk cId="2406159104" sldId="2145706820"/>
            <ac:grpSpMk id="22" creationId="{F152A3C1-1F7C-7345-6AB8-31ACD03378CA}"/>
          </ac:grpSpMkLst>
        </pc:grpChg>
        <pc:grpChg chg="add mod">
          <ac:chgData name="Kostas Leptokaropoulos" userId="1711f4c7-cc35-4eab-bce0-093cd0a99d7f" providerId="ADAL" clId="{5A216E7D-ED5A-42B2-B211-5605A0B50CD3}" dt="2023-08-07T12:46:41.096" v="250" actId="1076"/>
          <ac:grpSpMkLst>
            <pc:docMk/>
            <pc:sldMk cId="2406159104" sldId="2145706820"/>
            <ac:grpSpMk id="25" creationId="{51624E05-834B-6FA6-2B66-2F9FE5BDDBD1}"/>
          </ac:grpSpMkLst>
        </pc:grpChg>
        <pc:picChg chg="add del mod modCrop">
          <ac:chgData name="Kostas Leptokaropoulos" userId="1711f4c7-cc35-4eab-bce0-093cd0a99d7f" providerId="ADAL" clId="{5A216E7D-ED5A-42B2-B211-5605A0B50CD3}" dt="2023-08-07T12:45:48.636" v="247" actId="478"/>
          <ac:picMkLst>
            <pc:docMk/>
            <pc:sldMk cId="2406159104" sldId="2145706820"/>
            <ac:picMk id="4" creationId="{5BC332CA-7A81-A117-336D-0C9DFF9A2F26}"/>
          </ac:picMkLst>
        </pc:picChg>
        <pc:picChg chg="add mod">
          <ac:chgData name="Kostas Leptokaropoulos" userId="1711f4c7-cc35-4eab-bce0-093cd0a99d7f" providerId="ADAL" clId="{5A216E7D-ED5A-42B2-B211-5605A0B50CD3}" dt="2023-08-07T12:45:51.015" v="248" actId="1076"/>
          <ac:picMkLst>
            <pc:docMk/>
            <pc:sldMk cId="2406159104" sldId="2145706820"/>
            <ac:picMk id="6" creationId="{9C977AEA-1CCE-4F7B-9A39-A24AD38DE028}"/>
          </ac:picMkLst>
        </pc:picChg>
        <pc:picChg chg="mod">
          <ac:chgData name="Kostas Leptokaropoulos" userId="1711f4c7-cc35-4eab-bce0-093cd0a99d7f" providerId="ADAL" clId="{5A216E7D-ED5A-42B2-B211-5605A0B50CD3}" dt="2023-08-07T12:46:41.096" v="250" actId="1076"/>
          <ac:picMkLst>
            <pc:docMk/>
            <pc:sldMk cId="2406159104" sldId="2145706820"/>
            <ac:picMk id="8" creationId="{CD84483D-07E9-FB6D-5897-54CFADE4DA45}"/>
          </ac:picMkLst>
        </pc:picChg>
        <pc:picChg chg="mod">
          <ac:chgData name="Kostas Leptokaropoulos" userId="1711f4c7-cc35-4eab-bce0-093cd0a99d7f" providerId="ADAL" clId="{5A216E7D-ED5A-42B2-B211-5605A0B50CD3}" dt="2023-08-07T12:46:41.096" v="250" actId="1076"/>
          <ac:picMkLst>
            <pc:docMk/>
            <pc:sldMk cId="2406159104" sldId="2145706820"/>
            <ac:picMk id="12" creationId="{089C3B5D-6EAF-3584-EA68-37E9BECD8FFB}"/>
          </ac:picMkLst>
        </pc:picChg>
        <pc:picChg chg="mod">
          <ac:chgData name="Kostas Leptokaropoulos" userId="1711f4c7-cc35-4eab-bce0-093cd0a99d7f" providerId="ADAL" clId="{5A216E7D-ED5A-42B2-B211-5605A0B50CD3}" dt="2023-08-07T12:46:41.096" v="250" actId="1076"/>
          <ac:picMkLst>
            <pc:docMk/>
            <pc:sldMk cId="2406159104" sldId="2145706820"/>
            <ac:picMk id="14" creationId="{5ED4733D-FCF9-ABE7-14AF-9FBCF628E551}"/>
          </ac:picMkLst>
        </pc:picChg>
        <pc:picChg chg="mod">
          <ac:chgData name="Kostas Leptokaropoulos" userId="1711f4c7-cc35-4eab-bce0-093cd0a99d7f" providerId="ADAL" clId="{5A216E7D-ED5A-42B2-B211-5605A0B50CD3}" dt="2023-08-07T12:46:41.096" v="250" actId="1076"/>
          <ac:picMkLst>
            <pc:docMk/>
            <pc:sldMk cId="2406159104" sldId="2145706820"/>
            <ac:picMk id="17" creationId="{2B0E7E66-1B75-2D63-768E-9E135357BD2D}"/>
          </ac:picMkLst>
        </pc:picChg>
        <pc:picChg chg="mod">
          <ac:chgData name="Kostas Leptokaropoulos" userId="1711f4c7-cc35-4eab-bce0-093cd0a99d7f" providerId="ADAL" clId="{5A216E7D-ED5A-42B2-B211-5605A0B50CD3}" dt="2023-08-07T12:46:41.096" v="250" actId="1076"/>
          <ac:picMkLst>
            <pc:docMk/>
            <pc:sldMk cId="2406159104" sldId="2145706820"/>
            <ac:picMk id="20" creationId="{1E2517F1-44A4-4F5A-88E0-C8B01E94C26D}"/>
          </ac:picMkLst>
        </pc:picChg>
        <pc:picChg chg="mod">
          <ac:chgData name="Kostas Leptokaropoulos" userId="1711f4c7-cc35-4eab-bce0-093cd0a99d7f" providerId="ADAL" clId="{5A216E7D-ED5A-42B2-B211-5605A0B50CD3}" dt="2023-08-07T12:46:41.096" v="250" actId="1076"/>
          <ac:picMkLst>
            <pc:docMk/>
            <pc:sldMk cId="2406159104" sldId="2145706820"/>
            <ac:picMk id="23" creationId="{C1CDCAFB-E36E-E7E7-BC4E-0025607BFD62}"/>
          </ac:picMkLst>
        </pc:picChg>
        <pc:picChg chg="mod">
          <ac:chgData name="Kostas Leptokaropoulos" userId="1711f4c7-cc35-4eab-bce0-093cd0a99d7f" providerId="ADAL" clId="{5A216E7D-ED5A-42B2-B211-5605A0B50CD3}" dt="2023-08-07T12:46:41.096" v="250" actId="1076"/>
          <ac:picMkLst>
            <pc:docMk/>
            <pc:sldMk cId="2406159104" sldId="2145706820"/>
            <ac:picMk id="27" creationId="{E172BAB3-69AC-D8A9-F0C6-F93A0CAD9D57}"/>
          </ac:picMkLst>
        </pc:picChg>
      </pc:sldChg>
      <pc:sldChg chg="addSp delSp modSp new mod">
        <pc:chgData name="Kostas Leptokaropoulos" userId="1711f4c7-cc35-4eab-bce0-093cd0a99d7f" providerId="ADAL" clId="{5A216E7D-ED5A-42B2-B211-5605A0B50CD3}" dt="2023-08-07T12:52:16.094" v="291" actId="1076"/>
        <pc:sldMkLst>
          <pc:docMk/>
          <pc:sldMk cId="572482109" sldId="2145706821"/>
        </pc:sldMkLst>
        <pc:spChg chg="del">
          <ac:chgData name="Kostas Leptokaropoulos" userId="1711f4c7-cc35-4eab-bce0-093cd0a99d7f" providerId="ADAL" clId="{5A216E7D-ED5A-42B2-B211-5605A0B50CD3}" dt="2023-08-07T12:51:35.923" v="252" actId="478"/>
          <ac:spMkLst>
            <pc:docMk/>
            <pc:sldMk cId="572482109" sldId="2145706821"/>
            <ac:spMk id="3" creationId="{B6498AA7-4AF8-C707-744E-C80CE82598A6}"/>
          </ac:spMkLst>
        </pc:spChg>
        <pc:spChg chg="add del mod">
          <ac:chgData name="Kostas Leptokaropoulos" userId="1711f4c7-cc35-4eab-bce0-093cd0a99d7f" providerId="ADAL" clId="{5A216E7D-ED5A-42B2-B211-5605A0B50CD3}" dt="2023-08-07T12:51:51.387" v="254"/>
          <ac:spMkLst>
            <pc:docMk/>
            <pc:sldMk cId="572482109" sldId="2145706821"/>
            <ac:spMk id="4" creationId="{81A8D088-55BF-9391-A6A7-A2900C8B2EC3}"/>
          </ac:spMkLst>
        </pc:spChg>
        <pc:spChg chg="add del mod">
          <ac:chgData name="Kostas Leptokaropoulos" userId="1711f4c7-cc35-4eab-bce0-093cd0a99d7f" providerId="ADAL" clId="{5A216E7D-ED5A-42B2-B211-5605A0B50CD3}" dt="2023-08-07T12:51:51.387" v="254"/>
          <ac:spMkLst>
            <pc:docMk/>
            <pc:sldMk cId="572482109" sldId="2145706821"/>
            <ac:spMk id="5" creationId="{2A73130D-292D-86FC-14ED-09E72CE11BBC}"/>
          </ac:spMkLst>
        </pc:spChg>
        <pc:spChg chg="add del mod">
          <ac:chgData name="Kostas Leptokaropoulos" userId="1711f4c7-cc35-4eab-bce0-093cd0a99d7f" providerId="ADAL" clId="{5A216E7D-ED5A-42B2-B211-5605A0B50CD3}" dt="2023-08-07T12:51:51.387" v="254"/>
          <ac:spMkLst>
            <pc:docMk/>
            <pc:sldMk cId="572482109" sldId="2145706821"/>
            <ac:spMk id="7" creationId="{6CF13DB9-9A18-9302-13F8-EC5FB06DBE0A}"/>
          </ac:spMkLst>
        </pc:spChg>
        <pc:spChg chg="add del mod">
          <ac:chgData name="Kostas Leptokaropoulos" userId="1711f4c7-cc35-4eab-bce0-093cd0a99d7f" providerId="ADAL" clId="{5A216E7D-ED5A-42B2-B211-5605A0B50CD3}" dt="2023-08-07T12:51:51.387" v="254"/>
          <ac:spMkLst>
            <pc:docMk/>
            <pc:sldMk cId="572482109" sldId="2145706821"/>
            <ac:spMk id="9" creationId="{52EF3769-52FA-A88D-36C8-15B9C8385F31}"/>
          </ac:spMkLst>
        </pc:spChg>
        <pc:spChg chg="add del mod">
          <ac:chgData name="Kostas Leptokaropoulos" userId="1711f4c7-cc35-4eab-bce0-093cd0a99d7f" providerId="ADAL" clId="{5A216E7D-ED5A-42B2-B211-5605A0B50CD3}" dt="2023-08-07T12:51:51.387" v="254"/>
          <ac:spMkLst>
            <pc:docMk/>
            <pc:sldMk cId="572482109" sldId="2145706821"/>
            <ac:spMk id="10" creationId="{10B552AC-2D2F-96B9-8A11-6A4727ED264A}"/>
          </ac:spMkLst>
        </pc:spChg>
        <pc:spChg chg="add del mod">
          <ac:chgData name="Kostas Leptokaropoulos" userId="1711f4c7-cc35-4eab-bce0-093cd0a99d7f" providerId="ADAL" clId="{5A216E7D-ED5A-42B2-B211-5605A0B50CD3}" dt="2023-08-07T12:51:51.387" v="254"/>
          <ac:spMkLst>
            <pc:docMk/>
            <pc:sldMk cId="572482109" sldId="2145706821"/>
            <ac:spMk id="16" creationId="{7DD24238-7CA4-F23B-F462-B40992CCA5EE}"/>
          </ac:spMkLst>
        </pc:spChg>
        <pc:spChg chg="add del mod">
          <ac:chgData name="Kostas Leptokaropoulos" userId="1711f4c7-cc35-4eab-bce0-093cd0a99d7f" providerId="ADAL" clId="{5A216E7D-ED5A-42B2-B211-5605A0B50CD3}" dt="2023-08-07T12:52:07.408" v="258" actId="21"/>
          <ac:spMkLst>
            <pc:docMk/>
            <pc:sldMk cId="572482109" sldId="2145706821"/>
            <ac:spMk id="29" creationId="{E00A4BE2-A240-E1C6-7878-9FBBB6D91D6B}"/>
          </ac:spMkLst>
        </pc:spChg>
        <pc:spChg chg="add del mod">
          <ac:chgData name="Kostas Leptokaropoulos" userId="1711f4c7-cc35-4eab-bce0-093cd0a99d7f" providerId="ADAL" clId="{5A216E7D-ED5A-42B2-B211-5605A0B50CD3}" dt="2023-08-07T12:52:07.408" v="258" actId="21"/>
          <ac:spMkLst>
            <pc:docMk/>
            <pc:sldMk cId="572482109" sldId="2145706821"/>
            <ac:spMk id="30" creationId="{733C2AE7-0A92-68E8-0AE5-4F1E20A95972}"/>
          </ac:spMkLst>
        </pc:spChg>
        <pc:spChg chg="add del mod">
          <ac:chgData name="Kostas Leptokaropoulos" userId="1711f4c7-cc35-4eab-bce0-093cd0a99d7f" providerId="ADAL" clId="{5A216E7D-ED5A-42B2-B211-5605A0B50CD3}" dt="2023-08-07T12:52:07.408" v="258" actId="21"/>
          <ac:spMkLst>
            <pc:docMk/>
            <pc:sldMk cId="572482109" sldId="2145706821"/>
            <ac:spMk id="32" creationId="{8F452E72-BCAB-6DE0-F219-2C6735C16EC5}"/>
          </ac:spMkLst>
        </pc:spChg>
        <pc:spChg chg="add del mod">
          <ac:chgData name="Kostas Leptokaropoulos" userId="1711f4c7-cc35-4eab-bce0-093cd0a99d7f" providerId="ADAL" clId="{5A216E7D-ED5A-42B2-B211-5605A0B50CD3}" dt="2023-08-07T12:52:07.408" v="258" actId="21"/>
          <ac:spMkLst>
            <pc:docMk/>
            <pc:sldMk cId="572482109" sldId="2145706821"/>
            <ac:spMk id="34" creationId="{1BA2D566-71F5-6A5A-B86A-5F66F476188C}"/>
          </ac:spMkLst>
        </pc:spChg>
        <pc:spChg chg="add del mod">
          <ac:chgData name="Kostas Leptokaropoulos" userId="1711f4c7-cc35-4eab-bce0-093cd0a99d7f" providerId="ADAL" clId="{5A216E7D-ED5A-42B2-B211-5605A0B50CD3}" dt="2023-08-07T12:52:07.408" v="258" actId="21"/>
          <ac:spMkLst>
            <pc:docMk/>
            <pc:sldMk cId="572482109" sldId="2145706821"/>
            <ac:spMk id="35" creationId="{1DF9572D-A939-B669-4F4E-7722802B5766}"/>
          </ac:spMkLst>
        </pc:spChg>
        <pc:spChg chg="add del mod">
          <ac:chgData name="Kostas Leptokaropoulos" userId="1711f4c7-cc35-4eab-bce0-093cd0a99d7f" providerId="ADAL" clId="{5A216E7D-ED5A-42B2-B211-5605A0B50CD3}" dt="2023-08-07T12:51:58.418" v="256" actId="478"/>
          <ac:spMkLst>
            <pc:docMk/>
            <pc:sldMk cId="572482109" sldId="2145706821"/>
            <ac:spMk id="41" creationId="{27414C74-0B87-03FD-52C5-B3FB35280AE1}"/>
          </ac:spMkLst>
        </pc:spChg>
        <pc:grpChg chg="add del mod">
          <ac:chgData name="Kostas Leptokaropoulos" userId="1711f4c7-cc35-4eab-bce0-093cd0a99d7f" providerId="ADAL" clId="{5A216E7D-ED5A-42B2-B211-5605A0B50CD3}" dt="2023-08-07T12:51:51.387" v="254"/>
          <ac:grpSpMkLst>
            <pc:docMk/>
            <pc:sldMk cId="572482109" sldId="2145706821"/>
            <ac:grpSpMk id="18" creationId="{DE5EE8EF-0EAB-0185-2A10-106783C1C0C4}"/>
          </ac:grpSpMkLst>
        </pc:grpChg>
        <pc:grpChg chg="add del mod">
          <ac:chgData name="Kostas Leptokaropoulos" userId="1711f4c7-cc35-4eab-bce0-093cd0a99d7f" providerId="ADAL" clId="{5A216E7D-ED5A-42B2-B211-5605A0B50CD3}" dt="2023-08-07T12:52:07.408" v="258" actId="21"/>
          <ac:grpSpMkLst>
            <pc:docMk/>
            <pc:sldMk cId="572482109" sldId="2145706821"/>
            <ac:grpSpMk id="43" creationId="{E1DA741A-F411-6B0D-2C3B-58A724F6A581}"/>
          </ac:grpSpMkLst>
        </pc:grpChg>
        <pc:graphicFrameChg chg="add del mod">
          <ac:chgData name="Kostas Leptokaropoulos" userId="1711f4c7-cc35-4eab-bce0-093cd0a99d7f" providerId="ADAL" clId="{5A216E7D-ED5A-42B2-B211-5605A0B50CD3}" dt="2023-08-07T12:51:51.387" v="254"/>
          <ac:graphicFrameMkLst>
            <pc:docMk/>
            <pc:sldMk cId="572482109" sldId="2145706821"/>
            <ac:graphicFrameMk id="6" creationId="{07790BDF-25B0-EFE7-9C53-5E91E1FF7CD5}"/>
          </ac:graphicFrameMkLst>
        </pc:graphicFrameChg>
        <pc:graphicFrameChg chg="add del mod">
          <ac:chgData name="Kostas Leptokaropoulos" userId="1711f4c7-cc35-4eab-bce0-093cd0a99d7f" providerId="ADAL" clId="{5A216E7D-ED5A-42B2-B211-5605A0B50CD3}" dt="2023-08-07T12:51:51.387" v="254"/>
          <ac:graphicFrameMkLst>
            <pc:docMk/>
            <pc:sldMk cId="572482109" sldId="2145706821"/>
            <ac:graphicFrameMk id="8" creationId="{AF99FE53-FCC8-A7FF-E3BC-4087617E7F2A}"/>
          </ac:graphicFrameMkLst>
        </pc:graphicFrameChg>
        <pc:graphicFrameChg chg="add del mod">
          <ac:chgData name="Kostas Leptokaropoulos" userId="1711f4c7-cc35-4eab-bce0-093cd0a99d7f" providerId="ADAL" clId="{5A216E7D-ED5A-42B2-B211-5605A0B50CD3}" dt="2023-08-07T12:52:07.408" v="258" actId="21"/>
          <ac:graphicFrameMkLst>
            <pc:docMk/>
            <pc:sldMk cId="572482109" sldId="2145706821"/>
            <ac:graphicFrameMk id="31" creationId="{F21F65F7-109F-3398-44F9-199FA18C8A8A}"/>
          </ac:graphicFrameMkLst>
        </pc:graphicFrameChg>
        <pc:graphicFrameChg chg="add del mod">
          <ac:chgData name="Kostas Leptokaropoulos" userId="1711f4c7-cc35-4eab-bce0-093cd0a99d7f" providerId="ADAL" clId="{5A216E7D-ED5A-42B2-B211-5605A0B50CD3}" dt="2023-08-07T12:52:07.408" v="258" actId="21"/>
          <ac:graphicFrameMkLst>
            <pc:docMk/>
            <pc:sldMk cId="572482109" sldId="2145706821"/>
            <ac:graphicFrameMk id="33" creationId="{014FF3B1-CC2A-A8EC-C5F9-ED1D003943D5}"/>
          </ac:graphicFrameMkLst>
        </pc:graphicFrameChg>
        <pc:picChg chg="add del mod">
          <ac:chgData name="Kostas Leptokaropoulos" userId="1711f4c7-cc35-4eab-bce0-093cd0a99d7f" providerId="ADAL" clId="{5A216E7D-ED5A-42B2-B211-5605A0B50CD3}" dt="2023-08-07T12:51:51.387" v="254"/>
          <ac:picMkLst>
            <pc:docMk/>
            <pc:sldMk cId="572482109" sldId="2145706821"/>
            <ac:picMk id="11" creationId="{C479DB82-872B-20DF-33C4-AEA3446956D5}"/>
          </ac:picMkLst>
        </pc:picChg>
        <pc:picChg chg="add del mod">
          <ac:chgData name="Kostas Leptokaropoulos" userId="1711f4c7-cc35-4eab-bce0-093cd0a99d7f" providerId="ADAL" clId="{5A216E7D-ED5A-42B2-B211-5605A0B50CD3}" dt="2023-08-07T12:51:51.387" v="254"/>
          <ac:picMkLst>
            <pc:docMk/>
            <pc:sldMk cId="572482109" sldId="2145706821"/>
            <ac:picMk id="12" creationId="{58E3F0EF-AA32-16AD-9B05-E0F0593C2501}"/>
          </ac:picMkLst>
        </pc:picChg>
        <pc:picChg chg="add del mod">
          <ac:chgData name="Kostas Leptokaropoulos" userId="1711f4c7-cc35-4eab-bce0-093cd0a99d7f" providerId="ADAL" clId="{5A216E7D-ED5A-42B2-B211-5605A0B50CD3}" dt="2023-08-07T12:51:51.387" v="254"/>
          <ac:picMkLst>
            <pc:docMk/>
            <pc:sldMk cId="572482109" sldId="2145706821"/>
            <ac:picMk id="13" creationId="{061E0896-37DD-0CE5-FBF5-A2E138399093}"/>
          </ac:picMkLst>
        </pc:picChg>
        <pc:picChg chg="add del mod">
          <ac:chgData name="Kostas Leptokaropoulos" userId="1711f4c7-cc35-4eab-bce0-093cd0a99d7f" providerId="ADAL" clId="{5A216E7D-ED5A-42B2-B211-5605A0B50CD3}" dt="2023-08-07T12:51:51.387" v="254"/>
          <ac:picMkLst>
            <pc:docMk/>
            <pc:sldMk cId="572482109" sldId="2145706821"/>
            <ac:picMk id="14" creationId="{C8CC2A6C-9EB2-9BA1-2BAF-C2D1766B3485}"/>
          </ac:picMkLst>
        </pc:picChg>
        <pc:picChg chg="add del mod">
          <ac:chgData name="Kostas Leptokaropoulos" userId="1711f4c7-cc35-4eab-bce0-093cd0a99d7f" providerId="ADAL" clId="{5A216E7D-ED5A-42B2-B211-5605A0B50CD3}" dt="2023-08-07T12:51:51.387" v="254"/>
          <ac:picMkLst>
            <pc:docMk/>
            <pc:sldMk cId="572482109" sldId="2145706821"/>
            <ac:picMk id="15" creationId="{0B5F6D68-6478-2AD2-35CF-DBFE5C4D69B3}"/>
          </ac:picMkLst>
        </pc:picChg>
        <pc:picChg chg="add del mod">
          <ac:chgData name="Kostas Leptokaropoulos" userId="1711f4c7-cc35-4eab-bce0-093cd0a99d7f" providerId="ADAL" clId="{5A216E7D-ED5A-42B2-B211-5605A0B50CD3}" dt="2023-08-07T12:51:51.387" v="254"/>
          <ac:picMkLst>
            <pc:docMk/>
            <pc:sldMk cId="572482109" sldId="2145706821"/>
            <ac:picMk id="17" creationId="{357BF43E-E9E9-79E9-CEBC-859CD655DE89}"/>
          </ac:picMkLst>
        </pc:picChg>
        <pc:picChg chg="mod">
          <ac:chgData name="Kostas Leptokaropoulos" userId="1711f4c7-cc35-4eab-bce0-093cd0a99d7f" providerId="ADAL" clId="{5A216E7D-ED5A-42B2-B211-5605A0B50CD3}" dt="2023-08-07T12:51:36.950" v="253"/>
          <ac:picMkLst>
            <pc:docMk/>
            <pc:sldMk cId="572482109" sldId="2145706821"/>
            <ac:picMk id="19" creationId="{43FD4D8B-2E6C-1479-26F7-D680D51533F3}"/>
          </ac:picMkLst>
        </pc:picChg>
        <pc:picChg chg="mod">
          <ac:chgData name="Kostas Leptokaropoulos" userId="1711f4c7-cc35-4eab-bce0-093cd0a99d7f" providerId="ADAL" clId="{5A216E7D-ED5A-42B2-B211-5605A0B50CD3}" dt="2023-08-07T12:51:36.950" v="253"/>
          <ac:picMkLst>
            <pc:docMk/>
            <pc:sldMk cId="572482109" sldId="2145706821"/>
            <ac:picMk id="20" creationId="{62DC5C38-A1AE-422B-4101-5AF32187C8E7}"/>
          </ac:picMkLst>
        </pc:picChg>
        <pc:picChg chg="mod">
          <ac:chgData name="Kostas Leptokaropoulos" userId="1711f4c7-cc35-4eab-bce0-093cd0a99d7f" providerId="ADAL" clId="{5A216E7D-ED5A-42B2-B211-5605A0B50CD3}" dt="2023-08-07T12:51:36.950" v="253"/>
          <ac:picMkLst>
            <pc:docMk/>
            <pc:sldMk cId="572482109" sldId="2145706821"/>
            <ac:picMk id="21" creationId="{41A91B87-EE13-F564-505F-7DD37AFB7FF7}"/>
          </ac:picMkLst>
        </pc:picChg>
        <pc:picChg chg="mod">
          <ac:chgData name="Kostas Leptokaropoulos" userId="1711f4c7-cc35-4eab-bce0-093cd0a99d7f" providerId="ADAL" clId="{5A216E7D-ED5A-42B2-B211-5605A0B50CD3}" dt="2023-08-07T12:51:36.950" v="253"/>
          <ac:picMkLst>
            <pc:docMk/>
            <pc:sldMk cId="572482109" sldId="2145706821"/>
            <ac:picMk id="22" creationId="{FA652BB9-B392-6990-BBB0-9830DEBA5159}"/>
          </ac:picMkLst>
        </pc:picChg>
        <pc:picChg chg="mod">
          <ac:chgData name="Kostas Leptokaropoulos" userId="1711f4c7-cc35-4eab-bce0-093cd0a99d7f" providerId="ADAL" clId="{5A216E7D-ED5A-42B2-B211-5605A0B50CD3}" dt="2023-08-07T12:51:36.950" v="253"/>
          <ac:picMkLst>
            <pc:docMk/>
            <pc:sldMk cId="572482109" sldId="2145706821"/>
            <ac:picMk id="23" creationId="{8A9EDC0D-86E2-6086-8B97-D5FD976ECE72}"/>
          </ac:picMkLst>
        </pc:picChg>
        <pc:picChg chg="mod">
          <ac:chgData name="Kostas Leptokaropoulos" userId="1711f4c7-cc35-4eab-bce0-093cd0a99d7f" providerId="ADAL" clId="{5A216E7D-ED5A-42B2-B211-5605A0B50CD3}" dt="2023-08-07T12:51:36.950" v="253"/>
          <ac:picMkLst>
            <pc:docMk/>
            <pc:sldMk cId="572482109" sldId="2145706821"/>
            <ac:picMk id="24" creationId="{215693C1-BDD8-EB9F-5B42-78CEB5A19B9B}"/>
          </ac:picMkLst>
        </pc:picChg>
        <pc:picChg chg="mod">
          <ac:chgData name="Kostas Leptokaropoulos" userId="1711f4c7-cc35-4eab-bce0-093cd0a99d7f" providerId="ADAL" clId="{5A216E7D-ED5A-42B2-B211-5605A0B50CD3}" dt="2023-08-07T12:51:36.950" v="253"/>
          <ac:picMkLst>
            <pc:docMk/>
            <pc:sldMk cId="572482109" sldId="2145706821"/>
            <ac:picMk id="25" creationId="{3AF28063-B676-733E-740C-E73AD3402349}"/>
          </ac:picMkLst>
        </pc:picChg>
        <pc:picChg chg="mod">
          <ac:chgData name="Kostas Leptokaropoulos" userId="1711f4c7-cc35-4eab-bce0-093cd0a99d7f" providerId="ADAL" clId="{5A216E7D-ED5A-42B2-B211-5605A0B50CD3}" dt="2023-08-07T12:51:36.950" v="253"/>
          <ac:picMkLst>
            <pc:docMk/>
            <pc:sldMk cId="572482109" sldId="2145706821"/>
            <ac:picMk id="26" creationId="{31073DF1-676F-C747-1065-1CC28823033B}"/>
          </ac:picMkLst>
        </pc:picChg>
        <pc:picChg chg="mod">
          <ac:chgData name="Kostas Leptokaropoulos" userId="1711f4c7-cc35-4eab-bce0-093cd0a99d7f" providerId="ADAL" clId="{5A216E7D-ED5A-42B2-B211-5605A0B50CD3}" dt="2023-08-07T12:51:36.950" v="253"/>
          <ac:picMkLst>
            <pc:docMk/>
            <pc:sldMk cId="572482109" sldId="2145706821"/>
            <ac:picMk id="27" creationId="{77F434E7-16B1-6DAD-ECCD-A85AEA9747DD}"/>
          </ac:picMkLst>
        </pc:picChg>
        <pc:picChg chg="mod">
          <ac:chgData name="Kostas Leptokaropoulos" userId="1711f4c7-cc35-4eab-bce0-093cd0a99d7f" providerId="ADAL" clId="{5A216E7D-ED5A-42B2-B211-5605A0B50CD3}" dt="2023-08-07T12:51:36.950" v="253"/>
          <ac:picMkLst>
            <pc:docMk/>
            <pc:sldMk cId="572482109" sldId="2145706821"/>
            <ac:picMk id="28" creationId="{9A2F2001-4B58-5DE5-7374-65E0041AB1CC}"/>
          </ac:picMkLst>
        </pc:picChg>
        <pc:picChg chg="add del mod">
          <ac:chgData name="Kostas Leptokaropoulos" userId="1711f4c7-cc35-4eab-bce0-093cd0a99d7f" providerId="ADAL" clId="{5A216E7D-ED5A-42B2-B211-5605A0B50CD3}" dt="2023-08-07T12:52:07.408" v="258" actId="21"/>
          <ac:picMkLst>
            <pc:docMk/>
            <pc:sldMk cId="572482109" sldId="2145706821"/>
            <ac:picMk id="36" creationId="{026ACDD9-3ABB-4347-A943-DF90CBF34B75}"/>
          </ac:picMkLst>
        </pc:picChg>
        <pc:picChg chg="add del mod">
          <ac:chgData name="Kostas Leptokaropoulos" userId="1711f4c7-cc35-4eab-bce0-093cd0a99d7f" providerId="ADAL" clId="{5A216E7D-ED5A-42B2-B211-5605A0B50CD3}" dt="2023-08-07T12:52:07.408" v="258" actId="21"/>
          <ac:picMkLst>
            <pc:docMk/>
            <pc:sldMk cId="572482109" sldId="2145706821"/>
            <ac:picMk id="37" creationId="{DDF0CEDD-5CA5-58D2-76EC-D8C414720596}"/>
          </ac:picMkLst>
        </pc:picChg>
        <pc:picChg chg="add del mod">
          <ac:chgData name="Kostas Leptokaropoulos" userId="1711f4c7-cc35-4eab-bce0-093cd0a99d7f" providerId="ADAL" clId="{5A216E7D-ED5A-42B2-B211-5605A0B50CD3}" dt="2023-08-07T12:52:07.408" v="258" actId="21"/>
          <ac:picMkLst>
            <pc:docMk/>
            <pc:sldMk cId="572482109" sldId="2145706821"/>
            <ac:picMk id="38" creationId="{8CB5DAF7-7D9E-45D7-1531-0033C8078174}"/>
          </ac:picMkLst>
        </pc:picChg>
        <pc:picChg chg="add del mod">
          <ac:chgData name="Kostas Leptokaropoulos" userId="1711f4c7-cc35-4eab-bce0-093cd0a99d7f" providerId="ADAL" clId="{5A216E7D-ED5A-42B2-B211-5605A0B50CD3}" dt="2023-08-07T12:52:07.408" v="258" actId="21"/>
          <ac:picMkLst>
            <pc:docMk/>
            <pc:sldMk cId="572482109" sldId="2145706821"/>
            <ac:picMk id="39" creationId="{0C449983-8164-5228-6880-B1ED247AE76E}"/>
          </ac:picMkLst>
        </pc:picChg>
        <pc:picChg chg="add del mod">
          <ac:chgData name="Kostas Leptokaropoulos" userId="1711f4c7-cc35-4eab-bce0-093cd0a99d7f" providerId="ADAL" clId="{5A216E7D-ED5A-42B2-B211-5605A0B50CD3}" dt="2023-08-07T12:52:07.408" v="258" actId="21"/>
          <ac:picMkLst>
            <pc:docMk/>
            <pc:sldMk cId="572482109" sldId="2145706821"/>
            <ac:picMk id="40" creationId="{42CC01FB-FCFE-0932-F12F-FAC8FBC00191}"/>
          </ac:picMkLst>
        </pc:picChg>
        <pc:picChg chg="add del mod">
          <ac:chgData name="Kostas Leptokaropoulos" userId="1711f4c7-cc35-4eab-bce0-093cd0a99d7f" providerId="ADAL" clId="{5A216E7D-ED5A-42B2-B211-5605A0B50CD3}" dt="2023-08-07T12:52:07.408" v="258" actId="21"/>
          <ac:picMkLst>
            <pc:docMk/>
            <pc:sldMk cId="572482109" sldId="2145706821"/>
            <ac:picMk id="42" creationId="{BA7A9FCC-5F40-B986-E645-E4B3221AF0DF}"/>
          </ac:picMkLst>
        </pc:picChg>
        <pc:picChg chg="mod">
          <ac:chgData name="Kostas Leptokaropoulos" userId="1711f4c7-cc35-4eab-bce0-093cd0a99d7f" providerId="ADAL" clId="{5A216E7D-ED5A-42B2-B211-5605A0B50CD3}" dt="2023-08-07T12:51:54.777" v="255"/>
          <ac:picMkLst>
            <pc:docMk/>
            <pc:sldMk cId="572482109" sldId="2145706821"/>
            <ac:picMk id="44" creationId="{D1C5FB2D-6A24-33FD-2B3F-0A8F8CFE093C}"/>
          </ac:picMkLst>
        </pc:picChg>
        <pc:picChg chg="mod">
          <ac:chgData name="Kostas Leptokaropoulos" userId="1711f4c7-cc35-4eab-bce0-093cd0a99d7f" providerId="ADAL" clId="{5A216E7D-ED5A-42B2-B211-5605A0B50CD3}" dt="2023-08-07T12:51:54.777" v="255"/>
          <ac:picMkLst>
            <pc:docMk/>
            <pc:sldMk cId="572482109" sldId="2145706821"/>
            <ac:picMk id="45" creationId="{759EB508-5F9E-3724-1747-76B686C16045}"/>
          </ac:picMkLst>
        </pc:picChg>
        <pc:picChg chg="mod">
          <ac:chgData name="Kostas Leptokaropoulos" userId="1711f4c7-cc35-4eab-bce0-093cd0a99d7f" providerId="ADAL" clId="{5A216E7D-ED5A-42B2-B211-5605A0B50CD3}" dt="2023-08-07T12:51:54.777" v="255"/>
          <ac:picMkLst>
            <pc:docMk/>
            <pc:sldMk cId="572482109" sldId="2145706821"/>
            <ac:picMk id="46" creationId="{62C59EB8-B683-0804-2EBC-ECD78BB745DE}"/>
          </ac:picMkLst>
        </pc:picChg>
        <pc:picChg chg="mod">
          <ac:chgData name="Kostas Leptokaropoulos" userId="1711f4c7-cc35-4eab-bce0-093cd0a99d7f" providerId="ADAL" clId="{5A216E7D-ED5A-42B2-B211-5605A0B50CD3}" dt="2023-08-07T12:51:54.777" v="255"/>
          <ac:picMkLst>
            <pc:docMk/>
            <pc:sldMk cId="572482109" sldId="2145706821"/>
            <ac:picMk id="47" creationId="{35B8E6EB-3499-A542-0160-549FEE2581BC}"/>
          </ac:picMkLst>
        </pc:picChg>
        <pc:picChg chg="mod">
          <ac:chgData name="Kostas Leptokaropoulos" userId="1711f4c7-cc35-4eab-bce0-093cd0a99d7f" providerId="ADAL" clId="{5A216E7D-ED5A-42B2-B211-5605A0B50CD3}" dt="2023-08-07T12:51:54.777" v="255"/>
          <ac:picMkLst>
            <pc:docMk/>
            <pc:sldMk cId="572482109" sldId="2145706821"/>
            <ac:picMk id="48" creationId="{8D2CA16F-0A5A-FEAA-1C8F-6B33915B9AD9}"/>
          </ac:picMkLst>
        </pc:picChg>
        <pc:picChg chg="mod">
          <ac:chgData name="Kostas Leptokaropoulos" userId="1711f4c7-cc35-4eab-bce0-093cd0a99d7f" providerId="ADAL" clId="{5A216E7D-ED5A-42B2-B211-5605A0B50CD3}" dt="2023-08-07T12:51:54.777" v="255"/>
          <ac:picMkLst>
            <pc:docMk/>
            <pc:sldMk cId="572482109" sldId="2145706821"/>
            <ac:picMk id="49" creationId="{0647F6CF-33F7-202F-A823-BB8B1EBD5EE9}"/>
          </ac:picMkLst>
        </pc:picChg>
        <pc:picChg chg="mod">
          <ac:chgData name="Kostas Leptokaropoulos" userId="1711f4c7-cc35-4eab-bce0-093cd0a99d7f" providerId="ADAL" clId="{5A216E7D-ED5A-42B2-B211-5605A0B50CD3}" dt="2023-08-07T12:51:54.777" v="255"/>
          <ac:picMkLst>
            <pc:docMk/>
            <pc:sldMk cId="572482109" sldId="2145706821"/>
            <ac:picMk id="50" creationId="{FED156BE-51DF-59C4-4CDE-55F2B43234BD}"/>
          </ac:picMkLst>
        </pc:picChg>
        <pc:picChg chg="mod">
          <ac:chgData name="Kostas Leptokaropoulos" userId="1711f4c7-cc35-4eab-bce0-093cd0a99d7f" providerId="ADAL" clId="{5A216E7D-ED5A-42B2-B211-5605A0B50CD3}" dt="2023-08-07T12:51:54.777" v="255"/>
          <ac:picMkLst>
            <pc:docMk/>
            <pc:sldMk cId="572482109" sldId="2145706821"/>
            <ac:picMk id="51" creationId="{E01F24B3-944A-2CC8-904F-94C8D7D0ED29}"/>
          </ac:picMkLst>
        </pc:picChg>
        <pc:picChg chg="mod">
          <ac:chgData name="Kostas Leptokaropoulos" userId="1711f4c7-cc35-4eab-bce0-093cd0a99d7f" providerId="ADAL" clId="{5A216E7D-ED5A-42B2-B211-5605A0B50CD3}" dt="2023-08-07T12:51:54.777" v="255"/>
          <ac:picMkLst>
            <pc:docMk/>
            <pc:sldMk cId="572482109" sldId="2145706821"/>
            <ac:picMk id="52" creationId="{671F473D-6D89-7C74-9030-F63CFBA73666}"/>
          </ac:picMkLst>
        </pc:picChg>
        <pc:picChg chg="mod">
          <ac:chgData name="Kostas Leptokaropoulos" userId="1711f4c7-cc35-4eab-bce0-093cd0a99d7f" providerId="ADAL" clId="{5A216E7D-ED5A-42B2-B211-5605A0B50CD3}" dt="2023-08-07T12:51:54.777" v="255"/>
          <ac:picMkLst>
            <pc:docMk/>
            <pc:sldMk cId="572482109" sldId="2145706821"/>
            <ac:picMk id="53" creationId="{09A4385F-31BB-BEF6-8A8E-52F37F0BD41B}"/>
          </ac:picMkLst>
        </pc:picChg>
        <pc:picChg chg="add mod">
          <ac:chgData name="Kostas Leptokaropoulos" userId="1711f4c7-cc35-4eab-bce0-093cd0a99d7f" providerId="ADAL" clId="{5A216E7D-ED5A-42B2-B211-5605A0B50CD3}" dt="2023-08-07T12:52:16.094" v="291" actId="1076"/>
          <ac:picMkLst>
            <pc:docMk/>
            <pc:sldMk cId="572482109" sldId="2145706821"/>
            <ac:picMk id="54" creationId="{AA220615-B5BE-C622-33B2-27B3BD46B019}"/>
          </ac:picMkLst>
        </pc:picChg>
      </pc:sldChg>
      <pc:sldChg chg="addSp delSp modSp new mod">
        <pc:chgData name="Kostas Leptokaropoulos" userId="1711f4c7-cc35-4eab-bce0-093cd0a99d7f" providerId="ADAL" clId="{5A216E7D-ED5A-42B2-B211-5605A0B50CD3}" dt="2023-08-07T12:53:35.048" v="296" actId="1076"/>
        <pc:sldMkLst>
          <pc:docMk/>
          <pc:sldMk cId="1740052220" sldId="2145706822"/>
        </pc:sldMkLst>
        <pc:spChg chg="del">
          <ac:chgData name="Kostas Leptokaropoulos" userId="1711f4c7-cc35-4eab-bce0-093cd0a99d7f" providerId="ADAL" clId="{5A216E7D-ED5A-42B2-B211-5605A0B50CD3}" dt="2023-08-07T12:53:21.190" v="293" actId="478"/>
          <ac:spMkLst>
            <pc:docMk/>
            <pc:sldMk cId="1740052220" sldId="2145706822"/>
            <ac:spMk id="3" creationId="{860F0CC4-FBF6-81BA-8B34-3765157D1C90}"/>
          </ac:spMkLst>
        </pc:spChg>
        <pc:picChg chg="add mod modCrop">
          <ac:chgData name="Kostas Leptokaropoulos" userId="1711f4c7-cc35-4eab-bce0-093cd0a99d7f" providerId="ADAL" clId="{5A216E7D-ED5A-42B2-B211-5605A0B50CD3}" dt="2023-08-07T12:53:35.048" v="296" actId="1076"/>
          <ac:picMkLst>
            <pc:docMk/>
            <pc:sldMk cId="1740052220" sldId="2145706822"/>
            <ac:picMk id="4" creationId="{FE0F01A2-F4AF-F483-D165-27D7A45F3DC3}"/>
          </ac:picMkLst>
        </pc:picChg>
      </pc:sldChg>
      <pc:sldChg chg="addSp delSp modSp new mod modAnim">
        <pc:chgData name="Kostas Leptokaropoulos" userId="1711f4c7-cc35-4eab-bce0-093cd0a99d7f" providerId="ADAL" clId="{5A216E7D-ED5A-42B2-B211-5605A0B50CD3}" dt="2023-08-07T14:26:37.826" v="303"/>
        <pc:sldMkLst>
          <pc:docMk/>
          <pc:sldMk cId="3622537325" sldId="2145706823"/>
        </pc:sldMkLst>
        <pc:spChg chg="mod">
          <ac:chgData name="Kostas Leptokaropoulos" userId="1711f4c7-cc35-4eab-bce0-093cd0a99d7f" providerId="ADAL" clId="{5A216E7D-ED5A-42B2-B211-5605A0B50CD3}" dt="2023-08-07T14:26:23.408" v="300" actId="20577"/>
          <ac:spMkLst>
            <pc:docMk/>
            <pc:sldMk cId="3622537325" sldId="2145706823"/>
            <ac:spMk id="2" creationId="{FB09D07C-7C7A-D3DD-5D5F-90319EC57D5D}"/>
          </ac:spMkLst>
        </pc:spChg>
        <pc:spChg chg="del">
          <ac:chgData name="Kostas Leptokaropoulos" userId="1711f4c7-cc35-4eab-bce0-093cd0a99d7f" providerId="ADAL" clId="{5A216E7D-ED5A-42B2-B211-5605A0B50CD3}" dt="2023-08-07T14:26:37.458" v="302" actId="478"/>
          <ac:spMkLst>
            <pc:docMk/>
            <pc:sldMk cId="3622537325" sldId="2145706823"/>
            <ac:spMk id="3" creationId="{64DF77B1-74BC-AB25-2F6A-F5D4F73B82D8}"/>
          </ac:spMkLst>
        </pc:spChg>
        <pc:spChg chg="add mod">
          <ac:chgData name="Kostas Leptokaropoulos" userId="1711f4c7-cc35-4eab-bce0-093cd0a99d7f" providerId="ADAL" clId="{5A216E7D-ED5A-42B2-B211-5605A0B50CD3}" dt="2023-08-07T14:26:37.826" v="303"/>
          <ac:spMkLst>
            <pc:docMk/>
            <pc:sldMk cId="3622537325" sldId="2145706823"/>
            <ac:spMk id="4" creationId="{24B6B36D-B343-7E26-A732-D2D21306F467}"/>
          </ac:spMkLst>
        </pc:spChg>
        <pc:spChg chg="add mod">
          <ac:chgData name="Kostas Leptokaropoulos" userId="1711f4c7-cc35-4eab-bce0-093cd0a99d7f" providerId="ADAL" clId="{5A216E7D-ED5A-42B2-B211-5605A0B50CD3}" dt="2023-08-07T14:26:37.826" v="303"/>
          <ac:spMkLst>
            <pc:docMk/>
            <pc:sldMk cId="3622537325" sldId="2145706823"/>
            <ac:spMk id="6" creationId="{FBB378DC-449B-2FF6-C169-9D25CB095683}"/>
          </ac:spMkLst>
        </pc:spChg>
        <pc:spChg chg="add mod">
          <ac:chgData name="Kostas Leptokaropoulos" userId="1711f4c7-cc35-4eab-bce0-093cd0a99d7f" providerId="ADAL" clId="{5A216E7D-ED5A-42B2-B211-5605A0B50CD3}" dt="2023-08-07T14:26:37.826" v="303"/>
          <ac:spMkLst>
            <pc:docMk/>
            <pc:sldMk cId="3622537325" sldId="2145706823"/>
            <ac:spMk id="7" creationId="{F04CCF2B-F75D-5BB8-300E-8C0301AE9B50}"/>
          </ac:spMkLst>
        </pc:spChg>
        <pc:spChg chg="add mod">
          <ac:chgData name="Kostas Leptokaropoulos" userId="1711f4c7-cc35-4eab-bce0-093cd0a99d7f" providerId="ADAL" clId="{5A216E7D-ED5A-42B2-B211-5605A0B50CD3}" dt="2023-08-07T14:26:37.826" v="303"/>
          <ac:spMkLst>
            <pc:docMk/>
            <pc:sldMk cId="3622537325" sldId="2145706823"/>
            <ac:spMk id="8" creationId="{7EE140EE-15F7-97B1-6D43-7E2006EB628B}"/>
          </ac:spMkLst>
        </pc:spChg>
        <pc:spChg chg="add mod">
          <ac:chgData name="Kostas Leptokaropoulos" userId="1711f4c7-cc35-4eab-bce0-093cd0a99d7f" providerId="ADAL" clId="{5A216E7D-ED5A-42B2-B211-5605A0B50CD3}" dt="2023-08-07T14:26:37.826" v="303"/>
          <ac:spMkLst>
            <pc:docMk/>
            <pc:sldMk cId="3622537325" sldId="2145706823"/>
            <ac:spMk id="10" creationId="{7266F251-6978-C192-CF21-B4DB6468B26E}"/>
          </ac:spMkLst>
        </pc:spChg>
        <pc:spChg chg="add mod">
          <ac:chgData name="Kostas Leptokaropoulos" userId="1711f4c7-cc35-4eab-bce0-093cd0a99d7f" providerId="ADAL" clId="{5A216E7D-ED5A-42B2-B211-5605A0B50CD3}" dt="2023-08-07T14:26:37.826" v="303"/>
          <ac:spMkLst>
            <pc:docMk/>
            <pc:sldMk cId="3622537325" sldId="2145706823"/>
            <ac:spMk id="11" creationId="{04FA2A7A-BB02-ACF4-6828-10CBB44B6966}"/>
          </ac:spMkLst>
        </pc:spChg>
        <pc:picChg chg="add mod">
          <ac:chgData name="Kostas Leptokaropoulos" userId="1711f4c7-cc35-4eab-bce0-093cd0a99d7f" providerId="ADAL" clId="{5A216E7D-ED5A-42B2-B211-5605A0B50CD3}" dt="2023-08-07T14:26:37.826" v="303"/>
          <ac:picMkLst>
            <pc:docMk/>
            <pc:sldMk cId="3622537325" sldId="2145706823"/>
            <ac:picMk id="5" creationId="{57630496-F331-8D53-4A14-622D1D5EB99D}"/>
          </ac:picMkLst>
        </pc:picChg>
        <pc:picChg chg="add mod">
          <ac:chgData name="Kostas Leptokaropoulos" userId="1711f4c7-cc35-4eab-bce0-093cd0a99d7f" providerId="ADAL" clId="{5A216E7D-ED5A-42B2-B211-5605A0B50CD3}" dt="2023-08-07T14:26:37.826" v="303"/>
          <ac:picMkLst>
            <pc:docMk/>
            <pc:sldMk cId="3622537325" sldId="2145706823"/>
            <ac:picMk id="9" creationId="{AF05542F-5F29-AD7F-A453-5B16CB155C06}"/>
          </ac:picMkLst>
        </pc:picChg>
      </pc:sldChg>
      <pc:sldChg chg="addSp delSp modSp new mod modAnim">
        <pc:chgData name="Kostas Leptokaropoulos" userId="1711f4c7-cc35-4eab-bce0-093cd0a99d7f" providerId="ADAL" clId="{5A216E7D-ED5A-42B2-B211-5605A0B50CD3}" dt="2023-08-07T14:28:05.998" v="310"/>
        <pc:sldMkLst>
          <pc:docMk/>
          <pc:sldMk cId="2205058326" sldId="2145706824"/>
        </pc:sldMkLst>
        <pc:spChg chg="del">
          <ac:chgData name="Kostas Leptokaropoulos" userId="1711f4c7-cc35-4eab-bce0-093cd0a99d7f" providerId="ADAL" clId="{5A216E7D-ED5A-42B2-B211-5605A0B50CD3}" dt="2023-08-07T14:28:04.826" v="309" actId="478"/>
          <ac:spMkLst>
            <pc:docMk/>
            <pc:sldMk cId="2205058326" sldId="2145706824"/>
            <ac:spMk id="2" creationId="{5FDBA8EA-8F6D-054E-20D7-A55E02716B94}"/>
          </ac:spMkLst>
        </pc:spChg>
        <pc:spChg chg="del">
          <ac:chgData name="Kostas Leptokaropoulos" userId="1711f4c7-cc35-4eab-bce0-093cd0a99d7f" providerId="ADAL" clId="{5A216E7D-ED5A-42B2-B211-5605A0B50CD3}" dt="2023-08-07T14:28:04.143" v="308" actId="478"/>
          <ac:spMkLst>
            <pc:docMk/>
            <pc:sldMk cId="2205058326" sldId="2145706824"/>
            <ac:spMk id="3" creationId="{61A50C36-7F64-6B2E-D197-933D471FBCFA}"/>
          </ac:spMkLst>
        </pc:spChg>
        <pc:spChg chg="add del mod">
          <ac:chgData name="Kostas Leptokaropoulos" userId="1711f4c7-cc35-4eab-bce0-093cd0a99d7f" providerId="ADAL" clId="{5A216E7D-ED5A-42B2-B211-5605A0B50CD3}" dt="2023-08-07T14:28:01.702" v="307"/>
          <ac:spMkLst>
            <pc:docMk/>
            <pc:sldMk cId="2205058326" sldId="2145706824"/>
            <ac:spMk id="4" creationId="{632726C7-C4F5-4CE8-1FFF-5CA93D48CA43}"/>
          </ac:spMkLst>
        </pc:spChg>
        <pc:spChg chg="add del mod">
          <ac:chgData name="Kostas Leptokaropoulos" userId="1711f4c7-cc35-4eab-bce0-093cd0a99d7f" providerId="ADAL" clId="{5A216E7D-ED5A-42B2-B211-5605A0B50CD3}" dt="2023-08-07T14:28:01.702" v="307"/>
          <ac:spMkLst>
            <pc:docMk/>
            <pc:sldMk cId="2205058326" sldId="2145706824"/>
            <ac:spMk id="5" creationId="{C9ADE971-3B53-421B-B78D-611D1D55DBD4}"/>
          </ac:spMkLst>
        </pc:spChg>
        <pc:spChg chg="add del mod">
          <ac:chgData name="Kostas Leptokaropoulos" userId="1711f4c7-cc35-4eab-bce0-093cd0a99d7f" providerId="ADAL" clId="{5A216E7D-ED5A-42B2-B211-5605A0B50CD3}" dt="2023-08-07T14:28:01.702" v="307"/>
          <ac:spMkLst>
            <pc:docMk/>
            <pc:sldMk cId="2205058326" sldId="2145706824"/>
            <ac:spMk id="7" creationId="{F24551BD-EF30-CEFD-3F46-33FC51422121}"/>
          </ac:spMkLst>
        </pc:spChg>
        <pc:spChg chg="add del mod">
          <ac:chgData name="Kostas Leptokaropoulos" userId="1711f4c7-cc35-4eab-bce0-093cd0a99d7f" providerId="ADAL" clId="{5A216E7D-ED5A-42B2-B211-5605A0B50CD3}" dt="2023-08-07T14:28:01.702" v="307"/>
          <ac:spMkLst>
            <pc:docMk/>
            <pc:sldMk cId="2205058326" sldId="2145706824"/>
            <ac:spMk id="8" creationId="{694125A4-45D1-C685-1CA1-17A465231577}"/>
          </ac:spMkLst>
        </pc:spChg>
        <pc:spChg chg="add del mod">
          <ac:chgData name="Kostas Leptokaropoulos" userId="1711f4c7-cc35-4eab-bce0-093cd0a99d7f" providerId="ADAL" clId="{5A216E7D-ED5A-42B2-B211-5605A0B50CD3}" dt="2023-08-07T14:28:01.702" v="307"/>
          <ac:spMkLst>
            <pc:docMk/>
            <pc:sldMk cId="2205058326" sldId="2145706824"/>
            <ac:spMk id="10" creationId="{B1F351E2-6D61-E804-D4EE-FFBC297B7EDF}"/>
          </ac:spMkLst>
        </pc:spChg>
        <pc:spChg chg="add mod">
          <ac:chgData name="Kostas Leptokaropoulos" userId="1711f4c7-cc35-4eab-bce0-093cd0a99d7f" providerId="ADAL" clId="{5A216E7D-ED5A-42B2-B211-5605A0B50CD3}" dt="2023-08-07T14:28:05.998" v="310"/>
          <ac:spMkLst>
            <pc:docMk/>
            <pc:sldMk cId="2205058326" sldId="2145706824"/>
            <ac:spMk id="11" creationId="{C68E36A9-1DBD-A38D-91BB-8A9177E2B4CF}"/>
          </ac:spMkLst>
        </pc:spChg>
        <pc:spChg chg="add mod">
          <ac:chgData name="Kostas Leptokaropoulos" userId="1711f4c7-cc35-4eab-bce0-093cd0a99d7f" providerId="ADAL" clId="{5A216E7D-ED5A-42B2-B211-5605A0B50CD3}" dt="2023-08-07T14:28:05.998" v="310"/>
          <ac:spMkLst>
            <pc:docMk/>
            <pc:sldMk cId="2205058326" sldId="2145706824"/>
            <ac:spMk id="12" creationId="{3C5D6EFE-3FC3-E8BC-4F24-E203A43EF178}"/>
          </ac:spMkLst>
        </pc:spChg>
        <pc:spChg chg="add mod">
          <ac:chgData name="Kostas Leptokaropoulos" userId="1711f4c7-cc35-4eab-bce0-093cd0a99d7f" providerId="ADAL" clId="{5A216E7D-ED5A-42B2-B211-5605A0B50CD3}" dt="2023-08-07T14:28:05.998" v="310"/>
          <ac:spMkLst>
            <pc:docMk/>
            <pc:sldMk cId="2205058326" sldId="2145706824"/>
            <ac:spMk id="14" creationId="{ECA85A00-AD37-03C4-5E99-ED852BFEEDB3}"/>
          </ac:spMkLst>
        </pc:spChg>
        <pc:spChg chg="add mod">
          <ac:chgData name="Kostas Leptokaropoulos" userId="1711f4c7-cc35-4eab-bce0-093cd0a99d7f" providerId="ADAL" clId="{5A216E7D-ED5A-42B2-B211-5605A0B50CD3}" dt="2023-08-07T14:28:05.998" v="310"/>
          <ac:spMkLst>
            <pc:docMk/>
            <pc:sldMk cId="2205058326" sldId="2145706824"/>
            <ac:spMk id="15" creationId="{A4D4FE27-6EF7-FD1B-A994-A5A063ACE420}"/>
          </ac:spMkLst>
        </pc:spChg>
        <pc:spChg chg="add mod">
          <ac:chgData name="Kostas Leptokaropoulos" userId="1711f4c7-cc35-4eab-bce0-093cd0a99d7f" providerId="ADAL" clId="{5A216E7D-ED5A-42B2-B211-5605A0B50CD3}" dt="2023-08-07T14:28:05.998" v="310"/>
          <ac:spMkLst>
            <pc:docMk/>
            <pc:sldMk cId="2205058326" sldId="2145706824"/>
            <ac:spMk id="17" creationId="{ED7D8695-C5DD-ED3C-C65D-49782FE833E7}"/>
          </ac:spMkLst>
        </pc:spChg>
        <pc:picChg chg="add del mod">
          <ac:chgData name="Kostas Leptokaropoulos" userId="1711f4c7-cc35-4eab-bce0-093cd0a99d7f" providerId="ADAL" clId="{5A216E7D-ED5A-42B2-B211-5605A0B50CD3}" dt="2023-08-07T14:28:01.702" v="307"/>
          <ac:picMkLst>
            <pc:docMk/>
            <pc:sldMk cId="2205058326" sldId="2145706824"/>
            <ac:picMk id="6" creationId="{B2E4E89F-01FB-468B-FEEE-012C259A8F10}"/>
          </ac:picMkLst>
        </pc:picChg>
        <pc:picChg chg="add del mod">
          <ac:chgData name="Kostas Leptokaropoulos" userId="1711f4c7-cc35-4eab-bce0-093cd0a99d7f" providerId="ADAL" clId="{5A216E7D-ED5A-42B2-B211-5605A0B50CD3}" dt="2023-08-07T14:28:01.702" v="307"/>
          <ac:picMkLst>
            <pc:docMk/>
            <pc:sldMk cId="2205058326" sldId="2145706824"/>
            <ac:picMk id="9" creationId="{34AD30B9-F25C-BAE8-31B0-9A0985CBDCAB}"/>
          </ac:picMkLst>
        </pc:picChg>
        <pc:picChg chg="add mod">
          <ac:chgData name="Kostas Leptokaropoulos" userId="1711f4c7-cc35-4eab-bce0-093cd0a99d7f" providerId="ADAL" clId="{5A216E7D-ED5A-42B2-B211-5605A0B50CD3}" dt="2023-08-07T14:28:05.998" v="310"/>
          <ac:picMkLst>
            <pc:docMk/>
            <pc:sldMk cId="2205058326" sldId="2145706824"/>
            <ac:picMk id="13" creationId="{E2A34B07-1C14-1FFB-A763-CE6A50684E70}"/>
          </ac:picMkLst>
        </pc:picChg>
        <pc:picChg chg="add mod">
          <ac:chgData name="Kostas Leptokaropoulos" userId="1711f4c7-cc35-4eab-bce0-093cd0a99d7f" providerId="ADAL" clId="{5A216E7D-ED5A-42B2-B211-5605A0B50CD3}" dt="2023-08-07T14:28:05.998" v="310"/>
          <ac:picMkLst>
            <pc:docMk/>
            <pc:sldMk cId="2205058326" sldId="2145706824"/>
            <ac:picMk id="16" creationId="{6AA54B20-9EC1-C5F5-598F-E1BF6B6E0740}"/>
          </ac:picMkLst>
        </pc:picChg>
      </pc:sldChg>
      <pc:sldChg chg="new">
        <pc:chgData name="Kostas Leptokaropoulos" userId="1711f4c7-cc35-4eab-bce0-093cd0a99d7f" providerId="ADAL" clId="{5A216E7D-ED5A-42B2-B211-5605A0B50CD3}" dt="2023-08-07T14:28:08.283" v="311" actId="680"/>
        <pc:sldMkLst>
          <pc:docMk/>
          <pc:sldMk cId="3579190305" sldId="2145706825"/>
        </pc:sldMkLst>
      </pc:sldChg>
      <pc:sldChg chg="add">
        <pc:chgData name="Kostas Leptokaropoulos" userId="1711f4c7-cc35-4eab-bce0-093cd0a99d7f" providerId="ADAL" clId="{5A216E7D-ED5A-42B2-B211-5605A0B50CD3}" dt="2023-08-07T14:47:51.891" v="320"/>
        <pc:sldMkLst>
          <pc:docMk/>
          <pc:sldMk cId="1391028858" sldId="2145706826"/>
        </pc:sldMkLst>
      </pc:sldChg>
      <pc:sldChg chg="add">
        <pc:chgData name="Kostas Leptokaropoulos" userId="1711f4c7-cc35-4eab-bce0-093cd0a99d7f" providerId="ADAL" clId="{5A216E7D-ED5A-42B2-B211-5605A0B50CD3}" dt="2023-08-07T14:49:05.880" v="322"/>
        <pc:sldMkLst>
          <pc:docMk/>
          <pc:sldMk cId="491083610" sldId="2145706827"/>
        </pc:sldMkLst>
      </pc:sldChg>
      <pc:sldMasterChg chg="delSldLayout">
        <pc:chgData name="Kostas Leptokaropoulos" userId="1711f4c7-cc35-4eab-bce0-093cd0a99d7f" providerId="ADAL" clId="{5A216E7D-ED5A-42B2-B211-5605A0B50CD3}" dt="2023-08-07T14:26:42.825" v="304" actId="47"/>
        <pc:sldMasterMkLst>
          <pc:docMk/>
          <pc:sldMasterMk cId="0" sldId="2147483648"/>
        </pc:sldMasterMkLst>
        <pc:sldLayoutChg chg="del">
          <pc:chgData name="Kostas Leptokaropoulos" userId="1711f4c7-cc35-4eab-bce0-093cd0a99d7f" providerId="ADAL" clId="{5A216E7D-ED5A-42B2-B211-5605A0B50CD3}" dt="2023-08-07T14:26:42.825" v="304" actId="47"/>
          <pc:sldLayoutMkLst>
            <pc:docMk/>
            <pc:sldMasterMk cId="0" sldId="2147483648"/>
            <pc:sldLayoutMk cId="2133246330" sldId="2147483667"/>
          </pc:sldLayoutMkLst>
        </pc:sldLayoutChg>
      </pc:sldMasterChg>
    </pc:docChg>
  </pc:docChgLst>
  <pc:docChgLst>
    <pc:chgData name="Kostas Leptokaropoulos" userId="1711f4c7-cc35-4eab-bce0-093cd0a99d7f" providerId="ADAL" clId="{E74FC935-9E70-43B9-92DD-0883EA094BCD}"/>
    <pc:docChg chg="undo custSel addSld delSld modSld sldOrd">
      <pc:chgData name="Kostas Leptokaropoulos" userId="1711f4c7-cc35-4eab-bce0-093cd0a99d7f" providerId="ADAL" clId="{E74FC935-9E70-43B9-92DD-0883EA094BCD}" dt="2023-02-02T10:44:03.534" v="13967" actId="20577"/>
      <pc:docMkLst>
        <pc:docMk/>
      </pc:docMkLst>
      <pc:sldChg chg="addSp delSp modSp mod modNotesTx">
        <pc:chgData name="Kostas Leptokaropoulos" userId="1711f4c7-cc35-4eab-bce0-093cd0a99d7f" providerId="ADAL" clId="{E74FC935-9E70-43B9-92DD-0883EA094BCD}" dt="2023-01-31T15:24:48.865" v="11580" actId="20577"/>
        <pc:sldMkLst>
          <pc:docMk/>
          <pc:sldMk cId="0" sldId="256"/>
        </pc:sldMkLst>
        <pc:spChg chg="mod">
          <ac:chgData name="Kostas Leptokaropoulos" userId="1711f4c7-cc35-4eab-bce0-093cd0a99d7f" providerId="ADAL" clId="{E74FC935-9E70-43B9-92DD-0883EA094BCD}" dt="2023-01-31T15:20:04.991" v="11416" actId="13926"/>
          <ac:spMkLst>
            <pc:docMk/>
            <pc:sldMk cId="0" sldId="256"/>
            <ac:spMk id="2" creationId="{00000000-0000-0000-0000-000000000000}"/>
          </ac:spMkLst>
        </pc:spChg>
        <pc:spChg chg="mod">
          <ac:chgData name="Kostas Leptokaropoulos" userId="1711f4c7-cc35-4eab-bce0-093cd0a99d7f" providerId="ADAL" clId="{E74FC935-9E70-43B9-92DD-0883EA094BCD}" dt="2023-01-24T12:29:58.328" v="542" actId="403"/>
          <ac:spMkLst>
            <pc:docMk/>
            <pc:sldMk cId="0" sldId="256"/>
            <ac:spMk id="3" creationId="{00000000-0000-0000-0000-000000000000}"/>
          </ac:spMkLst>
        </pc:spChg>
        <pc:spChg chg="mod">
          <ac:chgData name="Kostas Leptokaropoulos" userId="1711f4c7-cc35-4eab-bce0-093cd0a99d7f" providerId="ADAL" clId="{E74FC935-9E70-43B9-92DD-0883EA094BCD}" dt="2023-01-24T12:30:02.674" v="543" actId="403"/>
          <ac:spMkLst>
            <pc:docMk/>
            <pc:sldMk cId="0" sldId="256"/>
            <ac:spMk id="4" creationId="{91768E14-B116-0B72-6F9A-1790C2695E53}"/>
          </ac:spMkLst>
        </pc:spChg>
        <pc:spChg chg="del">
          <ac:chgData name="Kostas Leptokaropoulos" userId="1711f4c7-cc35-4eab-bce0-093cd0a99d7f" providerId="ADAL" clId="{E74FC935-9E70-43B9-92DD-0883EA094BCD}" dt="2023-01-24T12:29:46.013" v="510" actId="478"/>
          <ac:spMkLst>
            <pc:docMk/>
            <pc:sldMk cId="0" sldId="256"/>
            <ac:spMk id="6" creationId="{7FC418A0-DF66-31F5-0B93-738B3355BAB8}"/>
          </ac:spMkLst>
        </pc:spChg>
        <pc:spChg chg="add del mod">
          <ac:chgData name="Kostas Leptokaropoulos" userId="1711f4c7-cc35-4eab-bce0-093cd0a99d7f" providerId="ADAL" clId="{E74FC935-9E70-43B9-92DD-0883EA094BCD}" dt="2023-01-24T14:22:55.149" v="1409" actId="478"/>
          <ac:spMkLst>
            <pc:docMk/>
            <pc:sldMk cId="0" sldId="256"/>
            <ac:spMk id="9" creationId="{75341229-2E77-7D7D-557B-453FBFB4140C}"/>
          </ac:spMkLst>
        </pc:spChg>
        <pc:picChg chg="add mod modCrop">
          <ac:chgData name="Kostas Leptokaropoulos" userId="1711f4c7-cc35-4eab-bce0-093cd0a99d7f" providerId="ADAL" clId="{E74FC935-9E70-43B9-92DD-0883EA094BCD}" dt="2023-01-24T12:29:20.514" v="495" actId="1076"/>
          <ac:picMkLst>
            <pc:docMk/>
            <pc:sldMk cId="0" sldId="256"/>
            <ac:picMk id="7" creationId="{994F5F96-C862-2F48-572D-B2C88104A93B}"/>
          </ac:picMkLst>
        </pc:picChg>
        <pc:picChg chg="del">
          <ac:chgData name="Kostas Leptokaropoulos" userId="1711f4c7-cc35-4eab-bce0-093cd0a99d7f" providerId="ADAL" clId="{E74FC935-9E70-43B9-92DD-0883EA094BCD}" dt="2023-01-24T12:28:57.642" v="480" actId="478"/>
          <ac:picMkLst>
            <pc:docMk/>
            <pc:sldMk cId="0" sldId="256"/>
            <ac:picMk id="8" creationId="{D6F09439-4397-57E6-A57F-A65861D8BCFA}"/>
          </ac:picMkLst>
        </pc:picChg>
      </pc:sldChg>
      <pc:sldChg chg="addSp modSp add mod ord modAnim">
        <pc:chgData name="Kostas Leptokaropoulos" userId="1711f4c7-cc35-4eab-bce0-093cd0a99d7f" providerId="ADAL" clId="{E74FC935-9E70-43B9-92DD-0883EA094BCD}" dt="2023-02-01T13:07:44.834" v="13027" actId="1035"/>
        <pc:sldMkLst>
          <pc:docMk/>
          <pc:sldMk cId="1103810581" sldId="276"/>
        </pc:sldMkLst>
        <pc:spChg chg="mod">
          <ac:chgData name="Kostas Leptokaropoulos" userId="1711f4c7-cc35-4eab-bce0-093cd0a99d7f" providerId="ADAL" clId="{E74FC935-9E70-43B9-92DD-0883EA094BCD}" dt="2023-02-01T13:06:59.163" v="13009" actId="20577"/>
          <ac:spMkLst>
            <pc:docMk/>
            <pc:sldMk cId="1103810581" sldId="276"/>
            <ac:spMk id="3" creationId="{D88774C2-5360-4B9D-BFD9-1BD71DE7B1EF}"/>
          </ac:spMkLst>
        </pc:spChg>
        <pc:spChg chg="add mod">
          <ac:chgData name="Kostas Leptokaropoulos" userId="1711f4c7-cc35-4eab-bce0-093cd0a99d7f" providerId="ADAL" clId="{E74FC935-9E70-43B9-92DD-0883EA094BCD}" dt="2023-02-01T13:07:30.993" v="13015" actId="403"/>
          <ac:spMkLst>
            <pc:docMk/>
            <pc:sldMk cId="1103810581" sldId="276"/>
            <ac:spMk id="7" creationId="{BC59B48F-C5E4-D172-B116-19AE003DB8A2}"/>
          </ac:spMkLst>
        </pc:spChg>
        <pc:spChg chg="mod">
          <ac:chgData name="Kostas Leptokaropoulos" userId="1711f4c7-cc35-4eab-bce0-093cd0a99d7f" providerId="ADAL" clId="{E74FC935-9E70-43B9-92DD-0883EA094BCD}" dt="2023-02-01T13:07:42.758" v="13025" actId="1035"/>
          <ac:spMkLst>
            <pc:docMk/>
            <pc:sldMk cId="1103810581" sldId="276"/>
            <ac:spMk id="10" creationId="{0B9493BC-7C46-4663-9C85-914BEA16A3F5}"/>
          </ac:spMkLst>
        </pc:spChg>
        <pc:spChg chg="mod">
          <ac:chgData name="Kostas Leptokaropoulos" userId="1711f4c7-cc35-4eab-bce0-093cd0a99d7f" providerId="ADAL" clId="{E74FC935-9E70-43B9-92DD-0883EA094BCD}" dt="2023-02-01T13:07:44.834" v="13027" actId="1035"/>
          <ac:spMkLst>
            <pc:docMk/>
            <pc:sldMk cId="1103810581" sldId="276"/>
            <ac:spMk id="11" creationId="{E6E2B105-2533-4320-9E8C-6392B2305879}"/>
          </ac:spMkLst>
        </pc:spChg>
        <pc:picChg chg="mod">
          <ac:chgData name="Kostas Leptokaropoulos" userId="1711f4c7-cc35-4eab-bce0-093cd0a99d7f" providerId="ADAL" clId="{E74FC935-9E70-43B9-92DD-0883EA094BCD}" dt="2023-02-01T13:07:36.588" v="13019" actId="1035"/>
          <ac:picMkLst>
            <pc:docMk/>
            <pc:sldMk cId="1103810581" sldId="276"/>
            <ac:picMk id="5" creationId="{47B62806-0C16-47A4-ACF7-963F6942486A}"/>
          </ac:picMkLst>
        </pc:picChg>
        <pc:picChg chg="mod">
          <ac:chgData name="Kostas Leptokaropoulos" userId="1711f4c7-cc35-4eab-bce0-093cd0a99d7f" providerId="ADAL" clId="{E74FC935-9E70-43B9-92DD-0883EA094BCD}" dt="2023-02-01T13:07:36.588" v="13019" actId="1035"/>
          <ac:picMkLst>
            <pc:docMk/>
            <pc:sldMk cId="1103810581" sldId="276"/>
            <ac:picMk id="6" creationId="{D90FD81A-F91A-41BB-92BC-CC8658C39BAE}"/>
          </ac:picMkLst>
        </pc:picChg>
        <pc:picChg chg="mod">
          <ac:chgData name="Kostas Leptokaropoulos" userId="1711f4c7-cc35-4eab-bce0-093cd0a99d7f" providerId="ADAL" clId="{E74FC935-9E70-43B9-92DD-0883EA094BCD}" dt="2023-02-01T13:06:47.298" v="13004" actId="1076"/>
          <ac:picMkLst>
            <pc:docMk/>
            <pc:sldMk cId="1103810581" sldId="276"/>
            <ac:picMk id="1026" creationId="{7F7E1469-F355-42B6-84AD-FA80610C5622}"/>
          </ac:picMkLst>
        </pc:picChg>
      </pc:sldChg>
      <pc:sldChg chg="addSp delSp modSp mod ord">
        <pc:chgData name="Kostas Leptokaropoulos" userId="1711f4c7-cc35-4eab-bce0-093cd0a99d7f" providerId="ADAL" clId="{E74FC935-9E70-43B9-92DD-0883EA094BCD}" dt="2023-01-25T10:38:54.773" v="2634" actId="1037"/>
        <pc:sldMkLst>
          <pc:docMk/>
          <pc:sldMk cId="2194830956" sldId="278"/>
        </pc:sldMkLst>
        <pc:spChg chg="mod">
          <ac:chgData name="Kostas Leptokaropoulos" userId="1711f4c7-cc35-4eab-bce0-093cd0a99d7f" providerId="ADAL" clId="{E74FC935-9E70-43B9-92DD-0883EA094BCD}" dt="2023-01-24T11:26:25.967" v="373"/>
          <ac:spMkLst>
            <pc:docMk/>
            <pc:sldMk cId="2194830956" sldId="278"/>
            <ac:spMk id="3" creationId="{A15C3B42-D55D-A47F-22A5-E9D7E278653D}"/>
          </ac:spMkLst>
        </pc:spChg>
        <pc:picChg chg="add mod">
          <ac:chgData name="Kostas Leptokaropoulos" userId="1711f4c7-cc35-4eab-bce0-093cd0a99d7f" providerId="ADAL" clId="{E74FC935-9E70-43B9-92DD-0883EA094BCD}" dt="2023-01-24T11:26:58.470" v="380" actId="14100"/>
          <ac:picMkLst>
            <pc:docMk/>
            <pc:sldMk cId="2194830956" sldId="278"/>
            <ac:picMk id="4" creationId="{88FF4D73-8290-19A8-78C8-B3566EE1FEB5}"/>
          </ac:picMkLst>
        </pc:picChg>
        <pc:picChg chg="add mod">
          <ac:chgData name="Kostas Leptokaropoulos" userId="1711f4c7-cc35-4eab-bce0-093cd0a99d7f" providerId="ADAL" clId="{E74FC935-9E70-43B9-92DD-0883EA094BCD}" dt="2023-01-24T11:27:31.902" v="470" actId="1036"/>
          <ac:picMkLst>
            <pc:docMk/>
            <pc:sldMk cId="2194830956" sldId="278"/>
            <ac:picMk id="5" creationId="{86324396-4D34-643D-F3D0-00FAB12C220F}"/>
          </ac:picMkLst>
        </pc:picChg>
        <pc:picChg chg="add mod">
          <ac:chgData name="Kostas Leptokaropoulos" userId="1711f4c7-cc35-4eab-bce0-093cd0a99d7f" providerId="ADAL" clId="{E74FC935-9E70-43B9-92DD-0883EA094BCD}" dt="2023-01-24T11:27:30.918" v="468" actId="1035"/>
          <ac:picMkLst>
            <pc:docMk/>
            <pc:sldMk cId="2194830956" sldId="278"/>
            <ac:picMk id="6" creationId="{8DE819EF-2978-1FBF-5D0C-7D9CF714ABD6}"/>
          </ac:picMkLst>
        </pc:picChg>
        <pc:picChg chg="add mod">
          <ac:chgData name="Kostas Leptokaropoulos" userId="1711f4c7-cc35-4eab-bce0-093cd0a99d7f" providerId="ADAL" clId="{E74FC935-9E70-43B9-92DD-0883EA094BCD}" dt="2023-01-24T11:27:34.597" v="475" actId="1036"/>
          <ac:picMkLst>
            <pc:docMk/>
            <pc:sldMk cId="2194830956" sldId="278"/>
            <ac:picMk id="7" creationId="{DC28A0CF-B626-AEE8-D6DA-A4ADEC0D6C4A}"/>
          </ac:picMkLst>
        </pc:picChg>
        <pc:picChg chg="mod">
          <ac:chgData name="Kostas Leptokaropoulos" userId="1711f4c7-cc35-4eab-bce0-093cd0a99d7f" providerId="ADAL" clId="{E74FC935-9E70-43B9-92DD-0883EA094BCD}" dt="2023-01-25T10:38:54.773" v="2634" actId="1037"/>
          <ac:picMkLst>
            <pc:docMk/>
            <pc:sldMk cId="2194830956" sldId="278"/>
            <ac:picMk id="1026" creationId="{C65E2819-64EC-A6EA-261D-D44995EBDD67}"/>
          </ac:picMkLst>
        </pc:picChg>
        <pc:picChg chg="del">
          <ac:chgData name="Kostas Leptokaropoulos" userId="1711f4c7-cc35-4eab-bce0-093cd0a99d7f" providerId="ADAL" clId="{E74FC935-9E70-43B9-92DD-0883EA094BCD}" dt="2023-01-24T11:18:19.635" v="219" actId="478"/>
          <ac:picMkLst>
            <pc:docMk/>
            <pc:sldMk cId="2194830956" sldId="278"/>
            <ac:picMk id="1028" creationId="{3E8F6E24-3CC6-4699-BFA9-B538149A44EE}"/>
          </ac:picMkLst>
        </pc:picChg>
        <pc:picChg chg="del">
          <ac:chgData name="Kostas Leptokaropoulos" userId="1711f4c7-cc35-4eab-bce0-093cd0a99d7f" providerId="ADAL" clId="{E74FC935-9E70-43B9-92DD-0883EA094BCD}" dt="2023-01-24T11:18:18.898" v="218" actId="478"/>
          <ac:picMkLst>
            <pc:docMk/>
            <pc:sldMk cId="2194830956" sldId="278"/>
            <ac:picMk id="1030" creationId="{ED6C10DC-32DE-B885-0C6E-BC5207A509FC}"/>
          </ac:picMkLst>
        </pc:picChg>
        <pc:picChg chg="del">
          <ac:chgData name="Kostas Leptokaropoulos" userId="1711f4c7-cc35-4eab-bce0-093cd0a99d7f" providerId="ADAL" clId="{E74FC935-9E70-43B9-92DD-0883EA094BCD}" dt="2023-01-24T11:18:12.803" v="215" actId="478"/>
          <ac:picMkLst>
            <pc:docMk/>
            <pc:sldMk cId="2194830956" sldId="278"/>
            <ac:picMk id="1032" creationId="{B416C6B7-71FE-AC5A-6722-04441ED83F90}"/>
          </ac:picMkLst>
        </pc:picChg>
        <pc:picChg chg="del">
          <ac:chgData name="Kostas Leptokaropoulos" userId="1711f4c7-cc35-4eab-bce0-093cd0a99d7f" providerId="ADAL" clId="{E74FC935-9E70-43B9-92DD-0883EA094BCD}" dt="2023-01-24T11:18:20.455" v="220" actId="478"/>
          <ac:picMkLst>
            <pc:docMk/>
            <pc:sldMk cId="2194830956" sldId="278"/>
            <ac:picMk id="1034" creationId="{8FF2FE55-3540-6555-D45A-44F6EEC433E0}"/>
          </ac:picMkLst>
        </pc:picChg>
      </pc:sldChg>
      <pc:sldChg chg="addSp delSp modSp del mod ord modNotesTx">
        <pc:chgData name="Kostas Leptokaropoulos" userId="1711f4c7-cc35-4eab-bce0-093cd0a99d7f" providerId="ADAL" clId="{E74FC935-9E70-43B9-92DD-0883EA094BCD}" dt="2023-01-26T15:35:29.543" v="10745" actId="47"/>
        <pc:sldMkLst>
          <pc:docMk/>
          <pc:sldMk cId="4065418751" sldId="280"/>
        </pc:sldMkLst>
        <pc:spChg chg="mod">
          <ac:chgData name="Kostas Leptokaropoulos" userId="1711f4c7-cc35-4eab-bce0-093cd0a99d7f" providerId="ADAL" clId="{E74FC935-9E70-43B9-92DD-0883EA094BCD}" dt="2023-01-24T16:49:44.345" v="1982" actId="20577"/>
          <ac:spMkLst>
            <pc:docMk/>
            <pc:sldMk cId="4065418751" sldId="280"/>
            <ac:spMk id="2" creationId="{10EF55B3-8708-B318-16A6-F1E2827E4138}"/>
          </ac:spMkLst>
        </pc:spChg>
        <pc:spChg chg="del">
          <ac:chgData name="Kostas Leptokaropoulos" userId="1711f4c7-cc35-4eab-bce0-093cd0a99d7f" providerId="ADAL" clId="{E74FC935-9E70-43B9-92DD-0883EA094BCD}" dt="2023-01-24T16:49:13.757" v="1933" actId="478"/>
          <ac:spMkLst>
            <pc:docMk/>
            <pc:sldMk cId="4065418751" sldId="280"/>
            <ac:spMk id="3" creationId="{3F19E4E4-D321-912C-B440-FDFE00FF039F}"/>
          </ac:spMkLst>
        </pc:spChg>
        <pc:spChg chg="add del mod">
          <ac:chgData name="Kostas Leptokaropoulos" userId="1711f4c7-cc35-4eab-bce0-093cd0a99d7f" providerId="ADAL" clId="{E74FC935-9E70-43B9-92DD-0883EA094BCD}" dt="2023-01-26T10:37:02.630" v="9303" actId="478"/>
          <ac:spMkLst>
            <pc:docMk/>
            <pc:sldMk cId="4065418751" sldId="280"/>
            <ac:spMk id="4" creationId="{3127526C-B9C2-9690-8809-EB8A1AD6F11E}"/>
          </ac:spMkLst>
        </pc:spChg>
        <pc:spChg chg="add del mod">
          <ac:chgData name="Kostas Leptokaropoulos" userId="1711f4c7-cc35-4eab-bce0-093cd0a99d7f" providerId="ADAL" clId="{E74FC935-9E70-43B9-92DD-0883EA094BCD}" dt="2023-01-26T10:37:00.742" v="9302" actId="478"/>
          <ac:spMkLst>
            <pc:docMk/>
            <pc:sldMk cId="4065418751" sldId="280"/>
            <ac:spMk id="5" creationId="{66DFA9E8-712A-3DC4-E4F7-3C9501AA8832}"/>
          </ac:spMkLst>
        </pc:spChg>
        <pc:spChg chg="add mod">
          <ac:chgData name="Kostas Leptokaropoulos" userId="1711f4c7-cc35-4eab-bce0-093cd0a99d7f" providerId="ADAL" clId="{E74FC935-9E70-43B9-92DD-0883EA094BCD}" dt="2023-01-26T15:34:17.269" v="10738" actId="20577"/>
          <ac:spMkLst>
            <pc:docMk/>
            <pc:sldMk cId="4065418751" sldId="280"/>
            <ac:spMk id="6" creationId="{5C72FA7A-87EA-BCC4-17CE-3866FE82BEB1}"/>
          </ac:spMkLst>
        </pc:spChg>
      </pc:sldChg>
      <pc:sldChg chg="ord modNotesTx">
        <pc:chgData name="Kostas Leptokaropoulos" userId="1711f4c7-cc35-4eab-bce0-093cd0a99d7f" providerId="ADAL" clId="{E74FC935-9E70-43B9-92DD-0883EA094BCD}" dt="2023-01-31T15:34:58.309" v="11932" actId="6549"/>
        <pc:sldMkLst>
          <pc:docMk/>
          <pc:sldMk cId="3797890040" sldId="281"/>
        </pc:sldMkLst>
      </pc:sldChg>
      <pc:sldChg chg="addSp delSp modSp add mod ord addAnim delAnim modAnim modNotes modNotesTx">
        <pc:chgData name="Kostas Leptokaropoulos" userId="1711f4c7-cc35-4eab-bce0-093cd0a99d7f" providerId="ADAL" clId="{E74FC935-9E70-43B9-92DD-0883EA094BCD}" dt="2023-02-02T09:45:01.117" v="13637" actId="20577"/>
        <pc:sldMkLst>
          <pc:docMk/>
          <pc:sldMk cId="2640978489" sldId="303"/>
        </pc:sldMkLst>
        <pc:spChg chg="mod">
          <ac:chgData name="Kostas Leptokaropoulos" userId="1711f4c7-cc35-4eab-bce0-093cd0a99d7f" providerId="ADAL" clId="{E74FC935-9E70-43B9-92DD-0883EA094BCD}" dt="2023-01-24T15:39:20.894" v="1584" actId="1038"/>
          <ac:spMkLst>
            <pc:docMk/>
            <pc:sldMk cId="2640978489" sldId="303"/>
            <ac:spMk id="16" creationId="{A8B4743C-D041-A091-8DBA-6C928C2CE226}"/>
          </ac:spMkLst>
        </pc:spChg>
        <pc:spChg chg="mod">
          <ac:chgData name="Kostas Leptokaropoulos" userId="1711f4c7-cc35-4eab-bce0-093cd0a99d7f" providerId="ADAL" clId="{E74FC935-9E70-43B9-92DD-0883EA094BCD}" dt="2023-01-24T15:39:20.894" v="1584" actId="1038"/>
          <ac:spMkLst>
            <pc:docMk/>
            <pc:sldMk cId="2640978489" sldId="303"/>
            <ac:spMk id="19" creationId="{30358FC5-178B-3BEE-837B-9EB2D703A04A}"/>
          </ac:spMkLst>
        </pc:spChg>
        <pc:spChg chg="mod">
          <ac:chgData name="Kostas Leptokaropoulos" userId="1711f4c7-cc35-4eab-bce0-093cd0a99d7f" providerId="ADAL" clId="{E74FC935-9E70-43B9-92DD-0883EA094BCD}" dt="2023-01-24T15:39:20.894" v="1584" actId="1038"/>
          <ac:spMkLst>
            <pc:docMk/>
            <pc:sldMk cId="2640978489" sldId="303"/>
            <ac:spMk id="25" creationId="{799A9D9A-C142-2C2E-A5B2-5F20FBC3E148}"/>
          </ac:spMkLst>
        </pc:spChg>
        <pc:spChg chg="mod">
          <ac:chgData name="Kostas Leptokaropoulos" userId="1711f4c7-cc35-4eab-bce0-093cd0a99d7f" providerId="ADAL" clId="{E74FC935-9E70-43B9-92DD-0883EA094BCD}" dt="2023-01-24T15:39:20.894" v="1584" actId="1038"/>
          <ac:spMkLst>
            <pc:docMk/>
            <pc:sldMk cId="2640978489" sldId="303"/>
            <ac:spMk id="33" creationId="{301C2552-CB67-D6DC-A7F5-B0C44A203F99}"/>
          </ac:spMkLst>
        </pc:spChg>
        <pc:spChg chg="mod">
          <ac:chgData name="Kostas Leptokaropoulos" userId="1711f4c7-cc35-4eab-bce0-093cd0a99d7f" providerId="ADAL" clId="{E74FC935-9E70-43B9-92DD-0883EA094BCD}" dt="2023-01-24T15:39:20.894" v="1584" actId="1038"/>
          <ac:spMkLst>
            <pc:docMk/>
            <pc:sldMk cId="2640978489" sldId="303"/>
            <ac:spMk id="35" creationId="{DF5350F8-FD2A-AC4D-C376-139EA67959A1}"/>
          </ac:spMkLst>
        </pc:spChg>
        <pc:spChg chg="mod">
          <ac:chgData name="Kostas Leptokaropoulos" userId="1711f4c7-cc35-4eab-bce0-093cd0a99d7f" providerId="ADAL" clId="{E74FC935-9E70-43B9-92DD-0883EA094BCD}" dt="2023-01-24T15:39:20.894" v="1584" actId="1038"/>
          <ac:spMkLst>
            <pc:docMk/>
            <pc:sldMk cId="2640978489" sldId="303"/>
            <ac:spMk id="38" creationId="{A75A146B-EFE7-61A5-DBF8-106B5D4FD764}"/>
          </ac:spMkLst>
        </pc:spChg>
        <pc:spChg chg="mod">
          <ac:chgData name="Kostas Leptokaropoulos" userId="1711f4c7-cc35-4eab-bce0-093cd0a99d7f" providerId="ADAL" clId="{E74FC935-9E70-43B9-92DD-0883EA094BCD}" dt="2023-01-24T15:39:20.894" v="1584" actId="1038"/>
          <ac:spMkLst>
            <pc:docMk/>
            <pc:sldMk cId="2640978489" sldId="303"/>
            <ac:spMk id="47" creationId="{72A3EEC2-5C70-B8B5-5D55-1BEF4B580C65}"/>
          </ac:spMkLst>
        </pc:spChg>
        <pc:spChg chg="mod">
          <ac:chgData name="Kostas Leptokaropoulos" userId="1711f4c7-cc35-4eab-bce0-093cd0a99d7f" providerId="ADAL" clId="{E74FC935-9E70-43B9-92DD-0883EA094BCD}" dt="2023-01-24T15:39:20.894" v="1584" actId="1038"/>
          <ac:spMkLst>
            <pc:docMk/>
            <pc:sldMk cId="2640978489" sldId="303"/>
            <ac:spMk id="48" creationId="{79B1FBEB-87D6-22DD-96B6-EFBD47C7E734}"/>
          </ac:spMkLst>
        </pc:spChg>
        <pc:spChg chg="mod">
          <ac:chgData name="Kostas Leptokaropoulos" userId="1711f4c7-cc35-4eab-bce0-093cd0a99d7f" providerId="ADAL" clId="{E74FC935-9E70-43B9-92DD-0883EA094BCD}" dt="2023-01-24T15:39:20.894" v="1584" actId="1038"/>
          <ac:spMkLst>
            <pc:docMk/>
            <pc:sldMk cId="2640978489" sldId="303"/>
            <ac:spMk id="49" creationId="{47510F2B-9E24-CFA8-C035-5DE9ECEA7C4A}"/>
          </ac:spMkLst>
        </pc:spChg>
        <pc:spChg chg="mod">
          <ac:chgData name="Kostas Leptokaropoulos" userId="1711f4c7-cc35-4eab-bce0-093cd0a99d7f" providerId="ADAL" clId="{E74FC935-9E70-43B9-92DD-0883EA094BCD}" dt="2023-01-31T15:33:59.721" v="11831" actId="14100"/>
          <ac:spMkLst>
            <pc:docMk/>
            <pc:sldMk cId="2640978489" sldId="303"/>
            <ac:spMk id="56" creationId="{78FAB605-C2B4-967B-3BF5-44B9F46932E7}"/>
          </ac:spMkLst>
        </pc:spChg>
        <pc:spChg chg="mod ord">
          <ac:chgData name="Kostas Leptokaropoulos" userId="1711f4c7-cc35-4eab-bce0-093cd0a99d7f" providerId="ADAL" clId="{E74FC935-9E70-43B9-92DD-0883EA094BCD}" dt="2023-01-31T15:34:16.343" v="11876" actId="1037"/>
          <ac:spMkLst>
            <pc:docMk/>
            <pc:sldMk cId="2640978489" sldId="303"/>
            <ac:spMk id="61" creationId="{AA2D208F-F582-3512-F87B-5E7F3410B4DB}"/>
          </ac:spMkLst>
        </pc:spChg>
        <pc:spChg chg="mod">
          <ac:chgData name="Kostas Leptokaropoulos" userId="1711f4c7-cc35-4eab-bce0-093cd0a99d7f" providerId="ADAL" clId="{E74FC935-9E70-43B9-92DD-0883EA094BCD}" dt="2023-01-26T11:46:45.023" v="9906" actId="1036"/>
          <ac:spMkLst>
            <pc:docMk/>
            <pc:sldMk cId="2640978489" sldId="303"/>
            <ac:spMk id="69" creationId="{91BB16E7-790D-365E-8F11-36DEE7E457C3}"/>
          </ac:spMkLst>
        </pc:spChg>
        <pc:spChg chg="mod">
          <ac:chgData name="Kostas Leptokaropoulos" userId="1711f4c7-cc35-4eab-bce0-093cd0a99d7f" providerId="ADAL" clId="{E74FC935-9E70-43B9-92DD-0883EA094BCD}" dt="2023-01-26T11:46:45.023" v="9906" actId="1036"/>
          <ac:spMkLst>
            <pc:docMk/>
            <pc:sldMk cId="2640978489" sldId="303"/>
            <ac:spMk id="77" creationId="{CE5FDD3F-9554-6EA3-53E5-12CEE116C242}"/>
          </ac:spMkLst>
        </pc:spChg>
        <pc:spChg chg="mod">
          <ac:chgData name="Kostas Leptokaropoulos" userId="1711f4c7-cc35-4eab-bce0-093cd0a99d7f" providerId="ADAL" clId="{E74FC935-9E70-43B9-92DD-0883EA094BCD}" dt="2023-01-26T11:46:45.023" v="9906" actId="1036"/>
          <ac:spMkLst>
            <pc:docMk/>
            <pc:sldMk cId="2640978489" sldId="303"/>
            <ac:spMk id="80" creationId="{593B26C0-91E9-39BF-AA56-E7BA888B355B}"/>
          </ac:spMkLst>
        </pc:spChg>
        <pc:spChg chg="mod">
          <ac:chgData name="Kostas Leptokaropoulos" userId="1711f4c7-cc35-4eab-bce0-093cd0a99d7f" providerId="ADAL" clId="{E74FC935-9E70-43B9-92DD-0883EA094BCD}" dt="2023-01-25T14:29:34.389" v="6353" actId="403"/>
          <ac:spMkLst>
            <pc:docMk/>
            <pc:sldMk cId="2640978489" sldId="303"/>
            <ac:spMk id="88" creationId="{948BC428-8D09-DDE8-260B-8B198EDC5D4D}"/>
          </ac:spMkLst>
        </pc:spChg>
        <pc:spChg chg="mod">
          <ac:chgData name="Kostas Leptokaropoulos" userId="1711f4c7-cc35-4eab-bce0-093cd0a99d7f" providerId="ADAL" clId="{E74FC935-9E70-43B9-92DD-0883EA094BCD}" dt="2023-01-24T15:42:35.401" v="1835" actId="478"/>
          <ac:spMkLst>
            <pc:docMk/>
            <pc:sldMk cId="2640978489" sldId="303"/>
            <ac:spMk id="98" creationId="{D2A1A45C-88BC-04A7-5779-270980BA151D}"/>
          </ac:spMkLst>
        </pc:spChg>
        <pc:spChg chg="mod">
          <ac:chgData name="Kostas Leptokaropoulos" userId="1711f4c7-cc35-4eab-bce0-093cd0a99d7f" providerId="ADAL" clId="{E74FC935-9E70-43B9-92DD-0883EA094BCD}" dt="2023-01-24T15:42:35.401" v="1835" actId="478"/>
          <ac:spMkLst>
            <pc:docMk/>
            <pc:sldMk cId="2640978489" sldId="303"/>
            <ac:spMk id="99" creationId="{A472EE08-5906-BEA4-7581-BC06484304FB}"/>
          </ac:spMkLst>
        </pc:spChg>
        <pc:spChg chg="mod">
          <ac:chgData name="Kostas Leptokaropoulos" userId="1711f4c7-cc35-4eab-bce0-093cd0a99d7f" providerId="ADAL" clId="{E74FC935-9E70-43B9-92DD-0883EA094BCD}" dt="2023-01-24T15:42:35.401" v="1835" actId="478"/>
          <ac:spMkLst>
            <pc:docMk/>
            <pc:sldMk cId="2640978489" sldId="303"/>
            <ac:spMk id="100" creationId="{19CB3B1F-2989-1A5E-B365-7D5A1EE6F2B0}"/>
          </ac:spMkLst>
        </pc:spChg>
        <pc:spChg chg="mod">
          <ac:chgData name="Kostas Leptokaropoulos" userId="1711f4c7-cc35-4eab-bce0-093cd0a99d7f" providerId="ADAL" clId="{E74FC935-9E70-43B9-92DD-0883EA094BCD}" dt="2023-01-26T16:42:38.629" v="11105" actId="20577"/>
          <ac:spMkLst>
            <pc:docMk/>
            <pc:sldMk cId="2640978489" sldId="303"/>
            <ac:spMk id="168" creationId="{00000000-0000-0000-0000-000000000000}"/>
          </ac:spMkLst>
        </pc:spChg>
        <pc:spChg chg="mod">
          <ac:chgData name="Kostas Leptokaropoulos" userId="1711f4c7-cc35-4eab-bce0-093cd0a99d7f" providerId="ADAL" clId="{E74FC935-9E70-43B9-92DD-0883EA094BCD}" dt="2023-01-26T11:41:04.427" v="9750" actId="20577"/>
          <ac:spMkLst>
            <pc:docMk/>
            <pc:sldMk cId="2640978489" sldId="303"/>
            <ac:spMk id="172" creationId="{00000000-0000-0000-0000-000000000000}"/>
          </ac:spMkLst>
        </pc:spChg>
        <pc:spChg chg="mod">
          <ac:chgData name="Kostas Leptokaropoulos" userId="1711f4c7-cc35-4eab-bce0-093cd0a99d7f" providerId="ADAL" clId="{E74FC935-9E70-43B9-92DD-0883EA094BCD}" dt="2023-01-26T11:33:21.469" v="9627" actId="6549"/>
          <ac:spMkLst>
            <pc:docMk/>
            <pc:sldMk cId="2640978489" sldId="303"/>
            <ac:spMk id="173" creationId="{00000000-0000-0000-0000-000000000000}"/>
          </ac:spMkLst>
        </pc:spChg>
        <pc:spChg chg="mod">
          <ac:chgData name="Kostas Leptokaropoulos" userId="1711f4c7-cc35-4eab-bce0-093cd0a99d7f" providerId="ADAL" clId="{E74FC935-9E70-43B9-92DD-0883EA094BCD}" dt="2023-01-25T12:34:14.818" v="4141" actId="20577"/>
          <ac:spMkLst>
            <pc:docMk/>
            <pc:sldMk cId="2640978489" sldId="303"/>
            <ac:spMk id="174" creationId="{00000000-0000-0000-0000-000000000000}"/>
          </ac:spMkLst>
        </pc:spChg>
        <pc:spChg chg="mod">
          <ac:chgData name="Kostas Leptokaropoulos" userId="1711f4c7-cc35-4eab-bce0-093cd0a99d7f" providerId="ADAL" clId="{E74FC935-9E70-43B9-92DD-0883EA094BCD}" dt="2023-01-25T12:37:43.103" v="4258" actId="14100"/>
          <ac:spMkLst>
            <pc:docMk/>
            <pc:sldMk cId="2640978489" sldId="303"/>
            <ac:spMk id="176" creationId="{00000000-0000-0000-0000-000000000000}"/>
          </ac:spMkLst>
        </pc:spChg>
        <pc:spChg chg="add del mod">
          <ac:chgData name="Kostas Leptokaropoulos" userId="1711f4c7-cc35-4eab-bce0-093cd0a99d7f" providerId="ADAL" clId="{E74FC935-9E70-43B9-92DD-0883EA094BCD}" dt="2023-01-31T15:33:35.731" v="11756" actId="1037"/>
          <ac:spMkLst>
            <pc:docMk/>
            <pc:sldMk cId="2640978489" sldId="303"/>
            <ac:spMk id="187" creationId="{00000000-0000-0000-0000-000000000000}"/>
          </ac:spMkLst>
        </pc:spChg>
        <pc:spChg chg="add del mod">
          <ac:chgData name="Kostas Leptokaropoulos" userId="1711f4c7-cc35-4eab-bce0-093cd0a99d7f" providerId="ADAL" clId="{E74FC935-9E70-43B9-92DD-0883EA094BCD}" dt="2023-01-31T15:33:25.156" v="11746" actId="1037"/>
          <ac:spMkLst>
            <pc:docMk/>
            <pc:sldMk cId="2640978489" sldId="303"/>
            <ac:spMk id="188" creationId="{00000000-0000-0000-0000-000000000000}"/>
          </ac:spMkLst>
        </pc:spChg>
        <pc:grpChg chg="add del mod">
          <ac:chgData name="Kostas Leptokaropoulos" userId="1711f4c7-cc35-4eab-bce0-093cd0a99d7f" providerId="ADAL" clId="{E74FC935-9E70-43B9-92DD-0883EA094BCD}" dt="2023-01-31T15:33:21.396" v="11745" actId="1037"/>
          <ac:grpSpMkLst>
            <pc:docMk/>
            <pc:sldMk cId="2640978489" sldId="303"/>
            <ac:grpSpMk id="2" creationId="{00000000-0000-0000-0000-000000000000}"/>
          </ac:grpSpMkLst>
        </pc:grpChg>
        <pc:grpChg chg="del">
          <ac:chgData name="Kostas Leptokaropoulos" userId="1711f4c7-cc35-4eab-bce0-093cd0a99d7f" providerId="ADAL" clId="{E74FC935-9E70-43B9-92DD-0883EA094BCD}" dt="2023-01-26T11:32:50.258" v="9619" actId="478"/>
          <ac:grpSpMkLst>
            <pc:docMk/>
            <pc:sldMk cId="2640978489" sldId="303"/>
            <ac:grpSpMk id="4" creationId="{00000000-0000-0000-0000-000000000000}"/>
          </ac:grpSpMkLst>
        </pc:grpChg>
        <pc:grpChg chg="add del mod">
          <ac:chgData name="Kostas Leptokaropoulos" userId="1711f4c7-cc35-4eab-bce0-093cd0a99d7f" providerId="ADAL" clId="{E74FC935-9E70-43B9-92DD-0883EA094BCD}" dt="2023-01-31T15:33:14.885" v="11719" actId="1037"/>
          <ac:grpSpMkLst>
            <pc:docMk/>
            <pc:sldMk cId="2640978489" sldId="303"/>
            <ac:grpSpMk id="5" creationId="{00000000-0000-0000-0000-000000000000}"/>
          </ac:grpSpMkLst>
        </pc:grpChg>
        <pc:grpChg chg="add del mod">
          <ac:chgData name="Kostas Leptokaropoulos" userId="1711f4c7-cc35-4eab-bce0-093cd0a99d7f" providerId="ADAL" clId="{E74FC935-9E70-43B9-92DD-0883EA094BCD}" dt="2023-01-24T15:42:54.002" v="1859" actId="1037"/>
          <ac:grpSpMkLst>
            <pc:docMk/>
            <pc:sldMk cId="2640978489" sldId="303"/>
            <ac:grpSpMk id="6" creationId="{00000000-0000-0000-0000-000000000000}"/>
          </ac:grpSpMkLst>
        </pc:grpChg>
        <pc:grpChg chg="add del mod">
          <ac:chgData name="Kostas Leptokaropoulos" userId="1711f4c7-cc35-4eab-bce0-093cd0a99d7f" providerId="ADAL" clId="{E74FC935-9E70-43B9-92DD-0883EA094BCD}" dt="2023-01-24T15:42:54.002" v="1859" actId="1037"/>
          <ac:grpSpMkLst>
            <pc:docMk/>
            <pc:sldMk cId="2640978489" sldId="303"/>
            <ac:grpSpMk id="7" creationId="{00000000-0000-0000-0000-000000000000}"/>
          </ac:grpSpMkLst>
        </pc:grpChg>
        <pc:grpChg chg="add del mod">
          <ac:chgData name="Kostas Leptokaropoulos" userId="1711f4c7-cc35-4eab-bce0-093cd0a99d7f" providerId="ADAL" clId="{E74FC935-9E70-43B9-92DD-0883EA094BCD}" dt="2023-01-24T15:42:54.002" v="1859" actId="1037"/>
          <ac:grpSpMkLst>
            <pc:docMk/>
            <pc:sldMk cId="2640978489" sldId="303"/>
            <ac:grpSpMk id="8" creationId="{00000000-0000-0000-0000-000000000000}"/>
          </ac:grpSpMkLst>
        </pc:grpChg>
        <pc:grpChg chg="add del mod">
          <ac:chgData name="Kostas Leptokaropoulos" userId="1711f4c7-cc35-4eab-bce0-093cd0a99d7f" providerId="ADAL" clId="{E74FC935-9E70-43B9-92DD-0883EA094BCD}" dt="2023-01-31T15:32:55.284" v="11657" actId="1037"/>
          <ac:grpSpMkLst>
            <pc:docMk/>
            <pc:sldMk cId="2640978489" sldId="303"/>
            <ac:grpSpMk id="9" creationId="{00000000-0000-0000-0000-000000000000}"/>
          </ac:grpSpMkLst>
        </pc:grpChg>
        <pc:grpChg chg="add del mod">
          <ac:chgData name="Kostas Leptokaropoulos" userId="1711f4c7-cc35-4eab-bce0-093cd0a99d7f" providerId="ADAL" clId="{E74FC935-9E70-43B9-92DD-0883EA094BCD}" dt="2023-01-31T15:33:32.044" v="11755" actId="1038"/>
          <ac:grpSpMkLst>
            <pc:docMk/>
            <pc:sldMk cId="2640978489" sldId="303"/>
            <ac:grpSpMk id="11" creationId="{00000000-0000-0000-0000-000000000000}"/>
          </ac:grpSpMkLst>
        </pc:grpChg>
        <pc:grpChg chg="add del mod">
          <ac:chgData name="Kostas Leptokaropoulos" userId="1711f4c7-cc35-4eab-bce0-093cd0a99d7f" providerId="ADAL" clId="{E74FC935-9E70-43B9-92DD-0883EA094BCD}" dt="2023-01-24T15:39:21.360" v="1585"/>
          <ac:grpSpMkLst>
            <pc:docMk/>
            <pc:sldMk cId="2640978489" sldId="303"/>
            <ac:grpSpMk id="14" creationId="{6F97A2C2-0C33-EEDB-77DC-9522A42BDDC2}"/>
          </ac:grpSpMkLst>
        </pc:grpChg>
        <pc:grpChg chg="add del mod">
          <ac:chgData name="Kostas Leptokaropoulos" userId="1711f4c7-cc35-4eab-bce0-093cd0a99d7f" providerId="ADAL" clId="{E74FC935-9E70-43B9-92DD-0883EA094BCD}" dt="2023-01-24T15:39:21.360" v="1585"/>
          <ac:grpSpMkLst>
            <pc:docMk/>
            <pc:sldMk cId="2640978489" sldId="303"/>
            <ac:grpSpMk id="17" creationId="{5E6CF2AE-8ADA-4154-57FC-B4B123C4A181}"/>
          </ac:grpSpMkLst>
        </pc:grpChg>
        <pc:grpChg chg="add del mod">
          <ac:chgData name="Kostas Leptokaropoulos" userId="1711f4c7-cc35-4eab-bce0-093cd0a99d7f" providerId="ADAL" clId="{E74FC935-9E70-43B9-92DD-0883EA094BCD}" dt="2023-01-24T15:39:21.360" v="1585"/>
          <ac:grpSpMkLst>
            <pc:docMk/>
            <pc:sldMk cId="2640978489" sldId="303"/>
            <ac:grpSpMk id="20" creationId="{DB43F3C3-C199-BB53-A0DA-5BA2FCC7AA4A}"/>
          </ac:grpSpMkLst>
        </pc:grpChg>
        <pc:grpChg chg="mod">
          <ac:chgData name="Kostas Leptokaropoulos" userId="1711f4c7-cc35-4eab-bce0-093cd0a99d7f" providerId="ADAL" clId="{E74FC935-9E70-43B9-92DD-0883EA094BCD}" dt="2023-01-24T15:39:20.894" v="1584" actId="1038"/>
          <ac:grpSpMkLst>
            <pc:docMk/>
            <pc:sldMk cId="2640978489" sldId="303"/>
            <ac:grpSpMk id="21" creationId="{609759E2-E8F2-A16C-6E2F-C752A22A6898}"/>
          </ac:grpSpMkLst>
        </pc:grpChg>
        <pc:grpChg chg="mod">
          <ac:chgData name="Kostas Leptokaropoulos" userId="1711f4c7-cc35-4eab-bce0-093cd0a99d7f" providerId="ADAL" clId="{E74FC935-9E70-43B9-92DD-0883EA094BCD}" dt="2023-01-24T15:39:20.894" v="1584" actId="1038"/>
          <ac:grpSpMkLst>
            <pc:docMk/>
            <pc:sldMk cId="2640978489" sldId="303"/>
            <ac:grpSpMk id="22" creationId="{C7BACB3B-10E6-F552-A2A7-E04D7E7D6F6B}"/>
          </ac:grpSpMkLst>
        </pc:grpChg>
        <pc:grpChg chg="mod">
          <ac:chgData name="Kostas Leptokaropoulos" userId="1711f4c7-cc35-4eab-bce0-093cd0a99d7f" providerId="ADAL" clId="{E74FC935-9E70-43B9-92DD-0883EA094BCD}" dt="2023-01-24T15:39:20.894" v="1584" actId="1038"/>
          <ac:grpSpMkLst>
            <pc:docMk/>
            <pc:sldMk cId="2640978489" sldId="303"/>
            <ac:grpSpMk id="23" creationId="{E105F8F7-92DD-55CA-F4AF-2CB7A9554A2B}"/>
          </ac:grpSpMkLst>
        </pc:grpChg>
        <pc:grpChg chg="add del mod">
          <ac:chgData name="Kostas Leptokaropoulos" userId="1711f4c7-cc35-4eab-bce0-093cd0a99d7f" providerId="ADAL" clId="{E74FC935-9E70-43B9-92DD-0883EA094BCD}" dt="2023-01-24T15:39:21.360" v="1585"/>
          <ac:grpSpMkLst>
            <pc:docMk/>
            <pc:sldMk cId="2640978489" sldId="303"/>
            <ac:grpSpMk id="36" creationId="{D1289A8C-BCAA-6065-3414-AE25874F4856}"/>
          </ac:grpSpMkLst>
        </pc:grpChg>
        <pc:grpChg chg="mod">
          <ac:chgData name="Kostas Leptokaropoulos" userId="1711f4c7-cc35-4eab-bce0-093cd0a99d7f" providerId="ADAL" clId="{E74FC935-9E70-43B9-92DD-0883EA094BCD}" dt="2023-01-24T15:39:20.894" v="1584" actId="1038"/>
          <ac:grpSpMkLst>
            <pc:docMk/>
            <pc:sldMk cId="2640978489" sldId="303"/>
            <ac:grpSpMk id="37" creationId="{1AAF35ED-EEFD-6B74-C532-AF5A06BEEE83}"/>
          </ac:grpSpMkLst>
        </pc:grpChg>
        <pc:grpChg chg="mod">
          <ac:chgData name="Kostas Leptokaropoulos" userId="1711f4c7-cc35-4eab-bce0-093cd0a99d7f" providerId="ADAL" clId="{E74FC935-9E70-43B9-92DD-0883EA094BCD}" dt="2023-01-24T15:39:20.894" v="1584" actId="1038"/>
          <ac:grpSpMkLst>
            <pc:docMk/>
            <pc:sldMk cId="2640978489" sldId="303"/>
            <ac:grpSpMk id="40" creationId="{2E3002DE-239D-14FF-6275-3633E6E80917}"/>
          </ac:grpSpMkLst>
        </pc:grpChg>
        <pc:grpChg chg="mod">
          <ac:chgData name="Kostas Leptokaropoulos" userId="1711f4c7-cc35-4eab-bce0-093cd0a99d7f" providerId="ADAL" clId="{E74FC935-9E70-43B9-92DD-0883EA094BCD}" dt="2023-01-24T15:39:20.894" v="1584" actId="1038"/>
          <ac:grpSpMkLst>
            <pc:docMk/>
            <pc:sldMk cId="2640978489" sldId="303"/>
            <ac:grpSpMk id="42" creationId="{9D0B2DDB-C0C1-15DF-DE85-624E09319909}"/>
          </ac:grpSpMkLst>
        </pc:grpChg>
        <pc:grpChg chg="mod">
          <ac:chgData name="Kostas Leptokaropoulos" userId="1711f4c7-cc35-4eab-bce0-093cd0a99d7f" providerId="ADAL" clId="{E74FC935-9E70-43B9-92DD-0883EA094BCD}" dt="2023-01-24T15:39:20.894" v="1584" actId="1038"/>
          <ac:grpSpMkLst>
            <pc:docMk/>
            <pc:sldMk cId="2640978489" sldId="303"/>
            <ac:grpSpMk id="43" creationId="{307ED3FA-9C0D-C85E-4DD9-A4CD140D92AB}"/>
          </ac:grpSpMkLst>
        </pc:grpChg>
        <pc:grpChg chg="add mod">
          <ac:chgData name="Kostas Leptokaropoulos" userId="1711f4c7-cc35-4eab-bce0-093cd0a99d7f" providerId="ADAL" clId="{E74FC935-9E70-43B9-92DD-0883EA094BCD}" dt="2023-01-31T15:33:59.721" v="11831" actId="14100"/>
          <ac:grpSpMkLst>
            <pc:docMk/>
            <pc:sldMk cId="2640978489" sldId="303"/>
            <ac:grpSpMk id="54" creationId="{E6B99117-92A9-30A4-2234-85A7CF913055}"/>
          </ac:grpSpMkLst>
        </pc:grpChg>
        <pc:grpChg chg="add del mod">
          <ac:chgData name="Kostas Leptokaropoulos" userId="1711f4c7-cc35-4eab-bce0-093cd0a99d7f" providerId="ADAL" clId="{E74FC935-9E70-43B9-92DD-0883EA094BCD}" dt="2023-01-26T15:52:14.994" v="10856" actId="478"/>
          <ac:grpSpMkLst>
            <pc:docMk/>
            <pc:sldMk cId="2640978489" sldId="303"/>
            <ac:grpSpMk id="57" creationId="{2885BC39-21A5-8E45-26F4-C2CED8879B1F}"/>
          </ac:grpSpMkLst>
        </pc:grpChg>
        <pc:grpChg chg="add del mod">
          <ac:chgData name="Kostas Leptokaropoulos" userId="1711f4c7-cc35-4eab-bce0-093cd0a99d7f" providerId="ADAL" clId="{E74FC935-9E70-43B9-92DD-0883EA094BCD}" dt="2023-01-26T11:47:51.854" v="9911" actId="478"/>
          <ac:grpSpMkLst>
            <pc:docMk/>
            <pc:sldMk cId="2640978489" sldId="303"/>
            <ac:grpSpMk id="62" creationId="{17D0AFCB-D810-023C-A3F7-D18AF1F26060}"/>
          </ac:grpSpMkLst>
        </pc:grpChg>
        <pc:grpChg chg="mod">
          <ac:chgData name="Kostas Leptokaropoulos" userId="1711f4c7-cc35-4eab-bce0-093cd0a99d7f" providerId="ADAL" clId="{E74FC935-9E70-43B9-92DD-0883EA094BCD}" dt="2023-01-26T11:46:45.023" v="9906" actId="1036"/>
          <ac:grpSpMkLst>
            <pc:docMk/>
            <pc:sldMk cId="2640978489" sldId="303"/>
            <ac:grpSpMk id="63" creationId="{FABB1D8F-57E7-5927-7BF5-DC0CB819D9AC}"/>
          </ac:grpSpMkLst>
        </pc:grpChg>
        <pc:grpChg chg="mod">
          <ac:chgData name="Kostas Leptokaropoulos" userId="1711f4c7-cc35-4eab-bce0-093cd0a99d7f" providerId="ADAL" clId="{E74FC935-9E70-43B9-92DD-0883EA094BCD}" dt="2023-01-26T11:46:45.023" v="9906" actId="1036"/>
          <ac:grpSpMkLst>
            <pc:docMk/>
            <pc:sldMk cId="2640978489" sldId="303"/>
            <ac:grpSpMk id="66" creationId="{EA74938A-31A7-7472-3FAC-C995CD0591DD}"/>
          </ac:grpSpMkLst>
        </pc:grpChg>
        <pc:grpChg chg="mod">
          <ac:chgData name="Kostas Leptokaropoulos" userId="1711f4c7-cc35-4eab-bce0-093cd0a99d7f" providerId="ADAL" clId="{E74FC935-9E70-43B9-92DD-0883EA094BCD}" dt="2023-01-26T11:46:45.023" v="9906" actId="1036"/>
          <ac:grpSpMkLst>
            <pc:docMk/>
            <pc:sldMk cId="2640978489" sldId="303"/>
            <ac:grpSpMk id="67" creationId="{1B1FE11D-30EC-5A70-303B-3FD09623E140}"/>
          </ac:grpSpMkLst>
        </pc:grpChg>
        <pc:grpChg chg="add del mod">
          <ac:chgData name="Kostas Leptokaropoulos" userId="1711f4c7-cc35-4eab-bce0-093cd0a99d7f" providerId="ADAL" clId="{E74FC935-9E70-43B9-92DD-0883EA094BCD}" dt="2023-01-26T11:45:11.099" v="9846" actId="478"/>
          <ac:grpSpMkLst>
            <pc:docMk/>
            <pc:sldMk cId="2640978489" sldId="303"/>
            <ac:grpSpMk id="83" creationId="{104FE3C2-08C7-04E3-972F-B4B12A5008C8}"/>
          </ac:grpSpMkLst>
        </pc:grpChg>
        <pc:grpChg chg="mod">
          <ac:chgData name="Kostas Leptokaropoulos" userId="1711f4c7-cc35-4eab-bce0-093cd0a99d7f" providerId="ADAL" clId="{E74FC935-9E70-43B9-92DD-0883EA094BCD}" dt="2023-01-24T15:42:35.401" v="1835" actId="478"/>
          <ac:grpSpMkLst>
            <pc:docMk/>
            <pc:sldMk cId="2640978489" sldId="303"/>
            <ac:grpSpMk id="86" creationId="{6C0050E0-B6CC-9C19-8219-A0ADB0E1688D}"/>
          </ac:grpSpMkLst>
        </pc:grpChg>
        <pc:grpChg chg="mod">
          <ac:chgData name="Kostas Leptokaropoulos" userId="1711f4c7-cc35-4eab-bce0-093cd0a99d7f" providerId="ADAL" clId="{E74FC935-9E70-43B9-92DD-0883EA094BCD}" dt="2023-01-24T15:42:35.401" v="1835" actId="478"/>
          <ac:grpSpMkLst>
            <pc:docMk/>
            <pc:sldMk cId="2640978489" sldId="303"/>
            <ac:grpSpMk id="91" creationId="{52C8F489-48D7-AD1A-DDC8-52AA3FDF5626}"/>
          </ac:grpSpMkLst>
        </pc:grpChg>
        <pc:grpChg chg="mod">
          <ac:chgData name="Kostas Leptokaropoulos" userId="1711f4c7-cc35-4eab-bce0-093cd0a99d7f" providerId="ADAL" clId="{E74FC935-9E70-43B9-92DD-0883EA094BCD}" dt="2023-01-24T15:42:35.401" v="1835" actId="478"/>
          <ac:grpSpMkLst>
            <pc:docMk/>
            <pc:sldMk cId="2640978489" sldId="303"/>
            <ac:grpSpMk id="93" creationId="{72913FC9-CEC7-51AF-9DA2-BEE8FF206F0F}"/>
          </ac:grpSpMkLst>
        </pc:grpChg>
        <pc:grpChg chg="mod">
          <ac:chgData name="Kostas Leptokaropoulos" userId="1711f4c7-cc35-4eab-bce0-093cd0a99d7f" providerId="ADAL" clId="{E74FC935-9E70-43B9-92DD-0883EA094BCD}" dt="2023-01-24T15:42:35.401" v="1835" actId="478"/>
          <ac:grpSpMkLst>
            <pc:docMk/>
            <pc:sldMk cId="2640978489" sldId="303"/>
            <ac:grpSpMk id="94" creationId="{E91A7A88-2CC9-6358-7406-378F1BC93F9B}"/>
          </ac:grpSpMkLst>
        </pc:grpChg>
        <pc:picChg chg="add mod">
          <ac:chgData name="Kostas Leptokaropoulos" userId="1711f4c7-cc35-4eab-bce0-093cd0a99d7f" providerId="ADAL" clId="{E74FC935-9E70-43B9-92DD-0883EA094BCD}" dt="2023-01-31T15:33:49.539" v="11805" actId="14100"/>
          <ac:picMkLst>
            <pc:docMk/>
            <pc:sldMk cId="2640978489" sldId="303"/>
            <ac:picMk id="13" creationId="{9F81C241-9851-8D50-1DF7-E0B07D3484C0}"/>
          </ac:picMkLst>
        </pc:picChg>
        <pc:picChg chg="add del mod">
          <ac:chgData name="Kostas Leptokaropoulos" userId="1711f4c7-cc35-4eab-bce0-093cd0a99d7f" providerId="ADAL" clId="{E74FC935-9E70-43B9-92DD-0883EA094BCD}" dt="2023-01-26T15:55:07.228" v="10926" actId="478"/>
          <ac:picMkLst>
            <pc:docMk/>
            <pc:sldMk cId="2640978489" sldId="303"/>
            <ac:picMk id="14" creationId="{A6D0240B-CC74-A5D1-1456-870803C11A86}"/>
          </ac:picMkLst>
        </pc:picChg>
        <pc:picChg chg="mod">
          <ac:chgData name="Kostas Leptokaropoulos" userId="1711f4c7-cc35-4eab-bce0-093cd0a99d7f" providerId="ADAL" clId="{E74FC935-9E70-43B9-92DD-0883EA094BCD}" dt="2023-01-24T15:39:20.894" v="1584" actId="1038"/>
          <ac:picMkLst>
            <pc:docMk/>
            <pc:sldMk cId="2640978489" sldId="303"/>
            <ac:picMk id="15" creationId="{2251E150-F858-A0BC-3705-A85C7DE3DE2B}"/>
          </ac:picMkLst>
        </pc:picChg>
        <pc:picChg chg="add mod ord">
          <ac:chgData name="Kostas Leptokaropoulos" userId="1711f4c7-cc35-4eab-bce0-093cd0a99d7f" providerId="ADAL" clId="{E74FC935-9E70-43B9-92DD-0883EA094BCD}" dt="2023-01-31T15:34:09.883" v="11857" actId="14100"/>
          <ac:picMkLst>
            <pc:docMk/>
            <pc:sldMk cId="2640978489" sldId="303"/>
            <ac:picMk id="16" creationId="{F075A61E-B93F-9532-6CC1-2B7013F5B547}"/>
          </ac:picMkLst>
        </pc:picChg>
        <pc:picChg chg="mod">
          <ac:chgData name="Kostas Leptokaropoulos" userId="1711f4c7-cc35-4eab-bce0-093cd0a99d7f" providerId="ADAL" clId="{E74FC935-9E70-43B9-92DD-0883EA094BCD}" dt="2023-01-24T15:39:20.894" v="1584" actId="1038"/>
          <ac:picMkLst>
            <pc:docMk/>
            <pc:sldMk cId="2640978489" sldId="303"/>
            <ac:picMk id="18" creationId="{8D1ABE56-FD1F-56E5-C464-1902A83808CD}"/>
          </ac:picMkLst>
        </pc:picChg>
        <pc:picChg chg="mod">
          <ac:chgData name="Kostas Leptokaropoulos" userId="1711f4c7-cc35-4eab-bce0-093cd0a99d7f" providerId="ADAL" clId="{E74FC935-9E70-43B9-92DD-0883EA094BCD}" dt="2023-01-24T15:39:20.894" v="1584" actId="1038"/>
          <ac:picMkLst>
            <pc:docMk/>
            <pc:sldMk cId="2640978489" sldId="303"/>
            <ac:picMk id="26" creationId="{AA62FA64-6CA4-4D14-45F5-9D6C6C126254}"/>
          </ac:picMkLst>
        </pc:picChg>
        <pc:picChg chg="mod">
          <ac:chgData name="Kostas Leptokaropoulos" userId="1711f4c7-cc35-4eab-bce0-093cd0a99d7f" providerId="ADAL" clId="{E74FC935-9E70-43B9-92DD-0883EA094BCD}" dt="2023-01-24T15:39:20.894" v="1584" actId="1038"/>
          <ac:picMkLst>
            <pc:docMk/>
            <pc:sldMk cId="2640978489" sldId="303"/>
            <ac:picMk id="28" creationId="{17C110CD-863F-9F93-97B2-10CC33050012}"/>
          </ac:picMkLst>
        </pc:picChg>
        <pc:picChg chg="mod">
          <ac:chgData name="Kostas Leptokaropoulos" userId="1711f4c7-cc35-4eab-bce0-093cd0a99d7f" providerId="ADAL" clId="{E74FC935-9E70-43B9-92DD-0883EA094BCD}" dt="2023-01-24T15:39:20.894" v="1584" actId="1038"/>
          <ac:picMkLst>
            <pc:docMk/>
            <pc:sldMk cId="2640978489" sldId="303"/>
            <ac:picMk id="29" creationId="{E1878E96-4C02-55CD-CB91-5D5B28E006EC}"/>
          </ac:picMkLst>
        </pc:picChg>
        <pc:picChg chg="mod">
          <ac:chgData name="Kostas Leptokaropoulos" userId="1711f4c7-cc35-4eab-bce0-093cd0a99d7f" providerId="ADAL" clId="{E74FC935-9E70-43B9-92DD-0883EA094BCD}" dt="2023-01-24T15:39:20.894" v="1584" actId="1038"/>
          <ac:picMkLst>
            <pc:docMk/>
            <pc:sldMk cId="2640978489" sldId="303"/>
            <ac:picMk id="32" creationId="{A6EBDB24-D662-596A-F7D3-AACE21660CA9}"/>
          </ac:picMkLst>
        </pc:picChg>
        <pc:picChg chg="mod">
          <ac:chgData name="Kostas Leptokaropoulos" userId="1711f4c7-cc35-4eab-bce0-093cd0a99d7f" providerId="ADAL" clId="{E74FC935-9E70-43B9-92DD-0883EA094BCD}" dt="2023-01-24T15:39:20.894" v="1584" actId="1038"/>
          <ac:picMkLst>
            <pc:docMk/>
            <pc:sldMk cId="2640978489" sldId="303"/>
            <ac:picMk id="34" creationId="{1259B93B-0C3C-41CD-BE6F-5936FFF1155E}"/>
          </ac:picMkLst>
        </pc:picChg>
        <pc:picChg chg="mod">
          <ac:chgData name="Kostas Leptokaropoulos" userId="1711f4c7-cc35-4eab-bce0-093cd0a99d7f" providerId="ADAL" clId="{E74FC935-9E70-43B9-92DD-0883EA094BCD}" dt="2023-01-24T15:39:20.894" v="1584" actId="1038"/>
          <ac:picMkLst>
            <pc:docMk/>
            <pc:sldMk cId="2640978489" sldId="303"/>
            <ac:picMk id="39" creationId="{CD7075D4-4547-2028-B478-D660C8988581}"/>
          </ac:picMkLst>
        </pc:picChg>
        <pc:picChg chg="mod">
          <ac:chgData name="Kostas Leptokaropoulos" userId="1711f4c7-cc35-4eab-bce0-093cd0a99d7f" providerId="ADAL" clId="{E74FC935-9E70-43B9-92DD-0883EA094BCD}" dt="2023-01-24T15:39:20.894" v="1584" actId="1038"/>
          <ac:picMkLst>
            <pc:docMk/>
            <pc:sldMk cId="2640978489" sldId="303"/>
            <ac:picMk id="41" creationId="{F51B1E35-DB24-41B4-87AC-56083D05BF64}"/>
          </ac:picMkLst>
        </pc:picChg>
        <pc:picChg chg="mod">
          <ac:chgData name="Kostas Leptokaropoulos" userId="1711f4c7-cc35-4eab-bce0-093cd0a99d7f" providerId="ADAL" clId="{E74FC935-9E70-43B9-92DD-0883EA094BCD}" dt="2023-01-31T15:33:59.721" v="11831" actId="14100"/>
          <ac:picMkLst>
            <pc:docMk/>
            <pc:sldMk cId="2640978489" sldId="303"/>
            <ac:picMk id="55" creationId="{4C4200D6-28E9-1142-A11A-E18A381E0E46}"/>
          </ac:picMkLst>
        </pc:picChg>
        <pc:picChg chg="add del mod">
          <ac:chgData name="Kostas Leptokaropoulos" userId="1711f4c7-cc35-4eab-bce0-093cd0a99d7f" providerId="ADAL" clId="{E74FC935-9E70-43B9-92DD-0883EA094BCD}" dt="2023-01-31T15:33:28.803" v="11752" actId="1037"/>
          <ac:picMkLst>
            <pc:docMk/>
            <pc:sldMk cId="2640978489" sldId="303"/>
            <ac:picMk id="58" creationId="{00000000-0000-0000-0000-000000000000}"/>
          </ac:picMkLst>
        </pc:picChg>
        <pc:picChg chg="add del mod">
          <ac:chgData name="Kostas Leptokaropoulos" userId="1711f4c7-cc35-4eab-bce0-093cd0a99d7f" providerId="ADAL" clId="{E74FC935-9E70-43B9-92DD-0883EA094BCD}" dt="2023-01-31T15:33:51.155" v="11806" actId="1037"/>
          <ac:picMkLst>
            <pc:docMk/>
            <pc:sldMk cId="2640978489" sldId="303"/>
            <ac:picMk id="59" creationId="{ECA7547E-7C28-4FD8-821B-5A434F9B2A2F}"/>
          </ac:picMkLst>
        </pc:picChg>
        <pc:picChg chg="del mod">
          <ac:chgData name="Kostas Leptokaropoulos" userId="1711f4c7-cc35-4eab-bce0-093cd0a99d7f" providerId="ADAL" clId="{E74FC935-9E70-43B9-92DD-0883EA094BCD}" dt="2023-01-26T15:52:14.994" v="10856" actId="478"/>
          <ac:picMkLst>
            <pc:docMk/>
            <pc:sldMk cId="2640978489" sldId="303"/>
            <ac:picMk id="60" creationId="{15A4A4D2-642B-ED29-0976-A7EE640267B5}"/>
          </ac:picMkLst>
        </pc:picChg>
        <pc:picChg chg="mod">
          <ac:chgData name="Kostas Leptokaropoulos" userId="1711f4c7-cc35-4eab-bce0-093cd0a99d7f" providerId="ADAL" clId="{E74FC935-9E70-43B9-92DD-0883EA094BCD}" dt="2023-01-26T11:46:45.023" v="9906" actId="1036"/>
          <ac:picMkLst>
            <pc:docMk/>
            <pc:sldMk cId="2640978489" sldId="303"/>
            <ac:picMk id="70" creationId="{CFD97E29-7987-610A-C72B-A185D8B7805C}"/>
          </ac:picMkLst>
        </pc:picChg>
        <pc:picChg chg="mod">
          <ac:chgData name="Kostas Leptokaropoulos" userId="1711f4c7-cc35-4eab-bce0-093cd0a99d7f" providerId="ADAL" clId="{E74FC935-9E70-43B9-92DD-0883EA094BCD}" dt="2023-01-26T11:46:45.023" v="9906" actId="1036"/>
          <ac:picMkLst>
            <pc:docMk/>
            <pc:sldMk cId="2640978489" sldId="303"/>
            <ac:picMk id="72" creationId="{666DF73F-906F-D7D5-EC5B-33C1096FEA9E}"/>
          </ac:picMkLst>
        </pc:picChg>
        <pc:picChg chg="mod">
          <ac:chgData name="Kostas Leptokaropoulos" userId="1711f4c7-cc35-4eab-bce0-093cd0a99d7f" providerId="ADAL" clId="{E74FC935-9E70-43B9-92DD-0883EA094BCD}" dt="2023-01-26T11:46:45.023" v="9906" actId="1036"/>
          <ac:picMkLst>
            <pc:docMk/>
            <pc:sldMk cId="2640978489" sldId="303"/>
            <ac:picMk id="73" creationId="{D0C07803-522F-2D55-ADCF-84521E06E543}"/>
          </ac:picMkLst>
        </pc:picChg>
        <pc:picChg chg="mod">
          <ac:chgData name="Kostas Leptokaropoulos" userId="1711f4c7-cc35-4eab-bce0-093cd0a99d7f" providerId="ADAL" clId="{E74FC935-9E70-43B9-92DD-0883EA094BCD}" dt="2023-01-26T11:46:45.023" v="9906" actId="1036"/>
          <ac:picMkLst>
            <pc:docMk/>
            <pc:sldMk cId="2640978489" sldId="303"/>
            <ac:picMk id="76" creationId="{5B22C5CB-96A3-D284-67EA-A1FDE3528731}"/>
          </ac:picMkLst>
        </pc:picChg>
        <pc:picChg chg="mod">
          <ac:chgData name="Kostas Leptokaropoulos" userId="1711f4c7-cc35-4eab-bce0-093cd0a99d7f" providerId="ADAL" clId="{E74FC935-9E70-43B9-92DD-0883EA094BCD}" dt="2023-01-26T11:46:45.023" v="9906" actId="1036"/>
          <ac:picMkLst>
            <pc:docMk/>
            <pc:sldMk cId="2640978489" sldId="303"/>
            <ac:picMk id="78" creationId="{10E32CAE-610E-8B85-45A4-A9D9ACF1AC8B}"/>
          </ac:picMkLst>
        </pc:picChg>
        <pc:picChg chg="del">
          <ac:chgData name="Kostas Leptokaropoulos" userId="1711f4c7-cc35-4eab-bce0-093cd0a99d7f" providerId="ADAL" clId="{E74FC935-9E70-43B9-92DD-0883EA094BCD}" dt="2023-01-26T11:32:47.181" v="9617" actId="478"/>
          <ac:picMkLst>
            <pc:docMk/>
            <pc:sldMk cId="2640978489" sldId="303"/>
            <ac:picMk id="87" creationId="{00000000-0000-0000-0000-000000000000}"/>
          </ac:picMkLst>
        </pc:picChg>
        <pc:picChg chg="add del mod modCrop">
          <ac:chgData name="Kostas Leptokaropoulos" userId="1711f4c7-cc35-4eab-bce0-093cd0a99d7f" providerId="ADAL" clId="{E74FC935-9E70-43B9-92DD-0883EA094BCD}" dt="2023-01-24T15:42:43.056" v="1836" actId="732"/>
          <ac:picMkLst>
            <pc:docMk/>
            <pc:sldMk cId="2640978489" sldId="303"/>
            <ac:picMk id="89" creationId="{643D464E-D5D8-FCCA-7C09-BD337FD44C60}"/>
          </ac:picMkLst>
        </pc:picChg>
        <pc:picChg chg="del">
          <ac:chgData name="Kostas Leptokaropoulos" userId="1711f4c7-cc35-4eab-bce0-093cd0a99d7f" providerId="ADAL" clId="{E74FC935-9E70-43B9-92DD-0883EA094BCD}" dt="2023-01-26T11:32:51.583" v="9620" actId="478"/>
          <ac:picMkLst>
            <pc:docMk/>
            <pc:sldMk cId="2640978489" sldId="303"/>
            <ac:picMk id="90" creationId="{00000000-0000-0000-0000-000000000000}"/>
          </ac:picMkLst>
        </pc:picChg>
        <pc:picChg chg="add del mod">
          <ac:chgData name="Kostas Leptokaropoulos" userId="1711f4c7-cc35-4eab-bce0-093cd0a99d7f" providerId="ADAL" clId="{E74FC935-9E70-43B9-92DD-0883EA094BCD}" dt="2023-01-24T15:42:35.401" v="1835" actId="478"/>
          <ac:picMkLst>
            <pc:docMk/>
            <pc:sldMk cId="2640978489" sldId="303"/>
            <ac:picMk id="92" creationId="{908EBCD8-BDAE-130B-5E79-A672CC73F51A}"/>
          </ac:picMkLst>
        </pc:picChg>
        <pc:picChg chg="del">
          <ac:chgData name="Kostas Leptokaropoulos" userId="1711f4c7-cc35-4eab-bce0-093cd0a99d7f" providerId="ADAL" clId="{E74FC935-9E70-43B9-92DD-0883EA094BCD}" dt="2023-01-26T11:32:50.258" v="9619" actId="478"/>
          <ac:picMkLst>
            <pc:docMk/>
            <pc:sldMk cId="2640978489" sldId="303"/>
            <ac:picMk id="108" creationId="{00000000-0000-0000-0000-000000000000}"/>
          </ac:picMkLst>
        </pc:picChg>
        <pc:picChg chg="del">
          <ac:chgData name="Kostas Leptokaropoulos" userId="1711f4c7-cc35-4eab-bce0-093cd0a99d7f" providerId="ADAL" clId="{E74FC935-9E70-43B9-92DD-0883EA094BCD}" dt="2023-01-26T11:32:48.888" v="9618" actId="478"/>
          <ac:picMkLst>
            <pc:docMk/>
            <pc:sldMk cId="2640978489" sldId="303"/>
            <ac:picMk id="113" creationId="{00000000-0000-0000-0000-000000000000}"/>
          </ac:picMkLst>
        </pc:picChg>
        <pc:picChg chg="mod">
          <ac:chgData name="Kostas Leptokaropoulos" userId="1711f4c7-cc35-4eab-bce0-093cd0a99d7f" providerId="ADAL" clId="{E74FC935-9E70-43B9-92DD-0883EA094BCD}" dt="2023-01-26T16:42:34.410" v="11101" actId="1036"/>
          <ac:picMkLst>
            <pc:docMk/>
            <pc:sldMk cId="2640978489" sldId="303"/>
            <ac:picMk id="181" creationId="{00000000-0000-0000-0000-000000000000}"/>
          </ac:picMkLst>
        </pc:picChg>
        <pc:cxnChg chg="add del mod">
          <ac:chgData name="Kostas Leptokaropoulos" userId="1711f4c7-cc35-4eab-bce0-093cd0a99d7f" providerId="ADAL" clId="{E74FC935-9E70-43B9-92DD-0883EA094BCD}" dt="2023-01-24T15:39:21.360" v="1585"/>
          <ac:cxnSpMkLst>
            <pc:docMk/>
            <pc:sldMk cId="2640978489" sldId="303"/>
            <ac:cxnSpMk id="12" creationId="{7D6D1952-897E-8EF7-8EE6-C0E45168DA31}"/>
          </ac:cxnSpMkLst>
        </pc:cxnChg>
        <pc:cxnChg chg="add del mod">
          <ac:chgData name="Kostas Leptokaropoulos" userId="1711f4c7-cc35-4eab-bce0-093cd0a99d7f" providerId="ADAL" clId="{E74FC935-9E70-43B9-92DD-0883EA094BCD}" dt="2023-01-24T15:39:21.360" v="1585"/>
          <ac:cxnSpMkLst>
            <pc:docMk/>
            <pc:sldMk cId="2640978489" sldId="303"/>
            <ac:cxnSpMk id="13" creationId="{AA628E22-4758-FF96-DFA2-DFC3A228D24A}"/>
          </ac:cxnSpMkLst>
        </pc:cxnChg>
        <pc:cxnChg chg="mod">
          <ac:chgData name="Kostas Leptokaropoulos" userId="1711f4c7-cc35-4eab-bce0-093cd0a99d7f" providerId="ADAL" clId="{E74FC935-9E70-43B9-92DD-0883EA094BCD}" dt="2023-01-24T15:39:20.894" v="1584" actId="1038"/>
          <ac:cxnSpMkLst>
            <pc:docMk/>
            <pc:sldMk cId="2640978489" sldId="303"/>
            <ac:cxnSpMk id="24" creationId="{17401C21-C32D-D3C5-144B-263AA962A635}"/>
          </ac:cxnSpMkLst>
        </pc:cxnChg>
        <pc:cxnChg chg="mod">
          <ac:chgData name="Kostas Leptokaropoulos" userId="1711f4c7-cc35-4eab-bce0-093cd0a99d7f" providerId="ADAL" clId="{E74FC935-9E70-43B9-92DD-0883EA094BCD}" dt="2023-01-24T15:39:20.894" v="1584" actId="1038"/>
          <ac:cxnSpMkLst>
            <pc:docMk/>
            <pc:sldMk cId="2640978489" sldId="303"/>
            <ac:cxnSpMk id="27" creationId="{33E5EFA2-78A6-B4A3-4101-E7370C4CAC34}"/>
          </ac:cxnSpMkLst>
        </pc:cxnChg>
        <pc:cxnChg chg="mod">
          <ac:chgData name="Kostas Leptokaropoulos" userId="1711f4c7-cc35-4eab-bce0-093cd0a99d7f" providerId="ADAL" clId="{E74FC935-9E70-43B9-92DD-0883EA094BCD}" dt="2023-01-24T15:39:20.894" v="1584" actId="1038"/>
          <ac:cxnSpMkLst>
            <pc:docMk/>
            <pc:sldMk cId="2640978489" sldId="303"/>
            <ac:cxnSpMk id="30" creationId="{925123C6-405D-F4A2-C973-68F90BAC40A9}"/>
          </ac:cxnSpMkLst>
        </pc:cxnChg>
        <pc:cxnChg chg="mod">
          <ac:chgData name="Kostas Leptokaropoulos" userId="1711f4c7-cc35-4eab-bce0-093cd0a99d7f" providerId="ADAL" clId="{E74FC935-9E70-43B9-92DD-0883EA094BCD}" dt="2023-01-24T15:39:20.894" v="1584" actId="1038"/>
          <ac:cxnSpMkLst>
            <pc:docMk/>
            <pc:sldMk cId="2640978489" sldId="303"/>
            <ac:cxnSpMk id="31" creationId="{57EDB3B9-4E7A-7132-211B-74D7DAF6F786}"/>
          </ac:cxnSpMkLst>
        </pc:cxnChg>
        <pc:cxnChg chg="mod">
          <ac:chgData name="Kostas Leptokaropoulos" userId="1711f4c7-cc35-4eab-bce0-093cd0a99d7f" providerId="ADAL" clId="{E74FC935-9E70-43B9-92DD-0883EA094BCD}" dt="2023-01-24T15:39:20.894" v="1584" actId="1038"/>
          <ac:cxnSpMkLst>
            <pc:docMk/>
            <pc:sldMk cId="2640978489" sldId="303"/>
            <ac:cxnSpMk id="44" creationId="{1B76FEC1-75EB-3507-71EA-654008047AF2}"/>
          </ac:cxnSpMkLst>
        </pc:cxnChg>
        <pc:cxnChg chg="mod">
          <ac:chgData name="Kostas Leptokaropoulos" userId="1711f4c7-cc35-4eab-bce0-093cd0a99d7f" providerId="ADAL" clId="{E74FC935-9E70-43B9-92DD-0883EA094BCD}" dt="2023-01-24T15:39:20.894" v="1584" actId="1038"/>
          <ac:cxnSpMkLst>
            <pc:docMk/>
            <pc:sldMk cId="2640978489" sldId="303"/>
            <ac:cxnSpMk id="45" creationId="{0BE77BF1-FE5C-ED83-D96F-59809AE29903}"/>
          </ac:cxnSpMkLst>
        </pc:cxnChg>
        <pc:cxnChg chg="mod">
          <ac:chgData name="Kostas Leptokaropoulos" userId="1711f4c7-cc35-4eab-bce0-093cd0a99d7f" providerId="ADAL" clId="{E74FC935-9E70-43B9-92DD-0883EA094BCD}" dt="2023-01-24T15:39:20.894" v="1584" actId="1038"/>
          <ac:cxnSpMkLst>
            <pc:docMk/>
            <pc:sldMk cId="2640978489" sldId="303"/>
            <ac:cxnSpMk id="46" creationId="{A24CC1A2-BAEB-6893-25A0-C38AD7F61A02}"/>
          </ac:cxnSpMkLst>
        </pc:cxnChg>
        <pc:cxnChg chg="add del mod">
          <ac:chgData name="Kostas Leptokaropoulos" userId="1711f4c7-cc35-4eab-bce0-093cd0a99d7f" providerId="ADAL" clId="{E74FC935-9E70-43B9-92DD-0883EA094BCD}" dt="2023-01-24T15:39:21.360" v="1585"/>
          <ac:cxnSpMkLst>
            <pc:docMk/>
            <pc:sldMk cId="2640978489" sldId="303"/>
            <ac:cxnSpMk id="50" creationId="{3817991F-2BA2-50F0-01C9-3BB0F34AB345}"/>
          </ac:cxnSpMkLst>
        </pc:cxnChg>
        <pc:cxnChg chg="add del mod">
          <ac:chgData name="Kostas Leptokaropoulos" userId="1711f4c7-cc35-4eab-bce0-093cd0a99d7f" providerId="ADAL" clId="{E74FC935-9E70-43B9-92DD-0883EA094BCD}" dt="2023-01-24T15:39:21.360" v="1585"/>
          <ac:cxnSpMkLst>
            <pc:docMk/>
            <pc:sldMk cId="2640978489" sldId="303"/>
            <ac:cxnSpMk id="53" creationId="{E63F8F96-3C62-774B-C8D4-F6B22B2A99CB}"/>
          </ac:cxnSpMkLst>
        </pc:cxnChg>
        <pc:cxnChg chg="mod">
          <ac:chgData name="Kostas Leptokaropoulos" userId="1711f4c7-cc35-4eab-bce0-093cd0a99d7f" providerId="ADAL" clId="{E74FC935-9E70-43B9-92DD-0883EA094BCD}" dt="2023-01-26T11:46:45.023" v="9906" actId="1036"/>
          <ac:cxnSpMkLst>
            <pc:docMk/>
            <pc:sldMk cId="2640978489" sldId="303"/>
            <ac:cxnSpMk id="68" creationId="{E5F473A3-2C1A-58DF-1A59-A7599150154C}"/>
          </ac:cxnSpMkLst>
        </pc:cxnChg>
        <pc:cxnChg chg="mod">
          <ac:chgData name="Kostas Leptokaropoulos" userId="1711f4c7-cc35-4eab-bce0-093cd0a99d7f" providerId="ADAL" clId="{E74FC935-9E70-43B9-92DD-0883EA094BCD}" dt="2023-01-26T11:46:45.023" v="9906" actId="1036"/>
          <ac:cxnSpMkLst>
            <pc:docMk/>
            <pc:sldMk cId="2640978489" sldId="303"/>
            <ac:cxnSpMk id="71" creationId="{2C3C64E8-7C19-191E-4477-673DCBA143CC}"/>
          </ac:cxnSpMkLst>
        </pc:cxnChg>
        <pc:cxnChg chg="mod">
          <ac:chgData name="Kostas Leptokaropoulos" userId="1711f4c7-cc35-4eab-bce0-093cd0a99d7f" providerId="ADAL" clId="{E74FC935-9E70-43B9-92DD-0883EA094BCD}" dt="2023-01-26T11:46:45.023" v="9906" actId="1036"/>
          <ac:cxnSpMkLst>
            <pc:docMk/>
            <pc:sldMk cId="2640978489" sldId="303"/>
            <ac:cxnSpMk id="74" creationId="{3909A331-B1AD-4E83-BE88-B5C86AE353FE}"/>
          </ac:cxnSpMkLst>
        </pc:cxnChg>
        <pc:cxnChg chg="mod">
          <ac:chgData name="Kostas Leptokaropoulos" userId="1711f4c7-cc35-4eab-bce0-093cd0a99d7f" providerId="ADAL" clId="{E74FC935-9E70-43B9-92DD-0883EA094BCD}" dt="2023-01-26T11:46:45.023" v="9906" actId="1036"/>
          <ac:cxnSpMkLst>
            <pc:docMk/>
            <pc:sldMk cId="2640978489" sldId="303"/>
            <ac:cxnSpMk id="75" creationId="{55620828-E067-408B-FA9D-F2B5C26D5E02}"/>
          </ac:cxnSpMkLst>
        </pc:cxnChg>
        <pc:cxnChg chg="mod">
          <ac:chgData name="Kostas Leptokaropoulos" userId="1711f4c7-cc35-4eab-bce0-093cd0a99d7f" providerId="ADAL" clId="{E74FC935-9E70-43B9-92DD-0883EA094BCD}" dt="2023-01-24T15:42:35.401" v="1835" actId="478"/>
          <ac:cxnSpMkLst>
            <pc:docMk/>
            <pc:sldMk cId="2640978489" sldId="303"/>
            <ac:cxnSpMk id="95" creationId="{1EC98BE0-8FE4-A065-B20C-7CE4D7EFDA09}"/>
          </ac:cxnSpMkLst>
        </pc:cxnChg>
        <pc:cxnChg chg="mod">
          <ac:chgData name="Kostas Leptokaropoulos" userId="1711f4c7-cc35-4eab-bce0-093cd0a99d7f" providerId="ADAL" clId="{E74FC935-9E70-43B9-92DD-0883EA094BCD}" dt="2023-01-24T15:42:35.401" v="1835" actId="478"/>
          <ac:cxnSpMkLst>
            <pc:docMk/>
            <pc:sldMk cId="2640978489" sldId="303"/>
            <ac:cxnSpMk id="96" creationId="{A4F4108C-3A9D-B241-AEEA-7D021C80985F}"/>
          </ac:cxnSpMkLst>
        </pc:cxnChg>
        <pc:cxnChg chg="mod">
          <ac:chgData name="Kostas Leptokaropoulos" userId="1711f4c7-cc35-4eab-bce0-093cd0a99d7f" providerId="ADAL" clId="{E74FC935-9E70-43B9-92DD-0883EA094BCD}" dt="2023-01-24T15:42:35.401" v="1835" actId="478"/>
          <ac:cxnSpMkLst>
            <pc:docMk/>
            <pc:sldMk cId="2640978489" sldId="303"/>
            <ac:cxnSpMk id="97" creationId="{CCEBBD16-C542-DF98-C3D3-F352657DB2E6}"/>
          </ac:cxnSpMkLst>
        </pc:cxnChg>
        <pc:cxnChg chg="del">
          <ac:chgData name="Kostas Leptokaropoulos" userId="1711f4c7-cc35-4eab-bce0-093cd0a99d7f" providerId="ADAL" clId="{E74FC935-9E70-43B9-92DD-0883EA094BCD}" dt="2023-01-26T11:33:30.588" v="9629" actId="478"/>
          <ac:cxnSpMkLst>
            <pc:docMk/>
            <pc:sldMk cId="2640978489" sldId="303"/>
            <ac:cxnSpMk id="180" creationId="{00000000-0000-0000-0000-000000000000}"/>
          </ac:cxnSpMkLst>
        </pc:cxnChg>
      </pc:sldChg>
      <pc:sldChg chg="addSp delSp modSp add del mod modAnim">
        <pc:chgData name="Kostas Leptokaropoulos" userId="1711f4c7-cc35-4eab-bce0-093cd0a99d7f" providerId="ADAL" clId="{E74FC935-9E70-43B9-92DD-0883EA094BCD}" dt="2023-01-24T15:43:50.830" v="1930" actId="47"/>
        <pc:sldMkLst>
          <pc:docMk/>
          <pc:sldMk cId="4201897478" sldId="304"/>
        </pc:sldMkLst>
        <pc:spChg chg="mod">
          <ac:chgData name="Kostas Leptokaropoulos" userId="1711f4c7-cc35-4eab-bce0-093cd0a99d7f" providerId="ADAL" clId="{E74FC935-9E70-43B9-92DD-0883EA094BCD}" dt="2023-01-24T15:39:58.490" v="1756" actId="14100"/>
          <ac:spMkLst>
            <pc:docMk/>
            <pc:sldMk cId="4201897478" sldId="304"/>
            <ac:spMk id="136" creationId="{00000000-0000-0000-0000-000000000000}"/>
          </ac:spMkLst>
        </pc:spChg>
        <pc:spChg chg="mod">
          <ac:chgData name="Kostas Leptokaropoulos" userId="1711f4c7-cc35-4eab-bce0-093cd0a99d7f" providerId="ADAL" clId="{E74FC935-9E70-43B9-92DD-0883EA094BCD}" dt="2023-01-24T15:39:58.490" v="1756" actId="14100"/>
          <ac:spMkLst>
            <pc:docMk/>
            <pc:sldMk cId="4201897478" sldId="304"/>
            <ac:spMk id="139" creationId="{00000000-0000-0000-0000-000000000000}"/>
          </ac:spMkLst>
        </pc:spChg>
        <pc:spChg chg="mod">
          <ac:chgData name="Kostas Leptokaropoulos" userId="1711f4c7-cc35-4eab-bce0-093cd0a99d7f" providerId="ADAL" clId="{E74FC935-9E70-43B9-92DD-0883EA094BCD}" dt="2023-01-24T15:39:58.490" v="1756" actId="14100"/>
          <ac:spMkLst>
            <pc:docMk/>
            <pc:sldMk cId="4201897478" sldId="304"/>
            <ac:spMk id="152" creationId="{00000000-0000-0000-0000-000000000000}"/>
          </ac:spMkLst>
        </pc:spChg>
        <pc:spChg chg="mod">
          <ac:chgData name="Kostas Leptokaropoulos" userId="1711f4c7-cc35-4eab-bce0-093cd0a99d7f" providerId="ADAL" clId="{E74FC935-9E70-43B9-92DD-0883EA094BCD}" dt="2023-01-24T15:39:58.490" v="1756" actId="14100"/>
          <ac:spMkLst>
            <pc:docMk/>
            <pc:sldMk cId="4201897478" sldId="304"/>
            <ac:spMk id="153" creationId="{00000000-0000-0000-0000-000000000000}"/>
          </ac:spMkLst>
        </pc:spChg>
        <pc:spChg chg="mod">
          <ac:chgData name="Kostas Leptokaropoulos" userId="1711f4c7-cc35-4eab-bce0-093cd0a99d7f" providerId="ADAL" clId="{E74FC935-9E70-43B9-92DD-0883EA094BCD}" dt="2023-01-24T15:39:58.490" v="1756" actId="14100"/>
          <ac:spMkLst>
            <pc:docMk/>
            <pc:sldMk cId="4201897478" sldId="304"/>
            <ac:spMk id="154" creationId="{00000000-0000-0000-0000-000000000000}"/>
          </ac:spMkLst>
        </pc:spChg>
        <pc:spChg chg="mod">
          <ac:chgData name="Kostas Leptokaropoulos" userId="1711f4c7-cc35-4eab-bce0-093cd0a99d7f" providerId="ADAL" clId="{E74FC935-9E70-43B9-92DD-0883EA094BCD}" dt="2023-01-24T15:39:58.490" v="1756" actId="14100"/>
          <ac:spMkLst>
            <pc:docMk/>
            <pc:sldMk cId="4201897478" sldId="304"/>
            <ac:spMk id="158" creationId="{00000000-0000-0000-0000-000000000000}"/>
          </ac:spMkLst>
        </pc:spChg>
        <pc:spChg chg="mod">
          <ac:chgData name="Kostas Leptokaropoulos" userId="1711f4c7-cc35-4eab-bce0-093cd0a99d7f" providerId="ADAL" clId="{E74FC935-9E70-43B9-92DD-0883EA094BCD}" dt="2023-01-24T15:39:58.490" v="1756" actId="14100"/>
          <ac:spMkLst>
            <pc:docMk/>
            <pc:sldMk cId="4201897478" sldId="304"/>
            <ac:spMk id="159" creationId="{00000000-0000-0000-0000-000000000000}"/>
          </ac:spMkLst>
        </pc:spChg>
        <pc:spChg chg="mod">
          <ac:chgData name="Kostas Leptokaropoulos" userId="1711f4c7-cc35-4eab-bce0-093cd0a99d7f" providerId="ADAL" clId="{E74FC935-9E70-43B9-92DD-0883EA094BCD}" dt="2023-01-24T15:39:58.490" v="1756" actId="14100"/>
          <ac:spMkLst>
            <pc:docMk/>
            <pc:sldMk cId="4201897478" sldId="304"/>
            <ac:spMk id="160" creationId="{00000000-0000-0000-0000-000000000000}"/>
          </ac:spMkLst>
        </pc:spChg>
        <pc:spChg chg="mod">
          <ac:chgData name="Kostas Leptokaropoulos" userId="1711f4c7-cc35-4eab-bce0-093cd0a99d7f" providerId="ADAL" clId="{E74FC935-9E70-43B9-92DD-0883EA094BCD}" dt="2023-01-24T15:39:58.490" v="1756" actId="14100"/>
          <ac:spMkLst>
            <pc:docMk/>
            <pc:sldMk cId="4201897478" sldId="304"/>
            <ac:spMk id="163" creationId="{00000000-0000-0000-0000-000000000000}"/>
          </ac:spMkLst>
        </pc:spChg>
        <pc:grpChg chg="add del mod">
          <ac:chgData name="Kostas Leptokaropoulos" userId="1711f4c7-cc35-4eab-bce0-093cd0a99d7f" providerId="ADAL" clId="{E74FC935-9E70-43B9-92DD-0883EA094BCD}" dt="2023-01-24T15:39:58.490" v="1756" actId="14100"/>
          <ac:grpSpMkLst>
            <pc:docMk/>
            <pc:sldMk cId="4201897478" sldId="304"/>
            <ac:grpSpMk id="18" creationId="{00000000-0000-0000-0000-000000000000}"/>
          </ac:grpSpMkLst>
        </pc:grpChg>
        <pc:grpChg chg="add del mod">
          <ac:chgData name="Kostas Leptokaropoulos" userId="1711f4c7-cc35-4eab-bce0-093cd0a99d7f" providerId="ADAL" clId="{E74FC935-9E70-43B9-92DD-0883EA094BCD}" dt="2023-01-24T15:39:58.490" v="1756" actId="14100"/>
          <ac:grpSpMkLst>
            <pc:docMk/>
            <pc:sldMk cId="4201897478" sldId="304"/>
            <ac:grpSpMk id="19" creationId="{00000000-0000-0000-0000-000000000000}"/>
          </ac:grpSpMkLst>
        </pc:grpChg>
        <pc:grpChg chg="add del mod">
          <ac:chgData name="Kostas Leptokaropoulos" userId="1711f4c7-cc35-4eab-bce0-093cd0a99d7f" providerId="ADAL" clId="{E74FC935-9E70-43B9-92DD-0883EA094BCD}" dt="2023-01-24T15:39:58.490" v="1756" actId="14100"/>
          <ac:grpSpMkLst>
            <pc:docMk/>
            <pc:sldMk cId="4201897478" sldId="304"/>
            <ac:grpSpMk id="20" creationId="{00000000-0000-0000-0000-000000000000}"/>
          </ac:grpSpMkLst>
        </pc:grpChg>
        <pc:grpChg chg="mod">
          <ac:chgData name="Kostas Leptokaropoulos" userId="1711f4c7-cc35-4eab-bce0-093cd0a99d7f" providerId="ADAL" clId="{E74FC935-9E70-43B9-92DD-0883EA094BCD}" dt="2023-01-24T15:39:58.490" v="1756" actId="14100"/>
          <ac:grpSpMkLst>
            <pc:docMk/>
            <pc:sldMk cId="4201897478" sldId="304"/>
            <ac:grpSpMk id="21" creationId="{00000000-0000-0000-0000-000000000000}"/>
          </ac:grpSpMkLst>
        </pc:grpChg>
        <pc:grpChg chg="mod">
          <ac:chgData name="Kostas Leptokaropoulos" userId="1711f4c7-cc35-4eab-bce0-093cd0a99d7f" providerId="ADAL" clId="{E74FC935-9E70-43B9-92DD-0883EA094BCD}" dt="2023-01-24T15:39:58.490" v="1756" actId="14100"/>
          <ac:grpSpMkLst>
            <pc:docMk/>
            <pc:sldMk cId="4201897478" sldId="304"/>
            <ac:grpSpMk id="22" creationId="{00000000-0000-0000-0000-000000000000}"/>
          </ac:grpSpMkLst>
        </pc:grpChg>
        <pc:grpChg chg="mod">
          <ac:chgData name="Kostas Leptokaropoulos" userId="1711f4c7-cc35-4eab-bce0-093cd0a99d7f" providerId="ADAL" clId="{E74FC935-9E70-43B9-92DD-0883EA094BCD}" dt="2023-01-24T15:39:58.490" v="1756" actId="14100"/>
          <ac:grpSpMkLst>
            <pc:docMk/>
            <pc:sldMk cId="4201897478" sldId="304"/>
            <ac:grpSpMk id="23" creationId="{00000000-0000-0000-0000-000000000000}"/>
          </ac:grpSpMkLst>
        </pc:grpChg>
        <pc:grpChg chg="mod">
          <ac:chgData name="Kostas Leptokaropoulos" userId="1711f4c7-cc35-4eab-bce0-093cd0a99d7f" providerId="ADAL" clId="{E74FC935-9E70-43B9-92DD-0883EA094BCD}" dt="2023-01-24T15:39:58.490" v="1756" actId="14100"/>
          <ac:grpSpMkLst>
            <pc:docMk/>
            <pc:sldMk cId="4201897478" sldId="304"/>
            <ac:grpSpMk id="24" creationId="{00000000-0000-0000-0000-000000000000}"/>
          </ac:grpSpMkLst>
        </pc:grpChg>
        <pc:grpChg chg="add del mod">
          <ac:chgData name="Kostas Leptokaropoulos" userId="1711f4c7-cc35-4eab-bce0-093cd0a99d7f" providerId="ADAL" clId="{E74FC935-9E70-43B9-92DD-0883EA094BCD}" dt="2023-01-24T15:39:58.490" v="1756" actId="14100"/>
          <ac:grpSpMkLst>
            <pc:docMk/>
            <pc:sldMk cId="4201897478" sldId="304"/>
            <ac:grpSpMk id="25" creationId="{00000000-0000-0000-0000-000000000000}"/>
          </ac:grpSpMkLst>
        </pc:grpChg>
        <pc:grpChg chg="mod">
          <ac:chgData name="Kostas Leptokaropoulos" userId="1711f4c7-cc35-4eab-bce0-093cd0a99d7f" providerId="ADAL" clId="{E74FC935-9E70-43B9-92DD-0883EA094BCD}" dt="2023-01-24T15:39:58.490" v="1756" actId="14100"/>
          <ac:grpSpMkLst>
            <pc:docMk/>
            <pc:sldMk cId="4201897478" sldId="304"/>
            <ac:grpSpMk id="134" creationId="{00000000-0000-0000-0000-000000000000}"/>
          </ac:grpSpMkLst>
        </pc:grpChg>
        <pc:grpChg chg="mod">
          <ac:chgData name="Kostas Leptokaropoulos" userId="1711f4c7-cc35-4eab-bce0-093cd0a99d7f" providerId="ADAL" clId="{E74FC935-9E70-43B9-92DD-0883EA094BCD}" dt="2023-01-24T15:39:58.490" v="1756" actId="14100"/>
          <ac:grpSpMkLst>
            <pc:docMk/>
            <pc:sldMk cId="4201897478" sldId="304"/>
            <ac:grpSpMk id="137" creationId="{00000000-0000-0000-0000-000000000000}"/>
          </ac:grpSpMkLst>
        </pc:grpChg>
        <pc:grpChg chg="mod">
          <ac:chgData name="Kostas Leptokaropoulos" userId="1711f4c7-cc35-4eab-bce0-093cd0a99d7f" providerId="ADAL" clId="{E74FC935-9E70-43B9-92DD-0883EA094BCD}" dt="2023-01-24T15:39:58.490" v="1756" actId="14100"/>
          <ac:grpSpMkLst>
            <pc:docMk/>
            <pc:sldMk cId="4201897478" sldId="304"/>
            <ac:grpSpMk id="140" creationId="{00000000-0000-0000-0000-000000000000}"/>
          </ac:grpSpMkLst>
        </pc:grpChg>
        <pc:picChg chg="mod">
          <ac:chgData name="Kostas Leptokaropoulos" userId="1711f4c7-cc35-4eab-bce0-093cd0a99d7f" providerId="ADAL" clId="{E74FC935-9E70-43B9-92DD-0883EA094BCD}" dt="2023-01-24T15:39:58.490" v="1756" actId="14100"/>
          <ac:picMkLst>
            <pc:docMk/>
            <pc:sldMk cId="4201897478" sldId="304"/>
            <ac:picMk id="135" creationId="{00000000-0000-0000-0000-000000000000}"/>
          </ac:picMkLst>
        </pc:picChg>
        <pc:picChg chg="mod">
          <ac:chgData name="Kostas Leptokaropoulos" userId="1711f4c7-cc35-4eab-bce0-093cd0a99d7f" providerId="ADAL" clId="{E74FC935-9E70-43B9-92DD-0883EA094BCD}" dt="2023-01-24T15:39:58.490" v="1756" actId="14100"/>
          <ac:picMkLst>
            <pc:docMk/>
            <pc:sldMk cId="4201897478" sldId="304"/>
            <ac:picMk id="138" creationId="{00000000-0000-0000-0000-000000000000}"/>
          </ac:picMkLst>
        </pc:picChg>
        <pc:picChg chg="mod">
          <ac:chgData name="Kostas Leptokaropoulos" userId="1711f4c7-cc35-4eab-bce0-093cd0a99d7f" providerId="ADAL" clId="{E74FC935-9E70-43B9-92DD-0883EA094BCD}" dt="2023-01-24T15:39:58.490" v="1756" actId="14100"/>
          <ac:picMkLst>
            <pc:docMk/>
            <pc:sldMk cId="4201897478" sldId="304"/>
            <ac:picMk id="141" creationId="{00000000-0000-0000-0000-000000000000}"/>
          </ac:picMkLst>
        </pc:picChg>
        <pc:picChg chg="mod">
          <ac:chgData name="Kostas Leptokaropoulos" userId="1711f4c7-cc35-4eab-bce0-093cd0a99d7f" providerId="ADAL" clId="{E74FC935-9E70-43B9-92DD-0883EA094BCD}" dt="2023-01-24T15:39:58.490" v="1756" actId="14100"/>
          <ac:picMkLst>
            <pc:docMk/>
            <pc:sldMk cId="4201897478" sldId="304"/>
            <ac:picMk id="143" creationId="{00000000-0000-0000-0000-000000000000}"/>
          </ac:picMkLst>
        </pc:picChg>
        <pc:picChg chg="mod">
          <ac:chgData name="Kostas Leptokaropoulos" userId="1711f4c7-cc35-4eab-bce0-093cd0a99d7f" providerId="ADAL" clId="{E74FC935-9E70-43B9-92DD-0883EA094BCD}" dt="2023-01-24T15:39:58.490" v="1756" actId="14100"/>
          <ac:picMkLst>
            <pc:docMk/>
            <pc:sldMk cId="4201897478" sldId="304"/>
            <ac:picMk id="144" creationId="{00000000-0000-0000-0000-000000000000}"/>
          </ac:picMkLst>
        </pc:picChg>
        <pc:picChg chg="mod">
          <ac:chgData name="Kostas Leptokaropoulos" userId="1711f4c7-cc35-4eab-bce0-093cd0a99d7f" providerId="ADAL" clId="{E74FC935-9E70-43B9-92DD-0883EA094BCD}" dt="2023-01-24T15:39:58.490" v="1756" actId="14100"/>
          <ac:picMkLst>
            <pc:docMk/>
            <pc:sldMk cId="4201897478" sldId="304"/>
            <ac:picMk id="149" creationId="{00000000-0000-0000-0000-000000000000}"/>
          </ac:picMkLst>
        </pc:picChg>
        <pc:picChg chg="mod">
          <ac:chgData name="Kostas Leptokaropoulos" userId="1711f4c7-cc35-4eab-bce0-093cd0a99d7f" providerId="ADAL" clId="{E74FC935-9E70-43B9-92DD-0883EA094BCD}" dt="2023-01-24T15:39:58.490" v="1756" actId="14100"/>
          <ac:picMkLst>
            <pc:docMk/>
            <pc:sldMk cId="4201897478" sldId="304"/>
            <ac:picMk id="150" creationId="{00000000-0000-0000-0000-000000000000}"/>
          </ac:picMkLst>
        </pc:picChg>
        <pc:picChg chg="mod">
          <ac:chgData name="Kostas Leptokaropoulos" userId="1711f4c7-cc35-4eab-bce0-093cd0a99d7f" providerId="ADAL" clId="{E74FC935-9E70-43B9-92DD-0883EA094BCD}" dt="2023-01-24T15:39:58.490" v="1756" actId="14100"/>
          <ac:picMkLst>
            <pc:docMk/>
            <pc:sldMk cId="4201897478" sldId="304"/>
            <ac:picMk id="155" creationId="{00000000-0000-0000-0000-000000000000}"/>
          </ac:picMkLst>
        </pc:picChg>
        <pc:picChg chg="mod">
          <ac:chgData name="Kostas Leptokaropoulos" userId="1711f4c7-cc35-4eab-bce0-093cd0a99d7f" providerId="ADAL" clId="{E74FC935-9E70-43B9-92DD-0883EA094BCD}" dt="2023-01-24T15:39:58.490" v="1756" actId="14100"/>
          <ac:picMkLst>
            <pc:docMk/>
            <pc:sldMk cId="4201897478" sldId="304"/>
            <ac:picMk id="162" creationId="{00000000-0000-0000-0000-000000000000}"/>
          </ac:picMkLst>
        </pc:picChg>
        <pc:cxnChg chg="add del mod">
          <ac:chgData name="Kostas Leptokaropoulos" userId="1711f4c7-cc35-4eab-bce0-093cd0a99d7f" providerId="ADAL" clId="{E74FC935-9E70-43B9-92DD-0883EA094BCD}" dt="2023-01-24T15:39:33.840" v="1603" actId="27636"/>
          <ac:cxnSpMkLst>
            <pc:docMk/>
            <pc:sldMk cId="4201897478" sldId="304"/>
            <ac:cxnSpMk id="133" creationId="{00000000-0000-0000-0000-000000000000}"/>
          </ac:cxnSpMkLst>
        </pc:cxnChg>
        <pc:cxnChg chg="mod">
          <ac:chgData name="Kostas Leptokaropoulos" userId="1711f4c7-cc35-4eab-bce0-093cd0a99d7f" providerId="ADAL" clId="{E74FC935-9E70-43B9-92DD-0883EA094BCD}" dt="2023-01-24T15:39:58.490" v="1756" actId="14100"/>
          <ac:cxnSpMkLst>
            <pc:docMk/>
            <pc:sldMk cId="4201897478" sldId="304"/>
            <ac:cxnSpMk id="142" creationId="{00000000-0000-0000-0000-000000000000}"/>
          </ac:cxnSpMkLst>
        </pc:cxnChg>
        <pc:cxnChg chg="mod">
          <ac:chgData name="Kostas Leptokaropoulos" userId="1711f4c7-cc35-4eab-bce0-093cd0a99d7f" providerId="ADAL" clId="{E74FC935-9E70-43B9-92DD-0883EA094BCD}" dt="2023-01-24T15:39:58.490" v="1756" actId="14100"/>
          <ac:cxnSpMkLst>
            <pc:docMk/>
            <pc:sldMk cId="4201897478" sldId="304"/>
            <ac:cxnSpMk id="145" creationId="{00000000-0000-0000-0000-000000000000}"/>
          </ac:cxnSpMkLst>
        </pc:cxnChg>
        <pc:cxnChg chg="mod">
          <ac:chgData name="Kostas Leptokaropoulos" userId="1711f4c7-cc35-4eab-bce0-093cd0a99d7f" providerId="ADAL" clId="{E74FC935-9E70-43B9-92DD-0883EA094BCD}" dt="2023-01-24T15:39:58.490" v="1756" actId="14100"/>
          <ac:cxnSpMkLst>
            <pc:docMk/>
            <pc:sldMk cId="4201897478" sldId="304"/>
            <ac:cxnSpMk id="146" creationId="{00000000-0000-0000-0000-000000000000}"/>
          </ac:cxnSpMkLst>
        </pc:cxnChg>
        <pc:cxnChg chg="add del mod">
          <ac:chgData name="Kostas Leptokaropoulos" userId="1711f4c7-cc35-4eab-bce0-093cd0a99d7f" providerId="ADAL" clId="{E74FC935-9E70-43B9-92DD-0883EA094BCD}" dt="2023-01-24T15:39:58.490" v="1756" actId="14100"/>
          <ac:cxnSpMkLst>
            <pc:docMk/>
            <pc:sldMk cId="4201897478" sldId="304"/>
            <ac:cxnSpMk id="147" creationId="{00000000-0000-0000-0000-000000000000}"/>
          </ac:cxnSpMkLst>
        </pc:cxnChg>
        <pc:cxnChg chg="add del mod">
          <ac:chgData name="Kostas Leptokaropoulos" userId="1711f4c7-cc35-4eab-bce0-093cd0a99d7f" providerId="ADAL" clId="{E74FC935-9E70-43B9-92DD-0883EA094BCD}" dt="2023-01-24T15:39:58.490" v="1756" actId="14100"/>
          <ac:cxnSpMkLst>
            <pc:docMk/>
            <pc:sldMk cId="4201897478" sldId="304"/>
            <ac:cxnSpMk id="148" creationId="{00000000-0000-0000-0000-000000000000}"/>
          </ac:cxnSpMkLst>
        </pc:cxnChg>
        <pc:cxnChg chg="mod">
          <ac:chgData name="Kostas Leptokaropoulos" userId="1711f4c7-cc35-4eab-bce0-093cd0a99d7f" providerId="ADAL" clId="{E74FC935-9E70-43B9-92DD-0883EA094BCD}" dt="2023-01-24T15:39:58.490" v="1756" actId="14100"/>
          <ac:cxnSpMkLst>
            <pc:docMk/>
            <pc:sldMk cId="4201897478" sldId="304"/>
            <ac:cxnSpMk id="151" creationId="{00000000-0000-0000-0000-000000000000}"/>
          </ac:cxnSpMkLst>
        </pc:cxnChg>
        <pc:cxnChg chg="mod">
          <ac:chgData name="Kostas Leptokaropoulos" userId="1711f4c7-cc35-4eab-bce0-093cd0a99d7f" providerId="ADAL" clId="{E74FC935-9E70-43B9-92DD-0883EA094BCD}" dt="2023-01-24T15:39:58.490" v="1756" actId="14100"/>
          <ac:cxnSpMkLst>
            <pc:docMk/>
            <pc:sldMk cId="4201897478" sldId="304"/>
            <ac:cxnSpMk id="156" creationId="{00000000-0000-0000-0000-000000000000}"/>
          </ac:cxnSpMkLst>
        </pc:cxnChg>
        <pc:cxnChg chg="mod">
          <ac:chgData name="Kostas Leptokaropoulos" userId="1711f4c7-cc35-4eab-bce0-093cd0a99d7f" providerId="ADAL" clId="{E74FC935-9E70-43B9-92DD-0883EA094BCD}" dt="2023-01-24T15:39:58.490" v="1756" actId="14100"/>
          <ac:cxnSpMkLst>
            <pc:docMk/>
            <pc:sldMk cId="4201897478" sldId="304"/>
            <ac:cxnSpMk id="157" creationId="{00000000-0000-0000-0000-000000000000}"/>
          </ac:cxnSpMkLst>
        </pc:cxnChg>
        <pc:cxnChg chg="mod">
          <ac:chgData name="Kostas Leptokaropoulos" userId="1711f4c7-cc35-4eab-bce0-093cd0a99d7f" providerId="ADAL" clId="{E74FC935-9E70-43B9-92DD-0883EA094BCD}" dt="2023-01-24T15:39:58.490" v="1756" actId="14100"/>
          <ac:cxnSpMkLst>
            <pc:docMk/>
            <pc:sldMk cId="4201897478" sldId="304"/>
            <ac:cxnSpMk id="161" creationId="{00000000-0000-0000-0000-000000000000}"/>
          </ac:cxnSpMkLst>
        </pc:cxnChg>
        <pc:cxnChg chg="add del mod">
          <ac:chgData name="Kostas Leptokaropoulos" userId="1711f4c7-cc35-4eab-bce0-093cd0a99d7f" providerId="ADAL" clId="{E74FC935-9E70-43B9-92DD-0883EA094BCD}" dt="2023-01-24T15:39:58.490" v="1756" actId="14100"/>
          <ac:cxnSpMkLst>
            <pc:docMk/>
            <pc:sldMk cId="4201897478" sldId="304"/>
            <ac:cxnSpMk id="164" creationId="{00000000-0000-0000-0000-000000000000}"/>
          </ac:cxnSpMkLst>
        </pc:cxnChg>
      </pc:sldChg>
      <pc:sldChg chg="modSp add del mod">
        <pc:chgData name="Kostas Leptokaropoulos" userId="1711f4c7-cc35-4eab-bce0-093cd0a99d7f" providerId="ADAL" clId="{E74FC935-9E70-43B9-92DD-0883EA094BCD}" dt="2023-01-26T15:35:58.011" v="10748" actId="47"/>
        <pc:sldMkLst>
          <pc:docMk/>
          <pc:sldMk cId="230031749" sldId="306"/>
        </pc:sldMkLst>
        <pc:spChg chg="mod">
          <ac:chgData name="Kostas Leptokaropoulos" userId="1711f4c7-cc35-4eab-bce0-093cd0a99d7f" providerId="ADAL" clId="{E74FC935-9E70-43B9-92DD-0883EA094BCD}" dt="2023-01-24T14:33:06.496" v="1424" actId="27636"/>
          <ac:spMkLst>
            <pc:docMk/>
            <pc:sldMk cId="230031749" sldId="306"/>
            <ac:spMk id="2" creationId="{00000000-0000-0000-0000-000000000000}"/>
          </ac:spMkLst>
        </pc:spChg>
      </pc:sldChg>
      <pc:sldChg chg="modSp add del mod ord">
        <pc:chgData name="Kostas Leptokaropoulos" userId="1711f4c7-cc35-4eab-bce0-093cd0a99d7f" providerId="ADAL" clId="{E74FC935-9E70-43B9-92DD-0883EA094BCD}" dt="2023-01-25T10:22:35.123" v="2358" actId="47"/>
        <pc:sldMkLst>
          <pc:docMk/>
          <pc:sldMk cId="2916993770" sldId="325"/>
        </pc:sldMkLst>
        <pc:spChg chg="mod">
          <ac:chgData name="Kostas Leptokaropoulos" userId="1711f4c7-cc35-4eab-bce0-093cd0a99d7f" providerId="ADAL" clId="{E74FC935-9E70-43B9-92DD-0883EA094BCD}" dt="2023-01-24T14:13:59.041" v="1402" actId="27636"/>
          <ac:spMkLst>
            <pc:docMk/>
            <pc:sldMk cId="2916993770" sldId="325"/>
            <ac:spMk id="4" creationId="{00000000-0000-0000-0000-000000000000}"/>
          </ac:spMkLst>
        </pc:spChg>
      </pc:sldChg>
      <pc:sldChg chg="addSp delSp modSp add mod ord modAnim modNotesTx">
        <pc:chgData name="Kostas Leptokaropoulos" userId="1711f4c7-cc35-4eab-bce0-093cd0a99d7f" providerId="ADAL" clId="{E74FC935-9E70-43B9-92DD-0883EA094BCD}" dt="2023-02-02T10:44:03.534" v="13967" actId="20577"/>
        <pc:sldMkLst>
          <pc:docMk/>
          <pc:sldMk cId="3206563199" sldId="475"/>
        </pc:sldMkLst>
        <pc:spChg chg="add mod">
          <ac:chgData name="Kostas Leptokaropoulos" userId="1711f4c7-cc35-4eab-bce0-093cd0a99d7f" providerId="ADAL" clId="{E74FC935-9E70-43B9-92DD-0883EA094BCD}" dt="2023-01-25T09:55:24.580" v="2285" actId="20577"/>
          <ac:spMkLst>
            <pc:docMk/>
            <pc:sldMk cId="3206563199" sldId="475"/>
            <ac:spMk id="3" creationId="{053288A8-B820-166B-C731-217B13DBC9DE}"/>
          </ac:spMkLst>
        </pc:spChg>
        <pc:spChg chg="add mod">
          <ac:chgData name="Kostas Leptokaropoulos" userId="1711f4c7-cc35-4eab-bce0-093cd0a99d7f" providerId="ADAL" clId="{E74FC935-9E70-43B9-92DD-0883EA094BCD}" dt="2023-01-31T09:11:40.792" v="11118" actId="1076"/>
          <ac:spMkLst>
            <pc:docMk/>
            <pc:sldMk cId="3206563199" sldId="475"/>
            <ac:spMk id="6" creationId="{A8AD8574-FB84-18C7-8A4D-7CE8179D95DD}"/>
          </ac:spMkLst>
        </pc:spChg>
        <pc:spChg chg="mod">
          <ac:chgData name="Kostas Leptokaropoulos" userId="1711f4c7-cc35-4eab-bce0-093cd0a99d7f" providerId="ADAL" clId="{E74FC935-9E70-43B9-92DD-0883EA094BCD}" dt="2023-01-25T15:23:44.407" v="6875" actId="1036"/>
          <ac:spMkLst>
            <pc:docMk/>
            <pc:sldMk cId="3206563199" sldId="475"/>
            <ac:spMk id="9" creationId="{00000000-0000-0000-0000-000000000000}"/>
          </ac:spMkLst>
        </pc:spChg>
        <pc:spChg chg="mod">
          <ac:chgData name="Kostas Leptokaropoulos" userId="1711f4c7-cc35-4eab-bce0-093cd0a99d7f" providerId="ADAL" clId="{E74FC935-9E70-43B9-92DD-0883EA094BCD}" dt="2023-01-25T15:22:08.020" v="6819" actId="1035"/>
          <ac:spMkLst>
            <pc:docMk/>
            <pc:sldMk cId="3206563199" sldId="475"/>
            <ac:spMk id="10" creationId="{00000000-0000-0000-0000-000000000000}"/>
          </ac:spMkLst>
        </pc:spChg>
        <pc:spChg chg="mod">
          <ac:chgData name="Kostas Leptokaropoulos" userId="1711f4c7-cc35-4eab-bce0-093cd0a99d7f" providerId="ADAL" clId="{E74FC935-9E70-43B9-92DD-0883EA094BCD}" dt="2023-01-25T15:23:37.946" v="6865" actId="1035"/>
          <ac:spMkLst>
            <pc:docMk/>
            <pc:sldMk cId="3206563199" sldId="475"/>
            <ac:spMk id="12" creationId="{00000000-0000-0000-0000-000000000000}"/>
          </ac:spMkLst>
        </pc:spChg>
        <pc:spChg chg="del">
          <ac:chgData name="Kostas Leptokaropoulos" userId="1711f4c7-cc35-4eab-bce0-093cd0a99d7f" providerId="ADAL" clId="{E74FC935-9E70-43B9-92DD-0883EA094BCD}" dt="2023-01-25T09:55:39.898" v="2286" actId="478"/>
          <ac:spMkLst>
            <pc:docMk/>
            <pc:sldMk cId="3206563199" sldId="475"/>
            <ac:spMk id="22" creationId="{6DD47CBB-D91A-49F5-9FF1-D5528FAB8502}"/>
          </ac:spMkLst>
        </pc:spChg>
        <pc:grpChg chg="mod">
          <ac:chgData name="Kostas Leptokaropoulos" userId="1711f4c7-cc35-4eab-bce0-093cd0a99d7f" providerId="ADAL" clId="{E74FC935-9E70-43B9-92DD-0883EA094BCD}" dt="2023-01-25T15:22:12.155" v="6828" actId="1035"/>
          <ac:grpSpMkLst>
            <pc:docMk/>
            <pc:sldMk cId="3206563199" sldId="475"/>
            <ac:grpSpMk id="11" creationId="{3AF2631C-BF83-4242-8C81-B83AF334A6F0}"/>
          </ac:grpSpMkLst>
        </pc:grpChg>
        <pc:picChg chg="mod">
          <ac:chgData name="Kostas Leptokaropoulos" userId="1711f4c7-cc35-4eab-bce0-093cd0a99d7f" providerId="ADAL" clId="{E74FC935-9E70-43B9-92DD-0883EA094BCD}" dt="2023-01-25T15:23:42.353" v="6871" actId="1036"/>
          <ac:picMkLst>
            <pc:docMk/>
            <pc:sldMk cId="3206563199" sldId="475"/>
            <ac:picMk id="4" creationId="{00000000-0000-0000-0000-000000000000}"/>
          </ac:picMkLst>
        </pc:picChg>
        <pc:picChg chg="mod">
          <ac:chgData name="Kostas Leptokaropoulos" userId="1711f4c7-cc35-4eab-bce0-093cd0a99d7f" providerId="ADAL" clId="{E74FC935-9E70-43B9-92DD-0883EA094BCD}" dt="2023-01-25T15:23:48.623" v="6888" actId="1037"/>
          <ac:picMkLst>
            <pc:docMk/>
            <pc:sldMk cId="3206563199" sldId="475"/>
            <ac:picMk id="19" creationId="{610B1505-8B64-2678-B6A5-FE3CF7DE9468}"/>
          </ac:picMkLst>
        </pc:picChg>
        <pc:cxnChg chg="mod">
          <ac:chgData name="Kostas Leptokaropoulos" userId="1711f4c7-cc35-4eab-bce0-093cd0a99d7f" providerId="ADAL" clId="{E74FC935-9E70-43B9-92DD-0883EA094BCD}" dt="2023-01-25T15:22:10.650" v="6823" actId="1035"/>
          <ac:cxnSpMkLst>
            <pc:docMk/>
            <pc:sldMk cId="3206563199" sldId="475"/>
            <ac:cxnSpMk id="17" creationId="{651A792F-861E-417E-85DD-FEE89EC232C3}"/>
          </ac:cxnSpMkLst>
        </pc:cxnChg>
      </pc:sldChg>
      <pc:sldChg chg="addSp delSp modSp del mod modNotesTx">
        <pc:chgData name="Kostas Leptokaropoulos" userId="1711f4c7-cc35-4eab-bce0-093cd0a99d7f" providerId="ADAL" clId="{E74FC935-9E70-43B9-92DD-0883EA094BCD}" dt="2023-01-25T16:00:13.953" v="7585" actId="47"/>
        <pc:sldMkLst>
          <pc:docMk/>
          <pc:sldMk cId="459215899" sldId="483"/>
        </pc:sldMkLst>
        <pc:spChg chg="mod">
          <ac:chgData name="Kostas Leptokaropoulos" userId="1711f4c7-cc35-4eab-bce0-093cd0a99d7f" providerId="ADAL" clId="{E74FC935-9E70-43B9-92DD-0883EA094BCD}" dt="2023-01-25T13:19:12.722" v="4888" actId="1036"/>
          <ac:spMkLst>
            <pc:docMk/>
            <pc:sldMk cId="459215899" sldId="483"/>
            <ac:spMk id="3" creationId="{FE1414A0-ABD4-B7B2-4BE3-0946EA17EA94}"/>
          </ac:spMkLst>
        </pc:spChg>
        <pc:spChg chg="mod">
          <ac:chgData name="Kostas Leptokaropoulos" userId="1711f4c7-cc35-4eab-bce0-093cd0a99d7f" providerId="ADAL" clId="{E74FC935-9E70-43B9-92DD-0883EA094BCD}" dt="2023-01-24T11:13:48.268" v="83" actId="1076"/>
          <ac:spMkLst>
            <pc:docMk/>
            <pc:sldMk cId="459215899" sldId="483"/>
            <ac:spMk id="4" creationId="{94649461-39E9-84A2-2E58-84CAA728A085}"/>
          </ac:spMkLst>
        </pc:spChg>
        <pc:picChg chg="del">
          <ac:chgData name="Kostas Leptokaropoulos" userId="1711f4c7-cc35-4eab-bce0-093cd0a99d7f" providerId="ADAL" clId="{E74FC935-9E70-43B9-92DD-0883EA094BCD}" dt="2023-01-24T11:10:54.508" v="0" actId="478"/>
          <ac:picMkLst>
            <pc:docMk/>
            <pc:sldMk cId="459215899" sldId="483"/>
            <ac:picMk id="5" creationId="{EC00AEFE-6137-8418-8B4E-9D1D5EE2A9FE}"/>
          </ac:picMkLst>
        </pc:picChg>
        <pc:picChg chg="add mod ord modCrop">
          <ac:chgData name="Kostas Leptokaropoulos" userId="1711f4c7-cc35-4eab-bce0-093cd0a99d7f" providerId="ADAL" clId="{E74FC935-9E70-43B9-92DD-0883EA094BCD}" dt="2023-01-24T11:11:53.136" v="74" actId="1035"/>
          <ac:picMkLst>
            <pc:docMk/>
            <pc:sldMk cId="459215899" sldId="483"/>
            <ac:picMk id="6" creationId="{475E682E-C4C9-3592-E39A-5B5D12DD0D25}"/>
          </ac:picMkLst>
        </pc:picChg>
      </pc:sldChg>
      <pc:sldChg chg="add del modNotes">
        <pc:chgData name="Kostas Leptokaropoulos" userId="1711f4c7-cc35-4eab-bce0-093cd0a99d7f" providerId="ADAL" clId="{E74FC935-9E70-43B9-92DD-0883EA094BCD}" dt="2023-01-25T09:57:47.694" v="2288" actId="47"/>
        <pc:sldMkLst>
          <pc:docMk/>
          <pc:sldMk cId="2376249117" sldId="487"/>
        </pc:sldMkLst>
      </pc:sldChg>
      <pc:sldChg chg="ord modNotes modNotesTx">
        <pc:chgData name="Kostas Leptokaropoulos" userId="1711f4c7-cc35-4eab-bce0-093cd0a99d7f" providerId="ADAL" clId="{E74FC935-9E70-43B9-92DD-0883EA094BCD}" dt="2023-01-31T15:42:11.123" v="12060" actId="6549"/>
        <pc:sldMkLst>
          <pc:docMk/>
          <pc:sldMk cId="2441913516" sldId="819"/>
        </pc:sldMkLst>
      </pc:sldChg>
      <pc:sldChg chg="modSp add del mod">
        <pc:chgData name="Kostas Leptokaropoulos" userId="1711f4c7-cc35-4eab-bce0-093cd0a99d7f" providerId="ADAL" clId="{E74FC935-9E70-43B9-92DD-0883EA094BCD}" dt="2023-01-25T10:19:24.546" v="2343" actId="47"/>
        <pc:sldMkLst>
          <pc:docMk/>
          <pc:sldMk cId="564617128" sldId="1210"/>
        </pc:sldMkLst>
        <pc:spChg chg="mod">
          <ac:chgData name="Kostas Leptokaropoulos" userId="1711f4c7-cc35-4eab-bce0-093cd0a99d7f" providerId="ADAL" clId="{E74FC935-9E70-43B9-92DD-0883EA094BCD}" dt="2023-01-24T14:23:01.393" v="1411" actId="27636"/>
          <ac:spMkLst>
            <pc:docMk/>
            <pc:sldMk cId="564617128" sldId="1210"/>
            <ac:spMk id="2" creationId="{00000000-0000-0000-0000-000000000000}"/>
          </ac:spMkLst>
        </pc:spChg>
      </pc:sldChg>
      <pc:sldChg chg="addSp delSp modSp add mod ord modNotesTx">
        <pc:chgData name="Kostas Leptokaropoulos" userId="1711f4c7-cc35-4eab-bce0-093cd0a99d7f" providerId="ADAL" clId="{E74FC935-9E70-43B9-92DD-0883EA094BCD}" dt="2023-02-02T10:35:37.522" v="13783"/>
        <pc:sldMkLst>
          <pc:docMk/>
          <pc:sldMk cId="1352324945" sldId="1211"/>
        </pc:sldMkLst>
        <pc:spChg chg="mod">
          <ac:chgData name="Kostas Leptokaropoulos" userId="1711f4c7-cc35-4eab-bce0-093cd0a99d7f" providerId="ADAL" clId="{E74FC935-9E70-43B9-92DD-0883EA094BCD}" dt="2023-01-25T17:03:18.483" v="9004" actId="1038"/>
          <ac:spMkLst>
            <pc:docMk/>
            <pc:sldMk cId="1352324945" sldId="1211"/>
            <ac:spMk id="5" creationId="{620DBBB5-098A-198E-F5ED-E4EA3A7C6B17}"/>
          </ac:spMkLst>
        </pc:spChg>
        <pc:spChg chg="del">
          <ac:chgData name="Kostas Leptokaropoulos" userId="1711f4c7-cc35-4eab-bce0-093cd0a99d7f" providerId="ADAL" clId="{E74FC935-9E70-43B9-92DD-0883EA094BCD}" dt="2023-01-26T13:39:19.170" v="10399" actId="21"/>
          <ac:spMkLst>
            <pc:docMk/>
            <pc:sldMk cId="1352324945" sldId="1211"/>
            <ac:spMk id="20" creationId="{E7A6AA5F-EADA-6469-99A9-64288C8F5249}"/>
          </ac:spMkLst>
        </pc:spChg>
        <pc:picChg chg="del">
          <ac:chgData name="Kostas Leptokaropoulos" userId="1711f4c7-cc35-4eab-bce0-093cd0a99d7f" providerId="ADAL" clId="{E74FC935-9E70-43B9-92DD-0883EA094BCD}" dt="2023-01-25T17:02:23.471" v="8723" actId="478"/>
          <ac:picMkLst>
            <pc:docMk/>
            <pc:sldMk cId="1352324945" sldId="1211"/>
            <ac:picMk id="8" creationId="{D9DCACC4-2B9C-BAAE-6D68-621D09FE109E}"/>
          </ac:picMkLst>
        </pc:picChg>
        <pc:picChg chg="add mod ord">
          <ac:chgData name="Kostas Leptokaropoulos" userId="1711f4c7-cc35-4eab-bce0-093cd0a99d7f" providerId="ADAL" clId="{E74FC935-9E70-43B9-92DD-0883EA094BCD}" dt="2023-01-25T17:03:07.640" v="9000" actId="1036"/>
          <ac:picMkLst>
            <pc:docMk/>
            <pc:sldMk cId="1352324945" sldId="1211"/>
            <ac:picMk id="21" creationId="{F2B8ABA3-2123-F894-8E09-DEE4BF89F628}"/>
          </ac:picMkLst>
        </pc:picChg>
      </pc:sldChg>
      <pc:sldChg chg="add">
        <pc:chgData name="Kostas Leptokaropoulos" userId="1711f4c7-cc35-4eab-bce0-093cd0a99d7f" providerId="ADAL" clId="{E74FC935-9E70-43B9-92DD-0883EA094BCD}" dt="2023-01-24T14:33:06.458" v="1423"/>
        <pc:sldMkLst>
          <pc:docMk/>
          <pc:sldMk cId="1737953124" sldId="3487"/>
        </pc:sldMkLst>
      </pc:sldChg>
      <pc:sldChg chg="add del ord">
        <pc:chgData name="Kostas Leptokaropoulos" userId="1711f4c7-cc35-4eab-bce0-093cd0a99d7f" providerId="ADAL" clId="{E74FC935-9E70-43B9-92DD-0883EA094BCD}" dt="2023-01-26T15:36:46.971" v="10749" actId="47"/>
        <pc:sldMkLst>
          <pc:docMk/>
          <pc:sldMk cId="4206939444" sldId="4111"/>
        </pc:sldMkLst>
      </pc:sldChg>
      <pc:sldChg chg="ord">
        <pc:chgData name="Kostas Leptokaropoulos" userId="1711f4c7-cc35-4eab-bce0-093cd0a99d7f" providerId="ADAL" clId="{E74FC935-9E70-43B9-92DD-0883EA094BCD}" dt="2023-01-25T12:58:04.298" v="4869"/>
        <pc:sldMkLst>
          <pc:docMk/>
          <pc:sldMk cId="3194366238" sldId="2090650341"/>
        </pc:sldMkLst>
      </pc:sldChg>
      <pc:sldChg chg="ord">
        <pc:chgData name="Kostas Leptokaropoulos" userId="1711f4c7-cc35-4eab-bce0-093cd0a99d7f" providerId="ADAL" clId="{E74FC935-9E70-43B9-92DD-0883EA094BCD}" dt="2023-01-25T12:58:04.298" v="4869"/>
        <pc:sldMkLst>
          <pc:docMk/>
          <pc:sldMk cId="4101745910" sldId="2090650345"/>
        </pc:sldMkLst>
      </pc:sldChg>
      <pc:sldChg chg="addSp delSp modSp mod ord modAnim modNotesTx">
        <pc:chgData name="Kostas Leptokaropoulos" userId="1711f4c7-cc35-4eab-bce0-093cd0a99d7f" providerId="ADAL" clId="{E74FC935-9E70-43B9-92DD-0883EA094BCD}" dt="2023-01-31T16:13:12.897" v="12550" actId="1582"/>
        <pc:sldMkLst>
          <pc:docMk/>
          <pc:sldMk cId="1893998065" sldId="2090650466"/>
        </pc:sldMkLst>
        <pc:spChg chg="add del mod">
          <ac:chgData name="Kostas Leptokaropoulos" userId="1711f4c7-cc35-4eab-bce0-093cd0a99d7f" providerId="ADAL" clId="{E74FC935-9E70-43B9-92DD-0883EA094BCD}" dt="2023-01-25T11:30:21.258" v="2691"/>
          <ac:spMkLst>
            <pc:docMk/>
            <pc:sldMk cId="1893998065" sldId="2090650466"/>
            <ac:spMk id="3" creationId="{E0143899-2986-A747-7835-A621B85B252E}"/>
          </ac:spMkLst>
        </pc:spChg>
        <pc:spChg chg="mod">
          <ac:chgData name="Kostas Leptokaropoulos" userId="1711f4c7-cc35-4eab-bce0-093cd0a99d7f" providerId="ADAL" clId="{E74FC935-9E70-43B9-92DD-0883EA094BCD}" dt="2023-01-31T16:13:12.897" v="12550" actId="1582"/>
          <ac:spMkLst>
            <pc:docMk/>
            <pc:sldMk cId="1893998065" sldId="2090650466"/>
            <ac:spMk id="6" creationId="{3C72617D-3309-F1B6-B1EF-3A69FEB07A90}"/>
          </ac:spMkLst>
        </pc:spChg>
        <pc:spChg chg="mod">
          <ac:chgData name="Kostas Leptokaropoulos" userId="1711f4c7-cc35-4eab-bce0-093cd0a99d7f" providerId="ADAL" clId="{E74FC935-9E70-43B9-92DD-0883EA094BCD}" dt="2023-01-25T10:21:13.421" v="2353" actId="6549"/>
          <ac:spMkLst>
            <pc:docMk/>
            <pc:sldMk cId="1893998065" sldId="2090650466"/>
            <ac:spMk id="11" creationId="{525B6B13-0D2F-41F9-7324-284B6DEE7C29}"/>
          </ac:spMkLst>
        </pc:spChg>
        <pc:spChg chg="mod">
          <ac:chgData name="Kostas Leptokaropoulos" userId="1711f4c7-cc35-4eab-bce0-093cd0a99d7f" providerId="ADAL" clId="{E74FC935-9E70-43B9-92DD-0883EA094BCD}" dt="2023-01-26T13:32:10.655" v="10394" actId="14100"/>
          <ac:spMkLst>
            <pc:docMk/>
            <pc:sldMk cId="1893998065" sldId="2090650466"/>
            <ac:spMk id="12" creationId="{CCDBB7A1-E1A4-BCB5-43BB-024D30C62125}"/>
          </ac:spMkLst>
        </pc:spChg>
        <pc:spChg chg="mod">
          <ac:chgData name="Kostas Leptokaropoulos" userId="1711f4c7-cc35-4eab-bce0-093cd0a99d7f" providerId="ADAL" clId="{E74FC935-9E70-43B9-92DD-0883EA094BCD}" dt="2023-01-31T16:13:00.118" v="12549" actId="14100"/>
          <ac:spMkLst>
            <pc:docMk/>
            <pc:sldMk cId="1893998065" sldId="2090650466"/>
            <ac:spMk id="14" creationId="{1A216871-4E79-DEB3-7983-593286E1FD9D}"/>
          </ac:spMkLst>
        </pc:spChg>
        <pc:picChg chg="del">
          <ac:chgData name="Kostas Leptokaropoulos" userId="1711f4c7-cc35-4eab-bce0-093cd0a99d7f" providerId="ADAL" clId="{E74FC935-9E70-43B9-92DD-0883EA094BCD}" dt="2023-01-25T10:30:13.644" v="2398" actId="21"/>
          <ac:picMkLst>
            <pc:docMk/>
            <pc:sldMk cId="1893998065" sldId="2090650466"/>
            <ac:picMk id="5" creationId="{C1F15090-AD69-8B5D-924D-B5F9E865BE87}"/>
          </ac:picMkLst>
        </pc:picChg>
        <pc:picChg chg="mod">
          <ac:chgData name="Kostas Leptokaropoulos" userId="1711f4c7-cc35-4eab-bce0-093cd0a99d7f" providerId="ADAL" clId="{E74FC935-9E70-43B9-92DD-0883EA094BCD}" dt="2023-01-31T16:12:30.464" v="12524" actId="14100"/>
          <ac:picMkLst>
            <pc:docMk/>
            <pc:sldMk cId="1893998065" sldId="2090650466"/>
            <ac:picMk id="8" creationId="{60268F1A-9FDF-4B1E-5B24-E8734C68E2B4}"/>
          </ac:picMkLst>
        </pc:picChg>
      </pc:sldChg>
      <pc:sldChg chg="delSp modSp add mod ord modAnim">
        <pc:chgData name="Kostas Leptokaropoulos" userId="1711f4c7-cc35-4eab-bce0-093cd0a99d7f" providerId="ADAL" clId="{E74FC935-9E70-43B9-92DD-0883EA094BCD}" dt="2023-01-25T11:49:42.809" v="3261"/>
        <pc:sldMkLst>
          <pc:docMk/>
          <pc:sldMk cId="3862555960" sldId="2090650551"/>
        </pc:sldMkLst>
        <pc:spChg chg="del">
          <ac:chgData name="Kostas Leptokaropoulos" userId="1711f4c7-cc35-4eab-bce0-093cd0a99d7f" providerId="ADAL" clId="{E74FC935-9E70-43B9-92DD-0883EA094BCD}" dt="2023-01-25T09:41:49.257" v="2211" actId="478"/>
          <ac:spMkLst>
            <pc:docMk/>
            <pc:sldMk cId="3862555960" sldId="2090650551"/>
            <ac:spMk id="6" creationId="{F2252E6F-6C4F-12C2-3310-A3B3738ED269}"/>
          </ac:spMkLst>
        </pc:spChg>
        <pc:spChg chg="mod">
          <ac:chgData name="Kostas Leptokaropoulos" userId="1711f4c7-cc35-4eab-bce0-093cd0a99d7f" providerId="ADAL" clId="{E74FC935-9E70-43B9-92DD-0883EA094BCD}" dt="2023-01-25T09:42:00.329" v="2239" actId="1035"/>
          <ac:spMkLst>
            <pc:docMk/>
            <pc:sldMk cId="3862555960" sldId="2090650551"/>
            <ac:spMk id="16" creationId="{6D43A6A4-6ECE-A06F-BE5B-82F1C4D1E51D}"/>
          </ac:spMkLst>
        </pc:spChg>
        <pc:spChg chg="mod">
          <ac:chgData name="Kostas Leptokaropoulos" userId="1711f4c7-cc35-4eab-bce0-093cd0a99d7f" providerId="ADAL" clId="{E74FC935-9E70-43B9-92DD-0883EA094BCD}" dt="2023-01-25T09:42:00.329" v="2239" actId="1035"/>
          <ac:spMkLst>
            <pc:docMk/>
            <pc:sldMk cId="3862555960" sldId="2090650551"/>
            <ac:spMk id="17" creationId="{025B2BC0-9DEA-5772-E73C-9F1E9889E033}"/>
          </ac:spMkLst>
        </pc:spChg>
        <pc:spChg chg="mod">
          <ac:chgData name="Kostas Leptokaropoulos" userId="1711f4c7-cc35-4eab-bce0-093cd0a99d7f" providerId="ADAL" clId="{E74FC935-9E70-43B9-92DD-0883EA094BCD}" dt="2023-01-25T09:42:12.674" v="2277" actId="1036"/>
          <ac:spMkLst>
            <pc:docMk/>
            <pc:sldMk cId="3862555960" sldId="2090650551"/>
            <ac:spMk id="18" creationId="{C222C118-17A1-5190-B828-0EB1FC072919}"/>
          </ac:spMkLst>
        </pc:spChg>
        <pc:spChg chg="mod">
          <ac:chgData name="Kostas Leptokaropoulos" userId="1711f4c7-cc35-4eab-bce0-093cd0a99d7f" providerId="ADAL" clId="{E74FC935-9E70-43B9-92DD-0883EA094BCD}" dt="2023-01-25T09:42:09.345" v="2262" actId="1035"/>
          <ac:spMkLst>
            <pc:docMk/>
            <pc:sldMk cId="3862555960" sldId="2090650551"/>
            <ac:spMk id="24" creationId="{414ED737-AB0E-5BFB-AC16-9DB80DD0609F}"/>
          </ac:spMkLst>
        </pc:spChg>
        <pc:spChg chg="mod">
          <ac:chgData name="Kostas Leptokaropoulos" userId="1711f4c7-cc35-4eab-bce0-093cd0a99d7f" providerId="ADAL" clId="{E74FC935-9E70-43B9-92DD-0883EA094BCD}" dt="2023-01-25T09:42:09.345" v="2262" actId="1035"/>
          <ac:spMkLst>
            <pc:docMk/>
            <pc:sldMk cId="3862555960" sldId="2090650551"/>
            <ac:spMk id="28" creationId="{5D292FCD-FBFB-A09D-DDEE-2FC3C93EE635}"/>
          </ac:spMkLst>
        </pc:spChg>
        <pc:spChg chg="mod">
          <ac:chgData name="Kostas Leptokaropoulos" userId="1711f4c7-cc35-4eab-bce0-093cd0a99d7f" providerId="ADAL" clId="{E74FC935-9E70-43B9-92DD-0883EA094BCD}" dt="2023-01-25T09:42:00.329" v="2239" actId="1035"/>
          <ac:spMkLst>
            <pc:docMk/>
            <pc:sldMk cId="3862555960" sldId="2090650551"/>
            <ac:spMk id="29" creationId="{2C27F2BE-07D9-67AD-5702-AFA374B71ED5}"/>
          </ac:spMkLst>
        </pc:spChg>
        <pc:grpChg chg="mod">
          <ac:chgData name="Kostas Leptokaropoulos" userId="1711f4c7-cc35-4eab-bce0-093cd0a99d7f" providerId="ADAL" clId="{E74FC935-9E70-43B9-92DD-0883EA094BCD}" dt="2023-01-25T09:42:09.345" v="2262" actId="1035"/>
          <ac:grpSpMkLst>
            <pc:docMk/>
            <pc:sldMk cId="3862555960" sldId="2090650551"/>
            <ac:grpSpMk id="21" creationId="{D5538ECB-F925-06D9-72BD-8EA3FDBFB77E}"/>
          </ac:grpSpMkLst>
        </pc:grpChg>
        <pc:grpChg chg="mod">
          <ac:chgData name="Kostas Leptokaropoulos" userId="1711f4c7-cc35-4eab-bce0-093cd0a99d7f" providerId="ADAL" clId="{E74FC935-9E70-43B9-92DD-0883EA094BCD}" dt="2023-01-25T09:42:00.329" v="2239" actId="1035"/>
          <ac:grpSpMkLst>
            <pc:docMk/>
            <pc:sldMk cId="3862555960" sldId="2090650551"/>
            <ac:grpSpMk id="22" creationId="{0D65C20A-F00F-927E-754F-7E446647EADE}"/>
          </ac:grpSpMkLst>
        </pc:grpChg>
        <pc:picChg chg="mod">
          <ac:chgData name="Kostas Leptokaropoulos" userId="1711f4c7-cc35-4eab-bce0-093cd0a99d7f" providerId="ADAL" clId="{E74FC935-9E70-43B9-92DD-0883EA094BCD}" dt="2023-01-25T09:42:00.329" v="2239" actId="1035"/>
          <ac:picMkLst>
            <pc:docMk/>
            <pc:sldMk cId="3862555960" sldId="2090650551"/>
            <ac:picMk id="19" creationId="{9D89875C-C907-A8A3-56E8-31BE2E7763AA}"/>
          </ac:picMkLst>
        </pc:picChg>
        <pc:picChg chg="mod">
          <ac:chgData name="Kostas Leptokaropoulos" userId="1711f4c7-cc35-4eab-bce0-093cd0a99d7f" providerId="ADAL" clId="{E74FC935-9E70-43B9-92DD-0883EA094BCD}" dt="2023-01-25T09:42:09.345" v="2262" actId="1035"/>
          <ac:picMkLst>
            <pc:docMk/>
            <pc:sldMk cId="3862555960" sldId="2090650551"/>
            <ac:picMk id="23" creationId="{996A963A-AB06-B238-9085-84FBAB8FA17C}"/>
          </ac:picMkLst>
        </pc:picChg>
        <pc:picChg chg="mod">
          <ac:chgData name="Kostas Leptokaropoulos" userId="1711f4c7-cc35-4eab-bce0-093cd0a99d7f" providerId="ADAL" clId="{E74FC935-9E70-43B9-92DD-0883EA094BCD}" dt="2023-01-25T09:42:09.345" v="2262" actId="1035"/>
          <ac:picMkLst>
            <pc:docMk/>
            <pc:sldMk cId="3862555960" sldId="2090650551"/>
            <ac:picMk id="30" creationId="{AB416EEA-1831-8F43-6908-A7E39F546223}"/>
          </ac:picMkLst>
        </pc:picChg>
        <pc:picChg chg="mod">
          <ac:chgData name="Kostas Leptokaropoulos" userId="1711f4c7-cc35-4eab-bce0-093cd0a99d7f" providerId="ADAL" clId="{E74FC935-9E70-43B9-92DD-0883EA094BCD}" dt="2023-01-25T09:42:00.329" v="2239" actId="1035"/>
          <ac:picMkLst>
            <pc:docMk/>
            <pc:sldMk cId="3862555960" sldId="2090650551"/>
            <ac:picMk id="31" creationId="{85B7A04A-373A-7C2B-45F8-DD72FE469CB8}"/>
          </ac:picMkLst>
        </pc:picChg>
        <pc:picChg chg="mod">
          <ac:chgData name="Kostas Leptokaropoulos" userId="1711f4c7-cc35-4eab-bce0-093cd0a99d7f" providerId="ADAL" clId="{E74FC935-9E70-43B9-92DD-0883EA094BCD}" dt="2023-01-25T09:42:00.329" v="2239" actId="1035"/>
          <ac:picMkLst>
            <pc:docMk/>
            <pc:sldMk cId="3862555960" sldId="2090650551"/>
            <ac:picMk id="3074" creationId="{D667B661-47FF-E184-5CC0-444452478281}"/>
          </ac:picMkLst>
        </pc:picChg>
        <pc:picChg chg="mod">
          <ac:chgData name="Kostas Leptokaropoulos" userId="1711f4c7-cc35-4eab-bce0-093cd0a99d7f" providerId="ADAL" clId="{E74FC935-9E70-43B9-92DD-0883EA094BCD}" dt="2023-01-25T09:42:09.345" v="2262" actId="1035"/>
          <ac:picMkLst>
            <pc:docMk/>
            <pc:sldMk cId="3862555960" sldId="2090650551"/>
            <ac:picMk id="3076" creationId="{F98C873C-217F-2506-2EE8-B91C1AFD1DBF}"/>
          </ac:picMkLst>
        </pc:picChg>
      </pc:sldChg>
      <pc:sldChg chg="del">
        <pc:chgData name="Kostas Leptokaropoulos" userId="1711f4c7-cc35-4eab-bce0-093cd0a99d7f" providerId="ADAL" clId="{E74FC935-9E70-43B9-92DD-0883EA094BCD}" dt="2023-01-25T12:50:17.258" v="4707" actId="47"/>
        <pc:sldMkLst>
          <pc:docMk/>
          <pc:sldMk cId="2098658562" sldId="2090650553"/>
        </pc:sldMkLst>
      </pc:sldChg>
      <pc:sldChg chg="add del">
        <pc:chgData name="Kostas Leptokaropoulos" userId="1711f4c7-cc35-4eab-bce0-093cd0a99d7f" providerId="ADAL" clId="{E74FC935-9E70-43B9-92DD-0883EA094BCD}" dt="2023-01-25T10:28:20.162" v="2395" actId="47"/>
        <pc:sldMkLst>
          <pc:docMk/>
          <pc:sldMk cId="65160883" sldId="2090650554"/>
        </pc:sldMkLst>
      </pc:sldChg>
      <pc:sldChg chg="add del">
        <pc:chgData name="Kostas Leptokaropoulos" userId="1711f4c7-cc35-4eab-bce0-093cd0a99d7f" providerId="ADAL" clId="{E74FC935-9E70-43B9-92DD-0883EA094BCD}" dt="2023-01-24T14:29:24.654" v="1418" actId="47"/>
        <pc:sldMkLst>
          <pc:docMk/>
          <pc:sldMk cId="41407614" sldId="2090650555"/>
        </pc:sldMkLst>
      </pc:sldChg>
      <pc:sldChg chg="addSp modSp add mod ord">
        <pc:chgData name="Kostas Leptokaropoulos" userId="1711f4c7-cc35-4eab-bce0-093cd0a99d7f" providerId="ADAL" clId="{E74FC935-9E70-43B9-92DD-0883EA094BCD}" dt="2023-01-26T15:33:06.332" v="10716"/>
        <pc:sldMkLst>
          <pc:docMk/>
          <pc:sldMk cId="1616631967" sldId="2090650556"/>
        </pc:sldMkLst>
        <pc:spChg chg="mod">
          <ac:chgData name="Kostas Leptokaropoulos" userId="1711f4c7-cc35-4eab-bce0-093cd0a99d7f" providerId="ADAL" clId="{E74FC935-9E70-43B9-92DD-0883EA094BCD}" dt="2023-01-25T10:12:30.229" v="2326" actId="313"/>
          <ac:spMkLst>
            <pc:docMk/>
            <pc:sldMk cId="1616631967" sldId="2090650556"/>
            <ac:spMk id="3" creationId="{1BB2836F-8001-40A9-B0A6-42A40E316D8A}"/>
          </ac:spMkLst>
        </pc:spChg>
        <pc:spChg chg="add mod">
          <ac:chgData name="Kostas Leptokaropoulos" userId="1711f4c7-cc35-4eab-bce0-093cd0a99d7f" providerId="ADAL" clId="{E74FC935-9E70-43B9-92DD-0883EA094BCD}" dt="2023-01-25T10:37:17.819" v="2625" actId="114"/>
          <ac:spMkLst>
            <pc:docMk/>
            <pc:sldMk cId="1616631967" sldId="2090650556"/>
            <ac:spMk id="8" creationId="{D8DC2AC3-50E6-C3F7-AD21-635E05B95E24}"/>
          </ac:spMkLst>
        </pc:spChg>
        <pc:picChg chg="mod">
          <ac:chgData name="Kostas Leptokaropoulos" userId="1711f4c7-cc35-4eab-bce0-093cd0a99d7f" providerId="ADAL" clId="{E74FC935-9E70-43B9-92DD-0883EA094BCD}" dt="2023-01-25T10:12:42.340" v="2327" actId="1076"/>
          <ac:picMkLst>
            <pc:docMk/>
            <pc:sldMk cId="1616631967" sldId="2090650556"/>
            <ac:picMk id="6" creationId="{86D242A0-52CC-4017-8E7D-71ABA61A471C}"/>
          </ac:picMkLst>
        </pc:picChg>
      </pc:sldChg>
      <pc:sldChg chg="addSp delSp modSp mod ord modNotesTx">
        <pc:chgData name="Kostas Leptokaropoulos" userId="1711f4c7-cc35-4eab-bce0-093cd0a99d7f" providerId="ADAL" clId="{E74FC935-9E70-43B9-92DD-0883EA094BCD}" dt="2023-02-02T10:38:57.887" v="13852" actId="20577"/>
        <pc:sldMkLst>
          <pc:docMk/>
          <pc:sldMk cId="1774698584" sldId="2090650557"/>
        </pc:sldMkLst>
        <pc:spChg chg="mod">
          <ac:chgData name="Kostas Leptokaropoulos" userId="1711f4c7-cc35-4eab-bce0-093cd0a99d7f" providerId="ADAL" clId="{E74FC935-9E70-43B9-92DD-0883EA094BCD}" dt="2023-01-25T11:51:06.295" v="3298" actId="20577"/>
          <ac:spMkLst>
            <pc:docMk/>
            <pc:sldMk cId="1774698584" sldId="2090650557"/>
            <ac:spMk id="2" creationId="{4D1F389D-6B8D-67BB-7063-6293B8DE0DEC}"/>
          </ac:spMkLst>
        </pc:spChg>
        <pc:spChg chg="add mod">
          <ac:chgData name="Kostas Leptokaropoulos" userId="1711f4c7-cc35-4eab-bce0-093cd0a99d7f" providerId="ADAL" clId="{E74FC935-9E70-43B9-92DD-0883EA094BCD}" dt="2023-02-02T09:21:01.402" v="13191" actId="14100"/>
          <ac:spMkLst>
            <pc:docMk/>
            <pc:sldMk cId="1774698584" sldId="2090650557"/>
            <ac:spMk id="5" creationId="{96721F0F-4C0E-833F-59EB-D5D304E22FC2}"/>
          </ac:spMkLst>
        </pc:spChg>
        <pc:spChg chg="add del mod">
          <ac:chgData name="Kostas Leptokaropoulos" userId="1711f4c7-cc35-4eab-bce0-093cd0a99d7f" providerId="ADAL" clId="{E74FC935-9E70-43B9-92DD-0883EA094BCD}" dt="2023-01-26T10:35:33.156" v="9298" actId="21"/>
          <ac:spMkLst>
            <pc:docMk/>
            <pc:sldMk cId="1774698584" sldId="2090650557"/>
            <ac:spMk id="5" creationId="{D484B3D7-300C-CE1D-B5CB-682B2B91B7A0}"/>
          </ac:spMkLst>
        </pc:spChg>
        <pc:spChg chg="mod">
          <ac:chgData name="Kostas Leptokaropoulos" userId="1711f4c7-cc35-4eab-bce0-093cd0a99d7f" providerId="ADAL" clId="{E74FC935-9E70-43B9-92DD-0883EA094BCD}" dt="2023-02-02T09:21:32.044" v="13193" actId="1076"/>
          <ac:spMkLst>
            <pc:docMk/>
            <pc:sldMk cId="1774698584" sldId="2090650557"/>
            <ac:spMk id="9" creationId="{382B7D90-91C7-A9C5-6DCD-80C452331ACD}"/>
          </ac:spMkLst>
        </pc:spChg>
        <pc:spChg chg="add del mod">
          <ac:chgData name="Kostas Leptokaropoulos" userId="1711f4c7-cc35-4eab-bce0-093cd0a99d7f" providerId="ADAL" clId="{E74FC935-9E70-43B9-92DD-0883EA094BCD}" dt="2023-01-26T08:42:21.672" v="9014" actId="21"/>
          <ac:spMkLst>
            <pc:docMk/>
            <pc:sldMk cId="1774698584" sldId="2090650557"/>
            <ac:spMk id="10" creationId="{2D0DE772-929F-344F-AF82-5BEB4F1C01D3}"/>
          </ac:spMkLst>
        </pc:spChg>
        <pc:spChg chg="add del">
          <ac:chgData name="Kostas Leptokaropoulos" userId="1711f4c7-cc35-4eab-bce0-093cd0a99d7f" providerId="ADAL" clId="{E74FC935-9E70-43B9-92DD-0883EA094BCD}" dt="2023-01-25T15:43:36.283" v="7227" actId="478"/>
          <ac:spMkLst>
            <pc:docMk/>
            <pc:sldMk cId="1774698584" sldId="2090650557"/>
            <ac:spMk id="12" creationId="{F7B4620A-AAC3-53A0-E868-A12C0282F6D1}"/>
          </ac:spMkLst>
        </pc:spChg>
        <pc:spChg chg="mod">
          <ac:chgData name="Kostas Leptokaropoulos" userId="1711f4c7-cc35-4eab-bce0-093cd0a99d7f" providerId="ADAL" clId="{E74FC935-9E70-43B9-92DD-0883EA094BCD}" dt="2023-01-25T15:47:46.109" v="7372" actId="1036"/>
          <ac:spMkLst>
            <pc:docMk/>
            <pc:sldMk cId="1774698584" sldId="2090650557"/>
            <ac:spMk id="14" creationId="{4AE8790A-901B-912E-C63A-4D6D70556FA3}"/>
          </ac:spMkLst>
        </pc:spChg>
        <pc:spChg chg="mod">
          <ac:chgData name="Kostas Leptokaropoulos" userId="1711f4c7-cc35-4eab-bce0-093cd0a99d7f" providerId="ADAL" clId="{E74FC935-9E70-43B9-92DD-0883EA094BCD}" dt="2023-01-26T08:42:28.214" v="9022" actId="1036"/>
          <ac:spMkLst>
            <pc:docMk/>
            <pc:sldMk cId="1774698584" sldId="2090650557"/>
            <ac:spMk id="16" creationId="{B0F06A83-51A9-87B5-A619-F98F38FA7277}"/>
          </ac:spMkLst>
        </pc:spChg>
        <pc:spChg chg="mod">
          <ac:chgData name="Kostas Leptokaropoulos" userId="1711f4c7-cc35-4eab-bce0-093cd0a99d7f" providerId="ADAL" clId="{E74FC935-9E70-43B9-92DD-0883EA094BCD}" dt="2023-01-26T08:42:28.214" v="9022" actId="1036"/>
          <ac:spMkLst>
            <pc:docMk/>
            <pc:sldMk cId="1774698584" sldId="2090650557"/>
            <ac:spMk id="18" creationId="{E859C5FE-B44B-92BE-6037-0A887FDA158D}"/>
          </ac:spMkLst>
        </pc:spChg>
        <pc:spChg chg="del mod topLvl">
          <ac:chgData name="Kostas Leptokaropoulos" userId="1711f4c7-cc35-4eab-bce0-093cd0a99d7f" providerId="ADAL" clId="{E74FC935-9E70-43B9-92DD-0883EA094BCD}" dt="2023-01-25T15:43:44.706" v="7229" actId="478"/>
          <ac:spMkLst>
            <pc:docMk/>
            <pc:sldMk cId="1774698584" sldId="2090650557"/>
            <ac:spMk id="20" creationId="{3E3191BC-3ED4-E134-B0BF-63102B5B0CC0}"/>
          </ac:spMkLst>
        </pc:spChg>
        <pc:spChg chg="mod">
          <ac:chgData name="Kostas Leptokaropoulos" userId="1711f4c7-cc35-4eab-bce0-093cd0a99d7f" providerId="ADAL" clId="{E74FC935-9E70-43B9-92DD-0883EA094BCD}" dt="2023-01-25T15:47:46.109" v="7372" actId="1036"/>
          <ac:spMkLst>
            <pc:docMk/>
            <pc:sldMk cId="1774698584" sldId="2090650557"/>
            <ac:spMk id="22" creationId="{1DD730DF-EA2D-74F0-9B3C-C55F69379681}"/>
          </ac:spMkLst>
        </pc:spChg>
        <pc:grpChg chg="mod">
          <ac:chgData name="Kostas Leptokaropoulos" userId="1711f4c7-cc35-4eab-bce0-093cd0a99d7f" providerId="ADAL" clId="{E74FC935-9E70-43B9-92DD-0883EA094BCD}" dt="2023-01-25T15:47:46.109" v="7372" actId="1036"/>
          <ac:grpSpMkLst>
            <pc:docMk/>
            <pc:sldMk cId="1774698584" sldId="2090650557"/>
            <ac:grpSpMk id="4" creationId="{3B7DD223-D1CC-4AD7-4DC3-06DCEB0FD271}"/>
          </ac:grpSpMkLst>
        </pc:grpChg>
        <pc:grpChg chg="del mod">
          <ac:chgData name="Kostas Leptokaropoulos" userId="1711f4c7-cc35-4eab-bce0-093cd0a99d7f" providerId="ADAL" clId="{E74FC935-9E70-43B9-92DD-0883EA094BCD}" dt="2023-01-25T15:43:44.706" v="7229" actId="478"/>
          <ac:grpSpMkLst>
            <pc:docMk/>
            <pc:sldMk cId="1774698584" sldId="2090650557"/>
            <ac:grpSpMk id="5" creationId="{0D0585F7-A583-FFF7-74B9-7CD32204BCA5}"/>
          </ac:grpSpMkLst>
        </pc:grpChg>
        <pc:grpChg chg="mod">
          <ac:chgData name="Kostas Leptokaropoulos" userId="1711f4c7-cc35-4eab-bce0-093cd0a99d7f" providerId="ADAL" clId="{E74FC935-9E70-43B9-92DD-0883EA094BCD}" dt="2023-01-26T08:42:28.214" v="9022" actId="1036"/>
          <ac:grpSpMkLst>
            <pc:docMk/>
            <pc:sldMk cId="1774698584" sldId="2090650557"/>
            <ac:grpSpMk id="6" creationId="{BB641201-EBCC-3335-75B9-CBF52CDE2AA2}"/>
          </ac:grpSpMkLst>
        </pc:grpChg>
        <pc:grpChg chg="mod">
          <ac:chgData name="Kostas Leptokaropoulos" userId="1711f4c7-cc35-4eab-bce0-093cd0a99d7f" providerId="ADAL" clId="{E74FC935-9E70-43B9-92DD-0883EA094BCD}" dt="2023-01-26T08:42:28.214" v="9022" actId="1036"/>
          <ac:grpSpMkLst>
            <pc:docMk/>
            <pc:sldMk cId="1774698584" sldId="2090650557"/>
            <ac:grpSpMk id="7" creationId="{F1771263-4EC8-6BAC-17E3-EBD227085E8C}"/>
          </ac:grpSpMkLst>
        </pc:grpChg>
        <pc:grpChg chg="mod">
          <ac:chgData name="Kostas Leptokaropoulos" userId="1711f4c7-cc35-4eab-bce0-093cd0a99d7f" providerId="ADAL" clId="{E74FC935-9E70-43B9-92DD-0883EA094BCD}" dt="2023-01-25T15:47:46.109" v="7372" actId="1036"/>
          <ac:grpSpMkLst>
            <pc:docMk/>
            <pc:sldMk cId="1774698584" sldId="2090650557"/>
            <ac:grpSpMk id="8" creationId="{1CB28C9C-950C-674D-655F-99EAE14EAF6B}"/>
          </ac:grpSpMkLst>
        </pc:grpChg>
        <pc:picChg chg="mod">
          <ac:chgData name="Kostas Leptokaropoulos" userId="1711f4c7-cc35-4eab-bce0-093cd0a99d7f" providerId="ADAL" clId="{E74FC935-9E70-43B9-92DD-0883EA094BCD}" dt="2023-01-25T15:47:46.109" v="7372" actId="1036"/>
          <ac:picMkLst>
            <pc:docMk/>
            <pc:sldMk cId="1774698584" sldId="2090650557"/>
            <ac:picMk id="13" creationId="{AD7B0AD7-D0B6-B053-4E86-830992CB0369}"/>
          </ac:picMkLst>
        </pc:picChg>
        <pc:picChg chg="mod">
          <ac:chgData name="Kostas Leptokaropoulos" userId="1711f4c7-cc35-4eab-bce0-093cd0a99d7f" providerId="ADAL" clId="{E74FC935-9E70-43B9-92DD-0883EA094BCD}" dt="2023-01-26T08:42:28.214" v="9022" actId="1036"/>
          <ac:picMkLst>
            <pc:docMk/>
            <pc:sldMk cId="1774698584" sldId="2090650557"/>
            <ac:picMk id="15" creationId="{C3EDE89B-0ED8-D61D-5326-76CF9F670477}"/>
          </ac:picMkLst>
        </pc:picChg>
        <pc:picChg chg="mod">
          <ac:chgData name="Kostas Leptokaropoulos" userId="1711f4c7-cc35-4eab-bce0-093cd0a99d7f" providerId="ADAL" clId="{E74FC935-9E70-43B9-92DD-0883EA094BCD}" dt="2023-01-26T08:42:28.214" v="9022" actId="1036"/>
          <ac:picMkLst>
            <pc:docMk/>
            <pc:sldMk cId="1774698584" sldId="2090650557"/>
            <ac:picMk id="17" creationId="{8FF5E77B-8359-0D2E-E948-5A5DB75B53CF}"/>
          </ac:picMkLst>
        </pc:picChg>
        <pc:picChg chg="del topLvl">
          <ac:chgData name="Kostas Leptokaropoulos" userId="1711f4c7-cc35-4eab-bce0-093cd0a99d7f" providerId="ADAL" clId="{E74FC935-9E70-43B9-92DD-0883EA094BCD}" dt="2023-01-25T15:43:45.895" v="7230" actId="478"/>
          <ac:picMkLst>
            <pc:docMk/>
            <pc:sldMk cId="1774698584" sldId="2090650557"/>
            <ac:picMk id="19" creationId="{F8A35D24-D161-CE2A-5F15-A6FE3E8D1551}"/>
          </ac:picMkLst>
        </pc:picChg>
        <pc:picChg chg="mod">
          <ac:chgData name="Kostas Leptokaropoulos" userId="1711f4c7-cc35-4eab-bce0-093cd0a99d7f" providerId="ADAL" clId="{E74FC935-9E70-43B9-92DD-0883EA094BCD}" dt="2023-01-25T15:47:46.109" v="7372" actId="1036"/>
          <ac:picMkLst>
            <pc:docMk/>
            <pc:sldMk cId="1774698584" sldId="2090650557"/>
            <ac:picMk id="21" creationId="{B7566CC5-7F9D-A9AA-54E4-179F40A565EE}"/>
          </ac:picMkLst>
        </pc:picChg>
        <pc:picChg chg="mod">
          <ac:chgData name="Kostas Leptokaropoulos" userId="1711f4c7-cc35-4eab-bce0-093cd0a99d7f" providerId="ADAL" clId="{E74FC935-9E70-43B9-92DD-0883EA094BCD}" dt="2023-02-02T09:21:52.297" v="13207" actId="14100"/>
          <ac:picMkLst>
            <pc:docMk/>
            <pc:sldMk cId="1774698584" sldId="2090650557"/>
            <ac:picMk id="24" creationId="{8272DFC5-B7AD-8B38-E728-5329BC7BABE3}"/>
          </ac:picMkLst>
        </pc:picChg>
      </pc:sldChg>
      <pc:sldChg chg="addSp delSp modSp mod ord delAnim modAnim modNotesTx">
        <pc:chgData name="Kostas Leptokaropoulos" userId="1711f4c7-cc35-4eab-bce0-093cd0a99d7f" providerId="ADAL" clId="{E74FC935-9E70-43B9-92DD-0883EA094BCD}" dt="2023-02-02T10:43:17.213" v="13945"/>
        <pc:sldMkLst>
          <pc:docMk/>
          <pc:sldMk cId="2519759401" sldId="2090650574"/>
        </pc:sldMkLst>
        <pc:spChg chg="mod">
          <ac:chgData name="Kostas Leptokaropoulos" userId="1711f4c7-cc35-4eab-bce0-093cd0a99d7f" providerId="ADAL" clId="{E74FC935-9E70-43B9-92DD-0883EA094BCD}" dt="2023-01-25T12:50:36.980" v="4733" actId="14100"/>
          <ac:spMkLst>
            <pc:docMk/>
            <pc:sldMk cId="2519759401" sldId="2090650574"/>
            <ac:spMk id="3" creationId="{9EED7F6E-B5AA-D537-1988-25F7FE3AFFCB}"/>
          </ac:spMkLst>
        </pc:spChg>
        <pc:spChg chg="add mod">
          <ac:chgData name="Kostas Leptokaropoulos" userId="1711f4c7-cc35-4eab-bce0-093cd0a99d7f" providerId="ADAL" clId="{E74FC935-9E70-43B9-92DD-0883EA094BCD}" dt="2023-01-24T11:14:58.784" v="197" actId="1036"/>
          <ac:spMkLst>
            <pc:docMk/>
            <pc:sldMk cId="2519759401" sldId="2090650574"/>
            <ac:spMk id="5" creationId="{FD3DB2BA-A099-ADF0-486E-3ED039664D2B}"/>
          </ac:spMkLst>
        </pc:spChg>
        <pc:picChg chg="add mod ord">
          <ac:chgData name="Kostas Leptokaropoulos" userId="1711f4c7-cc35-4eab-bce0-093cd0a99d7f" providerId="ADAL" clId="{E74FC935-9E70-43B9-92DD-0883EA094BCD}" dt="2023-01-25T12:52:21.288" v="4790" actId="1038"/>
          <ac:picMkLst>
            <pc:docMk/>
            <pc:sldMk cId="2519759401" sldId="2090650574"/>
            <ac:picMk id="2" creationId="{A8CD93CA-ECD2-6519-60CD-0A52ECE5710B}"/>
          </ac:picMkLst>
        </pc:picChg>
        <pc:picChg chg="del">
          <ac:chgData name="Kostas Leptokaropoulos" userId="1711f4c7-cc35-4eab-bce0-093cd0a99d7f" providerId="ADAL" clId="{E74FC935-9E70-43B9-92DD-0883EA094BCD}" dt="2023-01-24T11:14:00.268" v="84" actId="478"/>
          <ac:picMkLst>
            <pc:docMk/>
            <pc:sldMk cId="2519759401" sldId="2090650574"/>
            <ac:picMk id="4" creationId="{62C5066E-077E-C11A-B22B-5E6FEBD6961A}"/>
          </ac:picMkLst>
        </pc:picChg>
      </pc:sldChg>
      <pc:sldChg chg="ord">
        <pc:chgData name="Kostas Leptokaropoulos" userId="1711f4c7-cc35-4eab-bce0-093cd0a99d7f" providerId="ADAL" clId="{E74FC935-9E70-43B9-92DD-0883EA094BCD}" dt="2023-01-25T12:57:38.998" v="4845"/>
        <pc:sldMkLst>
          <pc:docMk/>
          <pc:sldMk cId="156738582" sldId="2090650583"/>
        </pc:sldMkLst>
      </pc:sldChg>
      <pc:sldChg chg="del">
        <pc:chgData name="Kostas Leptokaropoulos" userId="1711f4c7-cc35-4eab-bce0-093cd0a99d7f" providerId="ADAL" clId="{E74FC935-9E70-43B9-92DD-0883EA094BCD}" dt="2023-01-25T12:16:54.592" v="3815" actId="47"/>
        <pc:sldMkLst>
          <pc:docMk/>
          <pc:sldMk cId="4198303893" sldId="2090650585"/>
        </pc:sldMkLst>
      </pc:sldChg>
      <pc:sldChg chg="addSp delSp modSp mod ord delAnim modAnim modNotes modNotesTx">
        <pc:chgData name="Kostas Leptokaropoulos" userId="1711f4c7-cc35-4eab-bce0-093cd0a99d7f" providerId="ADAL" clId="{E74FC935-9E70-43B9-92DD-0883EA094BCD}" dt="2023-01-31T15:39:03.152" v="12042" actId="1038"/>
        <pc:sldMkLst>
          <pc:docMk/>
          <pc:sldMk cId="4287300430" sldId="2090650586"/>
        </pc:sldMkLst>
        <pc:spChg chg="add del mod">
          <ac:chgData name="Kostas Leptokaropoulos" userId="1711f4c7-cc35-4eab-bce0-093cd0a99d7f" providerId="ADAL" clId="{E74FC935-9E70-43B9-92DD-0883EA094BCD}" dt="2023-01-25T12:18:50.310" v="3840" actId="478"/>
          <ac:spMkLst>
            <pc:docMk/>
            <pc:sldMk cId="4287300430" sldId="2090650586"/>
            <ac:spMk id="2" creationId="{DC573420-1AE4-3999-D0A6-89CA272F8EEF}"/>
          </ac:spMkLst>
        </pc:spChg>
        <pc:spChg chg="add del mod">
          <ac:chgData name="Kostas Leptokaropoulos" userId="1711f4c7-cc35-4eab-bce0-093cd0a99d7f" providerId="ADAL" clId="{E74FC935-9E70-43B9-92DD-0883EA094BCD}" dt="2023-01-25T12:18:51.418" v="3841" actId="478"/>
          <ac:spMkLst>
            <pc:docMk/>
            <pc:sldMk cId="4287300430" sldId="2090650586"/>
            <ac:spMk id="3" creationId="{808CFCF4-7E56-B64A-98EF-693BF99FF36F}"/>
          </ac:spMkLst>
        </pc:spChg>
        <pc:spChg chg="add del mod">
          <ac:chgData name="Kostas Leptokaropoulos" userId="1711f4c7-cc35-4eab-bce0-093cd0a99d7f" providerId="ADAL" clId="{E74FC935-9E70-43B9-92DD-0883EA094BCD}" dt="2023-01-25T12:18:33.509" v="3835" actId="478"/>
          <ac:spMkLst>
            <pc:docMk/>
            <pc:sldMk cId="4287300430" sldId="2090650586"/>
            <ac:spMk id="4" creationId="{4399C624-0640-2E13-AA2F-115D5EEC9F65}"/>
          </ac:spMkLst>
        </pc:spChg>
        <pc:spChg chg="mod">
          <ac:chgData name="Kostas Leptokaropoulos" userId="1711f4c7-cc35-4eab-bce0-093cd0a99d7f" providerId="ADAL" clId="{E74FC935-9E70-43B9-92DD-0883EA094BCD}" dt="2023-01-31T09:12:10.351" v="11119"/>
          <ac:spMkLst>
            <pc:docMk/>
            <pc:sldMk cId="4287300430" sldId="2090650586"/>
            <ac:spMk id="4" creationId="{7E41EDA4-D260-2A5C-1C40-9B76294198B2}"/>
          </ac:spMkLst>
        </pc:spChg>
        <pc:spChg chg="del">
          <ac:chgData name="Kostas Leptokaropoulos" userId="1711f4c7-cc35-4eab-bce0-093cd0a99d7f" providerId="ADAL" clId="{E74FC935-9E70-43B9-92DD-0883EA094BCD}" dt="2023-01-25T12:18:10.928" v="3828" actId="478"/>
          <ac:spMkLst>
            <pc:docMk/>
            <pc:sldMk cId="4287300430" sldId="2090650586"/>
            <ac:spMk id="5" creationId="{C74C3FB1-EF4E-EE9D-26C1-0CAFFDA0FA26}"/>
          </ac:spMkLst>
        </pc:spChg>
        <pc:spChg chg="mod">
          <ac:chgData name="Kostas Leptokaropoulos" userId="1711f4c7-cc35-4eab-bce0-093cd0a99d7f" providerId="ADAL" clId="{E74FC935-9E70-43B9-92DD-0883EA094BCD}" dt="2023-01-31T09:12:10.351" v="11119"/>
          <ac:spMkLst>
            <pc:docMk/>
            <pc:sldMk cId="4287300430" sldId="2090650586"/>
            <ac:spMk id="5" creationId="{DC996058-0225-B048-CB58-CA39D2C5630F}"/>
          </ac:spMkLst>
        </pc:spChg>
        <pc:spChg chg="mod">
          <ac:chgData name="Kostas Leptokaropoulos" userId="1711f4c7-cc35-4eab-bce0-093cd0a99d7f" providerId="ADAL" clId="{E74FC935-9E70-43B9-92DD-0883EA094BCD}" dt="2023-01-31T09:12:10.351" v="11119"/>
          <ac:spMkLst>
            <pc:docMk/>
            <pc:sldMk cId="4287300430" sldId="2090650586"/>
            <ac:spMk id="6" creationId="{33C556FD-E95B-C39F-8158-2DB22F7E8B65}"/>
          </ac:spMkLst>
        </pc:spChg>
        <pc:spChg chg="del">
          <ac:chgData name="Kostas Leptokaropoulos" userId="1711f4c7-cc35-4eab-bce0-093cd0a99d7f" providerId="ADAL" clId="{E74FC935-9E70-43B9-92DD-0883EA094BCD}" dt="2023-01-25T12:18:10.928" v="3828" actId="478"/>
          <ac:spMkLst>
            <pc:docMk/>
            <pc:sldMk cId="4287300430" sldId="2090650586"/>
            <ac:spMk id="6" creationId="{3FBCAB66-F175-4CD4-EEF9-3C1A45183BC2}"/>
          </ac:spMkLst>
        </pc:spChg>
        <pc:spChg chg="del mod">
          <ac:chgData name="Kostas Leptokaropoulos" userId="1711f4c7-cc35-4eab-bce0-093cd0a99d7f" providerId="ADAL" clId="{E74FC935-9E70-43B9-92DD-0883EA094BCD}" dt="2023-01-25T12:18:16.378" v="3831" actId="478"/>
          <ac:spMkLst>
            <pc:docMk/>
            <pc:sldMk cId="4287300430" sldId="2090650586"/>
            <ac:spMk id="7" creationId="{36F5B8DD-68C7-F680-D6D1-5B7CD7963170}"/>
          </ac:spMkLst>
        </pc:spChg>
        <pc:spChg chg="mod">
          <ac:chgData name="Kostas Leptokaropoulos" userId="1711f4c7-cc35-4eab-bce0-093cd0a99d7f" providerId="ADAL" clId="{E74FC935-9E70-43B9-92DD-0883EA094BCD}" dt="2023-01-31T09:12:10.351" v="11119"/>
          <ac:spMkLst>
            <pc:docMk/>
            <pc:sldMk cId="4287300430" sldId="2090650586"/>
            <ac:spMk id="7" creationId="{9E4FC6ED-F94A-F7D2-F113-1C2C99EDD51D}"/>
          </ac:spMkLst>
        </pc:spChg>
        <pc:spChg chg="mod">
          <ac:chgData name="Kostas Leptokaropoulos" userId="1711f4c7-cc35-4eab-bce0-093cd0a99d7f" providerId="ADAL" clId="{E74FC935-9E70-43B9-92DD-0883EA094BCD}" dt="2023-01-31T09:12:10.351" v="11119"/>
          <ac:spMkLst>
            <pc:docMk/>
            <pc:sldMk cId="4287300430" sldId="2090650586"/>
            <ac:spMk id="8" creationId="{A574294D-3506-26C9-C520-25FCC5CF565B}"/>
          </ac:spMkLst>
        </pc:spChg>
        <pc:spChg chg="del">
          <ac:chgData name="Kostas Leptokaropoulos" userId="1711f4c7-cc35-4eab-bce0-093cd0a99d7f" providerId="ADAL" clId="{E74FC935-9E70-43B9-92DD-0883EA094BCD}" dt="2023-01-25T12:18:10.928" v="3828" actId="478"/>
          <ac:spMkLst>
            <pc:docMk/>
            <pc:sldMk cId="4287300430" sldId="2090650586"/>
            <ac:spMk id="8" creationId="{D3A2F6AB-16F7-E164-5DC0-DC41C9ADC9DA}"/>
          </ac:spMkLst>
        </pc:spChg>
        <pc:spChg chg="mod">
          <ac:chgData name="Kostas Leptokaropoulos" userId="1711f4c7-cc35-4eab-bce0-093cd0a99d7f" providerId="ADAL" clId="{E74FC935-9E70-43B9-92DD-0883EA094BCD}" dt="2023-01-31T09:12:10.351" v="11119"/>
          <ac:spMkLst>
            <pc:docMk/>
            <pc:sldMk cId="4287300430" sldId="2090650586"/>
            <ac:spMk id="9" creationId="{0A080E02-2145-D2B0-C29B-2FF978770906}"/>
          </ac:spMkLst>
        </pc:spChg>
        <pc:spChg chg="del">
          <ac:chgData name="Kostas Leptokaropoulos" userId="1711f4c7-cc35-4eab-bce0-093cd0a99d7f" providerId="ADAL" clId="{E74FC935-9E70-43B9-92DD-0883EA094BCD}" dt="2023-01-25T12:18:10.928" v="3828" actId="478"/>
          <ac:spMkLst>
            <pc:docMk/>
            <pc:sldMk cId="4287300430" sldId="2090650586"/>
            <ac:spMk id="9" creationId="{11B3EFB8-F043-463D-6DA1-3FD5BA940D76}"/>
          </ac:spMkLst>
        </pc:spChg>
        <pc:spChg chg="add del mod">
          <ac:chgData name="Kostas Leptokaropoulos" userId="1711f4c7-cc35-4eab-bce0-093cd0a99d7f" providerId="ADAL" clId="{E74FC935-9E70-43B9-92DD-0883EA094BCD}" dt="2023-01-25T12:18:50.310" v="3840" actId="478"/>
          <ac:spMkLst>
            <pc:docMk/>
            <pc:sldMk cId="4287300430" sldId="2090650586"/>
            <ac:spMk id="12" creationId="{721EC488-ABC8-A325-4BCF-BDFDDDB79DA0}"/>
          </ac:spMkLst>
        </pc:spChg>
        <pc:spChg chg="add mod">
          <ac:chgData name="Kostas Leptokaropoulos" userId="1711f4c7-cc35-4eab-bce0-093cd0a99d7f" providerId="ADAL" clId="{E74FC935-9E70-43B9-92DD-0883EA094BCD}" dt="2023-01-31T15:38:52.206" v="12038" actId="403"/>
          <ac:spMkLst>
            <pc:docMk/>
            <pc:sldMk cId="4287300430" sldId="2090650586"/>
            <ac:spMk id="14" creationId="{22369B17-2D2A-1351-CDB1-88A4672EAE6F}"/>
          </ac:spMkLst>
        </pc:spChg>
        <pc:spChg chg="add mod">
          <ac:chgData name="Kostas Leptokaropoulos" userId="1711f4c7-cc35-4eab-bce0-093cd0a99d7f" providerId="ADAL" clId="{E74FC935-9E70-43B9-92DD-0883EA094BCD}" dt="2023-01-25T16:42:03.954" v="8377" actId="207"/>
          <ac:spMkLst>
            <pc:docMk/>
            <pc:sldMk cId="4287300430" sldId="2090650586"/>
            <ac:spMk id="17" creationId="{82BF75FD-933F-DCD3-29E7-80D98F033287}"/>
          </ac:spMkLst>
        </pc:spChg>
        <pc:spChg chg="mod">
          <ac:chgData name="Kostas Leptokaropoulos" userId="1711f4c7-cc35-4eab-bce0-093cd0a99d7f" providerId="ADAL" clId="{E74FC935-9E70-43B9-92DD-0883EA094BCD}" dt="2023-01-31T09:12:10.351" v="11119"/>
          <ac:spMkLst>
            <pc:docMk/>
            <pc:sldMk cId="4287300430" sldId="2090650586"/>
            <ac:spMk id="20" creationId="{768FF710-9C57-54B4-6B7C-876F3ABDABB6}"/>
          </ac:spMkLst>
        </pc:spChg>
        <pc:spChg chg="mod">
          <ac:chgData name="Kostas Leptokaropoulos" userId="1711f4c7-cc35-4eab-bce0-093cd0a99d7f" providerId="ADAL" clId="{E74FC935-9E70-43B9-92DD-0883EA094BCD}" dt="2023-01-31T09:12:10.351" v="11119"/>
          <ac:spMkLst>
            <pc:docMk/>
            <pc:sldMk cId="4287300430" sldId="2090650586"/>
            <ac:spMk id="21" creationId="{4634F4FD-9C04-A7BE-732F-D6947F99A207}"/>
          </ac:spMkLst>
        </pc:spChg>
        <pc:grpChg chg="add mod">
          <ac:chgData name="Kostas Leptokaropoulos" userId="1711f4c7-cc35-4eab-bce0-093cd0a99d7f" providerId="ADAL" clId="{E74FC935-9E70-43B9-92DD-0883EA094BCD}" dt="2023-01-31T15:39:03.152" v="12042" actId="1038"/>
          <ac:grpSpMkLst>
            <pc:docMk/>
            <pc:sldMk cId="4287300430" sldId="2090650586"/>
            <ac:grpSpMk id="3" creationId="{69A611F7-E7AA-04D0-2383-18C1F11FD967}"/>
          </ac:grpSpMkLst>
        </pc:grpChg>
        <pc:grpChg chg="mod">
          <ac:chgData name="Kostas Leptokaropoulos" userId="1711f4c7-cc35-4eab-bce0-093cd0a99d7f" providerId="ADAL" clId="{E74FC935-9E70-43B9-92DD-0883EA094BCD}" dt="2023-01-31T09:12:10.351" v="11119"/>
          <ac:grpSpMkLst>
            <pc:docMk/>
            <pc:sldMk cId="4287300430" sldId="2090650586"/>
            <ac:grpSpMk id="18" creationId="{B4186E6A-565A-C8E0-6713-B3D089B82250}"/>
          </ac:grpSpMkLst>
        </pc:grpChg>
        <pc:picChg chg="add del mod">
          <ac:chgData name="Kostas Leptokaropoulos" userId="1711f4c7-cc35-4eab-bce0-093cd0a99d7f" providerId="ADAL" clId="{E74FC935-9E70-43B9-92DD-0883EA094BCD}" dt="2023-01-26T15:51:52.810" v="10807" actId="21"/>
          <ac:picMkLst>
            <pc:docMk/>
            <pc:sldMk cId="4287300430" sldId="2090650586"/>
            <ac:picMk id="4" creationId="{BF4FDFEC-162D-84AD-66B7-8D5AF51D8EDB}"/>
          </ac:picMkLst>
        </pc:picChg>
        <pc:picChg chg="del">
          <ac:chgData name="Kostas Leptokaropoulos" userId="1711f4c7-cc35-4eab-bce0-093cd0a99d7f" providerId="ADAL" clId="{E74FC935-9E70-43B9-92DD-0883EA094BCD}" dt="2023-01-25T12:18:10.928" v="3828" actId="478"/>
          <ac:picMkLst>
            <pc:docMk/>
            <pc:sldMk cId="4287300430" sldId="2090650586"/>
            <ac:picMk id="10" creationId="{A5A7F8C3-2382-AEC8-E35A-CEC9CB8FAA30}"/>
          </ac:picMkLst>
        </pc:picChg>
        <pc:picChg chg="mod">
          <ac:chgData name="Kostas Leptokaropoulos" userId="1711f4c7-cc35-4eab-bce0-093cd0a99d7f" providerId="ADAL" clId="{E74FC935-9E70-43B9-92DD-0883EA094BCD}" dt="2023-01-31T09:12:10.351" v="11119"/>
          <ac:picMkLst>
            <pc:docMk/>
            <pc:sldMk cId="4287300430" sldId="2090650586"/>
            <ac:picMk id="12" creationId="{A1C4B2A2-8287-957A-3BF5-54F75E050245}"/>
          </ac:picMkLst>
        </pc:picChg>
        <pc:picChg chg="mod">
          <ac:chgData name="Kostas Leptokaropoulos" userId="1711f4c7-cc35-4eab-bce0-093cd0a99d7f" providerId="ADAL" clId="{E74FC935-9E70-43B9-92DD-0883EA094BCD}" dt="2023-01-31T09:12:10.351" v="11119"/>
          <ac:picMkLst>
            <pc:docMk/>
            <pc:sldMk cId="4287300430" sldId="2090650586"/>
            <ac:picMk id="13" creationId="{E9CC56A6-332A-D064-B796-21C1ADF62B4B}"/>
          </ac:picMkLst>
        </pc:picChg>
        <pc:picChg chg="mod">
          <ac:chgData name="Kostas Leptokaropoulos" userId="1711f4c7-cc35-4eab-bce0-093cd0a99d7f" providerId="ADAL" clId="{E74FC935-9E70-43B9-92DD-0883EA094BCD}" dt="2023-01-31T09:12:10.351" v="11119"/>
          <ac:picMkLst>
            <pc:docMk/>
            <pc:sldMk cId="4287300430" sldId="2090650586"/>
            <ac:picMk id="15" creationId="{13494CF4-39A5-9788-37B0-C785F5F8B6C3}"/>
          </ac:picMkLst>
        </pc:picChg>
        <pc:picChg chg="add mod">
          <ac:chgData name="Kostas Leptokaropoulos" userId="1711f4c7-cc35-4eab-bce0-093cd0a99d7f" providerId="ADAL" clId="{E74FC935-9E70-43B9-92DD-0883EA094BCD}" dt="2023-01-25T16:38:17.702" v="8186" actId="1076"/>
          <ac:picMkLst>
            <pc:docMk/>
            <pc:sldMk cId="4287300430" sldId="2090650586"/>
            <ac:picMk id="16" creationId="{B281D0A2-6F1F-327F-7691-F1A6EFEFBDAA}"/>
          </ac:picMkLst>
        </pc:picChg>
        <pc:picChg chg="mod">
          <ac:chgData name="Kostas Leptokaropoulos" userId="1711f4c7-cc35-4eab-bce0-093cd0a99d7f" providerId="ADAL" clId="{E74FC935-9E70-43B9-92DD-0883EA094BCD}" dt="2023-01-31T09:12:10.351" v="11119"/>
          <ac:picMkLst>
            <pc:docMk/>
            <pc:sldMk cId="4287300430" sldId="2090650586"/>
            <ac:picMk id="19" creationId="{1AAE05BC-965A-B50E-6E2A-AB587FA4D892}"/>
          </ac:picMkLst>
        </pc:picChg>
        <pc:picChg chg="add del mod">
          <ac:chgData name="Kostas Leptokaropoulos" userId="1711f4c7-cc35-4eab-bce0-093cd0a99d7f" providerId="ADAL" clId="{E74FC935-9E70-43B9-92DD-0883EA094BCD}" dt="2023-01-31T15:38:43.343" v="12037" actId="1076"/>
          <ac:picMkLst>
            <pc:docMk/>
            <pc:sldMk cId="4287300430" sldId="2090650586"/>
            <ac:picMk id="29" creationId="{FF421033-BF67-BCF0-0218-B983696C9D41}"/>
          </ac:picMkLst>
        </pc:picChg>
        <pc:picChg chg="del">
          <ac:chgData name="Kostas Leptokaropoulos" userId="1711f4c7-cc35-4eab-bce0-093cd0a99d7f" providerId="ADAL" clId="{E74FC935-9E70-43B9-92DD-0883EA094BCD}" dt="2023-01-25T12:18:10.928" v="3828" actId="478"/>
          <ac:picMkLst>
            <pc:docMk/>
            <pc:sldMk cId="4287300430" sldId="2090650586"/>
            <ac:picMk id="30" creationId="{F2934B87-C7CD-2ED0-CAE8-36C4630B7DC1}"/>
          </ac:picMkLst>
        </pc:picChg>
        <pc:cxnChg chg="mod">
          <ac:chgData name="Kostas Leptokaropoulos" userId="1711f4c7-cc35-4eab-bce0-093cd0a99d7f" providerId="ADAL" clId="{E74FC935-9E70-43B9-92DD-0883EA094BCD}" dt="2023-01-31T09:12:10.351" v="11119"/>
          <ac:cxnSpMkLst>
            <pc:docMk/>
            <pc:sldMk cId="4287300430" sldId="2090650586"/>
            <ac:cxnSpMk id="10" creationId="{C9C4334C-C1C1-A63E-E771-61961C49A3CE}"/>
          </ac:cxnSpMkLst>
        </pc:cxnChg>
        <pc:cxnChg chg="mod">
          <ac:chgData name="Kostas Leptokaropoulos" userId="1711f4c7-cc35-4eab-bce0-093cd0a99d7f" providerId="ADAL" clId="{E74FC935-9E70-43B9-92DD-0883EA094BCD}" dt="2023-01-31T09:12:10.351" v="11119"/>
          <ac:cxnSpMkLst>
            <pc:docMk/>
            <pc:sldMk cId="4287300430" sldId="2090650586"/>
            <ac:cxnSpMk id="11" creationId="{EAC8AD22-6BD6-BBB2-0774-F11DFB5315A9}"/>
          </ac:cxnSpMkLst>
        </pc:cxnChg>
      </pc:sldChg>
      <pc:sldChg chg="modSp mod modNotesTx">
        <pc:chgData name="Kostas Leptokaropoulos" userId="1711f4c7-cc35-4eab-bce0-093cd0a99d7f" providerId="ADAL" clId="{E74FC935-9E70-43B9-92DD-0883EA094BCD}" dt="2023-01-31T16:03:55.806" v="12495"/>
        <pc:sldMkLst>
          <pc:docMk/>
          <pc:sldMk cId="2068382855" sldId="2090650587"/>
        </pc:sldMkLst>
        <pc:spChg chg="mod">
          <ac:chgData name="Kostas Leptokaropoulos" userId="1711f4c7-cc35-4eab-bce0-093cd0a99d7f" providerId="ADAL" clId="{E74FC935-9E70-43B9-92DD-0883EA094BCD}" dt="2023-01-25T15:01:10.862" v="6712" actId="20577"/>
          <ac:spMkLst>
            <pc:docMk/>
            <pc:sldMk cId="2068382855" sldId="2090650587"/>
            <ac:spMk id="2" creationId="{133C9481-462E-9115-1FCF-A6F5349BA0B2}"/>
          </ac:spMkLst>
        </pc:spChg>
      </pc:sldChg>
      <pc:sldChg chg="add ord">
        <pc:chgData name="Kostas Leptokaropoulos" userId="1711f4c7-cc35-4eab-bce0-093cd0a99d7f" providerId="ADAL" clId="{E74FC935-9E70-43B9-92DD-0883EA094BCD}" dt="2023-01-25T12:44:53.204" v="4531"/>
        <pc:sldMkLst>
          <pc:docMk/>
          <pc:sldMk cId="915278001" sldId="2090650588"/>
        </pc:sldMkLst>
      </pc:sldChg>
      <pc:sldChg chg="addSp delSp modSp mod delAnim modAnim modNotesTx">
        <pc:chgData name="Kostas Leptokaropoulos" userId="1711f4c7-cc35-4eab-bce0-093cd0a99d7f" providerId="ADAL" clId="{E74FC935-9E70-43B9-92DD-0883EA094BCD}" dt="2023-01-31T15:51:08.017" v="12323" actId="20577"/>
        <pc:sldMkLst>
          <pc:docMk/>
          <pc:sldMk cId="366421555" sldId="2090650589"/>
        </pc:sldMkLst>
        <pc:spChg chg="add del mod">
          <ac:chgData name="Kostas Leptokaropoulos" userId="1711f4c7-cc35-4eab-bce0-093cd0a99d7f" providerId="ADAL" clId="{E74FC935-9E70-43B9-92DD-0883EA094BCD}" dt="2023-01-25T14:52:58.514" v="6554" actId="21"/>
          <ac:spMkLst>
            <pc:docMk/>
            <pc:sldMk cId="366421555" sldId="2090650589"/>
            <ac:spMk id="2" creationId="{F9F0A57C-96A9-E5EA-B16F-B3C6CDAAF378}"/>
          </ac:spMkLst>
        </pc:spChg>
      </pc:sldChg>
      <pc:sldChg chg="ord modNotesTx">
        <pc:chgData name="Kostas Leptokaropoulos" userId="1711f4c7-cc35-4eab-bce0-093cd0a99d7f" providerId="ADAL" clId="{E74FC935-9E70-43B9-92DD-0883EA094BCD}" dt="2023-02-02T10:02:58.373" v="13776" actId="20577"/>
        <pc:sldMkLst>
          <pc:docMk/>
          <pc:sldMk cId="1621668704" sldId="2090650590"/>
        </pc:sldMkLst>
      </pc:sldChg>
      <pc:sldChg chg="addSp delSp modSp mod delAnim modAnim modNotesTx">
        <pc:chgData name="Kostas Leptokaropoulos" userId="1711f4c7-cc35-4eab-bce0-093cd0a99d7f" providerId="ADAL" clId="{E74FC935-9E70-43B9-92DD-0883EA094BCD}" dt="2023-01-31T15:56:22.119" v="12447" actId="20577"/>
        <pc:sldMkLst>
          <pc:docMk/>
          <pc:sldMk cId="1689391376" sldId="2090650592"/>
        </pc:sldMkLst>
        <pc:spChg chg="add del mod">
          <ac:chgData name="Kostas Leptokaropoulos" userId="1711f4c7-cc35-4eab-bce0-093cd0a99d7f" providerId="ADAL" clId="{E74FC935-9E70-43B9-92DD-0883EA094BCD}" dt="2023-01-31T15:54:49.138" v="12340" actId="478"/>
          <ac:spMkLst>
            <pc:docMk/>
            <pc:sldMk cId="1689391376" sldId="2090650592"/>
            <ac:spMk id="5" creationId="{AC81484D-3DDC-0884-7596-640F1E6FD295}"/>
          </ac:spMkLst>
        </pc:spChg>
        <pc:spChg chg="add mod">
          <ac:chgData name="Kostas Leptokaropoulos" userId="1711f4c7-cc35-4eab-bce0-093cd0a99d7f" providerId="ADAL" clId="{E74FC935-9E70-43B9-92DD-0883EA094BCD}" dt="2023-01-31T15:55:48.871" v="12433" actId="1035"/>
          <ac:spMkLst>
            <pc:docMk/>
            <pc:sldMk cId="1689391376" sldId="2090650592"/>
            <ac:spMk id="6" creationId="{1F8D6D50-E8A1-AA32-B6D9-CAE003E075AF}"/>
          </ac:spMkLst>
        </pc:spChg>
        <pc:spChg chg="mod">
          <ac:chgData name="Kostas Leptokaropoulos" userId="1711f4c7-cc35-4eab-bce0-093cd0a99d7f" providerId="ADAL" clId="{E74FC935-9E70-43B9-92DD-0883EA094BCD}" dt="2023-01-31T15:55:48.871" v="12433" actId="1035"/>
          <ac:spMkLst>
            <pc:docMk/>
            <pc:sldMk cId="1689391376" sldId="2090650592"/>
            <ac:spMk id="13" creationId="{24E1A8A3-E0EF-AE2C-8200-1AE0063E8F68}"/>
          </ac:spMkLst>
        </pc:spChg>
        <pc:picChg chg="mod">
          <ac:chgData name="Kostas Leptokaropoulos" userId="1711f4c7-cc35-4eab-bce0-093cd0a99d7f" providerId="ADAL" clId="{E74FC935-9E70-43B9-92DD-0883EA094BCD}" dt="2023-01-31T15:55:45.422" v="12432" actId="1035"/>
          <ac:picMkLst>
            <pc:docMk/>
            <pc:sldMk cId="1689391376" sldId="2090650592"/>
            <ac:picMk id="12" creationId="{589B64D3-E4FD-528D-8901-3C0556017AB7}"/>
          </ac:picMkLst>
        </pc:picChg>
      </pc:sldChg>
      <pc:sldChg chg="ord">
        <pc:chgData name="Kostas Leptokaropoulos" userId="1711f4c7-cc35-4eab-bce0-093cd0a99d7f" providerId="ADAL" clId="{E74FC935-9E70-43B9-92DD-0883EA094BCD}" dt="2023-01-26T15:34:48.316" v="10740"/>
        <pc:sldMkLst>
          <pc:docMk/>
          <pc:sldMk cId="3214157005" sldId="2090650593"/>
        </pc:sldMkLst>
      </pc:sldChg>
      <pc:sldChg chg="modSp add del mod ord">
        <pc:chgData name="Kostas Leptokaropoulos" userId="1711f4c7-cc35-4eab-bce0-093cd0a99d7f" providerId="ADAL" clId="{E74FC935-9E70-43B9-92DD-0883EA094BCD}" dt="2023-01-26T15:35:32.588" v="10747" actId="47"/>
        <pc:sldMkLst>
          <pc:docMk/>
          <pc:sldMk cId="4198327491" sldId="2090650594"/>
        </pc:sldMkLst>
        <pc:spChg chg="mod">
          <ac:chgData name="Kostas Leptokaropoulos" userId="1711f4c7-cc35-4eab-bce0-093cd0a99d7f" providerId="ADAL" clId="{E74FC935-9E70-43B9-92DD-0883EA094BCD}" dt="2023-01-26T15:33:41.265" v="10717" actId="21"/>
          <ac:spMkLst>
            <pc:docMk/>
            <pc:sldMk cId="4198327491" sldId="2090650594"/>
            <ac:spMk id="3" creationId="{39DC0EE9-D8D3-6340-D991-607A52127ADF}"/>
          </ac:spMkLst>
        </pc:spChg>
      </pc:sldChg>
      <pc:sldChg chg="ord modNotesTx">
        <pc:chgData name="Kostas Leptokaropoulos" userId="1711f4c7-cc35-4eab-bce0-093cd0a99d7f" providerId="ADAL" clId="{E74FC935-9E70-43B9-92DD-0883EA094BCD}" dt="2023-01-25T15:01:48.291" v="6718" actId="20577"/>
        <pc:sldMkLst>
          <pc:docMk/>
          <pc:sldMk cId="501542999" sldId="2090650595"/>
        </pc:sldMkLst>
      </pc:sldChg>
      <pc:sldChg chg="addSp delSp modSp mod modAnim modNotesTx">
        <pc:chgData name="Kostas Leptokaropoulos" userId="1711f4c7-cc35-4eab-bce0-093cd0a99d7f" providerId="ADAL" clId="{E74FC935-9E70-43B9-92DD-0883EA094BCD}" dt="2023-01-31T15:49:44.850" v="12318"/>
        <pc:sldMkLst>
          <pc:docMk/>
          <pc:sldMk cId="994280992" sldId="2090650597"/>
        </pc:sldMkLst>
        <pc:spChg chg="mod">
          <ac:chgData name="Kostas Leptokaropoulos" userId="1711f4c7-cc35-4eab-bce0-093cd0a99d7f" providerId="ADAL" clId="{E74FC935-9E70-43B9-92DD-0883EA094BCD}" dt="2023-01-25T12:34:26.064" v="4160" actId="20577"/>
          <ac:spMkLst>
            <pc:docMk/>
            <pc:sldMk cId="994280992" sldId="2090650597"/>
            <ac:spMk id="2" creationId="{DC573420-1AE4-3999-D0A6-89CA272F8EEF}"/>
          </ac:spMkLst>
        </pc:spChg>
        <pc:spChg chg="del">
          <ac:chgData name="Kostas Leptokaropoulos" userId="1711f4c7-cc35-4eab-bce0-093cd0a99d7f" providerId="ADAL" clId="{E74FC935-9E70-43B9-92DD-0883EA094BCD}" dt="2023-01-25T12:34:30.270" v="4163" actId="478"/>
          <ac:spMkLst>
            <pc:docMk/>
            <pc:sldMk cId="994280992" sldId="2090650597"/>
            <ac:spMk id="3" creationId="{808CFCF4-7E56-B64A-98EF-693BF99FF36F}"/>
          </ac:spMkLst>
        </pc:spChg>
        <pc:spChg chg="del mod">
          <ac:chgData name="Kostas Leptokaropoulos" userId="1711f4c7-cc35-4eab-bce0-093cd0a99d7f" providerId="ADAL" clId="{E74FC935-9E70-43B9-92DD-0883EA094BCD}" dt="2023-01-25T12:34:29.717" v="4162" actId="478"/>
          <ac:spMkLst>
            <pc:docMk/>
            <pc:sldMk cId="994280992" sldId="2090650597"/>
            <ac:spMk id="4" creationId="{4399C624-0640-2E13-AA2F-115D5EEC9F65}"/>
          </ac:spMkLst>
        </pc:spChg>
        <pc:spChg chg="mod">
          <ac:chgData name="Kostas Leptokaropoulos" userId="1711f4c7-cc35-4eab-bce0-093cd0a99d7f" providerId="ADAL" clId="{E74FC935-9E70-43B9-92DD-0883EA094BCD}" dt="2023-01-31T09:12:49.671" v="11130"/>
          <ac:spMkLst>
            <pc:docMk/>
            <pc:sldMk cId="994280992" sldId="2090650597"/>
            <ac:spMk id="4" creationId="{BFE08D4A-6CE1-F45A-2BAA-4391999D978F}"/>
          </ac:spMkLst>
        </pc:spChg>
        <pc:spChg chg="add del mod">
          <ac:chgData name="Kostas Leptokaropoulos" userId="1711f4c7-cc35-4eab-bce0-093cd0a99d7f" providerId="ADAL" clId="{E74FC935-9E70-43B9-92DD-0883EA094BCD}" dt="2023-01-25T12:34:40.564" v="4174" actId="47"/>
          <ac:spMkLst>
            <pc:docMk/>
            <pc:sldMk cId="994280992" sldId="2090650597"/>
            <ac:spMk id="5" creationId="{C74C3FB1-EF4E-EE9D-26C1-0CAFFDA0FA26}"/>
          </ac:spMkLst>
        </pc:spChg>
        <pc:spChg chg="del">
          <ac:chgData name="Kostas Leptokaropoulos" userId="1711f4c7-cc35-4eab-bce0-093cd0a99d7f" providerId="ADAL" clId="{E74FC935-9E70-43B9-92DD-0883EA094BCD}" dt="2023-01-25T12:34:35.787" v="4169" actId="478"/>
          <ac:spMkLst>
            <pc:docMk/>
            <pc:sldMk cId="994280992" sldId="2090650597"/>
            <ac:spMk id="6" creationId="{3FBCAB66-F175-4CD4-EEF9-3C1A45183BC2}"/>
          </ac:spMkLst>
        </pc:spChg>
        <pc:spChg chg="mod">
          <ac:chgData name="Kostas Leptokaropoulos" userId="1711f4c7-cc35-4eab-bce0-093cd0a99d7f" providerId="ADAL" clId="{E74FC935-9E70-43B9-92DD-0883EA094BCD}" dt="2023-01-31T09:12:49.671" v="11130"/>
          <ac:spMkLst>
            <pc:docMk/>
            <pc:sldMk cId="994280992" sldId="2090650597"/>
            <ac:spMk id="6" creationId="{B1FECF5D-8E43-63FC-8D0C-6781BE4FFFB0}"/>
          </ac:spMkLst>
        </pc:spChg>
        <pc:spChg chg="del">
          <ac:chgData name="Kostas Leptokaropoulos" userId="1711f4c7-cc35-4eab-bce0-093cd0a99d7f" providerId="ADAL" clId="{E74FC935-9E70-43B9-92DD-0883EA094BCD}" dt="2023-01-25T12:34:31.944" v="4165" actId="478"/>
          <ac:spMkLst>
            <pc:docMk/>
            <pc:sldMk cId="994280992" sldId="2090650597"/>
            <ac:spMk id="7" creationId="{36F5B8DD-68C7-F680-D6D1-5B7CD7963170}"/>
          </ac:spMkLst>
        </pc:spChg>
        <pc:spChg chg="mod">
          <ac:chgData name="Kostas Leptokaropoulos" userId="1711f4c7-cc35-4eab-bce0-093cd0a99d7f" providerId="ADAL" clId="{E74FC935-9E70-43B9-92DD-0883EA094BCD}" dt="2023-01-31T09:13:02.813" v="11132"/>
          <ac:spMkLst>
            <pc:docMk/>
            <pc:sldMk cId="994280992" sldId="2090650597"/>
            <ac:spMk id="8" creationId="{417C5E5F-29D6-A5CE-49F0-00732EAC0F14}"/>
          </ac:spMkLst>
        </pc:spChg>
        <pc:spChg chg="add del mod">
          <ac:chgData name="Kostas Leptokaropoulos" userId="1711f4c7-cc35-4eab-bce0-093cd0a99d7f" providerId="ADAL" clId="{E74FC935-9E70-43B9-92DD-0883EA094BCD}" dt="2023-01-25T12:34:49.128" v="4178" actId="478"/>
          <ac:spMkLst>
            <pc:docMk/>
            <pc:sldMk cId="994280992" sldId="2090650597"/>
            <ac:spMk id="8" creationId="{D3A2F6AB-16F7-E164-5DC0-DC41C9ADC9DA}"/>
          </ac:spMkLst>
        </pc:spChg>
        <pc:spChg chg="del mod">
          <ac:chgData name="Kostas Leptokaropoulos" userId="1711f4c7-cc35-4eab-bce0-093cd0a99d7f" providerId="ADAL" clId="{E74FC935-9E70-43B9-92DD-0883EA094BCD}" dt="2023-01-25T12:34:34.255" v="4168" actId="478"/>
          <ac:spMkLst>
            <pc:docMk/>
            <pc:sldMk cId="994280992" sldId="2090650597"/>
            <ac:spMk id="9" creationId="{11B3EFB8-F043-463D-6DA1-3FD5BA940D76}"/>
          </ac:spMkLst>
        </pc:spChg>
        <pc:spChg chg="mod">
          <ac:chgData name="Kostas Leptokaropoulos" userId="1711f4c7-cc35-4eab-bce0-093cd0a99d7f" providerId="ADAL" clId="{E74FC935-9E70-43B9-92DD-0883EA094BCD}" dt="2023-01-31T09:13:02.813" v="11132"/>
          <ac:spMkLst>
            <pc:docMk/>
            <pc:sldMk cId="994280992" sldId="2090650597"/>
            <ac:spMk id="9" creationId="{2992B578-90C5-B340-780A-AA89FC391894}"/>
          </ac:spMkLst>
        </pc:spChg>
        <pc:spChg chg="add mod">
          <ac:chgData name="Kostas Leptokaropoulos" userId="1711f4c7-cc35-4eab-bce0-093cd0a99d7f" providerId="ADAL" clId="{E74FC935-9E70-43B9-92DD-0883EA094BCD}" dt="2023-01-31T15:39:10.814" v="12043" actId="403"/>
          <ac:spMkLst>
            <pc:docMk/>
            <pc:sldMk cId="994280992" sldId="2090650597"/>
            <ac:spMk id="12" creationId="{5A7E19F1-FA43-E8F1-0733-1D518A904B49}"/>
          </ac:spMkLst>
        </pc:spChg>
        <pc:spChg chg="add mod">
          <ac:chgData name="Kostas Leptokaropoulos" userId="1711f4c7-cc35-4eab-bce0-093cd0a99d7f" providerId="ADAL" clId="{E74FC935-9E70-43B9-92DD-0883EA094BCD}" dt="2023-01-31T09:13:15.601" v="11143" actId="1076"/>
          <ac:spMkLst>
            <pc:docMk/>
            <pc:sldMk cId="994280992" sldId="2090650597"/>
            <ac:spMk id="13" creationId="{BE789FE0-BC9D-2D15-14F6-ADA4CFFFC96A}"/>
          </ac:spMkLst>
        </pc:spChg>
        <pc:spChg chg="add mod">
          <ac:chgData name="Kostas Leptokaropoulos" userId="1711f4c7-cc35-4eab-bce0-093cd0a99d7f" providerId="ADAL" clId="{E74FC935-9E70-43B9-92DD-0883EA094BCD}" dt="2023-01-25T16:42:32.602" v="8388" actId="14100"/>
          <ac:spMkLst>
            <pc:docMk/>
            <pc:sldMk cId="994280992" sldId="2090650597"/>
            <ac:spMk id="15" creationId="{EAC213FE-BA3A-D254-DD6F-2D4CF9CBAB1B}"/>
          </ac:spMkLst>
        </pc:spChg>
        <pc:spChg chg="add mod">
          <ac:chgData name="Kostas Leptokaropoulos" userId="1711f4c7-cc35-4eab-bce0-093cd0a99d7f" providerId="ADAL" clId="{E74FC935-9E70-43B9-92DD-0883EA094BCD}" dt="2023-01-25T16:42:37.074" v="8390" actId="1076"/>
          <ac:spMkLst>
            <pc:docMk/>
            <pc:sldMk cId="994280992" sldId="2090650597"/>
            <ac:spMk id="16" creationId="{8CFA86DC-7230-A15F-C63D-758A153C5AFC}"/>
          </ac:spMkLst>
        </pc:spChg>
        <pc:spChg chg="mod">
          <ac:chgData name="Kostas Leptokaropoulos" userId="1711f4c7-cc35-4eab-bce0-093cd0a99d7f" providerId="ADAL" clId="{E74FC935-9E70-43B9-92DD-0883EA094BCD}" dt="2023-01-31T09:13:02.813" v="11132"/>
          <ac:spMkLst>
            <pc:docMk/>
            <pc:sldMk cId="994280992" sldId="2090650597"/>
            <ac:spMk id="17" creationId="{F647503A-EDFE-54DF-B0E6-7132B3579233}"/>
          </ac:spMkLst>
        </pc:spChg>
        <pc:spChg chg="mod">
          <ac:chgData name="Kostas Leptokaropoulos" userId="1711f4c7-cc35-4eab-bce0-093cd0a99d7f" providerId="ADAL" clId="{E74FC935-9E70-43B9-92DD-0883EA094BCD}" dt="2023-01-31T09:13:02.813" v="11132"/>
          <ac:spMkLst>
            <pc:docMk/>
            <pc:sldMk cId="994280992" sldId="2090650597"/>
            <ac:spMk id="18" creationId="{88BA1D98-0941-54BA-838E-F1532FB373FD}"/>
          </ac:spMkLst>
        </pc:spChg>
        <pc:spChg chg="mod">
          <ac:chgData name="Kostas Leptokaropoulos" userId="1711f4c7-cc35-4eab-bce0-093cd0a99d7f" providerId="ADAL" clId="{E74FC935-9E70-43B9-92DD-0883EA094BCD}" dt="2023-01-31T09:13:02.813" v="11132"/>
          <ac:spMkLst>
            <pc:docMk/>
            <pc:sldMk cId="994280992" sldId="2090650597"/>
            <ac:spMk id="21" creationId="{015D1B31-3715-F3F7-9DFF-9E09635063A3}"/>
          </ac:spMkLst>
        </pc:spChg>
        <pc:spChg chg="mod">
          <ac:chgData name="Kostas Leptokaropoulos" userId="1711f4c7-cc35-4eab-bce0-093cd0a99d7f" providerId="ADAL" clId="{E74FC935-9E70-43B9-92DD-0883EA094BCD}" dt="2023-01-31T09:13:02.813" v="11132"/>
          <ac:spMkLst>
            <pc:docMk/>
            <pc:sldMk cId="994280992" sldId="2090650597"/>
            <ac:spMk id="22" creationId="{61B0BEF1-D7F0-80F5-FB99-A5D60F98E64D}"/>
          </ac:spMkLst>
        </pc:spChg>
        <pc:spChg chg="mod">
          <ac:chgData name="Kostas Leptokaropoulos" userId="1711f4c7-cc35-4eab-bce0-093cd0a99d7f" providerId="ADAL" clId="{E74FC935-9E70-43B9-92DD-0883EA094BCD}" dt="2023-01-31T09:13:02.813" v="11132"/>
          <ac:spMkLst>
            <pc:docMk/>
            <pc:sldMk cId="994280992" sldId="2090650597"/>
            <ac:spMk id="25" creationId="{0D1CEC08-D5C8-672E-F797-8E32BB3699D2}"/>
          </ac:spMkLst>
        </pc:spChg>
        <pc:spChg chg="mod">
          <ac:chgData name="Kostas Leptokaropoulos" userId="1711f4c7-cc35-4eab-bce0-093cd0a99d7f" providerId="ADAL" clId="{E74FC935-9E70-43B9-92DD-0883EA094BCD}" dt="2023-01-31T09:13:02.813" v="11132"/>
          <ac:spMkLst>
            <pc:docMk/>
            <pc:sldMk cId="994280992" sldId="2090650597"/>
            <ac:spMk id="26" creationId="{D3300B25-BE1B-E628-7B24-4D323B27CBE5}"/>
          </ac:spMkLst>
        </pc:spChg>
        <pc:grpChg chg="add del mod">
          <ac:chgData name="Kostas Leptokaropoulos" userId="1711f4c7-cc35-4eab-bce0-093cd0a99d7f" providerId="ADAL" clId="{E74FC935-9E70-43B9-92DD-0883EA094BCD}" dt="2023-01-31T09:12:51.446" v="11131"/>
          <ac:grpSpMkLst>
            <pc:docMk/>
            <pc:sldMk cId="994280992" sldId="2090650597"/>
            <ac:grpSpMk id="3" creationId="{70D161BE-AD26-8A27-36E9-7EC9AAC5B333}"/>
          </ac:grpSpMkLst>
        </pc:grpChg>
        <pc:grpChg chg="add mod">
          <ac:chgData name="Kostas Leptokaropoulos" userId="1711f4c7-cc35-4eab-bce0-093cd0a99d7f" providerId="ADAL" clId="{E74FC935-9E70-43B9-92DD-0883EA094BCD}" dt="2023-01-31T15:47:22.115" v="12225" actId="14100"/>
          <ac:grpSpMkLst>
            <pc:docMk/>
            <pc:sldMk cId="994280992" sldId="2090650597"/>
            <ac:grpSpMk id="7" creationId="{5C37135F-7CB4-A4EA-3C9F-56F5A091296F}"/>
          </ac:grpSpMkLst>
        </pc:grpChg>
        <pc:grpChg chg="add mod">
          <ac:chgData name="Kostas Leptokaropoulos" userId="1711f4c7-cc35-4eab-bce0-093cd0a99d7f" providerId="ADAL" clId="{E74FC935-9E70-43B9-92DD-0883EA094BCD}" dt="2023-01-31T09:13:11.674" v="11142" actId="1035"/>
          <ac:grpSpMkLst>
            <pc:docMk/>
            <pc:sldMk cId="994280992" sldId="2090650597"/>
            <ac:grpSpMk id="11" creationId="{DBE37DF9-5775-EA05-61E6-FA81D2C26F60}"/>
          </ac:grpSpMkLst>
        </pc:grpChg>
        <pc:grpChg chg="add mod">
          <ac:chgData name="Kostas Leptokaropoulos" userId="1711f4c7-cc35-4eab-bce0-093cd0a99d7f" providerId="ADAL" clId="{E74FC935-9E70-43B9-92DD-0883EA094BCD}" dt="2023-01-31T09:13:11.674" v="11142" actId="1035"/>
          <ac:grpSpMkLst>
            <pc:docMk/>
            <pc:sldMk cId="994280992" sldId="2090650597"/>
            <ac:grpSpMk id="20" creationId="{61DE598D-A49F-6AF9-4487-2C26725111C3}"/>
          </ac:grpSpMkLst>
        </pc:grpChg>
        <pc:grpChg chg="add mod">
          <ac:chgData name="Kostas Leptokaropoulos" userId="1711f4c7-cc35-4eab-bce0-093cd0a99d7f" providerId="ADAL" clId="{E74FC935-9E70-43B9-92DD-0883EA094BCD}" dt="2023-01-31T09:13:11.674" v="11142" actId="1035"/>
          <ac:grpSpMkLst>
            <pc:docMk/>
            <pc:sldMk cId="994280992" sldId="2090650597"/>
            <ac:grpSpMk id="24" creationId="{F769E252-4EB5-756D-CA95-F98709396487}"/>
          </ac:grpSpMkLst>
        </pc:grpChg>
        <pc:picChg chg="mod">
          <ac:chgData name="Kostas Leptokaropoulos" userId="1711f4c7-cc35-4eab-bce0-093cd0a99d7f" providerId="ADAL" clId="{E74FC935-9E70-43B9-92DD-0883EA094BCD}" dt="2023-01-25T16:42:48.068" v="8411" actId="1038"/>
          <ac:picMkLst>
            <pc:docMk/>
            <pc:sldMk cId="994280992" sldId="2090650597"/>
            <ac:picMk id="10" creationId="{A5A7F8C3-2382-AEC8-E35A-CEC9CB8FAA30}"/>
          </ac:picMkLst>
        </pc:picChg>
        <pc:picChg chg="add mod">
          <ac:chgData name="Kostas Leptokaropoulos" userId="1711f4c7-cc35-4eab-bce0-093cd0a99d7f" providerId="ADAL" clId="{E74FC935-9E70-43B9-92DD-0883EA094BCD}" dt="2023-01-25T16:42:13.595" v="8378"/>
          <ac:picMkLst>
            <pc:docMk/>
            <pc:sldMk cId="994280992" sldId="2090650597"/>
            <ac:picMk id="14" creationId="{9F900FE5-8282-C0FC-7E0D-510C4C7A61AF}"/>
          </ac:picMkLst>
        </pc:picChg>
        <pc:picChg chg="mod">
          <ac:chgData name="Kostas Leptokaropoulos" userId="1711f4c7-cc35-4eab-bce0-093cd0a99d7f" providerId="ADAL" clId="{E74FC935-9E70-43B9-92DD-0883EA094BCD}" dt="2023-01-31T09:13:02.813" v="11132"/>
          <ac:picMkLst>
            <pc:docMk/>
            <pc:sldMk cId="994280992" sldId="2090650597"/>
            <ac:picMk id="19" creationId="{EA40B9D8-D46A-9467-0FF7-BF19FE7087A3}"/>
          </ac:picMkLst>
        </pc:picChg>
        <pc:picChg chg="mod">
          <ac:chgData name="Kostas Leptokaropoulos" userId="1711f4c7-cc35-4eab-bce0-093cd0a99d7f" providerId="ADAL" clId="{E74FC935-9E70-43B9-92DD-0883EA094BCD}" dt="2023-01-31T09:13:02.813" v="11132"/>
          <ac:picMkLst>
            <pc:docMk/>
            <pc:sldMk cId="994280992" sldId="2090650597"/>
            <ac:picMk id="23" creationId="{BB91A233-EFC3-E532-A1DC-CBC49F473807}"/>
          </ac:picMkLst>
        </pc:picChg>
        <pc:picChg chg="mod">
          <ac:chgData name="Kostas Leptokaropoulos" userId="1711f4c7-cc35-4eab-bce0-093cd0a99d7f" providerId="ADAL" clId="{E74FC935-9E70-43B9-92DD-0883EA094BCD}" dt="2023-01-31T09:13:02.813" v="11132"/>
          <ac:picMkLst>
            <pc:docMk/>
            <pc:sldMk cId="994280992" sldId="2090650597"/>
            <ac:picMk id="27" creationId="{E4C1EC6D-B6B8-4525-9B2B-B8466A61F420}"/>
          </ac:picMkLst>
        </pc:picChg>
        <pc:picChg chg="del">
          <ac:chgData name="Kostas Leptokaropoulos" userId="1711f4c7-cc35-4eab-bce0-093cd0a99d7f" providerId="ADAL" clId="{E74FC935-9E70-43B9-92DD-0883EA094BCD}" dt="2023-01-25T12:34:30.867" v="4164" actId="478"/>
          <ac:picMkLst>
            <pc:docMk/>
            <pc:sldMk cId="994280992" sldId="2090650597"/>
            <ac:picMk id="29" creationId="{FF421033-BF67-BCF0-0218-B983696C9D41}"/>
          </ac:picMkLst>
        </pc:picChg>
        <pc:picChg chg="del">
          <ac:chgData name="Kostas Leptokaropoulos" userId="1711f4c7-cc35-4eab-bce0-093cd0a99d7f" providerId="ADAL" clId="{E74FC935-9E70-43B9-92DD-0883EA094BCD}" dt="2023-01-25T12:34:33.617" v="4167" actId="478"/>
          <ac:picMkLst>
            <pc:docMk/>
            <pc:sldMk cId="994280992" sldId="2090650597"/>
            <ac:picMk id="30" creationId="{F2934B87-C7CD-2ED0-CAE8-36C4630B7DC1}"/>
          </ac:picMkLst>
        </pc:picChg>
      </pc:sldChg>
      <pc:sldChg chg="addSp delSp modSp mod modAnim modNotesTx">
        <pc:chgData name="Kostas Leptokaropoulos" userId="1711f4c7-cc35-4eab-bce0-093cd0a99d7f" providerId="ADAL" clId="{E74FC935-9E70-43B9-92DD-0883EA094BCD}" dt="2023-01-31T16:01:55.914" v="12478"/>
        <pc:sldMkLst>
          <pc:docMk/>
          <pc:sldMk cId="3893019275" sldId="2090650598"/>
        </pc:sldMkLst>
        <pc:spChg chg="mod">
          <ac:chgData name="Kostas Leptokaropoulos" userId="1711f4c7-cc35-4eab-bce0-093cd0a99d7f" providerId="ADAL" clId="{E74FC935-9E70-43B9-92DD-0883EA094BCD}" dt="2023-01-25T12:38:02.520" v="4274" actId="20577"/>
          <ac:spMkLst>
            <pc:docMk/>
            <pc:sldMk cId="3893019275" sldId="2090650598"/>
            <ac:spMk id="2" creationId="{DC573420-1AE4-3999-D0A6-89CA272F8EEF}"/>
          </ac:spMkLst>
        </pc:spChg>
        <pc:spChg chg="del">
          <ac:chgData name="Kostas Leptokaropoulos" userId="1711f4c7-cc35-4eab-bce0-093cd0a99d7f" providerId="ADAL" clId="{E74FC935-9E70-43B9-92DD-0883EA094BCD}" dt="2023-01-25T12:38:05.606" v="4276" actId="478"/>
          <ac:spMkLst>
            <pc:docMk/>
            <pc:sldMk cId="3893019275" sldId="2090650598"/>
            <ac:spMk id="3" creationId="{808CFCF4-7E56-B64A-98EF-693BF99FF36F}"/>
          </ac:spMkLst>
        </pc:spChg>
        <pc:spChg chg="del">
          <ac:chgData name="Kostas Leptokaropoulos" userId="1711f4c7-cc35-4eab-bce0-093cd0a99d7f" providerId="ADAL" clId="{E74FC935-9E70-43B9-92DD-0883EA094BCD}" dt="2023-01-25T12:38:05.007" v="4275" actId="478"/>
          <ac:spMkLst>
            <pc:docMk/>
            <pc:sldMk cId="3893019275" sldId="2090650598"/>
            <ac:spMk id="4" creationId="{4399C624-0640-2E13-AA2F-115D5EEC9F65}"/>
          </ac:spMkLst>
        </pc:spChg>
        <pc:spChg chg="mod">
          <ac:chgData name="Kostas Leptokaropoulos" userId="1711f4c7-cc35-4eab-bce0-093cd0a99d7f" providerId="ADAL" clId="{E74FC935-9E70-43B9-92DD-0883EA094BCD}" dt="2023-01-31T09:13:33.557" v="11144"/>
          <ac:spMkLst>
            <pc:docMk/>
            <pc:sldMk cId="3893019275" sldId="2090650598"/>
            <ac:spMk id="4" creationId="{A2D3F91C-347C-12FB-775A-E5C3B951C496}"/>
          </ac:spMkLst>
        </pc:spChg>
        <pc:spChg chg="mod">
          <ac:chgData name="Kostas Leptokaropoulos" userId="1711f4c7-cc35-4eab-bce0-093cd0a99d7f" providerId="ADAL" clId="{E74FC935-9E70-43B9-92DD-0883EA094BCD}" dt="2023-01-31T09:13:33.557" v="11144"/>
          <ac:spMkLst>
            <pc:docMk/>
            <pc:sldMk cId="3893019275" sldId="2090650598"/>
            <ac:spMk id="5" creationId="{4E0869A3-577A-E0D6-1FA7-5F49E8E18006}"/>
          </ac:spMkLst>
        </pc:spChg>
        <pc:spChg chg="del">
          <ac:chgData name="Kostas Leptokaropoulos" userId="1711f4c7-cc35-4eab-bce0-093cd0a99d7f" providerId="ADAL" clId="{E74FC935-9E70-43B9-92DD-0883EA094BCD}" dt="2023-01-25T12:38:08.804" v="4279" actId="478"/>
          <ac:spMkLst>
            <pc:docMk/>
            <pc:sldMk cId="3893019275" sldId="2090650598"/>
            <ac:spMk id="5" creationId="{C74C3FB1-EF4E-EE9D-26C1-0CAFFDA0FA26}"/>
          </ac:spMkLst>
        </pc:spChg>
        <pc:spChg chg="del">
          <ac:chgData name="Kostas Leptokaropoulos" userId="1711f4c7-cc35-4eab-bce0-093cd0a99d7f" providerId="ADAL" clId="{E74FC935-9E70-43B9-92DD-0883EA094BCD}" dt="2023-01-25T12:38:12.923" v="4282" actId="478"/>
          <ac:spMkLst>
            <pc:docMk/>
            <pc:sldMk cId="3893019275" sldId="2090650598"/>
            <ac:spMk id="6" creationId="{3FBCAB66-F175-4CD4-EEF9-3C1A45183BC2}"/>
          </ac:spMkLst>
        </pc:spChg>
        <pc:spChg chg="mod">
          <ac:chgData name="Kostas Leptokaropoulos" userId="1711f4c7-cc35-4eab-bce0-093cd0a99d7f" providerId="ADAL" clId="{E74FC935-9E70-43B9-92DD-0883EA094BCD}" dt="2023-01-31T09:13:33.557" v="11144"/>
          <ac:spMkLst>
            <pc:docMk/>
            <pc:sldMk cId="3893019275" sldId="2090650598"/>
            <ac:spMk id="6" creationId="{7269D7AC-1F6B-FEE2-7F25-CB504F588261}"/>
          </ac:spMkLst>
        </pc:spChg>
        <pc:spChg chg="mod">
          <ac:chgData name="Kostas Leptokaropoulos" userId="1711f4c7-cc35-4eab-bce0-093cd0a99d7f" providerId="ADAL" clId="{E74FC935-9E70-43B9-92DD-0883EA094BCD}" dt="2023-01-31T09:13:33.557" v="11144"/>
          <ac:spMkLst>
            <pc:docMk/>
            <pc:sldMk cId="3893019275" sldId="2090650598"/>
            <ac:spMk id="7" creationId="{1A64FE64-87CE-8088-A9ED-D111A87E09CB}"/>
          </ac:spMkLst>
        </pc:spChg>
        <pc:spChg chg="del">
          <ac:chgData name="Kostas Leptokaropoulos" userId="1711f4c7-cc35-4eab-bce0-093cd0a99d7f" providerId="ADAL" clId="{E74FC935-9E70-43B9-92DD-0883EA094BCD}" dt="2023-01-25T12:38:13.777" v="4283" actId="478"/>
          <ac:spMkLst>
            <pc:docMk/>
            <pc:sldMk cId="3893019275" sldId="2090650598"/>
            <ac:spMk id="7" creationId="{36F5B8DD-68C7-F680-D6D1-5B7CD7963170}"/>
          </ac:spMkLst>
        </pc:spChg>
        <pc:spChg chg="mod">
          <ac:chgData name="Kostas Leptokaropoulos" userId="1711f4c7-cc35-4eab-bce0-093cd0a99d7f" providerId="ADAL" clId="{E74FC935-9E70-43B9-92DD-0883EA094BCD}" dt="2023-01-31T09:13:33.557" v="11144"/>
          <ac:spMkLst>
            <pc:docMk/>
            <pc:sldMk cId="3893019275" sldId="2090650598"/>
            <ac:spMk id="8" creationId="{52018478-F34B-5461-25C3-A0B4BF0FE7DF}"/>
          </ac:spMkLst>
        </pc:spChg>
        <pc:spChg chg="del mod">
          <ac:chgData name="Kostas Leptokaropoulos" userId="1711f4c7-cc35-4eab-bce0-093cd0a99d7f" providerId="ADAL" clId="{E74FC935-9E70-43B9-92DD-0883EA094BCD}" dt="2023-01-25T12:38:09.659" v="4280" actId="478"/>
          <ac:spMkLst>
            <pc:docMk/>
            <pc:sldMk cId="3893019275" sldId="2090650598"/>
            <ac:spMk id="8" creationId="{D3A2F6AB-16F7-E164-5DC0-DC41C9ADC9DA}"/>
          </ac:spMkLst>
        </pc:spChg>
        <pc:spChg chg="mod">
          <ac:chgData name="Kostas Leptokaropoulos" userId="1711f4c7-cc35-4eab-bce0-093cd0a99d7f" providerId="ADAL" clId="{E74FC935-9E70-43B9-92DD-0883EA094BCD}" dt="2023-01-31T09:13:33.557" v="11144"/>
          <ac:spMkLst>
            <pc:docMk/>
            <pc:sldMk cId="3893019275" sldId="2090650598"/>
            <ac:spMk id="9" creationId="{0024A9AC-E435-F244-59B9-ADE91D74888C}"/>
          </ac:spMkLst>
        </pc:spChg>
        <pc:spChg chg="del mod">
          <ac:chgData name="Kostas Leptokaropoulos" userId="1711f4c7-cc35-4eab-bce0-093cd0a99d7f" providerId="ADAL" clId="{E74FC935-9E70-43B9-92DD-0883EA094BCD}" dt="2023-01-25T12:38:26.616" v="4287" actId="478"/>
          <ac:spMkLst>
            <pc:docMk/>
            <pc:sldMk cId="3893019275" sldId="2090650598"/>
            <ac:spMk id="9" creationId="{11B3EFB8-F043-463D-6DA1-3FD5BA940D76}"/>
          </ac:spMkLst>
        </pc:spChg>
        <pc:spChg chg="add mod">
          <ac:chgData name="Kostas Leptokaropoulos" userId="1711f4c7-cc35-4eab-bce0-093cd0a99d7f" providerId="ADAL" clId="{E74FC935-9E70-43B9-92DD-0883EA094BCD}" dt="2023-01-31T15:39:27.931" v="12045" actId="2711"/>
          <ac:spMkLst>
            <pc:docMk/>
            <pc:sldMk cId="3893019275" sldId="2090650598"/>
            <ac:spMk id="12" creationId="{410B1C0B-F317-B8E8-D333-BA3AF386BEBE}"/>
          </ac:spMkLst>
        </pc:spChg>
        <pc:spChg chg="add mod">
          <ac:chgData name="Kostas Leptokaropoulos" userId="1711f4c7-cc35-4eab-bce0-093cd0a99d7f" providerId="ADAL" clId="{E74FC935-9E70-43B9-92DD-0883EA094BCD}" dt="2023-01-25T16:51:49.055" v="8661" actId="1037"/>
          <ac:spMkLst>
            <pc:docMk/>
            <pc:sldMk cId="3893019275" sldId="2090650598"/>
            <ac:spMk id="14" creationId="{127E0B23-9751-552A-9FE6-31043CF73861}"/>
          </ac:spMkLst>
        </pc:spChg>
        <pc:grpChg chg="add mod">
          <ac:chgData name="Kostas Leptokaropoulos" userId="1711f4c7-cc35-4eab-bce0-093cd0a99d7f" providerId="ADAL" clId="{E74FC935-9E70-43B9-92DD-0883EA094BCD}" dt="2023-01-31T09:13:52.410" v="11262" actId="1037"/>
          <ac:grpSpMkLst>
            <pc:docMk/>
            <pc:sldMk cId="3893019275" sldId="2090650598"/>
            <ac:grpSpMk id="3" creationId="{0D433EAF-7772-8B69-CF84-241C07A8F6C9}"/>
          </ac:grpSpMkLst>
        </pc:grpChg>
        <pc:grpChg chg="mod">
          <ac:chgData name="Kostas Leptokaropoulos" userId="1711f4c7-cc35-4eab-bce0-093cd0a99d7f" providerId="ADAL" clId="{E74FC935-9E70-43B9-92DD-0883EA094BCD}" dt="2023-01-31T09:13:33.557" v="11144"/>
          <ac:grpSpMkLst>
            <pc:docMk/>
            <pc:sldMk cId="3893019275" sldId="2090650598"/>
            <ac:grpSpMk id="11" creationId="{65A315E1-96B2-5FC8-AC61-794627DE4097}"/>
          </ac:grpSpMkLst>
        </pc:grpChg>
        <pc:picChg chg="del">
          <ac:chgData name="Kostas Leptokaropoulos" userId="1711f4c7-cc35-4eab-bce0-093cd0a99d7f" providerId="ADAL" clId="{E74FC935-9E70-43B9-92DD-0883EA094BCD}" dt="2023-01-25T12:38:10.643" v="4281" actId="478"/>
          <ac:picMkLst>
            <pc:docMk/>
            <pc:sldMk cId="3893019275" sldId="2090650598"/>
            <ac:picMk id="10" creationId="{A5A7F8C3-2382-AEC8-E35A-CEC9CB8FAA30}"/>
          </ac:picMkLst>
        </pc:picChg>
        <pc:picChg chg="add mod">
          <ac:chgData name="Kostas Leptokaropoulos" userId="1711f4c7-cc35-4eab-bce0-093cd0a99d7f" providerId="ADAL" clId="{E74FC935-9E70-43B9-92DD-0883EA094BCD}" dt="2023-01-25T16:51:39.151" v="8612"/>
          <ac:picMkLst>
            <pc:docMk/>
            <pc:sldMk cId="3893019275" sldId="2090650598"/>
            <ac:picMk id="13" creationId="{52CB0695-B178-2C64-0A0D-5111012895E4}"/>
          </ac:picMkLst>
        </pc:picChg>
        <pc:picChg chg="mod">
          <ac:chgData name="Kostas Leptokaropoulos" userId="1711f4c7-cc35-4eab-bce0-093cd0a99d7f" providerId="ADAL" clId="{E74FC935-9E70-43B9-92DD-0883EA094BCD}" dt="2023-01-31T09:13:33.557" v="11144"/>
          <ac:picMkLst>
            <pc:docMk/>
            <pc:sldMk cId="3893019275" sldId="2090650598"/>
            <ac:picMk id="15" creationId="{244C6F77-4F56-E910-9EDC-0C970C0BE2AD}"/>
          </ac:picMkLst>
        </pc:picChg>
        <pc:picChg chg="mod">
          <ac:chgData name="Kostas Leptokaropoulos" userId="1711f4c7-cc35-4eab-bce0-093cd0a99d7f" providerId="ADAL" clId="{E74FC935-9E70-43B9-92DD-0883EA094BCD}" dt="2023-01-31T09:13:33.557" v="11144"/>
          <ac:picMkLst>
            <pc:docMk/>
            <pc:sldMk cId="3893019275" sldId="2090650598"/>
            <ac:picMk id="16" creationId="{23266733-43F8-5DFA-F3C2-4CDF96BF4FC0}"/>
          </ac:picMkLst>
        </pc:picChg>
        <pc:picChg chg="mod">
          <ac:chgData name="Kostas Leptokaropoulos" userId="1711f4c7-cc35-4eab-bce0-093cd0a99d7f" providerId="ADAL" clId="{E74FC935-9E70-43B9-92DD-0883EA094BCD}" dt="2023-01-31T09:13:33.557" v="11144"/>
          <ac:picMkLst>
            <pc:docMk/>
            <pc:sldMk cId="3893019275" sldId="2090650598"/>
            <ac:picMk id="17" creationId="{838C7385-8031-9875-C4D8-B538F12E3DBA}"/>
          </ac:picMkLst>
        </pc:picChg>
        <pc:picChg chg="add mod">
          <ac:chgData name="Kostas Leptokaropoulos" userId="1711f4c7-cc35-4eab-bce0-093cd0a99d7f" providerId="ADAL" clId="{E74FC935-9E70-43B9-92DD-0883EA094BCD}" dt="2023-01-31T09:13:52.410" v="11262" actId="1037"/>
          <ac:picMkLst>
            <pc:docMk/>
            <pc:sldMk cId="3893019275" sldId="2090650598"/>
            <ac:picMk id="18" creationId="{990030E9-C93D-4D49-FC0F-C17E1972B9A3}"/>
          </ac:picMkLst>
        </pc:picChg>
        <pc:picChg chg="add mod">
          <ac:chgData name="Kostas Leptokaropoulos" userId="1711f4c7-cc35-4eab-bce0-093cd0a99d7f" providerId="ADAL" clId="{E74FC935-9E70-43B9-92DD-0883EA094BCD}" dt="2023-01-31T09:13:52.410" v="11262" actId="1037"/>
          <ac:picMkLst>
            <pc:docMk/>
            <pc:sldMk cId="3893019275" sldId="2090650598"/>
            <ac:picMk id="19" creationId="{833025A8-95B1-5D9A-FA40-5F375FE61A2A}"/>
          </ac:picMkLst>
        </pc:picChg>
        <pc:picChg chg="del">
          <ac:chgData name="Kostas Leptokaropoulos" userId="1711f4c7-cc35-4eab-bce0-093cd0a99d7f" providerId="ADAL" clId="{E74FC935-9E70-43B9-92DD-0883EA094BCD}" dt="2023-01-25T12:38:06.263" v="4277" actId="478"/>
          <ac:picMkLst>
            <pc:docMk/>
            <pc:sldMk cId="3893019275" sldId="2090650598"/>
            <ac:picMk id="29" creationId="{FF421033-BF67-BCF0-0218-B983696C9D41}"/>
          </ac:picMkLst>
        </pc:picChg>
        <pc:picChg chg="mod">
          <ac:chgData name="Kostas Leptokaropoulos" userId="1711f4c7-cc35-4eab-bce0-093cd0a99d7f" providerId="ADAL" clId="{E74FC935-9E70-43B9-92DD-0883EA094BCD}" dt="2023-01-31T09:14:28.103" v="11396" actId="1076"/>
          <ac:picMkLst>
            <pc:docMk/>
            <pc:sldMk cId="3893019275" sldId="2090650598"/>
            <ac:picMk id="30" creationId="{F2934B87-C7CD-2ED0-CAE8-36C4630B7DC1}"/>
          </ac:picMkLst>
        </pc:picChg>
        <pc:cxnChg chg="mod">
          <ac:chgData name="Kostas Leptokaropoulos" userId="1711f4c7-cc35-4eab-bce0-093cd0a99d7f" providerId="ADAL" clId="{E74FC935-9E70-43B9-92DD-0883EA094BCD}" dt="2023-01-31T09:13:33.557" v="11144"/>
          <ac:cxnSpMkLst>
            <pc:docMk/>
            <pc:sldMk cId="3893019275" sldId="2090650598"/>
            <ac:cxnSpMk id="10" creationId="{7AF872BF-4F45-F78A-DA34-B00F1F752A12}"/>
          </ac:cxnSpMkLst>
        </pc:cxnChg>
      </pc:sldChg>
      <pc:sldChg chg="addSp delSp modSp new mod ord delAnim modAnim modNotesTx">
        <pc:chgData name="Kostas Leptokaropoulos" userId="1711f4c7-cc35-4eab-bce0-093cd0a99d7f" providerId="ADAL" clId="{E74FC935-9E70-43B9-92DD-0883EA094BCD}" dt="2023-02-02T09:38:34.470" v="13600"/>
        <pc:sldMkLst>
          <pc:docMk/>
          <pc:sldMk cId="877362931" sldId="2090650599"/>
        </pc:sldMkLst>
        <pc:spChg chg="mod">
          <ac:chgData name="Kostas Leptokaropoulos" userId="1711f4c7-cc35-4eab-bce0-093cd0a99d7f" providerId="ADAL" clId="{E74FC935-9E70-43B9-92DD-0883EA094BCD}" dt="2023-01-25T11:52:45.850" v="3392" actId="20577"/>
          <ac:spMkLst>
            <pc:docMk/>
            <pc:sldMk cId="877362931" sldId="2090650599"/>
            <ac:spMk id="2" creationId="{32DF279C-F774-CE10-1DB3-844846688CE5}"/>
          </ac:spMkLst>
        </pc:spChg>
        <pc:spChg chg="del mod">
          <ac:chgData name="Kostas Leptokaropoulos" userId="1711f4c7-cc35-4eab-bce0-093cd0a99d7f" providerId="ADAL" clId="{E74FC935-9E70-43B9-92DD-0883EA094BCD}" dt="2023-01-24T13:12:18.154" v="577"/>
          <ac:spMkLst>
            <pc:docMk/>
            <pc:sldMk cId="877362931" sldId="2090650599"/>
            <ac:spMk id="3" creationId="{A2A70ADB-FDB5-0B98-1EA5-A6DF699864A3}"/>
          </ac:spMkLst>
        </pc:spChg>
        <pc:spChg chg="add mod">
          <ac:chgData name="Kostas Leptokaropoulos" userId="1711f4c7-cc35-4eab-bce0-093cd0a99d7f" providerId="ADAL" clId="{E74FC935-9E70-43B9-92DD-0883EA094BCD}" dt="2023-01-26T13:54:25.049" v="10689" actId="20577"/>
          <ac:spMkLst>
            <pc:docMk/>
            <pc:sldMk cId="877362931" sldId="2090650599"/>
            <ac:spMk id="3" creationId="{E31F46F2-C27E-D970-7AF6-190470354825}"/>
          </ac:spMkLst>
        </pc:spChg>
        <pc:spChg chg="add del mod">
          <ac:chgData name="Kostas Leptokaropoulos" userId="1711f4c7-cc35-4eab-bce0-093cd0a99d7f" providerId="ADAL" clId="{E74FC935-9E70-43B9-92DD-0883EA094BCD}" dt="2023-01-26T13:54:36.507" v="10691" actId="478"/>
          <ac:spMkLst>
            <pc:docMk/>
            <pc:sldMk cId="877362931" sldId="2090650599"/>
            <ac:spMk id="5" creationId="{3C32E0B7-4E5B-88B9-7F88-DBB67B5EB532}"/>
          </ac:spMkLst>
        </pc:spChg>
        <pc:spChg chg="add mod">
          <ac:chgData name="Kostas Leptokaropoulos" userId="1711f4c7-cc35-4eab-bce0-093cd0a99d7f" providerId="ADAL" clId="{E74FC935-9E70-43B9-92DD-0883EA094BCD}" dt="2023-01-26T13:55:09.756" v="10714" actId="20577"/>
          <ac:spMkLst>
            <pc:docMk/>
            <pc:sldMk cId="877362931" sldId="2090650599"/>
            <ac:spMk id="6" creationId="{4DCADCF0-29A0-9F4F-9834-BAC974126DF9}"/>
          </ac:spMkLst>
        </pc:spChg>
        <pc:spChg chg="add mod">
          <ac:chgData name="Kostas Leptokaropoulos" userId="1711f4c7-cc35-4eab-bce0-093cd0a99d7f" providerId="ADAL" clId="{E74FC935-9E70-43B9-92DD-0883EA094BCD}" dt="2023-01-31T16:21:31.956" v="12770" actId="1036"/>
          <ac:spMkLst>
            <pc:docMk/>
            <pc:sldMk cId="877362931" sldId="2090650599"/>
            <ac:spMk id="7" creationId="{D6968BEC-5C4E-6284-E979-5F2264C1C4D3}"/>
          </ac:spMkLst>
        </pc:spChg>
        <pc:picChg chg="add mod">
          <ac:chgData name="Kostas Leptokaropoulos" userId="1711f4c7-cc35-4eab-bce0-093cd0a99d7f" providerId="ADAL" clId="{E74FC935-9E70-43B9-92DD-0883EA094BCD}" dt="2023-01-31T16:21:26.609" v="12763" actId="1035"/>
          <ac:picMkLst>
            <pc:docMk/>
            <pc:sldMk cId="877362931" sldId="2090650599"/>
            <ac:picMk id="4" creationId="{4FDEA6E8-3A03-24DE-C165-A924CD90837C}"/>
          </ac:picMkLst>
        </pc:picChg>
        <pc:picChg chg="add del">
          <ac:chgData name="Kostas Leptokaropoulos" userId="1711f4c7-cc35-4eab-bce0-093cd0a99d7f" providerId="ADAL" clId="{E74FC935-9E70-43B9-92DD-0883EA094BCD}" dt="2023-02-02T09:25:15.932" v="13209" actId="21"/>
          <ac:picMkLst>
            <pc:docMk/>
            <pc:sldMk cId="877362931" sldId="2090650599"/>
            <ac:picMk id="8" creationId="{31C58220-FF4D-77CB-5F25-8F0EF459E9DA}"/>
          </ac:picMkLst>
        </pc:picChg>
      </pc:sldChg>
      <pc:sldChg chg="addSp modSp new mod ord modAnim">
        <pc:chgData name="Kostas Leptokaropoulos" userId="1711f4c7-cc35-4eab-bce0-093cd0a99d7f" providerId="ADAL" clId="{E74FC935-9E70-43B9-92DD-0883EA094BCD}" dt="2023-01-25T11:36:36.445" v="2753"/>
        <pc:sldMkLst>
          <pc:docMk/>
          <pc:sldMk cId="3251325324" sldId="2090650600"/>
        </pc:sldMkLst>
        <pc:spChg chg="mod">
          <ac:chgData name="Kostas Leptokaropoulos" userId="1711f4c7-cc35-4eab-bce0-093cd0a99d7f" providerId="ADAL" clId="{E74FC935-9E70-43B9-92DD-0883EA094BCD}" dt="2023-01-24T13:23:21.032" v="633" actId="1036"/>
          <ac:spMkLst>
            <pc:docMk/>
            <pc:sldMk cId="3251325324" sldId="2090650600"/>
            <ac:spMk id="3" creationId="{4B81E1C4-5A63-B55F-DAF7-444E7022E41E}"/>
          </ac:spMkLst>
        </pc:spChg>
        <pc:picChg chg="add mod">
          <ac:chgData name="Kostas Leptokaropoulos" userId="1711f4c7-cc35-4eab-bce0-093cd0a99d7f" providerId="ADAL" clId="{E74FC935-9E70-43B9-92DD-0883EA094BCD}" dt="2023-01-24T13:25:16.457" v="635" actId="1440"/>
          <ac:picMkLst>
            <pc:docMk/>
            <pc:sldMk cId="3251325324" sldId="2090650600"/>
            <ac:picMk id="4" creationId="{283B7D02-DC5F-5F02-6360-6476065C1EAC}"/>
          </ac:picMkLst>
        </pc:picChg>
      </pc:sldChg>
      <pc:sldChg chg="addSp modSp add mod ord">
        <pc:chgData name="Kostas Leptokaropoulos" userId="1711f4c7-cc35-4eab-bce0-093cd0a99d7f" providerId="ADAL" clId="{E74FC935-9E70-43B9-92DD-0883EA094BCD}" dt="2023-01-26T13:39:22.727" v="10401" actId="1076"/>
        <pc:sldMkLst>
          <pc:docMk/>
          <pc:sldMk cId="217113066" sldId="2090650601"/>
        </pc:sldMkLst>
        <pc:spChg chg="add mod">
          <ac:chgData name="Kostas Leptokaropoulos" userId="1711f4c7-cc35-4eab-bce0-093cd0a99d7f" providerId="ADAL" clId="{E74FC935-9E70-43B9-92DD-0883EA094BCD}" dt="2023-01-26T13:39:22.727" v="10401" actId="1076"/>
          <ac:spMkLst>
            <pc:docMk/>
            <pc:sldMk cId="217113066" sldId="2090650601"/>
            <ac:spMk id="2" creationId="{E3643903-F074-C4FE-CBF5-7277F299F98B}"/>
          </ac:spMkLst>
        </pc:spChg>
      </pc:sldChg>
      <pc:sldChg chg="add ord">
        <pc:chgData name="Kostas Leptokaropoulos" userId="1711f4c7-cc35-4eab-bce0-093cd0a99d7f" providerId="ADAL" clId="{E74FC935-9E70-43B9-92DD-0883EA094BCD}" dt="2023-01-26T15:35:04.136" v="10744"/>
        <pc:sldMkLst>
          <pc:docMk/>
          <pc:sldMk cId="984991814" sldId="2090650602"/>
        </pc:sldMkLst>
      </pc:sldChg>
      <pc:sldChg chg="addSp delSp modSp new mod ord modAnim modNotesTx">
        <pc:chgData name="Kostas Leptokaropoulos" userId="1711f4c7-cc35-4eab-bce0-093cd0a99d7f" providerId="ADAL" clId="{E74FC935-9E70-43B9-92DD-0883EA094BCD}" dt="2023-02-02T10:01:42.344" v="13723" actId="403"/>
        <pc:sldMkLst>
          <pc:docMk/>
          <pc:sldMk cId="2579993602" sldId="2090650603"/>
        </pc:sldMkLst>
        <pc:spChg chg="mod">
          <ac:chgData name="Kostas Leptokaropoulos" userId="1711f4c7-cc35-4eab-bce0-093cd0a99d7f" providerId="ADAL" clId="{E74FC935-9E70-43B9-92DD-0883EA094BCD}" dt="2023-01-25T11:38:10.846" v="2775" actId="20577"/>
          <ac:spMkLst>
            <pc:docMk/>
            <pc:sldMk cId="2579993602" sldId="2090650603"/>
            <ac:spMk id="2" creationId="{87928323-08D7-1981-6161-120D9F7F90E3}"/>
          </ac:spMkLst>
        </pc:spChg>
        <pc:spChg chg="del">
          <ac:chgData name="Kostas Leptokaropoulos" userId="1711f4c7-cc35-4eab-bce0-093cd0a99d7f" providerId="ADAL" clId="{E74FC935-9E70-43B9-92DD-0883EA094BCD}" dt="2023-01-24T13:26:56.381" v="637"/>
          <ac:spMkLst>
            <pc:docMk/>
            <pc:sldMk cId="2579993602" sldId="2090650603"/>
            <ac:spMk id="3" creationId="{7C040033-157A-3C48-853E-DC1E58771EDA}"/>
          </ac:spMkLst>
        </pc:spChg>
        <pc:spChg chg="add mod">
          <ac:chgData name="Kostas Leptokaropoulos" userId="1711f4c7-cc35-4eab-bce0-093cd0a99d7f" providerId="ADAL" clId="{E74FC935-9E70-43B9-92DD-0883EA094BCD}" dt="2023-02-02T09:17:38.495" v="13074" actId="1035"/>
          <ac:spMkLst>
            <pc:docMk/>
            <pc:sldMk cId="2579993602" sldId="2090650603"/>
            <ac:spMk id="5" creationId="{DD8C514A-1963-64C2-B292-1027DAD98EEF}"/>
          </ac:spMkLst>
        </pc:spChg>
        <pc:spChg chg="add mod">
          <ac:chgData name="Kostas Leptokaropoulos" userId="1711f4c7-cc35-4eab-bce0-093cd0a99d7f" providerId="ADAL" clId="{E74FC935-9E70-43B9-92DD-0883EA094BCD}" dt="2023-01-31T16:21:08.787" v="12748" actId="1036"/>
          <ac:spMkLst>
            <pc:docMk/>
            <pc:sldMk cId="2579993602" sldId="2090650603"/>
            <ac:spMk id="6" creationId="{36CC6675-B01E-93DB-2F09-FDC9F3C12A09}"/>
          </ac:spMkLst>
        </pc:spChg>
        <pc:spChg chg="add mod">
          <ac:chgData name="Kostas Leptokaropoulos" userId="1711f4c7-cc35-4eab-bce0-093cd0a99d7f" providerId="ADAL" clId="{E74FC935-9E70-43B9-92DD-0883EA094BCD}" dt="2023-02-02T10:01:42.344" v="13723" actId="403"/>
          <ac:spMkLst>
            <pc:docMk/>
            <pc:sldMk cId="2579993602" sldId="2090650603"/>
            <ac:spMk id="8" creationId="{EAFAB0C5-23FC-F68A-7F03-B0B4DA4839BD}"/>
          </ac:spMkLst>
        </pc:spChg>
        <pc:picChg chg="add mod">
          <ac:chgData name="Kostas Leptokaropoulos" userId="1711f4c7-cc35-4eab-bce0-093cd0a99d7f" providerId="ADAL" clId="{E74FC935-9E70-43B9-92DD-0883EA094BCD}" dt="2023-02-02T09:17:34.916" v="13066" actId="1037"/>
          <ac:picMkLst>
            <pc:docMk/>
            <pc:sldMk cId="2579993602" sldId="2090650603"/>
            <ac:picMk id="4" creationId="{CFAF4378-2B5F-E0D5-9FE7-8EF22332FFBC}"/>
          </ac:picMkLst>
        </pc:picChg>
        <pc:picChg chg="add mod ord">
          <ac:chgData name="Kostas Leptokaropoulos" userId="1711f4c7-cc35-4eab-bce0-093cd0a99d7f" providerId="ADAL" clId="{E74FC935-9E70-43B9-92DD-0883EA094BCD}" dt="2023-02-02T09:17:41.208" v="13084" actId="1035"/>
          <ac:picMkLst>
            <pc:docMk/>
            <pc:sldMk cId="2579993602" sldId="2090650603"/>
            <ac:picMk id="7" creationId="{5D7992F3-6D6F-1AF6-3DC1-42EAB000537B}"/>
          </ac:picMkLst>
        </pc:picChg>
      </pc:sldChg>
      <pc:sldChg chg="addSp delSp modSp new mod modAnim modNotesTx">
        <pc:chgData name="Kostas Leptokaropoulos" userId="1711f4c7-cc35-4eab-bce0-093cd0a99d7f" providerId="ADAL" clId="{E74FC935-9E70-43B9-92DD-0883EA094BCD}" dt="2023-01-31T15:42:24.843" v="12076" actId="20577"/>
        <pc:sldMkLst>
          <pc:docMk/>
          <pc:sldMk cId="3487747617" sldId="2090650604"/>
        </pc:sldMkLst>
        <pc:spChg chg="mod">
          <ac:chgData name="Kostas Leptokaropoulos" userId="1711f4c7-cc35-4eab-bce0-093cd0a99d7f" providerId="ADAL" clId="{E74FC935-9E70-43B9-92DD-0883EA094BCD}" dt="2023-01-24T13:32:21.643" v="677" actId="20577"/>
          <ac:spMkLst>
            <pc:docMk/>
            <pc:sldMk cId="3487747617" sldId="2090650604"/>
            <ac:spMk id="2" creationId="{838ED600-B004-B6A3-114C-1671B47EBF15}"/>
          </ac:spMkLst>
        </pc:spChg>
        <pc:spChg chg="add del">
          <ac:chgData name="Kostas Leptokaropoulos" userId="1711f4c7-cc35-4eab-bce0-093cd0a99d7f" providerId="ADAL" clId="{E74FC935-9E70-43B9-92DD-0883EA094BCD}" dt="2023-01-26T12:08:58.609" v="10065" actId="478"/>
          <ac:spMkLst>
            <pc:docMk/>
            <pc:sldMk cId="3487747617" sldId="2090650604"/>
            <ac:spMk id="3" creationId="{9EA4B24A-A7C0-FDFB-EA7D-960D8A5DA54C}"/>
          </ac:spMkLst>
        </pc:spChg>
        <pc:spChg chg="add del">
          <ac:chgData name="Kostas Leptokaropoulos" userId="1711f4c7-cc35-4eab-bce0-093cd0a99d7f" providerId="ADAL" clId="{E74FC935-9E70-43B9-92DD-0883EA094BCD}" dt="2023-01-26T12:09:32.593" v="10067" actId="478"/>
          <ac:spMkLst>
            <pc:docMk/>
            <pc:sldMk cId="3487747617" sldId="2090650604"/>
            <ac:spMk id="5" creationId="{8B4C72CC-9BBD-9ADE-1BB6-3ED33FB813DC}"/>
          </ac:spMkLst>
        </pc:spChg>
        <pc:spChg chg="add mod">
          <ac:chgData name="Kostas Leptokaropoulos" userId="1711f4c7-cc35-4eab-bce0-093cd0a99d7f" providerId="ADAL" clId="{E74FC935-9E70-43B9-92DD-0883EA094BCD}" dt="2023-01-24T13:33:44.911" v="707" actId="1076"/>
          <ac:spMkLst>
            <pc:docMk/>
            <pc:sldMk cId="3487747617" sldId="2090650604"/>
            <ac:spMk id="6" creationId="{E40B91B4-2AF4-54F5-253E-523B3F67457A}"/>
          </ac:spMkLst>
        </pc:spChg>
        <pc:spChg chg="add mod">
          <ac:chgData name="Kostas Leptokaropoulos" userId="1711f4c7-cc35-4eab-bce0-093cd0a99d7f" providerId="ADAL" clId="{E74FC935-9E70-43B9-92DD-0883EA094BCD}" dt="2023-01-24T13:37:04.596" v="717" actId="1076"/>
          <ac:spMkLst>
            <pc:docMk/>
            <pc:sldMk cId="3487747617" sldId="2090650604"/>
            <ac:spMk id="10" creationId="{CD364C5A-B16D-0182-2A86-9ACF5B96948E}"/>
          </ac:spMkLst>
        </pc:spChg>
        <pc:picChg chg="add del mod">
          <ac:chgData name="Kostas Leptokaropoulos" userId="1711f4c7-cc35-4eab-bce0-093cd0a99d7f" providerId="ADAL" clId="{E74FC935-9E70-43B9-92DD-0883EA094BCD}" dt="2023-01-25T12:19:47.854" v="3846" actId="478"/>
          <ac:picMkLst>
            <pc:docMk/>
            <pc:sldMk cId="3487747617" sldId="2090650604"/>
            <ac:picMk id="3" creationId="{7BA5D1E0-0174-182B-609C-5C3875E589EA}"/>
          </ac:picMkLst>
        </pc:picChg>
        <pc:picChg chg="add mod modCrop">
          <ac:chgData name="Kostas Leptokaropoulos" userId="1711f4c7-cc35-4eab-bce0-093cd0a99d7f" providerId="ADAL" clId="{E74FC935-9E70-43B9-92DD-0883EA094BCD}" dt="2023-01-25T09:23:28.404" v="2009" actId="732"/>
          <ac:picMkLst>
            <pc:docMk/>
            <pc:sldMk cId="3487747617" sldId="2090650604"/>
            <ac:picMk id="4" creationId="{2F2B7236-494B-574B-4889-0DFA50D1219F}"/>
          </ac:picMkLst>
        </pc:picChg>
        <pc:picChg chg="add mod">
          <ac:chgData name="Kostas Leptokaropoulos" userId="1711f4c7-cc35-4eab-bce0-093cd0a99d7f" providerId="ADAL" clId="{E74FC935-9E70-43B9-92DD-0883EA094BCD}" dt="2023-01-25T12:19:54.068" v="3847" actId="1076"/>
          <ac:picMkLst>
            <pc:docMk/>
            <pc:sldMk cId="3487747617" sldId="2090650604"/>
            <ac:picMk id="8" creationId="{13D4D8F5-ED26-B292-27C5-C44AFD056AFA}"/>
          </ac:picMkLst>
        </pc:picChg>
        <pc:picChg chg="add mod">
          <ac:chgData name="Kostas Leptokaropoulos" userId="1711f4c7-cc35-4eab-bce0-093cd0a99d7f" providerId="ADAL" clId="{E74FC935-9E70-43B9-92DD-0883EA094BCD}" dt="2023-01-26T12:10:03.047" v="10147" actId="1076"/>
          <ac:picMkLst>
            <pc:docMk/>
            <pc:sldMk cId="3487747617" sldId="2090650604"/>
            <ac:picMk id="9" creationId="{3EAE2150-77D3-3E3C-BBF5-80D91EFF62D9}"/>
          </ac:picMkLst>
        </pc:picChg>
      </pc:sldChg>
      <pc:sldChg chg="addSp delSp modSp new mod ord modAnim modNotesTx">
        <pc:chgData name="Kostas Leptokaropoulos" userId="1711f4c7-cc35-4eab-bce0-093cd0a99d7f" providerId="ADAL" clId="{E74FC935-9E70-43B9-92DD-0883EA094BCD}" dt="2023-02-02T09:45:07.150" v="13645" actId="20577"/>
        <pc:sldMkLst>
          <pc:docMk/>
          <pc:sldMk cId="2035040823" sldId="2090650605"/>
        </pc:sldMkLst>
        <pc:spChg chg="mod">
          <ac:chgData name="Kostas Leptokaropoulos" userId="1711f4c7-cc35-4eab-bce0-093cd0a99d7f" providerId="ADAL" clId="{E74FC935-9E70-43B9-92DD-0883EA094BCD}" dt="2023-01-25T11:59:09.399" v="3609" actId="20577"/>
          <ac:spMkLst>
            <pc:docMk/>
            <pc:sldMk cId="2035040823" sldId="2090650605"/>
            <ac:spMk id="2" creationId="{F7C416FE-5848-7307-2A1D-C1878591468C}"/>
          </ac:spMkLst>
        </pc:spChg>
        <pc:spChg chg="del">
          <ac:chgData name="Kostas Leptokaropoulos" userId="1711f4c7-cc35-4eab-bce0-093cd0a99d7f" providerId="ADAL" clId="{E74FC935-9E70-43B9-92DD-0883EA094BCD}" dt="2023-01-24T13:46:43.232" v="726" actId="478"/>
          <ac:spMkLst>
            <pc:docMk/>
            <pc:sldMk cId="2035040823" sldId="2090650605"/>
            <ac:spMk id="3" creationId="{3E17AA19-396E-389D-0016-090A551A3C3E}"/>
          </ac:spMkLst>
        </pc:spChg>
        <pc:spChg chg="add mod">
          <ac:chgData name="Kostas Leptokaropoulos" userId="1711f4c7-cc35-4eab-bce0-093cd0a99d7f" providerId="ADAL" clId="{E74FC935-9E70-43B9-92DD-0883EA094BCD}" dt="2023-02-02T09:41:22.157" v="13612" actId="14100"/>
          <ac:spMkLst>
            <pc:docMk/>
            <pc:sldMk cId="2035040823" sldId="2090650605"/>
            <ac:spMk id="3" creationId="{7616A5CC-CEAD-E658-F0BB-2CA92A5E4617}"/>
          </ac:spMkLst>
        </pc:spChg>
        <pc:spChg chg="add mod">
          <ac:chgData name="Kostas Leptokaropoulos" userId="1711f4c7-cc35-4eab-bce0-093cd0a99d7f" providerId="ADAL" clId="{E74FC935-9E70-43B9-92DD-0883EA094BCD}" dt="2023-01-25T11:56:53.204" v="3568" actId="1076"/>
          <ac:spMkLst>
            <pc:docMk/>
            <pc:sldMk cId="2035040823" sldId="2090650605"/>
            <ac:spMk id="6" creationId="{FC0DD889-901B-4B49-D7DB-C29843DE936F}"/>
          </ac:spMkLst>
        </pc:spChg>
        <pc:spChg chg="add del mod">
          <ac:chgData name="Kostas Leptokaropoulos" userId="1711f4c7-cc35-4eab-bce0-093cd0a99d7f" providerId="ADAL" clId="{E74FC935-9E70-43B9-92DD-0883EA094BCD}" dt="2023-01-24T14:00:06.539" v="930" actId="478"/>
          <ac:spMkLst>
            <pc:docMk/>
            <pc:sldMk cId="2035040823" sldId="2090650605"/>
            <ac:spMk id="15" creationId="{BEEF16FC-924D-6B52-ECF9-C13133A52D58}"/>
          </ac:spMkLst>
        </pc:spChg>
        <pc:spChg chg="add del mod">
          <ac:chgData name="Kostas Leptokaropoulos" userId="1711f4c7-cc35-4eab-bce0-093cd0a99d7f" providerId="ADAL" clId="{E74FC935-9E70-43B9-92DD-0883EA094BCD}" dt="2023-01-24T14:00:17.883" v="935" actId="478"/>
          <ac:spMkLst>
            <pc:docMk/>
            <pc:sldMk cId="2035040823" sldId="2090650605"/>
            <ac:spMk id="16" creationId="{16DC910C-54DF-B113-DE23-80BC8D66C7FC}"/>
          </ac:spMkLst>
        </pc:spChg>
        <pc:spChg chg="add del mod">
          <ac:chgData name="Kostas Leptokaropoulos" userId="1711f4c7-cc35-4eab-bce0-093cd0a99d7f" providerId="ADAL" clId="{E74FC935-9E70-43B9-92DD-0883EA094BCD}" dt="2023-01-24T14:07:15.526" v="1248" actId="478"/>
          <ac:spMkLst>
            <pc:docMk/>
            <pc:sldMk cId="2035040823" sldId="2090650605"/>
            <ac:spMk id="17" creationId="{517A0601-82F8-8FDC-ABE9-78C7BDF3D3C7}"/>
          </ac:spMkLst>
        </pc:spChg>
        <pc:spChg chg="add del mod">
          <ac:chgData name="Kostas Leptokaropoulos" userId="1711f4c7-cc35-4eab-bce0-093cd0a99d7f" providerId="ADAL" clId="{E74FC935-9E70-43B9-92DD-0883EA094BCD}" dt="2023-01-24T14:07:17.376" v="1249" actId="478"/>
          <ac:spMkLst>
            <pc:docMk/>
            <pc:sldMk cId="2035040823" sldId="2090650605"/>
            <ac:spMk id="18" creationId="{F6C7A452-B4D2-13D8-8698-5FEBE9AB1785}"/>
          </ac:spMkLst>
        </pc:spChg>
        <pc:spChg chg="add mod">
          <ac:chgData name="Kostas Leptokaropoulos" userId="1711f4c7-cc35-4eab-bce0-093cd0a99d7f" providerId="ADAL" clId="{E74FC935-9E70-43B9-92DD-0883EA094BCD}" dt="2023-01-25T16:17:28.798" v="7908" actId="14100"/>
          <ac:spMkLst>
            <pc:docMk/>
            <pc:sldMk cId="2035040823" sldId="2090650605"/>
            <ac:spMk id="19" creationId="{BB28D970-6C82-2D50-117E-9E6C729F86F2}"/>
          </ac:spMkLst>
        </pc:spChg>
        <pc:picChg chg="add mod">
          <ac:chgData name="Kostas Leptokaropoulos" userId="1711f4c7-cc35-4eab-bce0-093cd0a99d7f" providerId="ADAL" clId="{E74FC935-9E70-43B9-92DD-0883EA094BCD}" dt="2023-01-25T14:19:40.062" v="6161" actId="14100"/>
          <ac:picMkLst>
            <pc:docMk/>
            <pc:sldMk cId="2035040823" sldId="2090650605"/>
            <ac:picMk id="5" creationId="{A5D2598E-1865-2B51-A19E-BD46DF477AB3}"/>
          </ac:picMkLst>
        </pc:picChg>
        <pc:picChg chg="add del mod">
          <ac:chgData name="Kostas Leptokaropoulos" userId="1711f4c7-cc35-4eab-bce0-093cd0a99d7f" providerId="ADAL" clId="{E74FC935-9E70-43B9-92DD-0883EA094BCD}" dt="2023-01-24T13:57:53.503" v="909" actId="478"/>
          <ac:picMkLst>
            <pc:docMk/>
            <pc:sldMk cId="2035040823" sldId="2090650605"/>
            <ac:picMk id="8" creationId="{5AF18D57-45AE-DC1E-5FFE-09A988A36FC8}"/>
          </ac:picMkLst>
        </pc:picChg>
        <pc:picChg chg="add del mod">
          <ac:chgData name="Kostas Leptokaropoulos" userId="1711f4c7-cc35-4eab-bce0-093cd0a99d7f" providerId="ADAL" clId="{E74FC935-9E70-43B9-92DD-0883EA094BCD}" dt="2023-01-24T13:58:10.066" v="913" actId="21"/>
          <ac:picMkLst>
            <pc:docMk/>
            <pc:sldMk cId="2035040823" sldId="2090650605"/>
            <ac:picMk id="10" creationId="{A40408D5-BC93-8DFA-1DE3-68F02EC3FDDC}"/>
          </ac:picMkLst>
        </pc:picChg>
        <pc:picChg chg="add del mod">
          <ac:chgData name="Kostas Leptokaropoulos" userId="1711f4c7-cc35-4eab-bce0-093cd0a99d7f" providerId="ADAL" clId="{E74FC935-9E70-43B9-92DD-0883EA094BCD}" dt="2023-01-24T13:58:46.660" v="917" actId="478"/>
          <ac:picMkLst>
            <pc:docMk/>
            <pc:sldMk cId="2035040823" sldId="2090650605"/>
            <ac:picMk id="12" creationId="{4F5E1325-694B-96F1-4BA4-F041F2764CCE}"/>
          </ac:picMkLst>
        </pc:picChg>
        <pc:picChg chg="add mod modCrop">
          <ac:chgData name="Kostas Leptokaropoulos" userId="1711f4c7-cc35-4eab-bce0-093cd0a99d7f" providerId="ADAL" clId="{E74FC935-9E70-43B9-92DD-0883EA094BCD}" dt="2023-01-25T11:58:29.415" v="3605" actId="1037"/>
          <ac:picMkLst>
            <pc:docMk/>
            <pc:sldMk cId="2035040823" sldId="2090650605"/>
            <ac:picMk id="14" creationId="{C40FB222-CB18-EFE4-52F5-14703EE61962}"/>
          </ac:picMkLst>
        </pc:picChg>
      </pc:sldChg>
      <pc:sldChg chg="modSp new mod modNotesTx">
        <pc:chgData name="Kostas Leptokaropoulos" userId="1711f4c7-cc35-4eab-bce0-093cd0a99d7f" providerId="ADAL" clId="{E74FC935-9E70-43B9-92DD-0883EA094BCD}" dt="2023-02-01T12:32:29.577" v="12984" actId="20577"/>
        <pc:sldMkLst>
          <pc:docMk/>
          <pc:sldMk cId="306681738" sldId="2090650606"/>
        </pc:sldMkLst>
        <pc:spChg chg="mod">
          <ac:chgData name="Kostas Leptokaropoulos" userId="1711f4c7-cc35-4eab-bce0-093cd0a99d7f" providerId="ADAL" clId="{E74FC935-9E70-43B9-92DD-0883EA094BCD}" dt="2023-01-25T12:57:49.668" v="4865" actId="20577"/>
          <ac:spMkLst>
            <pc:docMk/>
            <pc:sldMk cId="306681738" sldId="2090650606"/>
            <ac:spMk id="2" creationId="{31CC24BE-80A7-817B-A86D-1C9DE1F48CBB}"/>
          </ac:spMkLst>
        </pc:spChg>
        <pc:spChg chg="mod">
          <ac:chgData name="Kostas Leptokaropoulos" userId="1711f4c7-cc35-4eab-bce0-093cd0a99d7f" providerId="ADAL" clId="{E74FC935-9E70-43B9-92DD-0883EA094BCD}" dt="2023-02-01T12:32:29.577" v="12984" actId="20577"/>
          <ac:spMkLst>
            <pc:docMk/>
            <pc:sldMk cId="306681738" sldId="2090650606"/>
            <ac:spMk id="3" creationId="{012F82F3-3937-9BA2-A1A9-B0535519B5BA}"/>
          </ac:spMkLst>
        </pc:spChg>
      </pc:sldChg>
      <pc:sldChg chg="addSp delSp modSp new del mod delAnim modAnim">
        <pc:chgData name="Kostas Leptokaropoulos" userId="1711f4c7-cc35-4eab-bce0-093cd0a99d7f" providerId="ADAL" clId="{E74FC935-9E70-43B9-92DD-0883EA094BCD}" dt="2023-01-25T09:38:18.398" v="2208" actId="47"/>
        <pc:sldMkLst>
          <pc:docMk/>
          <pc:sldMk cId="557618272" sldId="2090650607"/>
        </pc:sldMkLst>
        <pc:spChg chg="del mod">
          <ac:chgData name="Kostas Leptokaropoulos" userId="1711f4c7-cc35-4eab-bce0-093cd0a99d7f" providerId="ADAL" clId="{E74FC935-9E70-43B9-92DD-0883EA094BCD}" dt="2023-01-25T09:33:29.285" v="2136" actId="21"/>
          <ac:spMkLst>
            <pc:docMk/>
            <pc:sldMk cId="557618272" sldId="2090650607"/>
            <ac:spMk id="2" creationId="{C5FE2E7E-EBB5-6312-956F-AFE16617C334}"/>
          </ac:spMkLst>
        </pc:spChg>
        <pc:spChg chg="del">
          <ac:chgData name="Kostas Leptokaropoulos" userId="1711f4c7-cc35-4eab-bce0-093cd0a99d7f" providerId="ADAL" clId="{E74FC935-9E70-43B9-92DD-0883EA094BCD}" dt="2023-01-25T08:42:36.978" v="1984" actId="478"/>
          <ac:spMkLst>
            <pc:docMk/>
            <pc:sldMk cId="557618272" sldId="2090650607"/>
            <ac:spMk id="3" creationId="{CF2E8A25-3720-526E-6087-B67750B093A9}"/>
          </ac:spMkLst>
        </pc:spChg>
        <pc:spChg chg="add mod">
          <ac:chgData name="Kostas Leptokaropoulos" userId="1711f4c7-cc35-4eab-bce0-093cd0a99d7f" providerId="ADAL" clId="{E74FC935-9E70-43B9-92DD-0883EA094BCD}" dt="2023-01-25T09:33:29.285" v="2136" actId="21"/>
          <ac:spMkLst>
            <pc:docMk/>
            <pc:sldMk cId="557618272" sldId="2090650607"/>
            <ac:spMk id="5" creationId="{215CB2F5-A6DC-761C-8361-CAA8BE1ED8BF}"/>
          </ac:spMkLst>
        </pc:spChg>
        <pc:picChg chg="add del mod">
          <ac:chgData name="Kostas Leptokaropoulos" userId="1711f4c7-cc35-4eab-bce0-093cd0a99d7f" providerId="ADAL" clId="{E74FC935-9E70-43B9-92DD-0883EA094BCD}" dt="2023-01-25T09:32:57.915" v="2132" actId="21"/>
          <ac:picMkLst>
            <pc:docMk/>
            <pc:sldMk cId="557618272" sldId="2090650607"/>
            <ac:picMk id="4" creationId="{54FB0101-043C-E458-7661-B5923C66B775}"/>
          </ac:picMkLst>
        </pc:picChg>
      </pc:sldChg>
      <pc:sldChg chg="addSp delSp modSp new mod modAnim modNotesTx">
        <pc:chgData name="Kostas Leptokaropoulos" userId="1711f4c7-cc35-4eab-bce0-093cd0a99d7f" providerId="ADAL" clId="{E74FC935-9E70-43B9-92DD-0883EA094BCD}" dt="2023-02-02T10:19:22.805" v="13782"/>
        <pc:sldMkLst>
          <pc:docMk/>
          <pc:sldMk cId="3947480212" sldId="2090650608"/>
        </pc:sldMkLst>
        <pc:spChg chg="del mod">
          <ac:chgData name="Kostas Leptokaropoulos" userId="1711f4c7-cc35-4eab-bce0-093cd0a99d7f" providerId="ADAL" clId="{E74FC935-9E70-43B9-92DD-0883EA094BCD}" dt="2023-01-25T09:33:42.859" v="2139" actId="478"/>
          <ac:spMkLst>
            <pc:docMk/>
            <pc:sldMk cId="3947480212" sldId="2090650608"/>
            <ac:spMk id="2" creationId="{8DF206D1-A4B5-C814-D0E5-8AA18414655A}"/>
          </ac:spMkLst>
        </pc:spChg>
        <pc:spChg chg="add mod">
          <ac:chgData name="Kostas Leptokaropoulos" userId="1711f4c7-cc35-4eab-bce0-093cd0a99d7f" providerId="ADAL" clId="{E74FC935-9E70-43B9-92DD-0883EA094BCD}" dt="2023-01-31T16:23:51.477" v="12784" actId="1076"/>
          <ac:spMkLst>
            <pc:docMk/>
            <pc:sldMk cId="3947480212" sldId="2090650608"/>
            <ac:spMk id="3" creationId="{871D11E8-8C10-F577-44E9-6B9479271A22}"/>
          </ac:spMkLst>
        </pc:spChg>
        <pc:spChg chg="add del mod">
          <ac:chgData name="Kostas Leptokaropoulos" userId="1711f4c7-cc35-4eab-bce0-093cd0a99d7f" providerId="ADAL" clId="{E74FC935-9E70-43B9-92DD-0883EA094BCD}" dt="2023-01-25T09:33:41.270" v="2138"/>
          <ac:spMkLst>
            <pc:docMk/>
            <pc:sldMk cId="3947480212" sldId="2090650608"/>
            <ac:spMk id="6" creationId="{27BF5DD7-177A-8CBD-9BBA-CC1E0105004B}"/>
          </ac:spMkLst>
        </pc:spChg>
        <pc:spChg chg="add del mod">
          <ac:chgData name="Kostas Leptokaropoulos" userId="1711f4c7-cc35-4eab-bce0-093cd0a99d7f" providerId="ADAL" clId="{E74FC935-9E70-43B9-92DD-0883EA094BCD}" dt="2023-01-25T09:33:44.367" v="2140" actId="478"/>
          <ac:spMkLst>
            <pc:docMk/>
            <pc:sldMk cId="3947480212" sldId="2090650608"/>
            <ac:spMk id="8" creationId="{D4FB2211-C335-87D7-0C56-E5A2EC115C65}"/>
          </ac:spMkLst>
        </pc:spChg>
        <pc:spChg chg="add mod">
          <ac:chgData name="Kostas Leptokaropoulos" userId="1711f4c7-cc35-4eab-bce0-093cd0a99d7f" providerId="ADAL" clId="{E74FC935-9E70-43B9-92DD-0883EA094BCD}" dt="2023-01-25T14:57:49.398" v="6605" actId="20577"/>
          <ac:spMkLst>
            <pc:docMk/>
            <pc:sldMk cId="3947480212" sldId="2090650608"/>
            <ac:spMk id="9" creationId="{EBEDC244-D397-B5D6-5A39-72FBE7DB2424}"/>
          </ac:spMkLst>
        </pc:spChg>
        <pc:picChg chg="add mod modCrop">
          <ac:chgData name="Kostas Leptokaropoulos" userId="1711f4c7-cc35-4eab-bce0-093cd0a99d7f" providerId="ADAL" clId="{E74FC935-9E70-43B9-92DD-0883EA094BCD}" dt="2023-01-25T09:31:23.309" v="2115" actId="14100"/>
          <ac:picMkLst>
            <pc:docMk/>
            <pc:sldMk cId="3947480212" sldId="2090650608"/>
            <ac:picMk id="4" creationId="{118F490E-47B6-7F21-132B-55DEFC83E343}"/>
          </ac:picMkLst>
        </pc:picChg>
        <pc:picChg chg="add mod">
          <ac:chgData name="Kostas Leptokaropoulos" userId="1711f4c7-cc35-4eab-bce0-093cd0a99d7f" providerId="ADAL" clId="{E74FC935-9E70-43B9-92DD-0883EA094BCD}" dt="2023-01-31T16:23:48.758" v="12783" actId="14100"/>
          <ac:picMkLst>
            <pc:docMk/>
            <pc:sldMk cId="3947480212" sldId="2090650608"/>
            <ac:picMk id="5" creationId="{781EFB06-4AC4-A474-336C-CBB8C0C9F58E}"/>
          </ac:picMkLst>
        </pc:picChg>
        <pc:picChg chg="add mod">
          <ac:chgData name="Kostas Leptokaropoulos" userId="1711f4c7-cc35-4eab-bce0-093cd0a99d7f" providerId="ADAL" clId="{E74FC935-9E70-43B9-92DD-0883EA094BCD}" dt="2023-01-25T16:49:41.602" v="8611" actId="1076"/>
          <ac:picMkLst>
            <pc:docMk/>
            <pc:sldMk cId="3947480212" sldId="2090650608"/>
            <ac:picMk id="11" creationId="{DE9C7C32-DEDF-04A6-0F8B-1A9D67921B4E}"/>
          </ac:picMkLst>
        </pc:picChg>
      </pc:sldChg>
      <pc:sldChg chg="addSp delSp modSp new mod ord modAnim modNotesTx">
        <pc:chgData name="Kostas Leptokaropoulos" userId="1711f4c7-cc35-4eab-bce0-093cd0a99d7f" providerId="ADAL" clId="{E74FC935-9E70-43B9-92DD-0883EA094BCD}" dt="2023-01-26T13:31:21.775" v="10393" actId="20577"/>
        <pc:sldMkLst>
          <pc:docMk/>
          <pc:sldMk cId="4078054769" sldId="2090650609"/>
        </pc:sldMkLst>
        <pc:spChg chg="mod">
          <ac:chgData name="Kostas Leptokaropoulos" userId="1711f4c7-cc35-4eab-bce0-093cd0a99d7f" providerId="ADAL" clId="{E74FC935-9E70-43B9-92DD-0883EA094BCD}" dt="2023-01-25T11:29:14.606" v="2639" actId="1076"/>
          <ac:spMkLst>
            <pc:docMk/>
            <pc:sldMk cId="4078054769" sldId="2090650609"/>
            <ac:spMk id="2" creationId="{2B298023-0D64-460D-39BB-C50E8F35B5F9}"/>
          </ac:spMkLst>
        </pc:spChg>
        <pc:spChg chg="del">
          <ac:chgData name="Kostas Leptokaropoulos" userId="1711f4c7-cc35-4eab-bce0-093cd0a99d7f" providerId="ADAL" clId="{E74FC935-9E70-43B9-92DD-0883EA094BCD}" dt="2023-01-25T09:59:48.145" v="2310" actId="478"/>
          <ac:spMkLst>
            <pc:docMk/>
            <pc:sldMk cId="4078054769" sldId="2090650609"/>
            <ac:spMk id="3" creationId="{3480B980-3D04-72A2-CB64-2F2DCD2E7A1F}"/>
          </ac:spMkLst>
        </pc:spChg>
        <pc:spChg chg="add mod">
          <ac:chgData name="Kostas Leptokaropoulos" userId="1711f4c7-cc35-4eab-bce0-093cd0a99d7f" providerId="ADAL" clId="{E74FC935-9E70-43B9-92DD-0883EA094BCD}" dt="2023-01-25T15:05:11.880" v="6765" actId="1035"/>
          <ac:spMkLst>
            <pc:docMk/>
            <pc:sldMk cId="4078054769" sldId="2090650609"/>
            <ac:spMk id="4" creationId="{EBE1BC8C-DCEB-34ED-B112-5B1EC58BA61B}"/>
          </ac:spMkLst>
        </pc:spChg>
        <pc:spChg chg="add del mod">
          <ac:chgData name="Kostas Leptokaropoulos" userId="1711f4c7-cc35-4eab-bce0-093cd0a99d7f" providerId="ADAL" clId="{E74FC935-9E70-43B9-92DD-0883EA094BCD}" dt="2023-01-25T15:04:48.635" v="6748"/>
          <ac:spMkLst>
            <pc:docMk/>
            <pc:sldMk cId="4078054769" sldId="2090650609"/>
            <ac:spMk id="7" creationId="{A7231879-A3E7-8409-4B82-33AEBC3C9B35}"/>
          </ac:spMkLst>
        </pc:spChg>
        <pc:spChg chg="add del mod">
          <ac:chgData name="Kostas Leptokaropoulos" userId="1711f4c7-cc35-4eab-bce0-093cd0a99d7f" providerId="ADAL" clId="{E74FC935-9E70-43B9-92DD-0883EA094BCD}" dt="2023-01-25T15:06:07.403" v="6770"/>
          <ac:spMkLst>
            <pc:docMk/>
            <pc:sldMk cId="4078054769" sldId="2090650609"/>
            <ac:spMk id="9" creationId="{58917E2D-443C-98BA-325A-A4BB8D4BFB47}"/>
          </ac:spMkLst>
        </pc:spChg>
        <pc:picChg chg="add mod">
          <ac:chgData name="Kostas Leptokaropoulos" userId="1711f4c7-cc35-4eab-bce0-093cd0a99d7f" providerId="ADAL" clId="{E74FC935-9E70-43B9-92DD-0883EA094BCD}" dt="2023-01-25T15:05:07.948" v="6755" actId="1076"/>
          <ac:picMkLst>
            <pc:docMk/>
            <pc:sldMk cId="4078054769" sldId="2090650609"/>
            <ac:picMk id="5" creationId="{66D8689D-0061-7AD0-F0DA-6695772A9E29}"/>
          </ac:picMkLst>
        </pc:picChg>
      </pc:sldChg>
      <pc:sldChg chg="modSp new mod ord modNotesTx">
        <pc:chgData name="Kostas Leptokaropoulos" userId="1711f4c7-cc35-4eab-bce0-093cd0a99d7f" providerId="ADAL" clId="{E74FC935-9E70-43B9-92DD-0883EA094BCD}" dt="2023-01-26T16:00:17.790" v="11098" actId="20577"/>
        <pc:sldMkLst>
          <pc:docMk/>
          <pc:sldMk cId="2248497075" sldId="2090650610"/>
        </pc:sldMkLst>
        <pc:spChg chg="mod">
          <ac:chgData name="Kostas Leptokaropoulos" userId="1711f4c7-cc35-4eab-bce0-093cd0a99d7f" providerId="ADAL" clId="{E74FC935-9E70-43B9-92DD-0883EA094BCD}" dt="2023-01-26T15:59:55.995" v="11068" actId="313"/>
          <ac:spMkLst>
            <pc:docMk/>
            <pc:sldMk cId="2248497075" sldId="2090650610"/>
            <ac:spMk id="2" creationId="{13345E7A-BE01-DBF3-DA5E-5AAE046CA2C4}"/>
          </ac:spMkLst>
        </pc:spChg>
        <pc:spChg chg="mod">
          <ac:chgData name="Kostas Leptokaropoulos" userId="1711f4c7-cc35-4eab-bce0-093cd0a99d7f" providerId="ADAL" clId="{E74FC935-9E70-43B9-92DD-0883EA094BCD}" dt="2023-01-26T16:00:17.790" v="11098" actId="20577"/>
          <ac:spMkLst>
            <pc:docMk/>
            <pc:sldMk cId="2248497075" sldId="2090650610"/>
            <ac:spMk id="3" creationId="{3B07C615-8807-1285-F6BC-D7417CC502AB}"/>
          </ac:spMkLst>
        </pc:spChg>
      </pc:sldChg>
      <pc:sldChg chg="modSp new del mod">
        <pc:chgData name="Kostas Leptokaropoulos" userId="1711f4c7-cc35-4eab-bce0-093cd0a99d7f" providerId="ADAL" clId="{E74FC935-9E70-43B9-92DD-0883EA094BCD}" dt="2023-01-25T14:20:54.732" v="6171" actId="47"/>
        <pc:sldMkLst>
          <pc:docMk/>
          <pc:sldMk cId="2246565206" sldId="2090650611"/>
        </pc:sldMkLst>
        <pc:spChg chg="mod">
          <ac:chgData name="Kostas Leptokaropoulos" userId="1711f4c7-cc35-4eab-bce0-093cd0a99d7f" providerId="ADAL" clId="{E74FC935-9E70-43B9-92DD-0883EA094BCD}" dt="2023-01-25T11:36:12.558" v="2751" actId="20577"/>
          <ac:spMkLst>
            <pc:docMk/>
            <pc:sldMk cId="2246565206" sldId="2090650611"/>
            <ac:spMk id="2" creationId="{7C796A65-6847-945E-B3F3-8313FCC42910}"/>
          </ac:spMkLst>
        </pc:spChg>
      </pc:sldChg>
      <pc:sldChg chg="modSp new del mod">
        <pc:chgData name="Kostas Leptokaropoulos" userId="1711f4c7-cc35-4eab-bce0-093cd0a99d7f" providerId="ADAL" clId="{E74FC935-9E70-43B9-92DD-0883EA094BCD}" dt="2023-01-26T15:35:30.995" v="10746" actId="47"/>
        <pc:sldMkLst>
          <pc:docMk/>
          <pc:sldMk cId="123998503" sldId="2090650612"/>
        </pc:sldMkLst>
        <pc:spChg chg="mod">
          <ac:chgData name="Kostas Leptokaropoulos" userId="1711f4c7-cc35-4eab-bce0-093cd0a99d7f" providerId="ADAL" clId="{E74FC935-9E70-43B9-92DD-0883EA094BCD}" dt="2023-01-25T11:49:31.035" v="3259" actId="20577"/>
          <ac:spMkLst>
            <pc:docMk/>
            <pc:sldMk cId="123998503" sldId="2090650612"/>
            <ac:spMk id="2" creationId="{3B52D1A0-9921-F880-2C2C-93D6B6CAA199}"/>
          </ac:spMkLst>
        </pc:spChg>
      </pc:sldChg>
      <pc:sldChg chg="addSp delSp modSp new mod modNotesTx">
        <pc:chgData name="Kostas Leptokaropoulos" userId="1711f4c7-cc35-4eab-bce0-093cd0a99d7f" providerId="ADAL" clId="{E74FC935-9E70-43B9-92DD-0883EA094BCD}" dt="2023-01-25T15:00:03.282" v="6685" actId="1038"/>
        <pc:sldMkLst>
          <pc:docMk/>
          <pc:sldMk cId="2376600178" sldId="2090650613"/>
        </pc:sldMkLst>
        <pc:spChg chg="mod">
          <ac:chgData name="Kostas Leptokaropoulos" userId="1711f4c7-cc35-4eab-bce0-093cd0a99d7f" providerId="ADAL" clId="{E74FC935-9E70-43B9-92DD-0883EA094BCD}" dt="2023-01-25T12:37:08.754" v="4240" actId="20577"/>
          <ac:spMkLst>
            <pc:docMk/>
            <pc:sldMk cId="2376600178" sldId="2090650613"/>
            <ac:spMk id="2" creationId="{3AA133F6-B610-B806-7501-ED61F81EBA62}"/>
          </ac:spMkLst>
        </pc:spChg>
        <pc:spChg chg="add mod">
          <ac:chgData name="Kostas Leptokaropoulos" userId="1711f4c7-cc35-4eab-bce0-093cd0a99d7f" providerId="ADAL" clId="{E74FC935-9E70-43B9-92DD-0883EA094BCD}" dt="2023-01-25T14:59:46.165" v="6676" actId="6549"/>
          <ac:spMkLst>
            <pc:docMk/>
            <pc:sldMk cId="2376600178" sldId="2090650613"/>
            <ac:spMk id="4" creationId="{A4A620EB-7E15-A7B7-ACF1-5C581DA41A49}"/>
          </ac:spMkLst>
        </pc:spChg>
        <pc:spChg chg="add del mod">
          <ac:chgData name="Kostas Leptokaropoulos" userId="1711f4c7-cc35-4eab-bce0-093cd0a99d7f" providerId="ADAL" clId="{E74FC935-9E70-43B9-92DD-0883EA094BCD}" dt="2023-01-25T11:45:59.871" v="3065"/>
          <ac:spMkLst>
            <pc:docMk/>
            <pc:sldMk cId="2376600178" sldId="2090650613"/>
            <ac:spMk id="6" creationId="{BFC8107E-342A-1E0A-90EB-94DB142ED8F8}"/>
          </ac:spMkLst>
        </pc:spChg>
        <pc:spChg chg="add mod">
          <ac:chgData name="Kostas Leptokaropoulos" userId="1711f4c7-cc35-4eab-bce0-093cd0a99d7f" providerId="ADAL" clId="{E74FC935-9E70-43B9-92DD-0883EA094BCD}" dt="2023-01-25T11:47:21.752" v="3149" actId="1038"/>
          <ac:spMkLst>
            <pc:docMk/>
            <pc:sldMk cId="2376600178" sldId="2090650613"/>
            <ac:spMk id="9" creationId="{66C42199-C3BB-22A2-844D-7C2D417209E1}"/>
          </ac:spMkLst>
        </pc:spChg>
        <pc:picChg chg="add mod modCrop">
          <ac:chgData name="Kostas Leptokaropoulos" userId="1711f4c7-cc35-4eab-bce0-093cd0a99d7f" providerId="ADAL" clId="{E74FC935-9E70-43B9-92DD-0883EA094BCD}" dt="2023-01-25T15:00:03.282" v="6685" actId="1038"/>
          <ac:picMkLst>
            <pc:docMk/>
            <pc:sldMk cId="2376600178" sldId="2090650613"/>
            <ac:picMk id="7" creationId="{5E9762DB-F18D-BCFC-894A-2C362C759511}"/>
          </ac:picMkLst>
        </pc:picChg>
      </pc:sldChg>
      <pc:sldChg chg="modSp new del mod">
        <pc:chgData name="Kostas Leptokaropoulos" userId="1711f4c7-cc35-4eab-bce0-093cd0a99d7f" providerId="ADAL" clId="{E74FC935-9E70-43B9-92DD-0883EA094BCD}" dt="2023-01-25T12:26:22.552" v="3860" actId="47"/>
        <pc:sldMkLst>
          <pc:docMk/>
          <pc:sldMk cId="239163385" sldId="2090650614"/>
        </pc:sldMkLst>
        <pc:spChg chg="mod">
          <ac:chgData name="Kostas Leptokaropoulos" userId="1711f4c7-cc35-4eab-bce0-093cd0a99d7f" providerId="ADAL" clId="{E74FC935-9E70-43B9-92DD-0883EA094BCD}" dt="2023-01-25T12:26:04.320" v="3857" actId="20577"/>
          <ac:spMkLst>
            <pc:docMk/>
            <pc:sldMk cId="239163385" sldId="2090650614"/>
            <ac:spMk id="2" creationId="{23DF7645-27C8-A04B-74F4-0887373F8846}"/>
          </ac:spMkLst>
        </pc:spChg>
      </pc:sldChg>
      <pc:sldChg chg="addSp delSp modSp new mod modNotesTx">
        <pc:chgData name="Kostas Leptokaropoulos" userId="1711f4c7-cc35-4eab-bce0-093cd0a99d7f" providerId="ADAL" clId="{E74FC935-9E70-43B9-92DD-0883EA094BCD}" dt="2023-02-02T10:39:59.401" v="13872" actId="20577"/>
        <pc:sldMkLst>
          <pc:docMk/>
          <pc:sldMk cId="688060033" sldId="2090650614"/>
        </pc:sldMkLst>
        <pc:spChg chg="mod">
          <ac:chgData name="Kostas Leptokaropoulos" userId="1711f4c7-cc35-4eab-bce0-093cd0a99d7f" providerId="ADAL" clId="{E74FC935-9E70-43B9-92DD-0883EA094BCD}" dt="2023-01-26T08:42:48.676" v="9025"/>
          <ac:spMkLst>
            <pc:docMk/>
            <pc:sldMk cId="688060033" sldId="2090650614"/>
            <ac:spMk id="2" creationId="{3D532217-9500-D393-33C0-056BA112C108}"/>
          </ac:spMkLst>
        </pc:spChg>
        <pc:spChg chg="del">
          <ac:chgData name="Kostas Leptokaropoulos" userId="1711f4c7-cc35-4eab-bce0-093cd0a99d7f" providerId="ADAL" clId="{E74FC935-9E70-43B9-92DD-0883EA094BCD}" dt="2023-01-26T08:42:16.123" v="9013" actId="478"/>
          <ac:spMkLst>
            <pc:docMk/>
            <pc:sldMk cId="688060033" sldId="2090650614"/>
            <ac:spMk id="3" creationId="{608F7503-8295-D724-3033-734FDB28F88A}"/>
          </ac:spMkLst>
        </pc:spChg>
        <pc:spChg chg="add mod">
          <ac:chgData name="Kostas Leptokaropoulos" userId="1711f4c7-cc35-4eab-bce0-093cd0a99d7f" providerId="ADAL" clId="{E74FC935-9E70-43B9-92DD-0883EA094BCD}" dt="2023-02-02T09:34:00.710" v="13596" actId="1035"/>
          <ac:spMkLst>
            <pc:docMk/>
            <pc:sldMk cId="688060033" sldId="2090650614"/>
            <ac:spMk id="4" creationId="{3772EA56-3A83-0B45-5CEA-EAA74F3FBC05}"/>
          </ac:spMkLst>
        </pc:spChg>
        <pc:picChg chg="add mod ord modCrop">
          <ac:chgData name="Kostas Leptokaropoulos" userId="1711f4c7-cc35-4eab-bce0-093cd0a99d7f" providerId="ADAL" clId="{E74FC935-9E70-43B9-92DD-0883EA094BCD}" dt="2023-02-02T09:34:04.791" v="13597" actId="1037"/>
          <ac:picMkLst>
            <pc:docMk/>
            <pc:sldMk cId="688060033" sldId="2090650614"/>
            <ac:picMk id="6" creationId="{01E6B42F-E691-18AF-C787-3570CF6F0966}"/>
          </ac:picMkLst>
        </pc:picChg>
      </pc:sldChg>
      <pc:sldChg chg="modSp new mod">
        <pc:chgData name="Kostas Leptokaropoulos" userId="1711f4c7-cc35-4eab-bce0-093cd0a99d7f" providerId="ADAL" clId="{E74FC935-9E70-43B9-92DD-0883EA094BCD}" dt="2023-02-01T09:19:05.034" v="12812" actId="20577"/>
        <pc:sldMkLst>
          <pc:docMk/>
          <pc:sldMk cId="1161602906" sldId="2090650615"/>
        </pc:sldMkLst>
        <pc:spChg chg="mod">
          <ac:chgData name="Kostas Leptokaropoulos" userId="1711f4c7-cc35-4eab-bce0-093cd0a99d7f" providerId="ADAL" clId="{E74FC935-9E70-43B9-92DD-0883EA094BCD}" dt="2023-02-01T09:18:55.162" v="12810" actId="20577"/>
          <ac:spMkLst>
            <pc:docMk/>
            <pc:sldMk cId="1161602906" sldId="2090650615"/>
            <ac:spMk id="2" creationId="{E77489D3-C72E-7981-AF1D-F568471E6A83}"/>
          </ac:spMkLst>
        </pc:spChg>
        <pc:spChg chg="mod">
          <ac:chgData name="Kostas Leptokaropoulos" userId="1711f4c7-cc35-4eab-bce0-093cd0a99d7f" providerId="ADAL" clId="{E74FC935-9E70-43B9-92DD-0883EA094BCD}" dt="2023-02-01T09:19:05.034" v="12812" actId="20577"/>
          <ac:spMkLst>
            <pc:docMk/>
            <pc:sldMk cId="1161602906" sldId="2090650615"/>
            <ac:spMk id="3" creationId="{1BBA9EB8-A74B-3768-204B-B240160C2170}"/>
          </ac:spMkLst>
        </pc:spChg>
      </pc:sldChg>
      <pc:sldChg chg="addSp delSp modSp new mod modAnim modNotesTx">
        <pc:chgData name="Kostas Leptokaropoulos" userId="1711f4c7-cc35-4eab-bce0-093cd0a99d7f" providerId="ADAL" clId="{E74FC935-9E70-43B9-92DD-0883EA094BCD}" dt="2023-02-02T10:37:43.443" v="13790" actId="20577"/>
        <pc:sldMkLst>
          <pc:docMk/>
          <pc:sldMk cId="1314227373" sldId="2090650616"/>
        </pc:sldMkLst>
        <pc:spChg chg="del">
          <ac:chgData name="Kostas Leptokaropoulos" userId="1711f4c7-cc35-4eab-bce0-093cd0a99d7f" providerId="ADAL" clId="{E74FC935-9E70-43B9-92DD-0883EA094BCD}" dt="2023-02-02T09:26:20.871" v="13215"/>
          <ac:spMkLst>
            <pc:docMk/>
            <pc:sldMk cId="1314227373" sldId="2090650616"/>
            <ac:spMk id="2" creationId="{894B33CB-F825-FA9F-D722-3310A8BA95C3}"/>
          </ac:spMkLst>
        </pc:spChg>
        <pc:spChg chg="del">
          <ac:chgData name="Kostas Leptokaropoulos" userId="1711f4c7-cc35-4eab-bce0-093cd0a99d7f" providerId="ADAL" clId="{E74FC935-9E70-43B9-92DD-0883EA094BCD}" dt="2023-02-02T09:26:08.223" v="13211" actId="478"/>
          <ac:spMkLst>
            <pc:docMk/>
            <pc:sldMk cId="1314227373" sldId="2090650616"/>
            <ac:spMk id="3" creationId="{E7235059-E6AA-3015-B1DA-F521B50361B9}"/>
          </ac:spMkLst>
        </pc:spChg>
        <pc:spChg chg="add mod">
          <ac:chgData name="Kostas Leptokaropoulos" userId="1711f4c7-cc35-4eab-bce0-093cd0a99d7f" providerId="ADAL" clId="{E74FC935-9E70-43B9-92DD-0883EA094BCD}" dt="2023-02-02T09:26:20.871" v="13215"/>
          <ac:spMkLst>
            <pc:docMk/>
            <pc:sldMk cId="1314227373" sldId="2090650616"/>
            <ac:spMk id="5" creationId="{ABBA18DF-A675-8941-F6D0-D16ED1E98057}"/>
          </ac:spMkLst>
        </pc:spChg>
        <pc:spChg chg="add mod">
          <ac:chgData name="Kostas Leptokaropoulos" userId="1711f4c7-cc35-4eab-bce0-093cd0a99d7f" providerId="ADAL" clId="{E74FC935-9E70-43B9-92DD-0883EA094BCD}" dt="2023-02-02T09:26:44.403" v="13217"/>
          <ac:spMkLst>
            <pc:docMk/>
            <pc:sldMk cId="1314227373" sldId="2090650616"/>
            <ac:spMk id="6" creationId="{EE7A72D6-9A5E-11A7-48CC-95F2B70224AD}"/>
          </ac:spMkLst>
        </pc:spChg>
        <pc:spChg chg="add del">
          <ac:chgData name="Kostas Leptokaropoulos" userId="1711f4c7-cc35-4eab-bce0-093cd0a99d7f" providerId="ADAL" clId="{E74FC935-9E70-43B9-92DD-0883EA094BCD}" dt="2023-02-02T09:28:07.802" v="13222" actId="11529"/>
          <ac:spMkLst>
            <pc:docMk/>
            <pc:sldMk cId="1314227373" sldId="2090650616"/>
            <ac:spMk id="9" creationId="{A086C565-3154-E3E1-96BD-FF183EB5C59A}"/>
          </ac:spMkLst>
        </pc:spChg>
        <pc:spChg chg="add mod">
          <ac:chgData name="Kostas Leptokaropoulos" userId="1711f4c7-cc35-4eab-bce0-093cd0a99d7f" providerId="ADAL" clId="{E74FC935-9E70-43B9-92DD-0883EA094BCD}" dt="2023-02-02T09:29:33.673" v="13287" actId="1036"/>
          <ac:spMkLst>
            <pc:docMk/>
            <pc:sldMk cId="1314227373" sldId="2090650616"/>
            <ac:spMk id="10" creationId="{6813A95A-F9AE-CEA4-C81C-35F58E26F26D}"/>
          </ac:spMkLst>
        </pc:spChg>
        <pc:spChg chg="add mod">
          <ac:chgData name="Kostas Leptokaropoulos" userId="1711f4c7-cc35-4eab-bce0-093cd0a99d7f" providerId="ADAL" clId="{E74FC935-9E70-43B9-92DD-0883EA094BCD}" dt="2023-02-02T09:29:37.802" v="13296" actId="1037"/>
          <ac:spMkLst>
            <pc:docMk/>
            <pc:sldMk cId="1314227373" sldId="2090650616"/>
            <ac:spMk id="12" creationId="{0EB4B435-40B7-42B7-F904-4CA001E1C27D}"/>
          </ac:spMkLst>
        </pc:spChg>
        <pc:picChg chg="add del mod">
          <ac:chgData name="Kostas Leptokaropoulos" userId="1711f4c7-cc35-4eab-bce0-093cd0a99d7f" providerId="ADAL" clId="{E74FC935-9E70-43B9-92DD-0883EA094BCD}" dt="2023-02-02T09:27:52.800" v="13218" actId="478"/>
          <ac:picMkLst>
            <pc:docMk/>
            <pc:sldMk cId="1314227373" sldId="2090650616"/>
            <ac:picMk id="4" creationId="{6A0478FC-92F0-1652-BA2F-57F623A1838A}"/>
          </ac:picMkLst>
        </pc:picChg>
        <pc:picChg chg="add mod">
          <ac:chgData name="Kostas Leptokaropoulos" userId="1711f4c7-cc35-4eab-bce0-093cd0a99d7f" providerId="ADAL" clId="{E74FC935-9E70-43B9-92DD-0883EA094BCD}" dt="2023-02-02T09:29:33.673" v="13287" actId="1036"/>
          <ac:picMkLst>
            <pc:docMk/>
            <pc:sldMk cId="1314227373" sldId="2090650616"/>
            <ac:picMk id="8" creationId="{3114C98E-FC46-A059-1682-797E7F67BB90}"/>
          </ac:picMkLst>
        </pc:picChg>
      </pc:sldChg>
    </pc:docChg>
  </pc:docChgLst>
  <pc:docChgLst>
    <pc:chgData name="Kostas Leptokaropoulos" userId="S::kleptoka@mathworks.com::1711f4c7-cc35-4eab-bce0-093cd0a99d7f" providerId="AD" clId="Web-{E3C08724-785F-A652-CFB6-29CD68D017FC}"/>
    <pc:docChg chg="modSld">
      <pc:chgData name="Kostas Leptokaropoulos" userId="S::kleptoka@mathworks.com::1711f4c7-cc35-4eab-bce0-093cd0a99d7f" providerId="AD" clId="Web-{E3C08724-785F-A652-CFB6-29CD68D017FC}" dt="2024-04-30T09:11:00.066" v="31" actId="20577"/>
      <pc:docMkLst>
        <pc:docMk/>
      </pc:docMkLst>
      <pc:sldChg chg="modSp">
        <pc:chgData name="Kostas Leptokaropoulos" userId="S::kleptoka@mathworks.com::1711f4c7-cc35-4eab-bce0-093cd0a99d7f" providerId="AD" clId="Web-{E3C08724-785F-A652-CFB6-29CD68D017FC}" dt="2024-04-30T09:11:00.066" v="31" actId="20577"/>
        <pc:sldMkLst>
          <pc:docMk/>
          <pc:sldMk cId="951259277" sldId="2147376291"/>
        </pc:sldMkLst>
        <pc:spChg chg="mod">
          <ac:chgData name="Kostas Leptokaropoulos" userId="S::kleptoka@mathworks.com::1711f4c7-cc35-4eab-bce0-093cd0a99d7f" providerId="AD" clId="Web-{E3C08724-785F-A652-CFB6-29CD68D017FC}" dt="2024-04-30T09:11:00.066" v="31" actId="20577"/>
          <ac:spMkLst>
            <pc:docMk/>
            <pc:sldMk cId="951259277" sldId="2147376291"/>
            <ac:spMk id="2" creationId="{09986CEE-6D2E-9B30-E1CA-2AE641017EC2}"/>
          </ac:spMkLst>
        </pc:spChg>
      </pc:sldChg>
    </pc:docChg>
  </pc:docChgLst>
  <pc:docChgLst>
    <pc:chgData name="Kostas Leptokaropoulos" userId="1711f4c7-cc35-4eab-bce0-093cd0a99d7f" providerId="ADAL" clId="{025E004D-04F6-4BAF-978E-F12D5A90DDB6}"/>
    <pc:docChg chg="undo redo custSel addSld delSld modSld sldOrd">
      <pc:chgData name="Kostas Leptokaropoulos" userId="1711f4c7-cc35-4eab-bce0-093cd0a99d7f" providerId="ADAL" clId="{025E004D-04F6-4BAF-978E-F12D5A90DDB6}" dt="2022-11-15T12:35:00.914" v="8562" actId="20577"/>
      <pc:docMkLst>
        <pc:docMk/>
      </pc:docMkLst>
      <pc:sldChg chg="modSp mod modNotesTx">
        <pc:chgData name="Kostas Leptokaropoulos" userId="1711f4c7-cc35-4eab-bce0-093cd0a99d7f" providerId="ADAL" clId="{025E004D-04F6-4BAF-978E-F12D5A90DDB6}" dt="2022-11-15T12:23:50.458" v="8333" actId="20577"/>
        <pc:sldMkLst>
          <pc:docMk/>
          <pc:sldMk cId="0" sldId="256"/>
        </pc:sldMkLst>
        <pc:spChg chg="mod">
          <ac:chgData name="Kostas Leptokaropoulos" userId="1711f4c7-cc35-4eab-bce0-093cd0a99d7f" providerId="ADAL" clId="{025E004D-04F6-4BAF-978E-F12D5A90DDB6}" dt="2022-11-14T09:20:16.089" v="2732" actId="404"/>
          <ac:spMkLst>
            <pc:docMk/>
            <pc:sldMk cId="0" sldId="256"/>
            <ac:spMk id="2" creationId="{00000000-0000-0000-0000-000000000000}"/>
          </ac:spMkLst>
        </pc:spChg>
      </pc:sldChg>
      <pc:sldChg chg="modNotesTx">
        <pc:chgData name="Kostas Leptokaropoulos" userId="1711f4c7-cc35-4eab-bce0-093cd0a99d7f" providerId="ADAL" clId="{025E004D-04F6-4BAF-978E-F12D5A90DDB6}" dt="2022-11-15T11:21:17.269" v="7377" actId="5793"/>
        <pc:sldMkLst>
          <pc:docMk/>
          <pc:sldMk cId="2784395857" sldId="275"/>
        </pc:sldMkLst>
      </pc:sldChg>
      <pc:sldChg chg="modSp mod ord">
        <pc:chgData name="Kostas Leptokaropoulos" userId="1711f4c7-cc35-4eab-bce0-093cd0a99d7f" providerId="ADAL" clId="{025E004D-04F6-4BAF-978E-F12D5A90DDB6}" dt="2022-11-14T09:06:33.518" v="2654" actId="948"/>
        <pc:sldMkLst>
          <pc:docMk/>
          <pc:sldMk cId="2194830956" sldId="278"/>
        </pc:sldMkLst>
        <pc:spChg chg="mod">
          <ac:chgData name="Kostas Leptokaropoulos" userId="1711f4c7-cc35-4eab-bce0-093cd0a99d7f" providerId="ADAL" clId="{025E004D-04F6-4BAF-978E-F12D5A90DDB6}" dt="2022-11-11T13:33:48.745" v="1599" actId="20577"/>
          <ac:spMkLst>
            <pc:docMk/>
            <pc:sldMk cId="2194830956" sldId="278"/>
            <ac:spMk id="2" creationId="{7F25D34B-1C76-45ED-E899-0E23951B26F8}"/>
          </ac:spMkLst>
        </pc:spChg>
        <pc:spChg chg="mod">
          <ac:chgData name="Kostas Leptokaropoulos" userId="1711f4c7-cc35-4eab-bce0-093cd0a99d7f" providerId="ADAL" clId="{025E004D-04F6-4BAF-978E-F12D5A90DDB6}" dt="2022-11-14T09:06:33.518" v="2654" actId="948"/>
          <ac:spMkLst>
            <pc:docMk/>
            <pc:sldMk cId="2194830956" sldId="278"/>
            <ac:spMk id="3" creationId="{A15C3B42-D55D-A47F-22A5-E9D7E278653D}"/>
          </ac:spMkLst>
        </pc:spChg>
      </pc:sldChg>
      <pc:sldChg chg="ord modNotesTx">
        <pc:chgData name="Kostas Leptokaropoulos" userId="1711f4c7-cc35-4eab-bce0-093cd0a99d7f" providerId="ADAL" clId="{025E004D-04F6-4BAF-978E-F12D5A90DDB6}" dt="2022-11-15T12:30:12.612" v="8528" actId="20577"/>
        <pc:sldMkLst>
          <pc:docMk/>
          <pc:sldMk cId="1991841351" sldId="279"/>
        </pc:sldMkLst>
      </pc:sldChg>
      <pc:sldChg chg="addSp delSp modSp mod ord delAnim modAnim modNotesTx">
        <pc:chgData name="Kostas Leptokaropoulos" userId="1711f4c7-cc35-4eab-bce0-093cd0a99d7f" providerId="ADAL" clId="{025E004D-04F6-4BAF-978E-F12D5A90DDB6}" dt="2022-11-15T11:57:31.926" v="8040" actId="20577"/>
        <pc:sldMkLst>
          <pc:docMk/>
          <pc:sldMk cId="3797890040" sldId="281"/>
        </pc:sldMkLst>
        <pc:spChg chg="mod">
          <ac:chgData name="Kostas Leptokaropoulos" userId="1711f4c7-cc35-4eab-bce0-093cd0a99d7f" providerId="ADAL" clId="{025E004D-04F6-4BAF-978E-F12D5A90DDB6}" dt="2022-11-14T11:35:56.007" v="3732" actId="1036"/>
          <ac:spMkLst>
            <pc:docMk/>
            <pc:sldMk cId="3797890040" sldId="281"/>
            <ac:spMk id="30" creationId="{FF7F18AA-1F12-8FCA-963B-B3FDB25884B0}"/>
          </ac:spMkLst>
        </pc:spChg>
        <pc:picChg chg="add mod">
          <ac:chgData name="Kostas Leptokaropoulos" userId="1711f4c7-cc35-4eab-bce0-093cd0a99d7f" providerId="ADAL" clId="{025E004D-04F6-4BAF-978E-F12D5A90DDB6}" dt="2022-11-14T11:36:03.136" v="3736" actId="14100"/>
          <ac:picMkLst>
            <pc:docMk/>
            <pc:sldMk cId="3797890040" sldId="281"/>
            <ac:picMk id="2" creationId="{FF5BCDC0-B5AE-1EEB-6003-B4851506CB7D}"/>
          </ac:picMkLst>
        </pc:picChg>
        <pc:picChg chg="del">
          <ac:chgData name="Kostas Leptokaropoulos" userId="1711f4c7-cc35-4eab-bce0-093cd0a99d7f" providerId="ADAL" clId="{025E004D-04F6-4BAF-978E-F12D5A90DDB6}" dt="2022-11-14T11:34:12.786" v="3720" actId="21"/>
          <ac:picMkLst>
            <pc:docMk/>
            <pc:sldMk cId="3797890040" sldId="281"/>
            <ac:picMk id="29" creationId="{A06ACB69-2D66-EF65-EF9F-5DD63E4E13D3}"/>
          </ac:picMkLst>
        </pc:picChg>
        <pc:picChg chg="mod">
          <ac:chgData name="Kostas Leptokaropoulos" userId="1711f4c7-cc35-4eab-bce0-093cd0a99d7f" providerId="ADAL" clId="{025E004D-04F6-4BAF-978E-F12D5A90DDB6}" dt="2022-11-14T11:36:07.370" v="3738" actId="14100"/>
          <ac:picMkLst>
            <pc:docMk/>
            <pc:sldMk cId="3797890040" sldId="281"/>
            <ac:picMk id="1030" creationId="{776F6D0F-E3EE-FCDA-F5DB-9BB0378BF6B1}"/>
          </ac:picMkLst>
        </pc:picChg>
      </pc:sldChg>
      <pc:sldChg chg="addSp delSp modSp del mod delAnim modAnim">
        <pc:chgData name="Kostas Leptokaropoulos" userId="1711f4c7-cc35-4eab-bce0-093cd0a99d7f" providerId="ADAL" clId="{025E004D-04F6-4BAF-978E-F12D5A90DDB6}" dt="2022-11-11T13:17:42.743" v="1318" actId="47"/>
        <pc:sldMkLst>
          <pc:docMk/>
          <pc:sldMk cId="3088858476" sldId="282"/>
        </pc:sldMkLst>
        <pc:spChg chg="add del mod">
          <ac:chgData name="Kostas Leptokaropoulos" userId="1711f4c7-cc35-4eab-bce0-093cd0a99d7f" providerId="ADAL" clId="{025E004D-04F6-4BAF-978E-F12D5A90DDB6}" dt="2022-11-11T13:09:00.869" v="1147" actId="478"/>
          <ac:spMkLst>
            <pc:docMk/>
            <pc:sldMk cId="3088858476" sldId="282"/>
            <ac:spMk id="3" creationId="{F4597D2D-BCC0-12B4-F2F7-D4A7F6D45DE4}"/>
          </ac:spMkLst>
        </pc:spChg>
        <pc:spChg chg="add mod">
          <ac:chgData name="Kostas Leptokaropoulos" userId="1711f4c7-cc35-4eab-bce0-093cd0a99d7f" providerId="ADAL" clId="{025E004D-04F6-4BAF-978E-F12D5A90DDB6}" dt="2022-11-11T13:09:51.175" v="1179" actId="21"/>
          <ac:spMkLst>
            <pc:docMk/>
            <pc:sldMk cId="3088858476" sldId="282"/>
            <ac:spMk id="6" creationId="{D959BF6C-B825-3603-6454-5EAB77FD4047}"/>
          </ac:spMkLst>
        </pc:spChg>
        <pc:picChg chg="del mod ord modCrop">
          <ac:chgData name="Kostas Leptokaropoulos" userId="1711f4c7-cc35-4eab-bce0-093cd0a99d7f" providerId="ADAL" clId="{025E004D-04F6-4BAF-978E-F12D5A90DDB6}" dt="2022-11-11T13:09:51.175" v="1179" actId="21"/>
          <ac:picMkLst>
            <pc:docMk/>
            <pc:sldMk cId="3088858476" sldId="282"/>
            <ac:picMk id="4" creationId="{7D413CB0-8AF7-3A78-E200-D3F137BD285C}"/>
          </ac:picMkLst>
        </pc:picChg>
      </pc:sldChg>
      <pc:sldChg chg="del">
        <pc:chgData name="Kostas Leptokaropoulos" userId="1711f4c7-cc35-4eab-bce0-093cd0a99d7f" providerId="ADAL" clId="{025E004D-04F6-4BAF-978E-F12D5A90DDB6}" dt="2022-11-14T12:14:04.784" v="4030" actId="47"/>
        <pc:sldMkLst>
          <pc:docMk/>
          <pc:sldMk cId="3412322678" sldId="283"/>
        </pc:sldMkLst>
      </pc:sldChg>
      <pc:sldChg chg="addSp delSp modSp add mod addAnim delAnim modAnim modNotesTx">
        <pc:chgData name="Kostas Leptokaropoulos" userId="1711f4c7-cc35-4eab-bce0-093cd0a99d7f" providerId="ADAL" clId="{025E004D-04F6-4BAF-978E-F12D5A90DDB6}" dt="2022-11-15T12:32:36.693" v="8531" actId="114"/>
        <pc:sldMkLst>
          <pc:docMk/>
          <pc:sldMk cId="3001021085" sldId="435"/>
        </pc:sldMkLst>
        <pc:spChg chg="mod">
          <ac:chgData name="Kostas Leptokaropoulos" userId="1711f4c7-cc35-4eab-bce0-093cd0a99d7f" providerId="ADAL" clId="{025E004D-04F6-4BAF-978E-F12D5A90DDB6}" dt="2022-11-15T09:33:57.401" v="5855" actId="20577"/>
          <ac:spMkLst>
            <pc:docMk/>
            <pc:sldMk cId="3001021085" sldId="435"/>
            <ac:spMk id="2" creationId="{00000000-0000-0000-0000-000000000000}"/>
          </ac:spMkLst>
        </pc:spChg>
        <pc:spChg chg="mod">
          <ac:chgData name="Kostas Leptokaropoulos" userId="1711f4c7-cc35-4eab-bce0-093cd0a99d7f" providerId="ADAL" clId="{025E004D-04F6-4BAF-978E-F12D5A90DDB6}" dt="2022-11-15T09:34:02.777" v="5860" actId="1036"/>
          <ac:spMkLst>
            <pc:docMk/>
            <pc:sldMk cId="3001021085" sldId="435"/>
            <ac:spMk id="3" creationId="{00000000-0000-0000-0000-000000000000}"/>
          </ac:spMkLst>
        </pc:spChg>
        <pc:spChg chg="add del mod">
          <ac:chgData name="Kostas Leptokaropoulos" userId="1711f4c7-cc35-4eab-bce0-093cd0a99d7f" providerId="ADAL" clId="{025E004D-04F6-4BAF-978E-F12D5A90DDB6}" dt="2022-11-15T09:34:11.884" v="5862" actId="1036"/>
          <ac:spMkLst>
            <pc:docMk/>
            <pc:sldMk cId="3001021085" sldId="435"/>
            <ac:spMk id="4" creationId="{3BCDB8C6-AAE4-4954-B26D-CE7629E700B4}"/>
          </ac:spMkLst>
        </pc:spChg>
        <pc:spChg chg="mod">
          <ac:chgData name="Kostas Leptokaropoulos" userId="1711f4c7-cc35-4eab-bce0-093cd0a99d7f" providerId="ADAL" clId="{025E004D-04F6-4BAF-978E-F12D5A90DDB6}" dt="2022-11-15T09:34:11.884" v="5862" actId="1036"/>
          <ac:spMkLst>
            <pc:docMk/>
            <pc:sldMk cId="3001021085" sldId="435"/>
            <ac:spMk id="6" creationId="{232D7C15-2510-4D4C-8D27-D5C59F28B0A2}"/>
          </ac:spMkLst>
        </pc:spChg>
        <pc:spChg chg="add del mod">
          <ac:chgData name="Kostas Leptokaropoulos" userId="1711f4c7-cc35-4eab-bce0-093cd0a99d7f" providerId="ADAL" clId="{025E004D-04F6-4BAF-978E-F12D5A90DDB6}" dt="2022-11-14T13:27:05.701" v="4475"/>
          <ac:spMkLst>
            <pc:docMk/>
            <pc:sldMk cId="3001021085" sldId="435"/>
            <ac:spMk id="10" creationId="{D25A1875-1926-CDC4-B47B-193A3ADA47CE}"/>
          </ac:spMkLst>
        </pc:spChg>
        <pc:spChg chg="add del mod">
          <ac:chgData name="Kostas Leptokaropoulos" userId="1711f4c7-cc35-4eab-bce0-093cd0a99d7f" providerId="ADAL" clId="{025E004D-04F6-4BAF-978E-F12D5A90DDB6}" dt="2022-11-14T13:27:02.960" v="4469"/>
          <ac:spMkLst>
            <pc:docMk/>
            <pc:sldMk cId="3001021085" sldId="435"/>
            <ac:spMk id="11" creationId="{F2AC832A-6C98-1539-333A-2102B2AC2B74}"/>
          </ac:spMkLst>
        </pc:spChg>
        <pc:spChg chg="add del mod">
          <ac:chgData name="Kostas Leptokaropoulos" userId="1711f4c7-cc35-4eab-bce0-093cd0a99d7f" providerId="ADAL" clId="{025E004D-04F6-4BAF-978E-F12D5A90DDB6}" dt="2022-11-15T09:34:11.884" v="5862" actId="1036"/>
          <ac:spMkLst>
            <pc:docMk/>
            <pc:sldMk cId="3001021085" sldId="435"/>
            <ac:spMk id="16" creationId="{9DD2EB9C-CC72-4AC6-91E8-2BD9814C2480}"/>
          </ac:spMkLst>
        </pc:spChg>
        <pc:grpChg chg="del">
          <ac:chgData name="Kostas Leptokaropoulos" userId="1711f4c7-cc35-4eab-bce0-093cd0a99d7f" providerId="ADAL" clId="{025E004D-04F6-4BAF-978E-F12D5A90DDB6}" dt="2022-11-14T13:22:48.828" v="4330" actId="478"/>
          <ac:grpSpMkLst>
            <pc:docMk/>
            <pc:sldMk cId="3001021085" sldId="435"/>
            <ac:grpSpMk id="18" creationId="{0A20B364-576C-4E13-A395-08F53F6458EE}"/>
          </ac:grpSpMkLst>
        </pc:grpChg>
        <pc:picChg chg="add del mod ord modCrop">
          <ac:chgData name="Kostas Leptokaropoulos" userId="1711f4c7-cc35-4eab-bce0-093cd0a99d7f" providerId="ADAL" clId="{025E004D-04F6-4BAF-978E-F12D5A90DDB6}" dt="2022-11-14T13:25:02.594" v="4380" actId="478"/>
          <ac:picMkLst>
            <pc:docMk/>
            <pc:sldMk cId="3001021085" sldId="435"/>
            <ac:picMk id="7" creationId="{FA731535-466D-5089-EF99-1474ACD1CF2B}"/>
          </ac:picMkLst>
        </pc:picChg>
        <pc:picChg chg="add del mod ord modCrop">
          <ac:chgData name="Kostas Leptokaropoulos" userId="1711f4c7-cc35-4eab-bce0-093cd0a99d7f" providerId="ADAL" clId="{025E004D-04F6-4BAF-978E-F12D5A90DDB6}" dt="2022-11-15T09:34:11.884" v="5862" actId="1036"/>
          <ac:picMkLst>
            <pc:docMk/>
            <pc:sldMk cId="3001021085" sldId="435"/>
            <ac:picMk id="9" creationId="{2985792A-7B4D-7FBA-4B08-49DF898B1721}"/>
          </ac:picMkLst>
        </pc:picChg>
        <pc:picChg chg="del">
          <ac:chgData name="Kostas Leptokaropoulos" userId="1711f4c7-cc35-4eab-bce0-093cd0a99d7f" providerId="ADAL" clId="{025E004D-04F6-4BAF-978E-F12D5A90DDB6}" dt="2022-11-14T13:22:47.320" v="4329" actId="478"/>
          <ac:picMkLst>
            <pc:docMk/>
            <pc:sldMk cId="3001021085" sldId="435"/>
            <ac:picMk id="29" creationId="{40238E71-42BB-4FF3-8DD2-A1AD16369C3D}"/>
          </ac:picMkLst>
        </pc:picChg>
      </pc:sldChg>
      <pc:sldChg chg="del">
        <pc:chgData name="Kostas Leptokaropoulos" userId="1711f4c7-cc35-4eab-bce0-093cd0a99d7f" providerId="ADAL" clId="{025E004D-04F6-4BAF-978E-F12D5A90DDB6}" dt="2022-11-11T13:22:30.787" v="1344" actId="47"/>
        <pc:sldMkLst>
          <pc:docMk/>
          <pc:sldMk cId="3206563199" sldId="475"/>
        </pc:sldMkLst>
      </pc:sldChg>
      <pc:sldChg chg="addSp delSp modSp mod ord modNotesTx">
        <pc:chgData name="Kostas Leptokaropoulos" userId="1711f4c7-cc35-4eab-bce0-093cd0a99d7f" providerId="ADAL" clId="{025E004D-04F6-4BAF-978E-F12D5A90DDB6}" dt="2022-11-15T12:35:00.914" v="8562" actId="20577"/>
        <pc:sldMkLst>
          <pc:docMk/>
          <pc:sldMk cId="459215899" sldId="483"/>
        </pc:sldMkLst>
        <pc:spChg chg="del mod">
          <ac:chgData name="Kostas Leptokaropoulos" userId="1711f4c7-cc35-4eab-bce0-093cd0a99d7f" providerId="ADAL" clId="{025E004D-04F6-4BAF-978E-F12D5A90DDB6}" dt="2022-11-14T09:49:21.871" v="2833" actId="478"/>
          <ac:spMkLst>
            <pc:docMk/>
            <pc:sldMk cId="459215899" sldId="483"/>
            <ac:spMk id="2" creationId="{00000000-0000-0000-0000-000000000000}"/>
          </ac:spMkLst>
        </pc:spChg>
        <pc:picChg chg="add del">
          <ac:chgData name="Kostas Leptokaropoulos" userId="1711f4c7-cc35-4eab-bce0-093cd0a99d7f" providerId="ADAL" clId="{025E004D-04F6-4BAF-978E-F12D5A90DDB6}" dt="2022-11-11T14:14:19.198" v="1796" actId="22"/>
          <ac:picMkLst>
            <pc:docMk/>
            <pc:sldMk cId="459215899" sldId="483"/>
            <ac:picMk id="5" creationId="{AF550386-18C9-FDC7-CC7B-B1054A79A3BF}"/>
          </ac:picMkLst>
        </pc:picChg>
        <pc:picChg chg="add mod modCrop">
          <ac:chgData name="Kostas Leptokaropoulos" userId="1711f4c7-cc35-4eab-bce0-093cd0a99d7f" providerId="ADAL" clId="{025E004D-04F6-4BAF-978E-F12D5A90DDB6}" dt="2022-11-14T09:49:49.073" v="2844" actId="14100"/>
          <ac:picMkLst>
            <pc:docMk/>
            <pc:sldMk cId="459215899" sldId="483"/>
            <ac:picMk id="5" creationId="{EC00AEFE-6137-8418-8B4E-9D1D5EE2A9FE}"/>
          </ac:picMkLst>
        </pc:picChg>
        <pc:picChg chg="del">
          <ac:chgData name="Kostas Leptokaropoulos" userId="1711f4c7-cc35-4eab-bce0-093cd0a99d7f" providerId="ADAL" clId="{025E004D-04F6-4BAF-978E-F12D5A90DDB6}" dt="2022-11-14T09:47:34.195" v="2784" actId="478"/>
          <ac:picMkLst>
            <pc:docMk/>
            <pc:sldMk cId="459215899" sldId="483"/>
            <ac:picMk id="27" creationId="{998AD703-4C1A-4EFE-BEF5-DBECCDE11120}"/>
          </ac:picMkLst>
        </pc:picChg>
      </pc:sldChg>
      <pc:sldChg chg="modSp mod modNotesTx">
        <pc:chgData name="Kostas Leptokaropoulos" userId="1711f4c7-cc35-4eab-bce0-093cd0a99d7f" providerId="ADAL" clId="{025E004D-04F6-4BAF-978E-F12D5A90DDB6}" dt="2022-11-15T11:31:53.922" v="7613" actId="5793"/>
        <pc:sldMkLst>
          <pc:docMk/>
          <pc:sldMk cId="2376249117" sldId="487"/>
        </pc:sldMkLst>
        <pc:spChg chg="mod">
          <ac:chgData name="Kostas Leptokaropoulos" userId="1711f4c7-cc35-4eab-bce0-093cd0a99d7f" providerId="ADAL" clId="{025E004D-04F6-4BAF-978E-F12D5A90DDB6}" dt="2022-11-14T10:06:23.059" v="2950" actId="20577"/>
          <ac:spMkLst>
            <pc:docMk/>
            <pc:sldMk cId="2376249117" sldId="487"/>
            <ac:spMk id="3" creationId="{00000000-0000-0000-0000-000000000000}"/>
          </ac:spMkLst>
        </pc:spChg>
      </pc:sldChg>
      <pc:sldChg chg="modSp mod ord modNotes modNotesTx">
        <pc:chgData name="Kostas Leptokaropoulos" userId="1711f4c7-cc35-4eab-bce0-093cd0a99d7f" providerId="ADAL" clId="{025E004D-04F6-4BAF-978E-F12D5A90DDB6}" dt="2022-11-15T10:24:10.776" v="6514"/>
        <pc:sldMkLst>
          <pc:docMk/>
          <pc:sldMk cId="3721546948" sldId="497"/>
        </pc:sldMkLst>
        <pc:spChg chg="mod ord">
          <ac:chgData name="Kostas Leptokaropoulos" userId="1711f4c7-cc35-4eab-bce0-093cd0a99d7f" providerId="ADAL" clId="{025E004D-04F6-4BAF-978E-F12D5A90DDB6}" dt="2022-11-11T14:19:32.492" v="2105"/>
          <ac:spMkLst>
            <pc:docMk/>
            <pc:sldMk cId="3721546948" sldId="497"/>
            <ac:spMk id="2" creationId="{00000000-0000-0000-0000-000000000000}"/>
          </ac:spMkLst>
        </pc:spChg>
      </pc:sldChg>
      <pc:sldChg chg="addSp delSp modSp del mod delAnim">
        <pc:chgData name="Kostas Leptokaropoulos" userId="1711f4c7-cc35-4eab-bce0-093cd0a99d7f" providerId="ADAL" clId="{025E004D-04F6-4BAF-978E-F12D5A90DDB6}" dt="2022-11-11T11:14:36.571" v="618" actId="47"/>
        <pc:sldMkLst>
          <pc:docMk/>
          <pc:sldMk cId="1270804121" sldId="665"/>
        </pc:sldMkLst>
        <pc:spChg chg="del">
          <ac:chgData name="Kostas Leptokaropoulos" userId="1711f4c7-cc35-4eab-bce0-093cd0a99d7f" providerId="ADAL" clId="{025E004D-04F6-4BAF-978E-F12D5A90DDB6}" dt="2022-11-11T11:12:04.002" v="551" actId="21"/>
          <ac:spMkLst>
            <pc:docMk/>
            <pc:sldMk cId="1270804121" sldId="665"/>
            <ac:spMk id="2" creationId="{00000000-0000-0000-0000-000000000000}"/>
          </ac:spMkLst>
        </pc:spChg>
        <pc:spChg chg="del">
          <ac:chgData name="Kostas Leptokaropoulos" userId="1711f4c7-cc35-4eab-bce0-093cd0a99d7f" providerId="ADAL" clId="{025E004D-04F6-4BAF-978E-F12D5A90DDB6}" dt="2022-11-11T11:12:04.002" v="551" actId="21"/>
          <ac:spMkLst>
            <pc:docMk/>
            <pc:sldMk cId="1270804121" sldId="665"/>
            <ac:spMk id="3" creationId="{00000000-0000-0000-0000-000000000000}"/>
          </ac:spMkLst>
        </pc:spChg>
        <pc:spChg chg="add mod">
          <ac:chgData name="Kostas Leptokaropoulos" userId="1711f4c7-cc35-4eab-bce0-093cd0a99d7f" providerId="ADAL" clId="{025E004D-04F6-4BAF-978E-F12D5A90DDB6}" dt="2022-11-11T11:12:04.002" v="551" actId="21"/>
          <ac:spMkLst>
            <pc:docMk/>
            <pc:sldMk cId="1270804121" sldId="665"/>
            <ac:spMk id="5" creationId="{8FD062AA-A620-2DBF-FF3F-894DB36AA91D}"/>
          </ac:spMkLst>
        </pc:spChg>
        <pc:spChg chg="del">
          <ac:chgData name="Kostas Leptokaropoulos" userId="1711f4c7-cc35-4eab-bce0-093cd0a99d7f" providerId="ADAL" clId="{025E004D-04F6-4BAF-978E-F12D5A90DDB6}" dt="2022-11-11T11:12:04.002" v="551" actId="21"/>
          <ac:spMkLst>
            <pc:docMk/>
            <pc:sldMk cId="1270804121" sldId="665"/>
            <ac:spMk id="7" creationId="{00000000-0000-0000-0000-000000000000}"/>
          </ac:spMkLst>
        </pc:spChg>
        <pc:spChg chg="add mod">
          <ac:chgData name="Kostas Leptokaropoulos" userId="1711f4c7-cc35-4eab-bce0-093cd0a99d7f" providerId="ADAL" clId="{025E004D-04F6-4BAF-978E-F12D5A90DDB6}" dt="2022-11-11T11:12:04.002" v="551" actId="21"/>
          <ac:spMkLst>
            <pc:docMk/>
            <pc:sldMk cId="1270804121" sldId="665"/>
            <ac:spMk id="8" creationId="{17191B57-B785-AC15-A731-0B53F5DDCCC3}"/>
          </ac:spMkLst>
        </pc:spChg>
        <pc:spChg chg="del">
          <ac:chgData name="Kostas Leptokaropoulos" userId="1711f4c7-cc35-4eab-bce0-093cd0a99d7f" providerId="ADAL" clId="{025E004D-04F6-4BAF-978E-F12D5A90DDB6}" dt="2022-11-11T11:12:04.002" v="551" actId="21"/>
          <ac:spMkLst>
            <pc:docMk/>
            <pc:sldMk cId="1270804121" sldId="665"/>
            <ac:spMk id="10" creationId="{00000000-0000-0000-0000-000000000000}"/>
          </ac:spMkLst>
        </pc:spChg>
        <pc:picChg chg="del">
          <ac:chgData name="Kostas Leptokaropoulos" userId="1711f4c7-cc35-4eab-bce0-093cd0a99d7f" providerId="ADAL" clId="{025E004D-04F6-4BAF-978E-F12D5A90DDB6}" dt="2022-11-11T11:12:04.002" v="551" actId="21"/>
          <ac:picMkLst>
            <pc:docMk/>
            <pc:sldMk cId="1270804121" sldId="665"/>
            <ac:picMk id="13" creationId="{00000000-0000-0000-0000-000000000000}"/>
          </ac:picMkLst>
        </pc:picChg>
      </pc:sldChg>
      <pc:sldChg chg="addSp delSp modSp mod modAnim modNotes modNotesTx">
        <pc:chgData name="Kostas Leptokaropoulos" userId="1711f4c7-cc35-4eab-bce0-093cd0a99d7f" providerId="ADAL" clId="{025E004D-04F6-4BAF-978E-F12D5A90DDB6}" dt="2022-11-15T11:44:58.068" v="7776"/>
        <pc:sldMkLst>
          <pc:docMk/>
          <pc:sldMk cId="2441913516" sldId="819"/>
        </pc:sldMkLst>
        <pc:spChg chg="mod">
          <ac:chgData name="Kostas Leptokaropoulos" userId="1711f4c7-cc35-4eab-bce0-093cd0a99d7f" providerId="ADAL" clId="{025E004D-04F6-4BAF-978E-F12D5A90DDB6}" dt="2022-11-14T10:27:08.852" v="3003" actId="1076"/>
          <ac:spMkLst>
            <pc:docMk/>
            <pc:sldMk cId="2441913516" sldId="819"/>
            <ac:spMk id="83" creationId="{F8164830-B6E5-494B-80C6-F6416A719C50}"/>
          </ac:spMkLst>
        </pc:spChg>
        <pc:spChg chg="mod">
          <ac:chgData name="Kostas Leptokaropoulos" userId="1711f4c7-cc35-4eab-bce0-093cd0a99d7f" providerId="ADAL" clId="{025E004D-04F6-4BAF-978E-F12D5A90DDB6}" dt="2022-11-14T10:27:08.852" v="3003" actId="1076"/>
          <ac:spMkLst>
            <pc:docMk/>
            <pc:sldMk cId="2441913516" sldId="819"/>
            <ac:spMk id="84" creationId="{BE4619FE-AC00-416A-BAA6-F122F2262289}"/>
          </ac:spMkLst>
        </pc:spChg>
        <pc:grpChg chg="mod">
          <ac:chgData name="Kostas Leptokaropoulos" userId="1711f4c7-cc35-4eab-bce0-093cd0a99d7f" providerId="ADAL" clId="{025E004D-04F6-4BAF-978E-F12D5A90DDB6}" dt="2022-11-14T10:27:08.852" v="3003" actId="1076"/>
          <ac:grpSpMkLst>
            <pc:docMk/>
            <pc:sldMk cId="2441913516" sldId="819"/>
            <ac:grpSpMk id="13" creationId="{9E7B8E0B-24F8-49F7-97A6-CE8F9C455065}"/>
          </ac:grpSpMkLst>
        </pc:grpChg>
        <pc:grpChg chg="mod">
          <ac:chgData name="Kostas Leptokaropoulos" userId="1711f4c7-cc35-4eab-bce0-093cd0a99d7f" providerId="ADAL" clId="{025E004D-04F6-4BAF-978E-F12D5A90DDB6}" dt="2022-11-14T10:27:08.852" v="3003" actId="1076"/>
          <ac:grpSpMkLst>
            <pc:docMk/>
            <pc:sldMk cId="2441913516" sldId="819"/>
            <ac:grpSpMk id="14" creationId="{04AE4B05-EBC6-4094-A810-39A7FBF88034}"/>
          </ac:grpSpMkLst>
        </pc:grpChg>
        <pc:picChg chg="mod">
          <ac:chgData name="Kostas Leptokaropoulos" userId="1711f4c7-cc35-4eab-bce0-093cd0a99d7f" providerId="ADAL" clId="{025E004D-04F6-4BAF-978E-F12D5A90DDB6}" dt="2022-11-14T10:27:08.852" v="3003" actId="1076"/>
          <ac:picMkLst>
            <pc:docMk/>
            <pc:sldMk cId="2441913516" sldId="819"/>
            <ac:picMk id="11" creationId="{6391002A-D784-BCF4-FCF4-750FA776F546}"/>
          </ac:picMkLst>
        </pc:picChg>
        <pc:picChg chg="add del mod">
          <ac:chgData name="Kostas Leptokaropoulos" userId="1711f4c7-cc35-4eab-bce0-093cd0a99d7f" providerId="ADAL" clId="{025E004D-04F6-4BAF-978E-F12D5A90DDB6}" dt="2022-11-11T10:51:06.307" v="177" actId="21"/>
          <ac:picMkLst>
            <pc:docMk/>
            <pc:sldMk cId="2441913516" sldId="819"/>
            <ac:picMk id="15" creationId="{7F923904-1CF5-4ABF-448F-04C8BB8EC95F}"/>
          </ac:picMkLst>
        </pc:picChg>
        <pc:picChg chg="add mod modCrop">
          <ac:chgData name="Kostas Leptokaropoulos" userId="1711f4c7-cc35-4eab-bce0-093cd0a99d7f" providerId="ADAL" clId="{025E004D-04F6-4BAF-978E-F12D5A90DDB6}" dt="2022-11-15T11:44:47.500" v="7774" actId="1440"/>
          <ac:picMkLst>
            <pc:docMk/>
            <pc:sldMk cId="2441913516" sldId="819"/>
            <ac:picMk id="18" creationId="{6416E18A-E432-9FA7-8D64-BCD73A2B2143}"/>
          </ac:picMkLst>
        </pc:picChg>
        <pc:picChg chg="mod">
          <ac:chgData name="Kostas Leptokaropoulos" userId="1711f4c7-cc35-4eab-bce0-093cd0a99d7f" providerId="ADAL" clId="{025E004D-04F6-4BAF-978E-F12D5A90DDB6}" dt="2022-11-14T10:27:08.852" v="3003" actId="1076"/>
          <ac:picMkLst>
            <pc:docMk/>
            <pc:sldMk cId="2441913516" sldId="819"/>
            <ac:picMk id="1026" creationId="{21233772-9C7F-4C5F-8763-8422452C3AEB}"/>
          </ac:picMkLst>
        </pc:picChg>
        <pc:picChg chg="add del mod">
          <ac:chgData name="Kostas Leptokaropoulos" userId="1711f4c7-cc35-4eab-bce0-093cd0a99d7f" providerId="ADAL" clId="{025E004D-04F6-4BAF-978E-F12D5A90DDB6}" dt="2022-11-15T11:44:25.132" v="7763" actId="478"/>
          <ac:picMkLst>
            <pc:docMk/>
            <pc:sldMk cId="2441913516" sldId="819"/>
            <ac:picMk id="3074" creationId="{A2DB3D75-8A24-1D86-E8BD-A64D03AA05EB}"/>
          </ac:picMkLst>
        </pc:picChg>
      </pc:sldChg>
      <pc:sldChg chg="del">
        <pc:chgData name="Kostas Leptokaropoulos" userId="1711f4c7-cc35-4eab-bce0-093cd0a99d7f" providerId="ADAL" clId="{025E004D-04F6-4BAF-978E-F12D5A90DDB6}" dt="2022-11-11T13:31:49.523" v="1581" actId="47"/>
        <pc:sldMkLst>
          <pc:docMk/>
          <pc:sldMk cId="1055571532" sldId="1095"/>
        </pc:sldMkLst>
      </pc:sldChg>
      <pc:sldChg chg="addSp delSp modSp mod modAnim modNotesTx">
        <pc:chgData name="Kostas Leptokaropoulos" userId="1711f4c7-cc35-4eab-bce0-093cd0a99d7f" providerId="ADAL" clId="{025E004D-04F6-4BAF-978E-F12D5A90DDB6}" dt="2022-11-15T12:02:21.189" v="8228"/>
        <pc:sldMkLst>
          <pc:docMk/>
          <pc:sldMk cId="1616631967" sldId="1206"/>
        </pc:sldMkLst>
        <pc:spChg chg="mod">
          <ac:chgData name="Kostas Leptokaropoulos" userId="1711f4c7-cc35-4eab-bce0-093cd0a99d7f" providerId="ADAL" clId="{025E004D-04F6-4BAF-978E-F12D5A90DDB6}" dt="2022-11-15T12:01:55.161" v="8227" actId="20577"/>
          <ac:spMkLst>
            <pc:docMk/>
            <pc:sldMk cId="1616631967" sldId="1206"/>
            <ac:spMk id="3" creationId="{1BB2836F-8001-40A9-B0A6-42A40E316D8A}"/>
          </ac:spMkLst>
        </pc:spChg>
        <pc:spChg chg="add mod">
          <ac:chgData name="Kostas Leptokaropoulos" userId="1711f4c7-cc35-4eab-bce0-093cd0a99d7f" providerId="ADAL" clId="{025E004D-04F6-4BAF-978E-F12D5A90DDB6}" dt="2022-11-14T11:37:43.328" v="3740"/>
          <ac:spMkLst>
            <pc:docMk/>
            <pc:sldMk cId="1616631967" sldId="1206"/>
            <ac:spMk id="7" creationId="{22F1768D-0CC6-6525-B032-D7FBC68AC773}"/>
          </ac:spMkLst>
        </pc:spChg>
        <pc:spChg chg="del">
          <ac:chgData name="Kostas Leptokaropoulos" userId="1711f4c7-cc35-4eab-bce0-093cd0a99d7f" providerId="ADAL" clId="{025E004D-04F6-4BAF-978E-F12D5A90DDB6}" dt="2022-11-14T11:37:38.981" v="3739" actId="21"/>
          <ac:spMkLst>
            <pc:docMk/>
            <pc:sldMk cId="1616631967" sldId="1206"/>
            <ac:spMk id="9" creationId="{EBFDF956-E1AA-DFF8-86D8-3C3C76F815EA}"/>
          </ac:spMkLst>
        </pc:spChg>
        <pc:spChg chg="del">
          <ac:chgData name="Kostas Leptokaropoulos" userId="1711f4c7-cc35-4eab-bce0-093cd0a99d7f" providerId="ADAL" clId="{025E004D-04F6-4BAF-978E-F12D5A90DDB6}" dt="2022-11-14T11:37:38.981" v="3739" actId="21"/>
          <ac:spMkLst>
            <pc:docMk/>
            <pc:sldMk cId="1616631967" sldId="1206"/>
            <ac:spMk id="10" creationId="{487E0DAB-5649-73E8-00A6-539F9EF1CB88}"/>
          </ac:spMkLst>
        </pc:spChg>
        <pc:spChg chg="del">
          <ac:chgData name="Kostas Leptokaropoulos" userId="1711f4c7-cc35-4eab-bce0-093cd0a99d7f" providerId="ADAL" clId="{025E004D-04F6-4BAF-978E-F12D5A90DDB6}" dt="2022-11-14T11:37:38.981" v="3739" actId="21"/>
          <ac:spMkLst>
            <pc:docMk/>
            <pc:sldMk cId="1616631967" sldId="1206"/>
            <ac:spMk id="11" creationId="{CC0C9577-7B99-FB7F-9024-45C7BDB2FB0D}"/>
          </ac:spMkLst>
        </pc:spChg>
        <pc:spChg chg="add mod">
          <ac:chgData name="Kostas Leptokaropoulos" userId="1711f4c7-cc35-4eab-bce0-093cd0a99d7f" providerId="ADAL" clId="{025E004D-04F6-4BAF-978E-F12D5A90DDB6}" dt="2022-11-14T11:37:43.328" v="3740"/>
          <ac:spMkLst>
            <pc:docMk/>
            <pc:sldMk cId="1616631967" sldId="1206"/>
            <ac:spMk id="12" creationId="{EF21CBD1-0E98-4020-5F01-04CB8BA3589F}"/>
          </ac:spMkLst>
        </pc:spChg>
        <pc:spChg chg="add mod">
          <ac:chgData name="Kostas Leptokaropoulos" userId="1711f4c7-cc35-4eab-bce0-093cd0a99d7f" providerId="ADAL" clId="{025E004D-04F6-4BAF-978E-F12D5A90DDB6}" dt="2022-11-14T11:37:43.328" v="3740"/>
          <ac:spMkLst>
            <pc:docMk/>
            <pc:sldMk cId="1616631967" sldId="1206"/>
            <ac:spMk id="13" creationId="{E0636CCC-2866-C28C-73B8-979E59A61F23}"/>
          </ac:spMkLst>
        </pc:spChg>
        <pc:picChg chg="del">
          <ac:chgData name="Kostas Leptokaropoulos" userId="1711f4c7-cc35-4eab-bce0-093cd0a99d7f" providerId="ADAL" clId="{025E004D-04F6-4BAF-978E-F12D5A90DDB6}" dt="2022-11-14T11:37:38.981" v="3739" actId="21"/>
          <ac:picMkLst>
            <pc:docMk/>
            <pc:sldMk cId="1616631967" sldId="1206"/>
            <ac:picMk id="4" creationId="{307CA686-2EC9-4DB5-A050-CB4780408787}"/>
          </ac:picMkLst>
        </pc:picChg>
        <pc:picChg chg="add mod">
          <ac:chgData name="Kostas Leptokaropoulos" userId="1711f4c7-cc35-4eab-bce0-093cd0a99d7f" providerId="ADAL" clId="{025E004D-04F6-4BAF-978E-F12D5A90DDB6}" dt="2022-11-14T11:37:43.328" v="3740"/>
          <ac:picMkLst>
            <pc:docMk/>
            <pc:sldMk cId="1616631967" sldId="1206"/>
            <ac:picMk id="5" creationId="{32BBD1BD-8CC9-E653-F5EE-42C0082F4A95}"/>
          </ac:picMkLst>
        </pc:picChg>
        <pc:picChg chg="add mod">
          <ac:chgData name="Kostas Leptokaropoulos" userId="1711f4c7-cc35-4eab-bce0-093cd0a99d7f" providerId="ADAL" clId="{025E004D-04F6-4BAF-978E-F12D5A90DDB6}" dt="2022-11-14T11:37:43.328" v="3740"/>
          <ac:picMkLst>
            <pc:docMk/>
            <pc:sldMk cId="1616631967" sldId="1206"/>
            <ac:picMk id="6" creationId="{D5F3DAD6-6DF6-BF4D-5A7A-1C1E84B5C7B6}"/>
          </ac:picMkLst>
        </pc:picChg>
        <pc:picChg chg="del">
          <ac:chgData name="Kostas Leptokaropoulos" userId="1711f4c7-cc35-4eab-bce0-093cd0a99d7f" providerId="ADAL" clId="{025E004D-04F6-4BAF-978E-F12D5A90DDB6}" dt="2022-11-14T11:37:38.981" v="3739" actId="21"/>
          <ac:picMkLst>
            <pc:docMk/>
            <pc:sldMk cId="1616631967" sldId="1206"/>
            <ac:picMk id="8" creationId="{59ABC44E-6170-6FDD-56A1-CA8F43AFEB13}"/>
          </ac:picMkLst>
        </pc:picChg>
      </pc:sldChg>
      <pc:sldChg chg="addSp delSp modSp mod modAnim modNotesTx">
        <pc:chgData name="Kostas Leptokaropoulos" userId="1711f4c7-cc35-4eab-bce0-093cd0a99d7f" providerId="ADAL" clId="{025E004D-04F6-4BAF-978E-F12D5A90DDB6}" dt="2022-11-15T12:04:51.505" v="8229"/>
        <pc:sldMkLst>
          <pc:docMk/>
          <pc:sldMk cId="1352324945" sldId="1211"/>
        </pc:sldMkLst>
        <pc:spChg chg="mod">
          <ac:chgData name="Kostas Leptokaropoulos" userId="1711f4c7-cc35-4eab-bce0-093cd0a99d7f" providerId="ADAL" clId="{025E004D-04F6-4BAF-978E-F12D5A90DDB6}" dt="2022-11-14T11:52:22.471" v="3897" actId="14100"/>
          <ac:spMkLst>
            <pc:docMk/>
            <pc:sldMk cId="1352324945" sldId="1211"/>
            <ac:spMk id="2" creationId="{1211073E-897A-4980-8318-2A0C74FD6EB3}"/>
          </ac:spMkLst>
        </pc:spChg>
        <pc:spChg chg="add mod">
          <ac:chgData name="Kostas Leptokaropoulos" userId="1711f4c7-cc35-4eab-bce0-093cd0a99d7f" providerId="ADAL" clId="{025E004D-04F6-4BAF-978E-F12D5A90DDB6}" dt="2022-11-15T10:55:12.628" v="6775" actId="692"/>
          <ac:spMkLst>
            <pc:docMk/>
            <pc:sldMk cId="1352324945" sldId="1211"/>
            <ac:spMk id="5" creationId="{620DBBB5-098A-198E-F5ED-E4EA3A7C6B17}"/>
          </ac:spMkLst>
        </pc:spChg>
        <pc:spChg chg="mod">
          <ac:chgData name="Kostas Leptokaropoulos" userId="1711f4c7-cc35-4eab-bce0-093cd0a99d7f" providerId="ADAL" clId="{025E004D-04F6-4BAF-978E-F12D5A90DDB6}" dt="2022-11-14T13:01:38.412" v="4212" actId="1036"/>
          <ac:spMkLst>
            <pc:docMk/>
            <pc:sldMk cId="1352324945" sldId="1211"/>
            <ac:spMk id="16" creationId="{82691EE2-F432-4CCD-8645-608B90343E63}"/>
          </ac:spMkLst>
        </pc:spChg>
        <pc:spChg chg="mod">
          <ac:chgData name="Kostas Leptokaropoulos" userId="1711f4c7-cc35-4eab-bce0-093cd0a99d7f" providerId="ADAL" clId="{025E004D-04F6-4BAF-978E-F12D5A90DDB6}" dt="2022-11-15T10:55:37.295" v="6787" actId="1076"/>
          <ac:spMkLst>
            <pc:docMk/>
            <pc:sldMk cId="1352324945" sldId="1211"/>
            <ac:spMk id="18" creationId="{495EE78A-942B-E46E-B6F7-07CC9921F01A}"/>
          </ac:spMkLst>
        </pc:spChg>
        <pc:picChg chg="del">
          <ac:chgData name="Kostas Leptokaropoulos" userId="1711f4c7-cc35-4eab-bce0-093cd0a99d7f" providerId="ADAL" clId="{025E004D-04F6-4BAF-978E-F12D5A90DDB6}" dt="2022-11-11T11:24:10.628" v="634" actId="478"/>
          <ac:picMkLst>
            <pc:docMk/>
            <pc:sldMk cId="1352324945" sldId="1211"/>
            <ac:picMk id="7" creationId="{41451BCA-C056-335F-8622-7F2F8924936C}"/>
          </ac:picMkLst>
        </pc:picChg>
        <pc:picChg chg="add mod ord modCrop">
          <ac:chgData name="Kostas Leptokaropoulos" userId="1711f4c7-cc35-4eab-bce0-093cd0a99d7f" providerId="ADAL" clId="{025E004D-04F6-4BAF-978E-F12D5A90DDB6}" dt="2022-11-15T10:54:46.166" v="6758" actId="1076"/>
          <ac:picMkLst>
            <pc:docMk/>
            <pc:sldMk cId="1352324945" sldId="1211"/>
            <ac:picMk id="8" creationId="{D9DCACC4-2B9C-BAAE-6D68-621D09FE109E}"/>
          </ac:picMkLst>
        </pc:picChg>
        <pc:picChg chg="del mod">
          <ac:chgData name="Kostas Leptokaropoulos" userId="1711f4c7-cc35-4eab-bce0-093cd0a99d7f" providerId="ADAL" clId="{025E004D-04F6-4BAF-978E-F12D5A90DDB6}" dt="2022-11-11T11:25:02.278" v="642" actId="478"/>
          <ac:picMkLst>
            <pc:docMk/>
            <pc:sldMk cId="1352324945" sldId="1211"/>
            <ac:picMk id="20" creationId="{9DC1C885-D48B-4C1C-A864-36460F4357D6}"/>
          </ac:picMkLst>
        </pc:picChg>
        <pc:picChg chg="add mod modCrop">
          <ac:chgData name="Kostas Leptokaropoulos" userId="1711f4c7-cc35-4eab-bce0-093cd0a99d7f" providerId="ADAL" clId="{025E004D-04F6-4BAF-978E-F12D5A90DDB6}" dt="2022-11-14T13:01:29.941" v="4208" actId="1035"/>
          <ac:picMkLst>
            <pc:docMk/>
            <pc:sldMk cId="1352324945" sldId="1211"/>
            <ac:picMk id="22" creationId="{B3145ACD-CC37-50A7-611E-BE8473EA37B6}"/>
          </ac:picMkLst>
        </pc:picChg>
        <pc:picChg chg="add mod modCrop">
          <ac:chgData name="Kostas Leptokaropoulos" userId="1711f4c7-cc35-4eab-bce0-093cd0a99d7f" providerId="ADAL" clId="{025E004D-04F6-4BAF-978E-F12D5A90DDB6}" dt="2022-11-14T13:01:29.941" v="4208" actId="1035"/>
          <ac:picMkLst>
            <pc:docMk/>
            <pc:sldMk cId="1352324945" sldId="1211"/>
            <ac:picMk id="23" creationId="{CBEA28F0-9CF5-8802-0CFD-49A161C83F02}"/>
          </ac:picMkLst>
        </pc:picChg>
      </pc:sldChg>
      <pc:sldChg chg="del ord">
        <pc:chgData name="Kostas Leptokaropoulos" userId="1711f4c7-cc35-4eab-bce0-093cd0a99d7f" providerId="ADAL" clId="{025E004D-04F6-4BAF-978E-F12D5A90DDB6}" dt="2022-11-11T13:31:47.108" v="1580" actId="47"/>
        <pc:sldMkLst>
          <pc:docMk/>
          <pc:sldMk cId="2834672113" sldId="5028"/>
        </pc:sldMkLst>
      </pc:sldChg>
      <pc:sldChg chg="delSp add del mod">
        <pc:chgData name="Kostas Leptokaropoulos" userId="1711f4c7-cc35-4eab-bce0-093cd0a99d7f" providerId="ADAL" clId="{025E004D-04F6-4BAF-978E-F12D5A90DDB6}" dt="2022-11-11T13:31:45.395" v="1579" actId="47"/>
        <pc:sldMkLst>
          <pc:docMk/>
          <pc:sldMk cId="300330055" sldId="5031"/>
        </pc:sldMkLst>
        <pc:spChg chg="del">
          <ac:chgData name="Kostas Leptokaropoulos" userId="1711f4c7-cc35-4eab-bce0-093cd0a99d7f" providerId="ADAL" clId="{025E004D-04F6-4BAF-978E-F12D5A90DDB6}" dt="2022-11-11T13:22:52.867" v="1350" actId="21"/>
          <ac:spMkLst>
            <pc:docMk/>
            <pc:sldMk cId="300330055" sldId="5031"/>
            <ac:spMk id="30" creationId="{9BCD2131-5794-A16A-93B2-BFF47D59E3F8}"/>
          </ac:spMkLst>
        </pc:spChg>
      </pc:sldChg>
      <pc:sldChg chg="del">
        <pc:chgData name="Kostas Leptokaropoulos" userId="1711f4c7-cc35-4eab-bce0-093cd0a99d7f" providerId="ADAL" clId="{025E004D-04F6-4BAF-978E-F12D5A90DDB6}" dt="2022-11-11T13:22:32.643" v="1346" actId="47"/>
        <pc:sldMkLst>
          <pc:docMk/>
          <pc:sldMk cId="393077566" sldId="2090650190"/>
        </pc:sldMkLst>
      </pc:sldChg>
      <pc:sldChg chg="addSp delSp modSp mod ord delAnim modAnim modNotesTx">
        <pc:chgData name="Kostas Leptokaropoulos" userId="1711f4c7-cc35-4eab-bce0-093cd0a99d7f" providerId="ADAL" clId="{025E004D-04F6-4BAF-978E-F12D5A90DDB6}" dt="2022-11-14T10:29:35.293" v="3007"/>
        <pc:sldMkLst>
          <pc:docMk/>
          <pc:sldMk cId="1156900461" sldId="2090650201"/>
        </pc:sldMkLst>
        <pc:spChg chg="del">
          <ac:chgData name="Kostas Leptokaropoulos" userId="1711f4c7-cc35-4eab-bce0-093cd0a99d7f" providerId="ADAL" clId="{025E004D-04F6-4BAF-978E-F12D5A90DDB6}" dt="2022-11-11T14:50:55.448" v="2378" actId="478"/>
          <ac:spMkLst>
            <pc:docMk/>
            <pc:sldMk cId="1156900461" sldId="2090650201"/>
            <ac:spMk id="4" creationId="{D19A9EE0-E947-4531-8FB3-AB90318FF945}"/>
          </ac:spMkLst>
        </pc:spChg>
        <pc:spChg chg="add mod">
          <ac:chgData name="Kostas Leptokaropoulos" userId="1711f4c7-cc35-4eab-bce0-093cd0a99d7f" providerId="ADAL" clId="{025E004D-04F6-4BAF-978E-F12D5A90DDB6}" dt="2022-11-11T14:50:56.740" v="2379"/>
          <ac:spMkLst>
            <pc:docMk/>
            <pc:sldMk cId="1156900461" sldId="2090650201"/>
            <ac:spMk id="7" creationId="{6E947884-9979-AFF3-D0D9-1655DEB2CE0D}"/>
          </ac:spMkLst>
        </pc:spChg>
        <pc:spChg chg="mod ord">
          <ac:chgData name="Kostas Leptokaropoulos" userId="1711f4c7-cc35-4eab-bce0-093cd0a99d7f" providerId="ADAL" clId="{025E004D-04F6-4BAF-978E-F12D5A90DDB6}" dt="2022-11-11T14:51:41.795" v="2399" actId="1037"/>
          <ac:spMkLst>
            <pc:docMk/>
            <pc:sldMk cId="1156900461" sldId="2090650201"/>
            <ac:spMk id="8" creationId="{272348F9-3D91-4968-078B-528CDD301952}"/>
          </ac:spMkLst>
        </pc:spChg>
        <pc:spChg chg="add mod">
          <ac:chgData name="Kostas Leptokaropoulos" userId="1711f4c7-cc35-4eab-bce0-093cd0a99d7f" providerId="ADAL" clId="{025E004D-04F6-4BAF-978E-F12D5A90DDB6}" dt="2022-11-11T14:50:56.740" v="2379"/>
          <ac:spMkLst>
            <pc:docMk/>
            <pc:sldMk cId="1156900461" sldId="2090650201"/>
            <ac:spMk id="13" creationId="{F91BD4C8-22F0-257C-5A4D-9B26081CDD15}"/>
          </ac:spMkLst>
        </pc:spChg>
        <pc:spChg chg="add mod">
          <ac:chgData name="Kostas Leptokaropoulos" userId="1711f4c7-cc35-4eab-bce0-093cd0a99d7f" providerId="ADAL" clId="{025E004D-04F6-4BAF-978E-F12D5A90DDB6}" dt="2022-11-11T14:50:56.740" v="2379"/>
          <ac:spMkLst>
            <pc:docMk/>
            <pc:sldMk cId="1156900461" sldId="2090650201"/>
            <ac:spMk id="27" creationId="{C4269412-699A-3B5D-39A6-3B7C3085CF14}"/>
          </ac:spMkLst>
        </pc:spChg>
        <pc:spChg chg="del">
          <ac:chgData name="Kostas Leptokaropoulos" userId="1711f4c7-cc35-4eab-bce0-093cd0a99d7f" providerId="ADAL" clId="{025E004D-04F6-4BAF-978E-F12D5A90DDB6}" dt="2022-11-11T14:50:52.112" v="2377" actId="478"/>
          <ac:spMkLst>
            <pc:docMk/>
            <pc:sldMk cId="1156900461" sldId="2090650201"/>
            <ac:spMk id="33" creationId="{5DF5310A-0F73-4E20-B10C-355BB0F39C93}"/>
          </ac:spMkLst>
        </pc:spChg>
        <pc:spChg chg="add mod">
          <ac:chgData name="Kostas Leptokaropoulos" userId="1711f4c7-cc35-4eab-bce0-093cd0a99d7f" providerId="ADAL" clId="{025E004D-04F6-4BAF-978E-F12D5A90DDB6}" dt="2022-11-11T14:50:56.740" v="2379"/>
          <ac:spMkLst>
            <pc:docMk/>
            <pc:sldMk cId="1156900461" sldId="2090650201"/>
            <ac:spMk id="36" creationId="{6EE801E9-3273-FB64-BCE0-6CAEA8FCC9EF}"/>
          </ac:spMkLst>
        </pc:spChg>
        <pc:spChg chg="add mod">
          <ac:chgData name="Kostas Leptokaropoulos" userId="1711f4c7-cc35-4eab-bce0-093cd0a99d7f" providerId="ADAL" clId="{025E004D-04F6-4BAF-978E-F12D5A90DDB6}" dt="2022-11-11T14:50:56.740" v="2379"/>
          <ac:spMkLst>
            <pc:docMk/>
            <pc:sldMk cId="1156900461" sldId="2090650201"/>
            <ac:spMk id="39" creationId="{66B34718-AFDC-048E-4C99-258FF60AA5F6}"/>
          </ac:spMkLst>
        </pc:spChg>
        <pc:spChg chg="add mod">
          <ac:chgData name="Kostas Leptokaropoulos" userId="1711f4c7-cc35-4eab-bce0-093cd0a99d7f" providerId="ADAL" clId="{025E004D-04F6-4BAF-978E-F12D5A90DDB6}" dt="2022-11-11T14:50:56.740" v="2379"/>
          <ac:spMkLst>
            <pc:docMk/>
            <pc:sldMk cId="1156900461" sldId="2090650201"/>
            <ac:spMk id="44" creationId="{9A28B963-8C66-C65D-1DB3-2B947FEA38D9}"/>
          </ac:spMkLst>
        </pc:spChg>
        <pc:spChg chg="add mod">
          <ac:chgData name="Kostas Leptokaropoulos" userId="1711f4c7-cc35-4eab-bce0-093cd0a99d7f" providerId="ADAL" clId="{025E004D-04F6-4BAF-978E-F12D5A90DDB6}" dt="2022-11-11T14:50:56.740" v="2379"/>
          <ac:spMkLst>
            <pc:docMk/>
            <pc:sldMk cId="1156900461" sldId="2090650201"/>
            <ac:spMk id="45" creationId="{FF738BAA-333B-164F-703D-B860DAC94CDB}"/>
          </ac:spMkLst>
        </pc:spChg>
        <pc:spChg chg="add mod">
          <ac:chgData name="Kostas Leptokaropoulos" userId="1711f4c7-cc35-4eab-bce0-093cd0a99d7f" providerId="ADAL" clId="{025E004D-04F6-4BAF-978E-F12D5A90DDB6}" dt="2022-11-11T14:50:56.740" v="2379"/>
          <ac:spMkLst>
            <pc:docMk/>
            <pc:sldMk cId="1156900461" sldId="2090650201"/>
            <ac:spMk id="46" creationId="{FACC6FB8-CC2B-2F42-4791-1118BF6AE4C1}"/>
          </ac:spMkLst>
        </pc:spChg>
        <pc:grpChg chg="add mod">
          <ac:chgData name="Kostas Leptokaropoulos" userId="1711f4c7-cc35-4eab-bce0-093cd0a99d7f" providerId="ADAL" clId="{025E004D-04F6-4BAF-978E-F12D5A90DDB6}" dt="2022-11-11T14:50:56.740" v="2379"/>
          <ac:grpSpMkLst>
            <pc:docMk/>
            <pc:sldMk cId="1156900461" sldId="2090650201"/>
            <ac:grpSpMk id="3" creationId="{72762914-9D81-9AC8-BC45-3D4FCAE944F4}"/>
          </ac:grpSpMkLst>
        </pc:grpChg>
        <pc:grpChg chg="add mod">
          <ac:chgData name="Kostas Leptokaropoulos" userId="1711f4c7-cc35-4eab-bce0-093cd0a99d7f" providerId="ADAL" clId="{025E004D-04F6-4BAF-978E-F12D5A90DDB6}" dt="2022-11-11T14:50:56.740" v="2379"/>
          <ac:grpSpMkLst>
            <pc:docMk/>
            <pc:sldMk cId="1156900461" sldId="2090650201"/>
            <ac:grpSpMk id="6" creationId="{A2BD60E3-6893-1796-A32D-4D88C786C753}"/>
          </ac:grpSpMkLst>
        </pc:grpChg>
        <pc:grpChg chg="add mod">
          <ac:chgData name="Kostas Leptokaropoulos" userId="1711f4c7-cc35-4eab-bce0-093cd0a99d7f" providerId="ADAL" clId="{025E004D-04F6-4BAF-978E-F12D5A90DDB6}" dt="2022-11-11T14:50:56.740" v="2379"/>
          <ac:grpSpMkLst>
            <pc:docMk/>
            <pc:sldMk cId="1156900461" sldId="2090650201"/>
            <ac:grpSpMk id="12" creationId="{9FB9038D-11C5-1894-3CC9-7941A8488CCA}"/>
          </ac:grpSpMkLst>
        </pc:grpChg>
        <pc:grpChg chg="add mod">
          <ac:chgData name="Kostas Leptokaropoulos" userId="1711f4c7-cc35-4eab-bce0-093cd0a99d7f" providerId="ADAL" clId="{025E004D-04F6-4BAF-978E-F12D5A90DDB6}" dt="2022-11-11T14:50:56.740" v="2379"/>
          <ac:grpSpMkLst>
            <pc:docMk/>
            <pc:sldMk cId="1156900461" sldId="2090650201"/>
            <ac:grpSpMk id="29" creationId="{38C99FFD-35D0-7CC9-F365-2F112C223663}"/>
          </ac:grpSpMkLst>
        </pc:grpChg>
        <pc:grpChg chg="del mod">
          <ac:chgData name="Kostas Leptokaropoulos" userId="1711f4c7-cc35-4eab-bce0-093cd0a99d7f" providerId="ADAL" clId="{025E004D-04F6-4BAF-978E-F12D5A90DDB6}" dt="2022-11-11T14:50:49.452" v="2376" actId="478"/>
          <ac:grpSpMkLst>
            <pc:docMk/>
            <pc:sldMk cId="1156900461" sldId="2090650201"/>
            <ac:grpSpMk id="30" creationId="{84FD69E9-FDEC-4CAF-B119-A5F16C164F98}"/>
          </ac:grpSpMkLst>
        </pc:grpChg>
        <pc:grpChg chg="del mod">
          <ac:chgData name="Kostas Leptokaropoulos" userId="1711f4c7-cc35-4eab-bce0-093cd0a99d7f" providerId="ADAL" clId="{025E004D-04F6-4BAF-978E-F12D5A90DDB6}" dt="2022-11-11T14:50:49.452" v="2376" actId="478"/>
          <ac:grpSpMkLst>
            <pc:docMk/>
            <pc:sldMk cId="1156900461" sldId="2090650201"/>
            <ac:grpSpMk id="32" creationId="{ECBDF33D-8785-4107-9EDF-614EA24CD892}"/>
          </ac:grpSpMkLst>
        </pc:grpChg>
        <pc:grpChg chg="add mod">
          <ac:chgData name="Kostas Leptokaropoulos" userId="1711f4c7-cc35-4eab-bce0-093cd0a99d7f" providerId="ADAL" clId="{025E004D-04F6-4BAF-978E-F12D5A90DDB6}" dt="2022-11-11T14:50:56.740" v="2379"/>
          <ac:grpSpMkLst>
            <pc:docMk/>
            <pc:sldMk cId="1156900461" sldId="2090650201"/>
            <ac:grpSpMk id="37" creationId="{42D8AC73-4E52-F309-D7C6-F06AC70C0863}"/>
          </ac:grpSpMkLst>
        </pc:grpChg>
        <pc:grpChg chg="add mod">
          <ac:chgData name="Kostas Leptokaropoulos" userId="1711f4c7-cc35-4eab-bce0-093cd0a99d7f" providerId="ADAL" clId="{025E004D-04F6-4BAF-978E-F12D5A90DDB6}" dt="2022-11-11T14:50:56.740" v="2379"/>
          <ac:grpSpMkLst>
            <pc:docMk/>
            <pc:sldMk cId="1156900461" sldId="2090650201"/>
            <ac:grpSpMk id="38" creationId="{C90FB0F5-39FC-B2E5-C6A9-17D68EA5A22C}"/>
          </ac:grpSpMkLst>
        </pc:grpChg>
        <pc:picChg chg="mod ord">
          <ac:chgData name="Kostas Leptokaropoulos" userId="1711f4c7-cc35-4eab-bce0-093cd0a99d7f" providerId="ADAL" clId="{025E004D-04F6-4BAF-978E-F12D5A90DDB6}" dt="2022-11-11T14:51:35.503" v="2397" actId="1038"/>
          <ac:picMkLst>
            <pc:docMk/>
            <pc:sldMk cId="1156900461" sldId="2090650201"/>
            <ac:picMk id="5" creationId="{87B1BDAB-C156-C47B-B891-B61FBE1C4C43}"/>
          </ac:picMkLst>
        </pc:picChg>
        <pc:picChg chg="add mod">
          <ac:chgData name="Kostas Leptokaropoulos" userId="1711f4c7-cc35-4eab-bce0-093cd0a99d7f" providerId="ADAL" clId="{025E004D-04F6-4BAF-978E-F12D5A90DDB6}" dt="2022-11-11T14:50:56.740" v="2379"/>
          <ac:picMkLst>
            <pc:docMk/>
            <pc:sldMk cId="1156900461" sldId="2090650201"/>
            <ac:picMk id="22" creationId="{A30DD91E-A09D-7CDA-621A-4BE166F016DD}"/>
          </ac:picMkLst>
        </pc:picChg>
        <pc:picChg chg="add mod">
          <ac:chgData name="Kostas Leptokaropoulos" userId="1711f4c7-cc35-4eab-bce0-093cd0a99d7f" providerId="ADAL" clId="{025E004D-04F6-4BAF-978E-F12D5A90DDB6}" dt="2022-11-11T14:50:56.740" v="2379"/>
          <ac:picMkLst>
            <pc:docMk/>
            <pc:sldMk cId="1156900461" sldId="2090650201"/>
            <ac:picMk id="31" creationId="{15256E6D-EDFD-33AA-7160-F3A177B8EA2A}"/>
          </ac:picMkLst>
        </pc:picChg>
        <pc:picChg chg="add mod">
          <ac:chgData name="Kostas Leptokaropoulos" userId="1711f4c7-cc35-4eab-bce0-093cd0a99d7f" providerId="ADAL" clId="{025E004D-04F6-4BAF-978E-F12D5A90DDB6}" dt="2022-11-11T14:50:56.740" v="2379"/>
          <ac:picMkLst>
            <pc:docMk/>
            <pc:sldMk cId="1156900461" sldId="2090650201"/>
            <ac:picMk id="34" creationId="{94045FB1-3BC8-9316-3604-5CF7A62664C5}"/>
          </ac:picMkLst>
        </pc:picChg>
        <pc:picChg chg="add mod">
          <ac:chgData name="Kostas Leptokaropoulos" userId="1711f4c7-cc35-4eab-bce0-093cd0a99d7f" providerId="ADAL" clId="{025E004D-04F6-4BAF-978E-F12D5A90DDB6}" dt="2022-11-11T14:50:56.740" v="2379"/>
          <ac:picMkLst>
            <pc:docMk/>
            <pc:sldMk cId="1156900461" sldId="2090650201"/>
            <ac:picMk id="35" creationId="{64879245-56D1-5E13-3A17-8484A445B2E1}"/>
          </ac:picMkLst>
        </pc:picChg>
        <pc:picChg chg="add mod">
          <ac:chgData name="Kostas Leptokaropoulos" userId="1711f4c7-cc35-4eab-bce0-093cd0a99d7f" providerId="ADAL" clId="{025E004D-04F6-4BAF-978E-F12D5A90DDB6}" dt="2022-11-11T14:50:56.740" v="2379"/>
          <ac:picMkLst>
            <pc:docMk/>
            <pc:sldMk cId="1156900461" sldId="2090650201"/>
            <ac:picMk id="40" creationId="{5D6A8995-A80F-8984-320A-97FA6826B77D}"/>
          </ac:picMkLst>
        </pc:picChg>
        <pc:picChg chg="add mod">
          <ac:chgData name="Kostas Leptokaropoulos" userId="1711f4c7-cc35-4eab-bce0-093cd0a99d7f" providerId="ADAL" clId="{025E004D-04F6-4BAF-978E-F12D5A90DDB6}" dt="2022-11-11T14:50:56.740" v="2379"/>
          <ac:picMkLst>
            <pc:docMk/>
            <pc:sldMk cId="1156900461" sldId="2090650201"/>
            <ac:picMk id="41" creationId="{FCF90A35-EC1A-9E7D-295B-B2D4858E7E8A}"/>
          </ac:picMkLst>
        </pc:picChg>
        <pc:picChg chg="add mod">
          <ac:chgData name="Kostas Leptokaropoulos" userId="1711f4c7-cc35-4eab-bce0-093cd0a99d7f" providerId="ADAL" clId="{025E004D-04F6-4BAF-978E-F12D5A90DDB6}" dt="2022-11-11T14:50:56.740" v="2379"/>
          <ac:picMkLst>
            <pc:docMk/>
            <pc:sldMk cId="1156900461" sldId="2090650201"/>
            <ac:picMk id="42" creationId="{C92B0361-C4A3-865E-6D70-D63539E68CE8}"/>
          </ac:picMkLst>
        </pc:picChg>
        <pc:picChg chg="add mod">
          <ac:chgData name="Kostas Leptokaropoulos" userId="1711f4c7-cc35-4eab-bce0-093cd0a99d7f" providerId="ADAL" clId="{025E004D-04F6-4BAF-978E-F12D5A90DDB6}" dt="2022-11-11T14:50:56.740" v="2379"/>
          <ac:picMkLst>
            <pc:docMk/>
            <pc:sldMk cId="1156900461" sldId="2090650201"/>
            <ac:picMk id="43" creationId="{008033F2-CD4C-E897-5C6B-2C3E4505ABCF}"/>
          </ac:picMkLst>
        </pc:picChg>
      </pc:sldChg>
      <pc:sldChg chg="addSp delSp modSp del mod modNotesTx">
        <pc:chgData name="Kostas Leptokaropoulos" userId="1711f4c7-cc35-4eab-bce0-093cd0a99d7f" providerId="ADAL" clId="{025E004D-04F6-4BAF-978E-F12D5A90DDB6}" dt="2022-11-14T10:28:45.070" v="3005" actId="47"/>
        <pc:sldMkLst>
          <pc:docMk/>
          <pc:sldMk cId="467383077" sldId="2090650465"/>
        </pc:sldMkLst>
        <pc:spChg chg="del">
          <ac:chgData name="Kostas Leptokaropoulos" userId="1711f4c7-cc35-4eab-bce0-093cd0a99d7f" providerId="ADAL" clId="{025E004D-04F6-4BAF-978E-F12D5A90DDB6}" dt="2022-11-14T09:59:15.415" v="2847" actId="478"/>
          <ac:spMkLst>
            <pc:docMk/>
            <pc:sldMk cId="467383077" sldId="2090650465"/>
            <ac:spMk id="2" creationId="{00000000-0000-0000-0000-000000000000}"/>
          </ac:spMkLst>
        </pc:spChg>
        <pc:spChg chg="add del mod">
          <ac:chgData name="Kostas Leptokaropoulos" userId="1711f4c7-cc35-4eab-bce0-093cd0a99d7f" providerId="ADAL" clId="{025E004D-04F6-4BAF-978E-F12D5A90DDB6}" dt="2022-11-14T09:59:27.105" v="2853" actId="478"/>
          <ac:spMkLst>
            <pc:docMk/>
            <pc:sldMk cId="467383077" sldId="2090650465"/>
            <ac:spMk id="5" creationId="{D83408A2-ECE6-1E25-E39E-2FA729E9ABB5}"/>
          </ac:spMkLst>
        </pc:spChg>
        <pc:spChg chg="del mod">
          <ac:chgData name="Kostas Leptokaropoulos" userId="1711f4c7-cc35-4eab-bce0-093cd0a99d7f" providerId="ADAL" clId="{025E004D-04F6-4BAF-978E-F12D5A90DDB6}" dt="2022-11-14T09:59:18.811" v="2849" actId="478"/>
          <ac:spMkLst>
            <pc:docMk/>
            <pc:sldMk cId="467383077" sldId="2090650465"/>
            <ac:spMk id="7" creationId="{AE5CF8A8-3B63-87F8-65F0-7D717F3A5D61}"/>
          </ac:spMkLst>
        </pc:spChg>
        <pc:spChg chg="add mod">
          <ac:chgData name="Kostas Leptokaropoulos" userId="1711f4c7-cc35-4eab-bce0-093cd0a99d7f" providerId="ADAL" clId="{025E004D-04F6-4BAF-978E-F12D5A90DDB6}" dt="2022-11-14T09:59:25.144" v="2852"/>
          <ac:spMkLst>
            <pc:docMk/>
            <pc:sldMk cId="467383077" sldId="2090650465"/>
            <ac:spMk id="8" creationId="{A7D516D8-44FA-C6DA-BA62-FC6CDCA99D20}"/>
          </ac:spMkLst>
        </pc:spChg>
        <pc:spChg chg="add mod">
          <ac:chgData name="Kostas Leptokaropoulos" userId="1711f4c7-cc35-4eab-bce0-093cd0a99d7f" providerId="ADAL" clId="{025E004D-04F6-4BAF-978E-F12D5A90DDB6}" dt="2022-11-14T09:59:25.144" v="2852"/>
          <ac:spMkLst>
            <pc:docMk/>
            <pc:sldMk cId="467383077" sldId="2090650465"/>
            <ac:spMk id="9" creationId="{BD4B6657-CDDB-F993-56A1-F448C0FFC350}"/>
          </ac:spMkLst>
        </pc:spChg>
        <pc:spChg chg="add mod">
          <ac:chgData name="Kostas Leptokaropoulos" userId="1711f4c7-cc35-4eab-bce0-093cd0a99d7f" providerId="ADAL" clId="{025E004D-04F6-4BAF-978E-F12D5A90DDB6}" dt="2022-11-14T09:59:25.144" v="2852"/>
          <ac:spMkLst>
            <pc:docMk/>
            <pc:sldMk cId="467383077" sldId="2090650465"/>
            <ac:spMk id="10" creationId="{1F2C8F26-89D8-8ACF-F70B-65DB1D5B7AE4}"/>
          </ac:spMkLst>
        </pc:spChg>
        <pc:spChg chg="add mod">
          <ac:chgData name="Kostas Leptokaropoulos" userId="1711f4c7-cc35-4eab-bce0-093cd0a99d7f" providerId="ADAL" clId="{025E004D-04F6-4BAF-978E-F12D5A90DDB6}" dt="2022-11-14T09:59:25.144" v="2852"/>
          <ac:spMkLst>
            <pc:docMk/>
            <pc:sldMk cId="467383077" sldId="2090650465"/>
            <ac:spMk id="11" creationId="{FA4B0154-D6D8-5E56-9BEF-F9CC98EF3E31}"/>
          </ac:spMkLst>
        </pc:spChg>
        <pc:spChg chg="del">
          <ac:chgData name="Kostas Leptokaropoulos" userId="1711f4c7-cc35-4eab-bce0-093cd0a99d7f" providerId="ADAL" clId="{025E004D-04F6-4BAF-978E-F12D5A90DDB6}" dt="2022-11-14T09:59:20.670" v="2850" actId="478"/>
          <ac:spMkLst>
            <pc:docMk/>
            <pc:sldMk cId="467383077" sldId="2090650465"/>
            <ac:spMk id="12" creationId="{00000000-0000-0000-0000-000000000000}"/>
          </ac:spMkLst>
        </pc:spChg>
        <pc:spChg chg="add mod">
          <ac:chgData name="Kostas Leptokaropoulos" userId="1711f4c7-cc35-4eab-bce0-093cd0a99d7f" providerId="ADAL" clId="{025E004D-04F6-4BAF-978E-F12D5A90DDB6}" dt="2022-11-14T09:59:25.144" v="2852"/>
          <ac:spMkLst>
            <pc:docMk/>
            <pc:sldMk cId="467383077" sldId="2090650465"/>
            <ac:spMk id="13" creationId="{61AC7773-2C0A-C06E-1396-FF8F6D82CAE4}"/>
          </ac:spMkLst>
        </pc:spChg>
        <pc:spChg chg="add mod">
          <ac:chgData name="Kostas Leptokaropoulos" userId="1711f4c7-cc35-4eab-bce0-093cd0a99d7f" providerId="ADAL" clId="{025E004D-04F6-4BAF-978E-F12D5A90DDB6}" dt="2022-11-14T09:59:25.144" v="2852"/>
          <ac:spMkLst>
            <pc:docMk/>
            <pc:sldMk cId="467383077" sldId="2090650465"/>
            <ac:spMk id="15" creationId="{50481661-1728-D332-325E-B2034B9B7553}"/>
          </ac:spMkLst>
        </pc:spChg>
        <pc:spChg chg="add mod">
          <ac:chgData name="Kostas Leptokaropoulos" userId="1711f4c7-cc35-4eab-bce0-093cd0a99d7f" providerId="ADAL" clId="{025E004D-04F6-4BAF-978E-F12D5A90DDB6}" dt="2022-11-14T09:59:27.697" v="2854"/>
          <ac:spMkLst>
            <pc:docMk/>
            <pc:sldMk cId="467383077" sldId="2090650465"/>
            <ac:spMk id="20" creationId="{A7D516D8-44FA-C6DA-BA62-FC6CDCA99D20}"/>
          </ac:spMkLst>
        </pc:spChg>
        <pc:spChg chg="add mod">
          <ac:chgData name="Kostas Leptokaropoulos" userId="1711f4c7-cc35-4eab-bce0-093cd0a99d7f" providerId="ADAL" clId="{025E004D-04F6-4BAF-978E-F12D5A90DDB6}" dt="2022-11-14T09:59:27.697" v="2854"/>
          <ac:spMkLst>
            <pc:docMk/>
            <pc:sldMk cId="467383077" sldId="2090650465"/>
            <ac:spMk id="21" creationId="{BD4B6657-CDDB-F993-56A1-F448C0FFC350}"/>
          </ac:spMkLst>
        </pc:spChg>
        <pc:spChg chg="add mod">
          <ac:chgData name="Kostas Leptokaropoulos" userId="1711f4c7-cc35-4eab-bce0-093cd0a99d7f" providerId="ADAL" clId="{025E004D-04F6-4BAF-978E-F12D5A90DDB6}" dt="2022-11-14T09:59:27.697" v="2854"/>
          <ac:spMkLst>
            <pc:docMk/>
            <pc:sldMk cId="467383077" sldId="2090650465"/>
            <ac:spMk id="22" creationId="{1F2C8F26-89D8-8ACF-F70B-65DB1D5B7AE4}"/>
          </ac:spMkLst>
        </pc:spChg>
        <pc:spChg chg="add mod">
          <ac:chgData name="Kostas Leptokaropoulos" userId="1711f4c7-cc35-4eab-bce0-093cd0a99d7f" providerId="ADAL" clId="{025E004D-04F6-4BAF-978E-F12D5A90DDB6}" dt="2022-11-14T09:59:27.697" v="2854"/>
          <ac:spMkLst>
            <pc:docMk/>
            <pc:sldMk cId="467383077" sldId="2090650465"/>
            <ac:spMk id="23" creationId="{FA4B0154-D6D8-5E56-9BEF-F9CC98EF3E31}"/>
          </ac:spMkLst>
        </pc:spChg>
        <pc:spChg chg="add mod">
          <ac:chgData name="Kostas Leptokaropoulos" userId="1711f4c7-cc35-4eab-bce0-093cd0a99d7f" providerId="ADAL" clId="{025E004D-04F6-4BAF-978E-F12D5A90DDB6}" dt="2022-11-14T09:59:27.697" v="2854"/>
          <ac:spMkLst>
            <pc:docMk/>
            <pc:sldMk cId="467383077" sldId="2090650465"/>
            <ac:spMk id="24" creationId="{61AC7773-2C0A-C06E-1396-FF8F6D82CAE4}"/>
          </ac:spMkLst>
        </pc:spChg>
        <pc:spChg chg="add mod">
          <ac:chgData name="Kostas Leptokaropoulos" userId="1711f4c7-cc35-4eab-bce0-093cd0a99d7f" providerId="ADAL" clId="{025E004D-04F6-4BAF-978E-F12D5A90DDB6}" dt="2022-11-14T09:59:27.697" v="2854"/>
          <ac:spMkLst>
            <pc:docMk/>
            <pc:sldMk cId="467383077" sldId="2090650465"/>
            <ac:spMk id="26" creationId="{50481661-1728-D332-325E-B2034B9B7553}"/>
          </ac:spMkLst>
        </pc:spChg>
        <pc:grpChg chg="add mod">
          <ac:chgData name="Kostas Leptokaropoulos" userId="1711f4c7-cc35-4eab-bce0-093cd0a99d7f" providerId="ADAL" clId="{025E004D-04F6-4BAF-978E-F12D5A90DDB6}" dt="2022-11-14T09:59:25.144" v="2852"/>
          <ac:grpSpMkLst>
            <pc:docMk/>
            <pc:sldMk cId="467383077" sldId="2090650465"/>
            <ac:grpSpMk id="6" creationId="{964710A7-2AE9-1C24-54AD-642B1EFBF872}"/>
          </ac:grpSpMkLst>
        </pc:grpChg>
        <pc:grpChg chg="add mod">
          <ac:chgData name="Kostas Leptokaropoulos" userId="1711f4c7-cc35-4eab-bce0-093cd0a99d7f" providerId="ADAL" clId="{025E004D-04F6-4BAF-978E-F12D5A90DDB6}" dt="2022-11-14T09:59:25.144" v="2852"/>
          <ac:grpSpMkLst>
            <pc:docMk/>
            <pc:sldMk cId="467383077" sldId="2090650465"/>
            <ac:grpSpMk id="14" creationId="{8340E882-DB01-6FD8-996F-030F4259DECB}"/>
          </ac:grpSpMkLst>
        </pc:grpChg>
        <pc:grpChg chg="add mod">
          <ac:chgData name="Kostas Leptokaropoulos" userId="1711f4c7-cc35-4eab-bce0-093cd0a99d7f" providerId="ADAL" clId="{025E004D-04F6-4BAF-978E-F12D5A90DDB6}" dt="2022-11-14T09:59:27.697" v="2854"/>
          <ac:grpSpMkLst>
            <pc:docMk/>
            <pc:sldMk cId="467383077" sldId="2090650465"/>
            <ac:grpSpMk id="19" creationId="{964710A7-2AE9-1C24-54AD-642B1EFBF872}"/>
          </ac:grpSpMkLst>
        </pc:grpChg>
        <pc:grpChg chg="add mod">
          <ac:chgData name="Kostas Leptokaropoulos" userId="1711f4c7-cc35-4eab-bce0-093cd0a99d7f" providerId="ADAL" clId="{025E004D-04F6-4BAF-978E-F12D5A90DDB6}" dt="2022-11-14T09:59:27.697" v="2854"/>
          <ac:grpSpMkLst>
            <pc:docMk/>
            <pc:sldMk cId="467383077" sldId="2090650465"/>
            <ac:grpSpMk id="25" creationId="{8340E882-DB01-6FD8-996F-030F4259DECB}"/>
          </ac:grpSpMkLst>
        </pc:grpChg>
        <pc:picChg chg="del">
          <ac:chgData name="Kostas Leptokaropoulos" userId="1711f4c7-cc35-4eab-bce0-093cd0a99d7f" providerId="ADAL" clId="{025E004D-04F6-4BAF-978E-F12D5A90DDB6}" dt="2022-11-14T09:59:16.397" v="2848" actId="478"/>
          <ac:picMkLst>
            <pc:docMk/>
            <pc:sldMk cId="467383077" sldId="2090650465"/>
            <ac:picMk id="4" creationId="{333E4A12-C985-2EC0-BDD2-866D046E72FD}"/>
          </ac:picMkLst>
        </pc:picChg>
        <pc:picChg chg="add mod">
          <ac:chgData name="Kostas Leptokaropoulos" userId="1711f4c7-cc35-4eab-bce0-093cd0a99d7f" providerId="ADAL" clId="{025E004D-04F6-4BAF-978E-F12D5A90DDB6}" dt="2022-11-14T09:59:25.144" v="2852"/>
          <ac:picMkLst>
            <pc:docMk/>
            <pc:sldMk cId="467383077" sldId="2090650465"/>
            <ac:picMk id="16" creationId="{FB8E7D4E-0D62-E4DB-8C6B-4FC617D44FDE}"/>
          </ac:picMkLst>
        </pc:picChg>
        <pc:picChg chg="add mod">
          <ac:chgData name="Kostas Leptokaropoulos" userId="1711f4c7-cc35-4eab-bce0-093cd0a99d7f" providerId="ADAL" clId="{025E004D-04F6-4BAF-978E-F12D5A90DDB6}" dt="2022-11-14T09:59:25.144" v="2852"/>
          <ac:picMkLst>
            <pc:docMk/>
            <pc:sldMk cId="467383077" sldId="2090650465"/>
            <ac:picMk id="17" creationId="{2A990F80-6FF0-FACC-CC82-B21AF6294FCB}"/>
          </ac:picMkLst>
        </pc:picChg>
        <pc:picChg chg="add mod">
          <ac:chgData name="Kostas Leptokaropoulos" userId="1711f4c7-cc35-4eab-bce0-093cd0a99d7f" providerId="ADAL" clId="{025E004D-04F6-4BAF-978E-F12D5A90DDB6}" dt="2022-11-14T09:59:25.144" v="2852"/>
          <ac:picMkLst>
            <pc:docMk/>
            <pc:sldMk cId="467383077" sldId="2090650465"/>
            <ac:picMk id="18" creationId="{B526E27F-9942-5896-14E3-B8F445360248}"/>
          </ac:picMkLst>
        </pc:picChg>
        <pc:picChg chg="add mod">
          <ac:chgData name="Kostas Leptokaropoulos" userId="1711f4c7-cc35-4eab-bce0-093cd0a99d7f" providerId="ADAL" clId="{025E004D-04F6-4BAF-978E-F12D5A90DDB6}" dt="2022-11-14T09:59:27.697" v="2854"/>
          <ac:picMkLst>
            <pc:docMk/>
            <pc:sldMk cId="467383077" sldId="2090650465"/>
            <ac:picMk id="27" creationId="{FB8E7D4E-0D62-E4DB-8C6B-4FC617D44FDE}"/>
          </ac:picMkLst>
        </pc:picChg>
        <pc:picChg chg="add mod">
          <ac:chgData name="Kostas Leptokaropoulos" userId="1711f4c7-cc35-4eab-bce0-093cd0a99d7f" providerId="ADAL" clId="{025E004D-04F6-4BAF-978E-F12D5A90DDB6}" dt="2022-11-14T09:59:27.697" v="2854"/>
          <ac:picMkLst>
            <pc:docMk/>
            <pc:sldMk cId="467383077" sldId="2090650465"/>
            <ac:picMk id="28" creationId="{2A990F80-6FF0-FACC-CC82-B21AF6294FCB}"/>
          </ac:picMkLst>
        </pc:picChg>
        <pc:picChg chg="add mod">
          <ac:chgData name="Kostas Leptokaropoulos" userId="1711f4c7-cc35-4eab-bce0-093cd0a99d7f" providerId="ADAL" clId="{025E004D-04F6-4BAF-978E-F12D5A90DDB6}" dt="2022-11-14T09:59:27.697" v="2854"/>
          <ac:picMkLst>
            <pc:docMk/>
            <pc:sldMk cId="467383077" sldId="2090650465"/>
            <ac:picMk id="29" creationId="{B526E27F-9942-5896-14E3-B8F445360248}"/>
          </ac:picMkLst>
        </pc:picChg>
      </pc:sldChg>
      <pc:sldChg chg="addSp delSp modSp mod ord delAnim modAnim modNotesTx">
        <pc:chgData name="Kostas Leptokaropoulos" userId="1711f4c7-cc35-4eab-bce0-093cd0a99d7f" providerId="ADAL" clId="{025E004D-04F6-4BAF-978E-F12D5A90DDB6}" dt="2022-11-15T10:50:00.463" v="6726"/>
        <pc:sldMkLst>
          <pc:docMk/>
          <pc:sldMk cId="1893998065" sldId="2090650466"/>
        </pc:sldMkLst>
        <pc:spChg chg="add del mod">
          <ac:chgData name="Kostas Leptokaropoulos" userId="1711f4c7-cc35-4eab-bce0-093cd0a99d7f" providerId="ADAL" clId="{025E004D-04F6-4BAF-978E-F12D5A90DDB6}" dt="2022-11-15T10:32:42.698" v="6643" actId="478"/>
          <ac:spMkLst>
            <pc:docMk/>
            <pc:sldMk cId="1893998065" sldId="2090650466"/>
            <ac:spMk id="4" creationId="{C5695FC9-F18A-7C97-B8F2-421D8F4930CF}"/>
          </ac:spMkLst>
        </pc:spChg>
        <pc:spChg chg="add mod ord">
          <ac:chgData name="Kostas Leptokaropoulos" userId="1711f4c7-cc35-4eab-bce0-093cd0a99d7f" providerId="ADAL" clId="{025E004D-04F6-4BAF-978E-F12D5A90DDB6}" dt="2022-11-15T10:49:23.479" v="6720" actId="1038"/>
          <ac:spMkLst>
            <pc:docMk/>
            <pc:sldMk cId="1893998065" sldId="2090650466"/>
            <ac:spMk id="6" creationId="{3C72617D-3309-F1B6-B1EF-3A69FEB07A90}"/>
          </ac:spMkLst>
        </pc:spChg>
        <pc:spChg chg="add del mod">
          <ac:chgData name="Kostas Leptokaropoulos" userId="1711f4c7-cc35-4eab-bce0-093cd0a99d7f" providerId="ADAL" clId="{025E004D-04F6-4BAF-978E-F12D5A90DDB6}" dt="2022-11-14T11:45:47.642" v="3834" actId="478"/>
          <ac:spMkLst>
            <pc:docMk/>
            <pc:sldMk cId="1893998065" sldId="2090650466"/>
            <ac:spMk id="7" creationId="{2F512EB8-15B9-9056-BF96-323331195CC2}"/>
          </ac:spMkLst>
        </pc:spChg>
        <pc:spChg chg="add del mod">
          <ac:chgData name="Kostas Leptokaropoulos" userId="1711f4c7-cc35-4eab-bce0-093cd0a99d7f" providerId="ADAL" clId="{025E004D-04F6-4BAF-978E-F12D5A90DDB6}" dt="2022-11-14T11:46:08.193" v="3837" actId="478"/>
          <ac:spMkLst>
            <pc:docMk/>
            <pc:sldMk cId="1893998065" sldId="2090650466"/>
            <ac:spMk id="9" creationId="{48B210EF-9389-F89B-BD77-5EA2BAD418DC}"/>
          </ac:spMkLst>
        </pc:spChg>
        <pc:spChg chg="del mod">
          <ac:chgData name="Kostas Leptokaropoulos" userId="1711f4c7-cc35-4eab-bce0-093cd0a99d7f" providerId="ADAL" clId="{025E004D-04F6-4BAF-978E-F12D5A90DDB6}" dt="2022-11-11T11:21:39.679" v="628"/>
          <ac:spMkLst>
            <pc:docMk/>
            <pc:sldMk cId="1893998065" sldId="2090650466"/>
            <ac:spMk id="10" creationId="{CC31A3A5-250F-19E7-5D37-D135CFBDA9CF}"/>
          </ac:spMkLst>
        </pc:spChg>
        <pc:spChg chg="mod">
          <ac:chgData name="Kostas Leptokaropoulos" userId="1711f4c7-cc35-4eab-bce0-093cd0a99d7f" providerId="ADAL" clId="{025E004D-04F6-4BAF-978E-F12D5A90DDB6}" dt="2022-11-11T11:21:38.803" v="626"/>
          <ac:spMkLst>
            <pc:docMk/>
            <pc:sldMk cId="1893998065" sldId="2090650466"/>
            <ac:spMk id="11" creationId="{525B6B13-0D2F-41F9-7324-284B6DEE7C29}"/>
          </ac:spMkLst>
        </pc:spChg>
        <pc:spChg chg="add mod">
          <ac:chgData name="Kostas Leptokaropoulos" userId="1711f4c7-cc35-4eab-bce0-093cd0a99d7f" providerId="ADAL" clId="{025E004D-04F6-4BAF-978E-F12D5A90DDB6}" dt="2022-11-14T11:45:54.327" v="3836" actId="1076"/>
          <ac:spMkLst>
            <pc:docMk/>
            <pc:sldMk cId="1893998065" sldId="2090650466"/>
            <ac:spMk id="12" creationId="{CCDBB7A1-E1A4-BCB5-43BB-024D30C62125}"/>
          </ac:spMkLst>
        </pc:spChg>
        <pc:spChg chg="add del mod">
          <ac:chgData name="Kostas Leptokaropoulos" userId="1711f4c7-cc35-4eab-bce0-093cd0a99d7f" providerId="ADAL" clId="{025E004D-04F6-4BAF-978E-F12D5A90DDB6}" dt="2022-11-15T10:49:01.424" v="6718" actId="478"/>
          <ac:spMkLst>
            <pc:docMk/>
            <pc:sldMk cId="1893998065" sldId="2090650466"/>
            <ac:spMk id="13" creationId="{D227D961-835F-9FC1-4B12-FA5520246CC5}"/>
          </ac:spMkLst>
        </pc:spChg>
        <pc:spChg chg="add mod">
          <ac:chgData name="Kostas Leptokaropoulos" userId="1711f4c7-cc35-4eab-bce0-093cd0a99d7f" providerId="ADAL" clId="{025E004D-04F6-4BAF-978E-F12D5A90DDB6}" dt="2022-11-15T10:49:50.510" v="6724" actId="14100"/>
          <ac:spMkLst>
            <pc:docMk/>
            <pc:sldMk cId="1893998065" sldId="2090650466"/>
            <ac:spMk id="14" creationId="{1A216871-4E79-DEB3-7983-593286E1FD9D}"/>
          </ac:spMkLst>
        </pc:spChg>
        <pc:picChg chg="add del mod">
          <ac:chgData name="Kostas Leptokaropoulos" userId="1711f4c7-cc35-4eab-bce0-093cd0a99d7f" providerId="ADAL" clId="{025E004D-04F6-4BAF-978E-F12D5A90DDB6}" dt="2022-11-15T10:31:25.135" v="6585" actId="478"/>
          <ac:picMkLst>
            <pc:docMk/>
            <pc:sldMk cId="1893998065" sldId="2090650466"/>
            <ac:picMk id="2" creationId="{14421F16-5DA5-5709-0C30-613A46684A3B}"/>
          </ac:picMkLst>
        </pc:picChg>
        <pc:picChg chg="add del mod">
          <ac:chgData name="Kostas Leptokaropoulos" userId="1711f4c7-cc35-4eab-bce0-093cd0a99d7f" providerId="ADAL" clId="{025E004D-04F6-4BAF-978E-F12D5A90DDB6}" dt="2022-11-15T10:31:25.683" v="6586" actId="478"/>
          <ac:picMkLst>
            <pc:docMk/>
            <pc:sldMk cId="1893998065" sldId="2090650466"/>
            <ac:picMk id="3" creationId="{296CDDFB-8157-7495-B488-957392F03169}"/>
          </ac:picMkLst>
        </pc:picChg>
        <pc:picChg chg="mod">
          <ac:chgData name="Kostas Leptokaropoulos" userId="1711f4c7-cc35-4eab-bce0-093cd0a99d7f" providerId="ADAL" clId="{025E004D-04F6-4BAF-978E-F12D5A90DDB6}" dt="2022-11-14T11:44:09.327" v="3816" actId="1037"/>
          <ac:picMkLst>
            <pc:docMk/>
            <pc:sldMk cId="1893998065" sldId="2090650466"/>
            <ac:picMk id="5" creationId="{C1F15090-AD69-8B5D-924D-B5F9E865BE87}"/>
          </ac:picMkLst>
        </pc:picChg>
        <pc:picChg chg="add mod modCrop">
          <ac:chgData name="Kostas Leptokaropoulos" userId="1711f4c7-cc35-4eab-bce0-093cd0a99d7f" providerId="ADAL" clId="{025E004D-04F6-4BAF-978E-F12D5A90DDB6}" dt="2022-11-15T10:32:03.394" v="6634" actId="14100"/>
          <ac:picMkLst>
            <pc:docMk/>
            <pc:sldMk cId="1893998065" sldId="2090650466"/>
            <ac:picMk id="8" creationId="{60268F1A-9FDF-4B1E-5B24-E8734C68E2B4}"/>
          </ac:picMkLst>
        </pc:picChg>
        <pc:picChg chg="add del mod modCrop">
          <ac:chgData name="Kostas Leptokaropoulos" userId="1711f4c7-cc35-4eab-bce0-093cd0a99d7f" providerId="ADAL" clId="{025E004D-04F6-4BAF-978E-F12D5A90DDB6}" dt="2022-11-15T10:48:18.967" v="6714" actId="478"/>
          <ac:picMkLst>
            <pc:docMk/>
            <pc:sldMk cId="1893998065" sldId="2090650466"/>
            <ac:picMk id="10" creationId="{6AF86AD0-08F3-73BC-15D6-82C9CEB4D0EB}"/>
          </ac:picMkLst>
        </pc:picChg>
      </pc:sldChg>
      <pc:sldChg chg="addSp delSp modSp mod delAnim modAnim modNotesTx">
        <pc:chgData name="Kostas Leptokaropoulos" userId="1711f4c7-cc35-4eab-bce0-093cd0a99d7f" providerId="ADAL" clId="{025E004D-04F6-4BAF-978E-F12D5A90DDB6}" dt="2022-11-15T11:50:13.587" v="7896"/>
        <pc:sldMkLst>
          <pc:docMk/>
          <pc:sldMk cId="3060955680" sldId="2090650467"/>
        </pc:sldMkLst>
        <pc:spChg chg="add mod">
          <ac:chgData name="Kostas Leptokaropoulos" userId="1711f4c7-cc35-4eab-bce0-093cd0a99d7f" providerId="ADAL" clId="{025E004D-04F6-4BAF-978E-F12D5A90DDB6}" dt="2022-11-14T10:30:47.462" v="3010"/>
          <ac:spMkLst>
            <pc:docMk/>
            <pc:sldMk cId="3060955680" sldId="2090650467"/>
            <ac:spMk id="3" creationId="{8EF4DD7F-8062-9F79-6B2C-1A4E2EC4B6F7}"/>
          </ac:spMkLst>
        </pc:spChg>
        <pc:spChg chg="add mod">
          <ac:chgData name="Kostas Leptokaropoulos" userId="1711f4c7-cc35-4eab-bce0-093cd0a99d7f" providerId="ADAL" clId="{025E004D-04F6-4BAF-978E-F12D5A90DDB6}" dt="2022-11-11T10:46:48.273" v="136" actId="113"/>
          <ac:spMkLst>
            <pc:docMk/>
            <pc:sldMk cId="3060955680" sldId="2090650467"/>
            <ac:spMk id="4" creationId="{B3D79357-F136-9281-D07C-4F125EB6DAF8}"/>
          </ac:spMkLst>
        </pc:spChg>
        <pc:spChg chg="del mod">
          <ac:chgData name="Kostas Leptokaropoulos" userId="1711f4c7-cc35-4eab-bce0-093cd0a99d7f" providerId="ADAL" clId="{025E004D-04F6-4BAF-978E-F12D5A90DDB6}" dt="2022-11-14T10:30:46.998" v="3009" actId="21"/>
          <ac:spMkLst>
            <pc:docMk/>
            <pc:sldMk cId="3060955680" sldId="2090650467"/>
            <ac:spMk id="5" creationId="{188E6290-64F0-5744-8B19-CD108D3875BC}"/>
          </ac:spMkLst>
        </pc:spChg>
        <pc:spChg chg="add mod">
          <ac:chgData name="Kostas Leptokaropoulos" userId="1711f4c7-cc35-4eab-bce0-093cd0a99d7f" providerId="ADAL" clId="{025E004D-04F6-4BAF-978E-F12D5A90DDB6}" dt="2022-11-11T10:47:30.590" v="165" actId="1037"/>
          <ac:spMkLst>
            <pc:docMk/>
            <pc:sldMk cId="3060955680" sldId="2090650467"/>
            <ac:spMk id="6" creationId="{C3A4CACD-D1B8-5333-1908-232C269A6DAF}"/>
          </ac:spMkLst>
        </pc:spChg>
        <pc:spChg chg="add del mod">
          <ac:chgData name="Kostas Leptokaropoulos" userId="1711f4c7-cc35-4eab-bce0-093cd0a99d7f" providerId="ADAL" clId="{025E004D-04F6-4BAF-978E-F12D5A90DDB6}" dt="2022-11-14T10:35:10.044" v="3014" actId="478"/>
          <ac:spMkLst>
            <pc:docMk/>
            <pc:sldMk cId="3060955680" sldId="2090650467"/>
            <ac:spMk id="12" creationId="{97B230CE-7565-E04B-3C75-D381C20A6B22}"/>
          </ac:spMkLst>
        </pc:spChg>
        <pc:picChg chg="add mod modCrop">
          <ac:chgData name="Kostas Leptokaropoulos" userId="1711f4c7-cc35-4eab-bce0-093cd0a99d7f" providerId="ADAL" clId="{025E004D-04F6-4BAF-978E-F12D5A90DDB6}" dt="2022-11-11T10:47:24.812" v="162" actId="1038"/>
          <ac:picMkLst>
            <pc:docMk/>
            <pc:sldMk cId="3060955680" sldId="2090650467"/>
            <ac:picMk id="2" creationId="{E8C58CED-97B4-965B-95B1-D531D4559C0E}"/>
          </ac:picMkLst>
        </pc:picChg>
        <pc:picChg chg="add del mod">
          <ac:chgData name="Kostas Leptokaropoulos" userId="1711f4c7-cc35-4eab-bce0-093cd0a99d7f" providerId="ADAL" clId="{025E004D-04F6-4BAF-978E-F12D5A90DDB6}" dt="2022-11-14T10:35:10.044" v="3014" actId="478"/>
          <ac:picMkLst>
            <pc:docMk/>
            <pc:sldMk cId="3060955680" sldId="2090650467"/>
            <ac:picMk id="7" creationId="{83C1E40D-6702-BD00-261C-C7DBDBB87F25}"/>
          </ac:picMkLst>
        </pc:picChg>
        <pc:picChg chg="mod">
          <ac:chgData name="Kostas Leptokaropoulos" userId="1711f4c7-cc35-4eab-bce0-093cd0a99d7f" providerId="ADAL" clId="{025E004D-04F6-4BAF-978E-F12D5A90DDB6}" dt="2022-11-11T10:46:08.281" v="119" actId="1076"/>
          <ac:picMkLst>
            <pc:docMk/>
            <pc:sldMk cId="3060955680" sldId="2090650467"/>
            <ac:picMk id="8" creationId="{4D24CF20-9D00-BDFD-CC8E-53940B2A672E}"/>
          </ac:picMkLst>
        </pc:picChg>
        <pc:picChg chg="mod">
          <ac:chgData name="Kostas Leptokaropoulos" userId="1711f4c7-cc35-4eab-bce0-093cd0a99d7f" providerId="ADAL" clId="{025E004D-04F6-4BAF-978E-F12D5A90DDB6}" dt="2022-11-11T10:46:04.644" v="118" actId="14100"/>
          <ac:picMkLst>
            <pc:docMk/>
            <pc:sldMk cId="3060955680" sldId="2090650467"/>
            <ac:picMk id="9" creationId="{6145C60A-6E8D-2A92-46CC-2A7126C28376}"/>
          </ac:picMkLst>
        </pc:picChg>
      </pc:sldChg>
      <pc:sldChg chg="addSp delSp modSp mod ord delAnim modAnim modNotesTx">
        <pc:chgData name="Kostas Leptokaropoulos" userId="1711f4c7-cc35-4eab-bce0-093cd0a99d7f" providerId="ADAL" clId="{025E004D-04F6-4BAF-978E-F12D5A90DDB6}" dt="2022-11-14T12:57:18.353" v="4151" actId="21"/>
        <pc:sldMkLst>
          <pc:docMk/>
          <pc:sldMk cId="3862555960" sldId="2090650551"/>
        </pc:sldMkLst>
        <pc:spChg chg="add del mod">
          <ac:chgData name="Kostas Leptokaropoulos" userId="1711f4c7-cc35-4eab-bce0-093cd0a99d7f" providerId="ADAL" clId="{025E004D-04F6-4BAF-978E-F12D5A90DDB6}" dt="2022-11-14T12:57:18.353" v="4151" actId="21"/>
          <ac:spMkLst>
            <pc:docMk/>
            <pc:sldMk cId="3862555960" sldId="2090650551"/>
            <ac:spMk id="3" creationId="{81FB4C7D-75BF-4EDA-BCA8-3E75D6814312}"/>
          </ac:spMkLst>
        </pc:spChg>
        <pc:spChg chg="del mod">
          <ac:chgData name="Kostas Leptokaropoulos" userId="1711f4c7-cc35-4eab-bce0-093cd0a99d7f" providerId="ADAL" clId="{025E004D-04F6-4BAF-978E-F12D5A90DDB6}" dt="2022-11-11T13:30:13.201" v="1558" actId="478"/>
          <ac:spMkLst>
            <pc:docMk/>
            <pc:sldMk cId="3862555960" sldId="2090650551"/>
            <ac:spMk id="6" creationId="{F2252E6F-6C4F-12C2-3310-A3B3738ED269}"/>
          </ac:spMkLst>
        </pc:spChg>
      </pc:sldChg>
      <pc:sldChg chg="addSp delSp modSp mod delAnim modAnim modNotesTx">
        <pc:chgData name="Kostas Leptokaropoulos" userId="1711f4c7-cc35-4eab-bce0-093cd0a99d7f" providerId="ADAL" clId="{025E004D-04F6-4BAF-978E-F12D5A90DDB6}" dt="2022-11-15T11:51:33.306" v="7925" actId="20577"/>
        <pc:sldMkLst>
          <pc:docMk/>
          <pc:sldMk cId="320738400" sldId="2090650552"/>
        </pc:sldMkLst>
        <pc:spChg chg="mod">
          <ac:chgData name="Kostas Leptokaropoulos" userId="1711f4c7-cc35-4eab-bce0-093cd0a99d7f" providerId="ADAL" clId="{025E004D-04F6-4BAF-978E-F12D5A90DDB6}" dt="2022-11-14T10:52:31.891" v="3557" actId="1037"/>
          <ac:spMkLst>
            <pc:docMk/>
            <pc:sldMk cId="320738400" sldId="2090650552"/>
            <ac:spMk id="10" creationId="{2ABFE907-D6B6-E2E4-383D-68CC737C5504}"/>
          </ac:spMkLst>
        </pc:spChg>
        <pc:spChg chg="del mod">
          <ac:chgData name="Kostas Leptokaropoulos" userId="1711f4c7-cc35-4eab-bce0-093cd0a99d7f" providerId="ADAL" clId="{025E004D-04F6-4BAF-978E-F12D5A90DDB6}" dt="2022-11-14T10:44:26.930" v="3358" actId="478"/>
          <ac:spMkLst>
            <pc:docMk/>
            <pc:sldMk cId="320738400" sldId="2090650552"/>
            <ac:spMk id="11" creationId="{E0D9050D-63E5-7FAF-1141-F6E7A27C5060}"/>
          </ac:spMkLst>
        </pc:spChg>
        <pc:spChg chg="mod">
          <ac:chgData name="Kostas Leptokaropoulos" userId="1711f4c7-cc35-4eab-bce0-093cd0a99d7f" providerId="ADAL" clId="{025E004D-04F6-4BAF-978E-F12D5A90DDB6}" dt="2022-11-14T10:52:28.350" v="3555" actId="1037"/>
          <ac:spMkLst>
            <pc:docMk/>
            <pc:sldMk cId="320738400" sldId="2090650552"/>
            <ac:spMk id="12" creationId="{581B9944-F7BF-3D5C-751A-0A30B6360EF9}"/>
          </ac:spMkLst>
        </pc:spChg>
        <pc:spChg chg="del mod">
          <ac:chgData name="Kostas Leptokaropoulos" userId="1711f4c7-cc35-4eab-bce0-093cd0a99d7f" providerId="ADAL" clId="{025E004D-04F6-4BAF-978E-F12D5A90DDB6}" dt="2022-11-14T10:44:24.852" v="3357" actId="478"/>
          <ac:spMkLst>
            <pc:docMk/>
            <pc:sldMk cId="320738400" sldId="2090650552"/>
            <ac:spMk id="13" creationId="{A1B99DAF-B9D5-31E4-FA61-F0000BA12E2F}"/>
          </ac:spMkLst>
        </pc:spChg>
        <pc:spChg chg="add mod">
          <ac:chgData name="Kostas Leptokaropoulos" userId="1711f4c7-cc35-4eab-bce0-093cd0a99d7f" providerId="ADAL" clId="{025E004D-04F6-4BAF-978E-F12D5A90DDB6}" dt="2022-11-14T10:52:22.369" v="3554" actId="14100"/>
          <ac:spMkLst>
            <pc:docMk/>
            <pc:sldMk cId="320738400" sldId="2090650552"/>
            <ac:spMk id="18" creationId="{4B00AB56-223C-40FA-DF54-409A3DA76CD9}"/>
          </ac:spMkLst>
        </pc:spChg>
        <pc:spChg chg="add mod">
          <ac:chgData name="Kostas Leptokaropoulos" userId="1711f4c7-cc35-4eab-bce0-093cd0a99d7f" providerId="ADAL" clId="{025E004D-04F6-4BAF-978E-F12D5A90DDB6}" dt="2022-11-15T10:06:49.981" v="6371" actId="6549"/>
          <ac:spMkLst>
            <pc:docMk/>
            <pc:sldMk cId="320738400" sldId="2090650552"/>
            <ac:spMk id="19" creationId="{37D80D2F-8794-CA2A-A7DD-443D0E4518ED}"/>
          </ac:spMkLst>
        </pc:spChg>
        <pc:spChg chg="add del mod">
          <ac:chgData name="Kostas Leptokaropoulos" userId="1711f4c7-cc35-4eab-bce0-093cd0a99d7f" providerId="ADAL" clId="{025E004D-04F6-4BAF-978E-F12D5A90DDB6}" dt="2022-11-14T10:49:06.058" v="3441"/>
          <ac:spMkLst>
            <pc:docMk/>
            <pc:sldMk cId="320738400" sldId="2090650552"/>
            <ac:spMk id="20" creationId="{4267B745-EB83-ABAD-3467-64B54F7FDBD3}"/>
          </ac:spMkLst>
        </pc:spChg>
        <pc:spChg chg="add del mod">
          <ac:chgData name="Kostas Leptokaropoulos" userId="1711f4c7-cc35-4eab-bce0-093cd0a99d7f" providerId="ADAL" clId="{025E004D-04F6-4BAF-978E-F12D5A90DDB6}" dt="2022-11-14T10:51:10.444" v="3515" actId="478"/>
          <ac:spMkLst>
            <pc:docMk/>
            <pc:sldMk cId="320738400" sldId="2090650552"/>
            <ac:spMk id="21" creationId="{89877E9A-E10F-C965-F7F2-703BC5C3A397}"/>
          </ac:spMkLst>
        </pc:spChg>
        <pc:picChg chg="mod">
          <ac:chgData name="Kostas Leptokaropoulos" userId="1711f4c7-cc35-4eab-bce0-093cd0a99d7f" providerId="ADAL" clId="{025E004D-04F6-4BAF-978E-F12D5A90DDB6}" dt="2022-11-14T10:52:17.381" v="3552" actId="1037"/>
          <ac:picMkLst>
            <pc:docMk/>
            <pc:sldMk cId="320738400" sldId="2090650552"/>
            <ac:picMk id="14" creationId="{2F6CC4A7-E28B-C706-4F69-8AB4213778CF}"/>
          </ac:picMkLst>
        </pc:picChg>
        <pc:picChg chg="mod">
          <ac:chgData name="Kostas Leptokaropoulos" userId="1711f4c7-cc35-4eab-bce0-093cd0a99d7f" providerId="ADAL" clId="{025E004D-04F6-4BAF-978E-F12D5A90DDB6}" dt="2022-11-14T10:52:19.280" v="3553" actId="1037"/>
          <ac:picMkLst>
            <pc:docMk/>
            <pc:sldMk cId="320738400" sldId="2090650552"/>
            <ac:picMk id="15" creationId="{4F0C137F-7845-61F1-556C-97F7BD2EFC13}"/>
          </ac:picMkLst>
        </pc:picChg>
        <pc:picChg chg="del">
          <ac:chgData name="Kostas Leptokaropoulos" userId="1711f4c7-cc35-4eab-bce0-093cd0a99d7f" providerId="ADAL" clId="{025E004D-04F6-4BAF-978E-F12D5A90DDB6}" dt="2022-11-14T10:44:22.999" v="3356" actId="478"/>
          <ac:picMkLst>
            <pc:docMk/>
            <pc:sldMk cId="320738400" sldId="2090650552"/>
            <ac:picMk id="16" creationId="{8CD76C2C-B65A-6F14-B515-AAF1C926E18D}"/>
          </ac:picMkLst>
        </pc:picChg>
        <pc:picChg chg="del">
          <ac:chgData name="Kostas Leptokaropoulos" userId="1711f4c7-cc35-4eab-bce0-093cd0a99d7f" providerId="ADAL" clId="{025E004D-04F6-4BAF-978E-F12D5A90DDB6}" dt="2022-11-14T10:44:21.004" v="3355" actId="478"/>
          <ac:picMkLst>
            <pc:docMk/>
            <pc:sldMk cId="320738400" sldId="2090650552"/>
            <ac:picMk id="17" creationId="{79BB8ABF-AE0D-73B1-8030-12D47C907740}"/>
          </ac:picMkLst>
        </pc:picChg>
      </pc:sldChg>
      <pc:sldChg chg="addSp delSp modSp mod modAnim modNotesTx">
        <pc:chgData name="Kostas Leptokaropoulos" userId="1711f4c7-cc35-4eab-bce0-093cd0a99d7f" providerId="ADAL" clId="{025E004D-04F6-4BAF-978E-F12D5A90DDB6}" dt="2022-11-15T11:08:07.847" v="6951"/>
        <pc:sldMkLst>
          <pc:docMk/>
          <pc:sldMk cId="2098658562" sldId="2090650553"/>
        </pc:sldMkLst>
        <pc:spChg chg="mod">
          <ac:chgData name="Kostas Leptokaropoulos" userId="1711f4c7-cc35-4eab-bce0-093cd0a99d7f" providerId="ADAL" clId="{025E004D-04F6-4BAF-978E-F12D5A90DDB6}" dt="2022-11-14T09:19:03.947" v="2719" actId="20577"/>
          <ac:spMkLst>
            <pc:docMk/>
            <pc:sldMk cId="2098658562" sldId="2090650553"/>
            <ac:spMk id="3" creationId="{45FC5430-B458-C303-AD31-9DDC9D19681B}"/>
          </ac:spMkLst>
        </pc:spChg>
        <pc:spChg chg="add del">
          <ac:chgData name="Kostas Leptokaropoulos" userId="1711f4c7-cc35-4eab-bce0-093cd0a99d7f" providerId="ADAL" clId="{025E004D-04F6-4BAF-978E-F12D5A90DDB6}" dt="2022-11-11T13:10:27.568" v="1209" actId="22"/>
          <ac:spMkLst>
            <pc:docMk/>
            <pc:sldMk cId="2098658562" sldId="2090650553"/>
            <ac:spMk id="6" creationId="{B0FBB6F1-7ED3-CEF5-115B-EB4C1BE81ADF}"/>
          </ac:spMkLst>
        </pc:spChg>
        <pc:spChg chg="add mod">
          <ac:chgData name="Kostas Leptokaropoulos" userId="1711f4c7-cc35-4eab-bce0-093cd0a99d7f" providerId="ADAL" clId="{025E004D-04F6-4BAF-978E-F12D5A90DDB6}" dt="2022-11-11T13:15:25.487" v="1311" actId="1076"/>
          <ac:spMkLst>
            <pc:docMk/>
            <pc:sldMk cId="2098658562" sldId="2090650553"/>
            <ac:spMk id="9" creationId="{ED9C4BA9-336A-4D29-3C14-A5DA4E324237}"/>
          </ac:spMkLst>
        </pc:spChg>
        <pc:spChg chg="add mod">
          <ac:chgData name="Kostas Leptokaropoulos" userId="1711f4c7-cc35-4eab-bce0-093cd0a99d7f" providerId="ADAL" clId="{025E004D-04F6-4BAF-978E-F12D5A90DDB6}" dt="2022-11-11T13:17:18.563" v="1315" actId="1076"/>
          <ac:spMkLst>
            <pc:docMk/>
            <pc:sldMk cId="2098658562" sldId="2090650553"/>
            <ac:spMk id="11" creationId="{0C171009-C6B1-1CF5-05C7-38625C7B4F95}"/>
          </ac:spMkLst>
        </pc:spChg>
        <pc:picChg chg="add mod">
          <ac:chgData name="Kostas Leptokaropoulos" userId="1711f4c7-cc35-4eab-bce0-093cd0a99d7f" providerId="ADAL" clId="{025E004D-04F6-4BAF-978E-F12D5A90DDB6}" dt="2022-11-11T13:15:02.140" v="1305" actId="962"/>
          <ac:picMkLst>
            <pc:docMk/>
            <pc:sldMk cId="2098658562" sldId="2090650553"/>
            <ac:picMk id="4" creationId="{503BEC21-4BBC-7C76-AFC8-72769C592EEA}"/>
          </ac:picMkLst>
        </pc:picChg>
        <pc:picChg chg="add mod modCrop">
          <ac:chgData name="Kostas Leptokaropoulos" userId="1711f4c7-cc35-4eab-bce0-093cd0a99d7f" providerId="ADAL" clId="{025E004D-04F6-4BAF-978E-F12D5A90DDB6}" dt="2022-11-11T13:12:50.542" v="1279" actId="14100"/>
          <ac:picMkLst>
            <pc:docMk/>
            <pc:sldMk cId="2098658562" sldId="2090650553"/>
            <ac:picMk id="7" creationId="{E5A84181-9F32-D8BA-E499-AC2CC6B2374C}"/>
          </ac:picMkLst>
        </pc:picChg>
      </pc:sldChg>
      <pc:sldChg chg="del">
        <pc:chgData name="Kostas Leptokaropoulos" userId="1711f4c7-cc35-4eab-bce0-093cd0a99d7f" providerId="ADAL" clId="{025E004D-04F6-4BAF-978E-F12D5A90DDB6}" dt="2022-11-11T13:03:08.989" v="997" actId="47"/>
        <pc:sldMkLst>
          <pc:docMk/>
          <pc:sldMk cId="1741633811" sldId="2090650554"/>
        </pc:sldMkLst>
      </pc:sldChg>
      <pc:sldChg chg="addSp modSp mod modNotesTx">
        <pc:chgData name="Kostas Leptokaropoulos" userId="1711f4c7-cc35-4eab-bce0-093cd0a99d7f" providerId="ADAL" clId="{025E004D-04F6-4BAF-978E-F12D5A90DDB6}" dt="2022-11-15T11:09:39.049" v="6992" actId="20577"/>
        <pc:sldMkLst>
          <pc:docMk/>
          <pc:sldMk cId="1774698584" sldId="2090650557"/>
        </pc:sldMkLst>
        <pc:spChg chg="mod">
          <ac:chgData name="Kostas Leptokaropoulos" userId="1711f4c7-cc35-4eab-bce0-093cd0a99d7f" providerId="ADAL" clId="{025E004D-04F6-4BAF-978E-F12D5A90DDB6}" dt="2022-11-11T13:17:50.361" v="1327" actId="20577"/>
          <ac:spMkLst>
            <pc:docMk/>
            <pc:sldMk cId="1774698584" sldId="2090650557"/>
            <ac:spMk id="2" creationId="{4D1F389D-6B8D-67BB-7063-6293B8DE0DEC}"/>
          </ac:spMkLst>
        </pc:spChg>
        <pc:spChg chg="add mod">
          <ac:chgData name="Kostas Leptokaropoulos" userId="1711f4c7-cc35-4eab-bce0-093cd0a99d7f" providerId="ADAL" clId="{025E004D-04F6-4BAF-978E-F12D5A90DDB6}" dt="2022-11-11T13:20:32.633" v="1342" actId="20578"/>
          <ac:spMkLst>
            <pc:docMk/>
            <pc:sldMk cId="1774698584" sldId="2090650557"/>
            <ac:spMk id="9" creationId="{382B7D90-91C7-A9C5-6DCD-80C452331ACD}"/>
          </ac:spMkLst>
        </pc:spChg>
      </pc:sldChg>
      <pc:sldChg chg="modSp del mod">
        <pc:chgData name="Kostas Leptokaropoulos" userId="1711f4c7-cc35-4eab-bce0-093cd0a99d7f" providerId="ADAL" clId="{025E004D-04F6-4BAF-978E-F12D5A90DDB6}" dt="2022-11-11T10:47:45.063" v="166" actId="47"/>
        <pc:sldMkLst>
          <pc:docMk/>
          <pc:sldMk cId="3232351830" sldId="2090650559"/>
        </pc:sldMkLst>
        <pc:spChg chg="mod">
          <ac:chgData name="Kostas Leptokaropoulos" userId="1711f4c7-cc35-4eab-bce0-093cd0a99d7f" providerId="ADAL" clId="{025E004D-04F6-4BAF-978E-F12D5A90DDB6}" dt="2022-11-11T10:46:27.755" v="131" actId="27636"/>
          <ac:spMkLst>
            <pc:docMk/>
            <pc:sldMk cId="3232351830" sldId="2090650559"/>
            <ac:spMk id="4" creationId="{841AB56D-5392-4570-3B14-5A6871C2C4A8}"/>
          </ac:spMkLst>
        </pc:spChg>
      </pc:sldChg>
      <pc:sldChg chg="addSp delSp modSp mod modAnim">
        <pc:chgData name="Kostas Leptokaropoulos" userId="1711f4c7-cc35-4eab-bce0-093cd0a99d7f" providerId="ADAL" clId="{025E004D-04F6-4BAF-978E-F12D5A90DDB6}" dt="2022-11-14T10:41:23.780" v="3352"/>
        <pc:sldMkLst>
          <pc:docMk/>
          <pc:sldMk cId="2484260161" sldId="2090650560"/>
        </pc:sldMkLst>
        <pc:spChg chg="add del mod">
          <ac:chgData name="Kostas Leptokaropoulos" userId="1711f4c7-cc35-4eab-bce0-093cd0a99d7f" providerId="ADAL" clId="{025E004D-04F6-4BAF-978E-F12D5A90DDB6}" dt="2022-11-14T10:40:29.928" v="3349" actId="478"/>
          <ac:spMkLst>
            <pc:docMk/>
            <pc:sldMk cId="2484260161" sldId="2090650560"/>
            <ac:spMk id="3" creationId="{422021E7-5622-B432-7309-FB4DAD7475EE}"/>
          </ac:spMkLst>
        </pc:spChg>
        <pc:spChg chg="del">
          <ac:chgData name="Kostas Leptokaropoulos" userId="1711f4c7-cc35-4eab-bce0-093cd0a99d7f" providerId="ADAL" clId="{025E004D-04F6-4BAF-978E-F12D5A90DDB6}" dt="2022-11-11T10:47:58.073" v="167" actId="478"/>
          <ac:spMkLst>
            <pc:docMk/>
            <pc:sldMk cId="2484260161" sldId="2090650560"/>
            <ac:spMk id="3" creationId="{AB89B9E6-F9D9-EC24-9858-BA8364528A95}"/>
          </ac:spMkLst>
        </pc:spChg>
        <pc:spChg chg="mod">
          <ac:chgData name="Kostas Leptokaropoulos" userId="1711f4c7-cc35-4eab-bce0-093cd0a99d7f" providerId="ADAL" clId="{025E004D-04F6-4BAF-978E-F12D5A90DDB6}" dt="2022-11-14T10:40:07.519" v="3345" actId="1037"/>
          <ac:spMkLst>
            <pc:docMk/>
            <pc:sldMk cId="2484260161" sldId="2090650560"/>
            <ac:spMk id="4" creationId="{30BC471E-5A63-4E18-4FB0-4CAB7E3B5B0F}"/>
          </ac:spMkLst>
        </pc:spChg>
        <pc:spChg chg="mod">
          <ac:chgData name="Kostas Leptokaropoulos" userId="1711f4c7-cc35-4eab-bce0-093cd0a99d7f" providerId="ADAL" clId="{025E004D-04F6-4BAF-978E-F12D5A90DDB6}" dt="2022-11-14T10:40:22.422" v="3347" actId="108"/>
          <ac:spMkLst>
            <pc:docMk/>
            <pc:sldMk cId="2484260161" sldId="2090650560"/>
            <ac:spMk id="5" creationId="{86000613-43B0-3C1D-7F54-B8424C6F4921}"/>
          </ac:spMkLst>
        </pc:spChg>
        <pc:spChg chg="add mod">
          <ac:chgData name="Kostas Leptokaropoulos" userId="1711f4c7-cc35-4eab-bce0-093cd0a99d7f" providerId="ADAL" clId="{025E004D-04F6-4BAF-978E-F12D5A90DDB6}" dt="2022-11-11T10:48:00.280" v="170"/>
          <ac:spMkLst>
            <pc:docMk/>
            <pc:sldMk cId="2484260161" sldId="2090650560"/>
            <ac:spMk id="8" creationId="{113EF665-C3BC-1D28-4723-7C883235AEC6}"/>
          </ac:spMkLst>
        </pc:spChg>
        <pc:spChg chg="add del">
          <ac:chgData name="Kostas Leptokaropoulos" userId="1711f4c7-cc35-4eab-bce0-093cd0a99d7f" providerId="ADAL" clId="{025E004D-04F6-4BAF-978E-F12D5A90DDB6}" dt="2022-11-11T10:47:59.301" v="169" actId="22"/>
          <ac:spMkLst>
            <pc:docMk/>
            <pc:sldMk cId="2484260161" sldId="2090650560"/>
            <ac:spMk id="10" creationId="{A8142F71-DB1E-D813-4DCB-9DAE97B40DFD}"/>
          </ac:spMkLst>
        </pc:spChg>
        <pc:spChg chg="add del">
          <ac:chgData name="Kostas Leptokaropoulos" userId="1711f4c7-cc35-4eab-bce0-093cd0a99d7f" providerId="ADAL" clId="{025E004D-04F6-4BAF-978E-F12D5A90DDB6}" dt="2022-11-14T10:40:26.993" v="3348" actId="478"/>
          <ac:spMkLst>
            <pc:docMk/>
            <pc:sldMk cId="2484260161" sldId="2090650560"/>
            <ac:spMk id="10" creationId="{D2115F56-A5C6-E350-634A-11D4EE46DE8F}"/>
          </ac:spMkLst>
        </pc:spChg>
        <pc:spChg chg="add mod">
          <ac:chgData name="Kostas Leptokaropoulos" userId="1711f4c7-cc35-4eab-bce0-093cd0a99d7f" providerId="ADAL" clId="{025E004D-04F6-4BAF-978E-F12D5A90DDB6}" dt="2022-11-14T10:39:56.542" v="3328" actId="14100"/>
          <ac:spMkLst>
            <pc:docMk/>
            <pc:sldMk cId="2484260161" sldId="2090650560"/>
            <ac:spMk id="11" creationId="{638D14C8-7474-6F06-F12A-5499AB5B77E8}"/>
          </ac:spMkLst>
        </pc:spChg>
        <pc:picChg chg="add mod">
          <ac:chgData name="Kostas Leptokaropoulos" userId="1711f4c7-cc35-4eab-bce0-093cd0a99d7f" providerId="ADAL" clId="{025E004D-04F6-4BAF-978E-F12D5A90DDB6}" dt="2022-11-14T10:36:54.468" v="3172" actId="1037"/>
          <ac:picMkLst>
            <pc:docMk/>
            <pc:sldMk cId="2484260161" sldId="2090650560"/>
            <ac:picMk id="2" creationId="{20F1B6AE-2DAC-4669-528C-5F5BA2D45E5E}"/>
          </ac:picMkLst>
        </pc:picChg>
        <pc:picChg chg="mod">
          <ac:chgData name="Kostas Leptokaropoulos" userId="1711f4c7-cc35-4eab-bce0-093cd0a99d7f" providerId="ADAL" clId="{025E004D-04F6-4BAF-978E-F12D5A90DDB6}" dt="2022-11-14T10:38:20.886" v="3233" actId="1037"/>
          <ac:picMkLst>
            <pc:docMk/>
            <pc:sldMk cId="2484260161" sldId="2090650560"/>
            <ac:picMk id="6" creationId="{27E10381-01BF-E28E-DB80-FE8A0DF36069}"/>
          </ac:picMkLst>
        </pc:picChg>
        <pc:picChg chg="mod">
          <ac:chgData name="Kostas Leptokaropoulos" userId="1711f4c7-cc35-4eab-bce0-093cd0a99d7f" providerId="ADAL" clId="{025E004D-04F6-4BAF-978E-F12D5A90DDB6}" dt="2022-11-14T10:38:26.224" v="3239" actId="1037"/>
          <ac:picMkLst>
            <pc:docMk/>
            <pc:sldMk cId="2484260161" sldId="2090650560"/>
            <ac:picMk id="7" creationId="{B406DE0D-8777-991B-9620-2E498736A1AF}"/>
          </ac:picMkLst>
        </pc:picChg>
      </pc:sldChg>
      <pc:sldChg chg="addSp delSp modSp mod modAnim modNotesTx">
        <pc:chgData name="Kostas Leptokaropoulos" userId="1711f4c7-cc35-4eab-bce0-093cd0a99d7f" providerId="ADAL" clId="{025E004D-04F6-4BAF-978E-F12D5A90DDB6}" dt="2022-11-14T12:31:51.253" v="4144"/>
        <pc:sldMkLst>
          <pc:docMk/>
          <pc:sldMk cId="4240796731" sldId="2090650562"/>
        </pc:sldMkLst>
        <pc:spChg chg="mod">
          <ac:chgData name="Kostas Leptokaropoulos" userId="1711f4c7-cc35-4eab-bce0-093cd0a99d7f" providerId="ADAL" clId="{025E004D-04F6-4BAF-978E-F12D5A90DDB6}" dt="2022-11-11T11:49:12.606" v="827" actId="1076"/>
          <ac:spMkLst>
            <pc:docMk/>
            <pc:sldMk cId="4240796731" sldId="2090650562"/>
            <ac:spMk id="2" creationId="{BEBDD161-A48F-57BE-5845-6B710013CF05}"/>
          </ac:spMkLst>
        </pc:spChg>
        <pc:spChg chg="mod">
          <ac:chgData name="Kostas Leptokaropoulos" userId="1711f4c7-cc35-4eab-bce0-093cd0a99d7f" providerId="ADAL" clId="{025E004D-04F6-4BAF-978E-F12D5A90DDB6}" dt="2022-11-11T13:24:51.574" v="1367" actId="20577"/>
          <ac:spMkLst>
            <pc:docMk/>
            <pc:sldMk cId="4240796731" sldId="2090650562"/>
            <ac:spMk id="3" creationId="{49BD78F1-C485-1647-B019-3D88965417F2}"/>
          </ac:spMkLst>
        </pc:spChg>
        <pc:spChg chg="add mod">
          <ac:chgData name="Kostas Leptokaropoulos" userId="1711f4c7-cc35-4eab-bce0-093cd0a99d7f" providerId="ADAL" clId="{025E004D-04F6-4BAF-978E-F12D5A90DDB6}" dt="2022-11-14T12:27:31.456" v="4047" actId="1076"/>
          <ac:spMkLst>
            <pc:docMk/>
            <pc:sldMk cId="4240796731" sldId="2090650562"/>
            <ac:spMk id="4" creationId="{BD2A1EB1-31A1-3A7E-80B6-FF2CBC9F0FF2}"/>
          </ac:spMkLst>
        </pc:spChg>
        <pc:spChg chg="add mod">
          <ac:chgData name="Kostas Leptokaropoulos" userId="1711f4c7-cc35-4eab-bce0-093cd0a99d7f" providerId="ADAL" clId="{025E004D-04F6-4BAF-978E-F12D5A90DDB6}" dt="2022-11-14T12:30:36.335" v="4122" actId="14100"/>
          <ac:spMkLst>
            <pc:docMk/>
            <pc:sldMk cId="4240796731" sldId="2090650562"/>
            <ac:spMk id="7" creationId="{9AB2273B-1415-5A1E-E25A-8BEECCEEB830}"/>
          </ac:spMkLst>
        </pc:spChg>
        <pc:spChg chg="add del mod">
          <ac:chgData name="Kostas Leptokaropoulos" userId="1711f4c7-cc35-4eab-bce0-093cd0a99d7f" providerId="ADAL" clId="{025E004D-04F6-4BAF-978E-F12D5A90DDB6}" dt="2022-11-11T13:23:27.565" v="1356"/>
          <ac:spMkLst>
            <pc:docMk/>
            <pc:sldMk cId="4240796731" sldId="2090650562"/>
            <ac:spMk id="7" creationId="{C0C9A5A0-1721-FE65-3E76-3B274417A355}"/>
          </ac:spMkLst>
        </pc:spChg>
        <pc:picChg chg="add mod">
          <ac:chgData name="Kostas Leptokaropoulos" userId="1711f4c7-cc35-4eab-bce0-093cd0a99d7f" providerId="ADAL" clId="{025E004D-04F6-4BAF-978E-F12D5A90DDB6}" dt="2022-11-11T12:13:03.037" v="912" actId="14100"/>
          <ac:picMkLst>
            <pc:docMk/>
            <pc:sldMk cId="4240796731" sldId="2090650562"/>
            <ac:picMk id="6" creationId="{4C05DA02-C94D-80E5-8E2D-8E4EB00DB55F}"/>
          </ac:picMkLst>
        </pc:picChg>
        <pc:picChg chg="add del mod">
          <ac:chgData name="Kostas Leptokaropoulos" userId="1711f4c7-cc35-4eab-bce0-093cd0a99d7f" providerId="ADAL" clId="{025E004D-04F6-4BAF-978E-F12D5A90DDB6}" dt="2022-11-11T11:49:08.638" v="824"/>
          <ac:picMkLst>
            <pc:docMk/>
            <pc:sldMk cId="4240796731" sldId="2090650562"/>
            <ac:picMk id="2050" creationId="{69367226-9009-C99B-E313-1E7DE0A78E07}"/>
          </ac:picMkLst>
        </pc:picChg>
        <pc:picChg chg="add del mod">
          <ac:chgData name="Kostas Leptokaropoulos" userId="1711f4c7-cc35-4eab-bce0-093cd0a99d7f" providerId="ADAL" clId="{025E004D-04F6-4BAF-978E-F12D5A90DDB6}" dt="2022-11-11T12:12:47.992" v="897" actId="478"/>
          <ac:picMkLst>
            <pc:docMk/>
            <pc:sldMk cId="4240796731" sldId="2090650562"/>
            <ac:picMk id="2052" creationId="{8E586B1B-84A8-C5E3-9210-40216C34F4E6}"/>
          </ac:picMkLst>
        </pc:picChg>
      </pc:sldChg>
      <pc:sldChg chg="modNotesTx">
        <pc:chgData name="Kostas Leptokaropoulos" userId="1711f4c7-cc35-4eab-bce0-093cd0a99d7f" providerId="ADAL" clId="{025E004D-04F6-4BAF-978E-F12D5A90DDB6}" dt="2022-11-15T12:28:36.737" v="8522" actId="114"/>
        <pc:sldMkLst>
          <pc:docMk/>
          <pc:sldMk cId="1424161546" sldId="2090650563"/>
        </pc:sldMkLst>
      </pc:sldChg>
      <pc:sldChg chg="del">
        <pc:chgData name="Kostas Leptokaropoulos" userId="1711f4c7-cc35-4eab-bce0-093cd0a99d7f" providerId="ADAL" clId="{025E004D-04F6-4BAF-978E-F12D5A90DDB6}" dt="2022-11-11T13:35:04.931" v="1638" actId="47"/>
        <pc:sldMkLst>
          <pc:docMk/>
          <pc:sldMk cId="3917289149" sldId="2090650564"/>
        </pc:sldMkLst>
      </pc:sldChg>
      <pc:sldChg chg="del">
        <pc:chgData name="Kostas Leptokaropoulos" userId="1711f4c7-cc35-4eab-bce0-093cd0a99d7f" providerId="ADAL" clId="{025E004D-04F6-4BAF-978E-F12D5A90DDB6}" dt="2022-11-11T13:35:06.294" v="1639" actId="47"/>
        <pc:sldMkLst>
          <pc:docMk/>
          <pc:sldMk cId="2114931619" sldId="2090650565"/>
        </pc:sldMkLst>
      </pc:sldChg>
      <pc:sldChg chg="del">
        <pc:chgData name="Kostas Leptokaropoulos" userId="1711f4c7-cc35-4eab-bce0-093cd0a99d7f" providerId="ADAL" clId="{025E004D-04F6-4BAF-978E-F12D5A90DDB6}" dt="2022-11-11T13:35:07.029" v="1640" actId="47"/>
        <pc:sldMkLst>
          <pc:docMk/>
          <pc:sldMk cId="3583207197" sldId="2090650566"/>
        </pc:sldMkLst>
      </pc:sldChg>
      <pc:sldChg chg="del">
        <pc:chgData name="Kostas Leptokaropoulos" userId="1711f4c7-cc35-4eab-bce0-093cd0a99d7f" providerId="ADAL" clId="{025E004D-04F6-4BAF-978E-F12D5A90DDB6}" dt="2022-11-11T13:35:09.156" v="1641" actId="47"/>
        <pc:sldMkLst>
          <pc:docMk/>
          <pc:sldMk cId="1403691891" sldId="2090650567"/>
        </pc:sldMkLst>
      </pc:sldChg>
      <pc:sldChg chg="modSp mod ord">
        <pc:chgData name="Kostas Leptokaropoulos" userId="1711f4c7-cc35-4eab-bce0-093cd0a99d7f" providerId="ADAL" clId="{025E004D-04F6-4BAF-978E-F12D5A90DDB6}" dt="2022-11-14T14:36:13.784" v="5166"/>
        <pc:sldMkLst>
          <pc:docMk/>
          <pc:sldMk cId="1103810581" sldId="2090650569"/>
        </pc:sldMkLst>
        <pc:spChg chg="mod">
          <ac:chgData name="Kostas Leptokaropoulos" userId="1711f4c7-cc35-4eab-bce0-093cd0a99d7f" providerId="ADAL" clId="{025E004D-04F6-4BAF-978E-F12D5A90DDB6}" dt="2022-11-11T10:55:40.876" v="262" actId="1037"/>
          <ac:spMkLst>
            <pc:docMk/>
            <pc:sldMk cId="1103810581" sldId="2090650569"/>
            <ac:spMk id="10" creationId="{0B9493BC-7C46-4663-9C85-914BEA16A3F5}"/>
          </ac:spMkLst>
        </pc:spChg>
        <pc:spChg chg="mod">
          <ac:chgData name="Kostas Leptokaropoulos" userId="1711f4c7-cc35-4eab-bce0-093cd0a99d7f" providerId="ADAL" clId="{025E004D-04F6-4BAF-978E-F12D5A90DDB6}" dt="2022-11-11T10:55:28.342" v="255" actId="1038"/>
          <ac:spMkLst>
            <pc:docMk/>
            <pc:sldMk cId="1103810581" sldId="2090650569"/>
            <ac:spMk id="11" creationId="{E6E2B105-2533-4320-9E8C-6392B2305879}"/>
          </ac:spMkLst>
        </pc:spChg>
        <pc:picChg chg="mod">
          <ac:chgData name="Kostas Leptokaropoulos" userId="1711f4c7-cc35-4eab-bce0-093cd0a99d7f" providerId="ADAL" clId="{025E004D-04F6-4BAF-978E-F12D5A90DDB6}" dt="2022-11-11T10:55:20.650" v="250" actId="14100"/>
          <ac:picMkLst>
            <pc:docMk/>
            <pc:sldMk cId="1103810581" sldId="2090650569"/>
            <ac:picMk id="5" creationId="{47B62806-0C16-47A4-ACF7-963F6942486A}"/>
          </ac:picMkLst>
        </pc:picChg>
        <pc:picChg chg="mod">
          <ac:chgData name="Kostas Leptokaropoulos" userId="1711f4c7-cc35-4eab-bce0-093cd0a99d7f" providerId="ADAL" clId="{025E004D-04F6-4BAF-978E-F12D5A90DDB6}" dt="2022-11-11T10:55:35.270" v="257" actId="14100"/>
          <ac:picMkLst>
            <pc:docMk/>
            <pc:sldMk cId="1103810581" sldId="2090650569"/>
            <ac:picMk id="6" creationId="{D90FD81A-F91A-41BB-92BC-CC8658C39BAE}"/>
          </ac:picMkLst>
        </pc:picChg>
      </pc:sldChg>
      <pc:sldChg chg="modSp mod modAnim modNotesTx">
        <pc:chgData name="Kostas Leptokaropoulos" userId="1711f4c7-cc35-4eab-bce0-093cd0a99d7f" providerId="ADAL" clId="{025E004D-04F6-4BAF-978E-F12D5A90DDB6}" dt="2022-11-15T11:37:34.526" v="7747" actId="20577"/>
        <pc:sldMkLst>
          <pc:docMk/>
          <pc:sldMk cId="2775666133" sldId="2090650570"/>
        </pc:sldMkLst>
        <pc:spChg chg="mod">
          <ac:chgData name="Kostas Leptokaropoulos" userId="1711f4c7-cc35-4eab-bce0-093cd0a99d7f" providerId="ADAL" clId="{025E004D-04F6-4BAF-978E-F12D5A90DDB6}" dt="2022-11-15T09:49:20.734" v="6118" actId="20577"/>
          <ac:spMkLst>
            <pc:docMk/>
            <pc:sldMk cId="2775666133" sldId="2090650570"/>
            <ac:spMk id="8" creationId="{D3A2F6AB-16F7-E164-5DC0-DC41C9ADC9DA}"/>
          </ac:spMkLst>
        </pc:spChg>
        <pc:spChg chg="mod">
          <ac:chgData name="Kostas Leptokaropoulos" userId="1711f4c7-cc35-4eab-bce0-093cd0a99d7f" providerId="ADAL" clId="{025E004D-04F6-4BAF-978E-F12D5A90DDB6}" dt="2022-11-15T11:37:05.221" v="7720" actId="20577"/>
          <ac:spMkLst>
            <pc:docMk/>
            <pc:sldMk cId="2775666133" sldId="2090650570"/>
            <ac:spMk id="9" creationId="{11B3EFB8-F043-463D-6DA1-3FD5BA940D76}"/>
          </ac:spMkLst>
        </pc:spChg>
        <pc:picChg chg="mod">
          <ac:chgData name="Kostas Leptokaropoulos" userId="1711f4c7-cc35-4eab-bce0-093cd0a99d7f" providerId="ADAL" clId="{025E004D-04F6-4BAF-978E-F12D5A90DDB6}" dt="2022-11-14T13:40:51.795" v="4676" actId="1076"/>
          <ac:picMkLst>
            <pc:docMk/>
            <pc:sldMk cId="2775666133" sldId="2090650570"/>
            <ac:picMk id="10" creationId="{A5A7F8C3-2382-AEC8-E35A-CEC9CB8FAA30}"/>
          </ac:picMkLst>
        </pc:picChg>
        <pc:picChg chg="mod">
          <ac:chgData name="Kostas Leptokaropoulos" userId="1711f4c7-cc35-4eab-bce0-093cd0a99d7f" providerId="ADAL" clId="{025E004D-04F6-4BAF-978E-F12D5A90DDB6}" dt="2022-11-14T13:58:58.454" v="4866" actId="14861"/>
          <ac:picMkLst>
            <pc:docMk/>
            <pc:sldMk cId="2775666133" sldId="2090650570"/>
            <ac:picMk id="29" creationId="{FF421033-BF67-BCF0-0218-B983696C9D41}"/>
          </ac:picMkLst>
        </pc:picChg>
        <pc:picChg chg="mod">
          <ac:chgData name="Kostas Leptokaropoulos" userId="1711f4c7-cc35-4eab-bce0-093cd0a99d7f" providerId="ADAL" clId="{025E004D-04F6-4BAF-978E-F12D5A90DDB6}" dt="2022-11-14T13:58:49.617" v="4865" actId="14861"/>
          <ac:picMkLst>
            <pc:docMk/>
            <pc:sldMk cId="2775666133" sldId="2090650570"/>
            <ac:picMk id="30" creationId="{F2934B87-C7CD-2ED0-CAE8-36C4630B7DC1}"/>
          </ac:picMkLst>
        </pc:picChg>
      </pc:sldChg>
      <pc:sldChg chg="addSp modSp del mod modAnim">
        <pc:chgData name="Kostas Leptokaropoulos" userId="1711f4c7-cc35-4eab-bce0-093cd0a99d7f" providerId="ADAL" clId="{025E004D-04F6-4BAF-978E-F12D5A90DDB6}" dt="2022-11-11T13:30:49.338" v="1576" actId="47"/>
        <pc:sldMkLst>
          <pc:docMk/>
          <pc:sldMk cId="3552368159" sldId="2090650571"/>
        </pc:sldMkLst>
        <pc:spChg chg="add mod">
          <ac:chgData name="Kostas Leptokaropoulos" userId="1711f4c7-cc35-4eab-bce0-093cd0a99d7f" providerId="ADAL" clId="{025E004D-04F6-4BAF-978E-F12D5A90DDB6}" dt="2022-11-11T13:27:53.676" v="1544" actId="14100"/>
          <ac:spMkLst>
            <pc:docMk/>
            <pc:sldMk cId="3552368159" sldId="2090650571"/>
            <ac:spMk id="3" creationId="{46C158FF-3896-2F34-7BB7-96670E8FA1B1}"/>
          </ac:spMkLst>
        </pc:spChg>
      </pc:sldChg>
      <pc:sldChg chg="addSp delSp modSp mod modNotesTx">
        <pc:chgData name="Kostas Leptokaropoulos" userId="1711f4c7-cc35-4eab-bce0-093cd0a99d7f" providerId="ADAL" clId="{025E004D-04F6-4BAF-978E-F12D5A90DDB6}" dt="2022-11-15T11:04:13.600" v="6910" actId="20577"/>
        <pc:sldMkLst>
          <pc:docMk/>
          <pc:sldMk cId="2095336664" sldId="2090650572"/>
        </pc:sldMkLst>
        <pc:spChg chg="mod">
          <ac:chgData name="Kostas Leptokaropoulos" userId="1711f4c7-cc35-4eab-bce0-093cd0a99d7f" providerId="ADAL" clId="{025E004D-04F6-4BAF-978E-F12D5A90DDB6}" dt="2022-11-14T09:18:16.620" v="2704" actId="6549"/>
          <ac:spMkLst>
            <pc:docMk/>
            <pc:sldMk cId="2095336664" sldId="2090650572"/>
            <ac:spMk id="2" creationId="{B8D6B1BC-21BD-D775-283D-AC1AE9600836}"/>
          </ac:spMkLst>
        </pc:spChg>
        <pc:spChg chg="mod">
          <ac:chgData name="Kostas Leptokaropoulos" userId="1711f4c7-cc35-4eab-bce0-093cd0a99d7f" providerId="ADAL" clId="{025E004D-04F6-4BAF-978E-F12D5A90DDB6}" dt="2022-11-15T11:04:13.600" v="6910" actId="20577"/>
          <ac:spMkLst>
            <pc:docMk/>
            <pc:sldMk cId="2095336664" sldId="2090650572"/>
            <ac:spMk id="3" creationId="{34367F62-5A89-77B7-867C-59A3DB623CC5}"/>
          </ac:spMkLst>
        </pc:spChg>
        <pc:spChg chg="add del mod">
          <ac:chgData name="Kostas Leptokaropoulos" userId="1711f4c7-cc35-4eab-bce0-093cd0a99d7f" providerId="ADAL" clId="{025E004D-04F6-4BAF-978E-F12D5A90DDB6}" dt="2022-11-15T10:25:24.250" v="6544"/>
          <ac:spMkLst>
            <pc:docMk/>
            <pc:sldMk cId="2095336664" sldId="2090650572"/>
            <ac:spMk id="5" creationId="{FC758429-FA9C-DCCE-1754-B4F7FDF8407E}"/>
          </ac:spMkLst>
        </pc:spChg>
      </pc:sldChg>
      <pc:sldChg chg="addSp delSp modSp mod modNotesTx">
        <pc:chgData name="Kostas Leptokaropoulos" userId="1711f4c7-cc35-4eab-bce0-093cd0a99d7f" providerId="ADAL" clId="{025E004D-04F6-4BAF-978E-F12D5A90DDB6}" dt="2022-11-11T13:05:49.560" v="1052"/>
        <pc:sldMkLst>
          <pc:docMk/>
          <pc:sldMk cId="3789915327" sldId="2090650573"/>
        </pc:sldMkLst>
        <pc:spChg chg="mod">
          <ac:chgData name="Kostas Leptokaropoulos" userId="1711f4c7-cc35-4eab-bce0-093cd0a99d7f" providerId="ADAL" clId="{025E004D-04F6-4BAF-978E-F12D5A90DDB6}" dt="2022-11-11T12:59:43.742" v="980" actId="20577"/>
          <ac:spMkLst>
            <pc:docMk/>
            <pc:sldMk cId="3789915327" sldId="2090650573"/>
            <ac:spMk id="2" creationId="{B8D6B1BC-21BD-D775-283D-AC1AE9600836}"/>
          </ac:spMkLst>
        </pc:spChg>
        <pc:spChg chg="del mod">
          <ac:chgData name="Kostas Leptokaropoulos" userId="1711f4c7-cc35-4eab-bce0-093cd0a99d7f" providerId="ADAL" clId="{025E004D-04F6-4BAF-978E-F12D5A90DDB6}" dt="2022-11-11T13:01:07.289" v="990" actId="478"/>
          <ac:spMkLst>
            <pc:docMk/>
            <pc:sldMk cId="3789915327" sldId="2090650573"/>
            <ac:spMk id="3" creationId="{34367F62-5A89-77B7-867C-59A3DB623CC5}"/>
          </ac:spMkLst>
        </pc:spChg>
        <pc:spChg chg="add del mod">
          <ac:chgData name="Kostas Leptokaropoulos" userId="1711f4c7-cc35-4eab-bce0-093cd0a99d7f" providerId="ADAL" clId="{025E004D-04F6-4BAF-978E-F12D5A90DDB6}" dt="2022-11-11T13:01:09.532" v="991" actId="478"/>
          <ac:spMkLst>
            <pc:docMk/>
            <pc:sldMk cId="3789915327" sldId="2090650573"/>
            <ac:spMk id="5" creationId="{A39D6390-2013-1631-DD36-05119316ACC3}"/>
          </ac:spMkLst>
        </pc:spChg>
        <pc:picChg chg="add mod modCrop">
          <ac:chgData name="Kostas Leptokaropoulos" userId="1711f4c7-cc35-4eab-bce0-093cd0a99d7f" providerId="ADAL" clId="{025E004D-04F6-4BAF-978E-F12D5A90DDB6}" dt="2022-11-11T13:01:37.976" v="996" actId="14100"/>
          <ac:picMkLst>
            <pc:docMk/>
            <pc:sldMk cId="3789915327" sldId="2090650573"/>
            <ac:picMk id="7" creationId="{67660EED-8E18-0F4D-1D6B-7711A1092C58}"/>
          </ac:picMkLst>
        </pc:picChg>
      </pc:sldChg>
      <pc:sldChg chg="ord modNotesTx">
        <pc:chgData name="Kostas Leptokaropoulos" userId="1711f4c7-cc35-4eab-bce0-093cd0a99d7f" providerId="ADAL" clId="{025E004D-04F6-4BAF-978E-F12D5A90DDB6}" dt="2022-11-11T13:34:07.922" v="1603"/>
        <pc:sldMkLst>
          <pc:docMk/>
          <pc:sldMk cId="3100636785" sldId="2090650575"/>
        </pc:sldMkLst>
      </pc:sldChg>
      <pc:sldChg chg="del">
        <pc:chgData name="Kostas Leptokaropoulos" userId="1711f4c7-cc35-4eab-bce0-093cd0a99d7f" providerId="ADAL" clId="{025E004D-04F6-4BAF-978E-F12D5A90DDB6}" dt="2022-11-11T13:22:33.707" v="1347" actId="47"/>
        <pc:sldMkLst>
          <pc:docMk/>
          <pc:sldMk cId="2775479102" sldId="2090650576"/>
        </pc:sldMkLst>
      </pc:sldChg>
      <pc:sldChg chg="addSp delSp modSp mod modAnim modNotesTx">
        <pc:chgData name="Kostas Leptokaropoulos" userId="1711f4c7-cc35-4eab-bce0-093cd0a99d7f" providerId="ADAL" clId="{025E004D-04F6-4BAF-978E-F12D5A90DDB6}" dt="2022-11-15T11:35:14.175" v="7695" actId="6549"/>
        <pc:sldMkLst>
          <pc:docMk/>
          <pc:sldMk cId="24678724" sldId="2090650578"/>
        </pc:sldMkLst>
        <pc:spChg chg="add mod">
          <ac:chgData name="Kostas Leptokaropoulos" userId="1711f4c7-cc35-4eab-bce0-093cd0a99d7f" providerId="ADAL" clId="{025E004D-04F6-4BAF-978E-F12D5A90DDB6}" dt="2022-11-11T13:28:35.319" v="1546" actId="1076"/>
          <ac:spMkLst>
            <pc:docMk/>
            <pc:sldMk cId="24678724" sldId="2090650578"/>
            <ac:spMk id="2" creationId="{78BEDB26-316A-7E3A-CFD9-7C50383CC1A2}"/>
          </ac:spMkLst>
        </pc:spChg>
        <pc:spChg chg="add del mod">
          <ac:chgData name="Kostas Leptokaropoulos" userId="1711f4c7-cc35-4eab-bce0-093cd0a99d7f" providerId="ADAL" clId="{025E004D-04F6-4BAF-978E-F12D5A90DDB6}" dt="2022-11-11T13:29:44.528" v="1549" actId="478"/>
          <ac:spMkLst>
            <pc:docMk/>
            <pc:sldMk cId="24678724" sldId="2090650578"/>
            <ac:spMk id="5" creationId="{C78B8C64-FDC6-5389-2B78-9B2AB6E55D30}"/>
          </ac:spMkLst>
        </pc:spChg>
      </pc:sldChg>
      <pc:sldChg chg="addSp delSp modSp new mod modAnim modNotesTx">
        <pc:chgData name="Kostas Leptokaropoulos" userId="1711f4c7-cc35-4eab-bce0-093cd0a99d7f" providerId="ADAL" clId="{025E004D-04F6-4BAF-978E-F12D5A90DDB6}" dt="2022-11-15T10:13:38.943" v="6452" actId="20577"/>
        <pc:sldMkLst>
          <pc:docMk/>
          <pc:sldMk cId="3467176696" sldId="2090650581"/>
        </pc:sldMkLst>
        <pc:spChg chg="add mod">
          <ac:chgData name="Kostas Leptokaropoulos" userId="1711f4c7-cc35-4eab-bce0-093cd0a99d7f" providerId="ADAL" clId="{025E004D-04F6-4BAF-978E-F12D5A90DDB6}" dt="2022-11-14T12:58:21.033" v="4182" actId="1035"/>
          <ac:spMkLst>
            <pc:docMk/>
            <pc:sldMk cId="3467176696" sldId="2090650581"/>
            <ac:spMk id="2" creationId="{06939105-F3F4-9BC3-4EFB-45B84DE82308}"/>
          </ac:spMkLst>
        </pc:spChg>
        <pc:spChg chg="del mod">
          <ac:chgData name="Kostas Leptokaropoulos" userId="1711f4c7-cc35-4eab-bce0-093cd0a99d7f" providerId="ADAL" clId="{025E004D-04F6-4BAF-978E-F12D5A90DDB6}" dt="2022-11-11T11:03:54.011" v="462" actId="21"/>
          <ac:spMkLst>
            <pc:docMk/>
            <pc:sldMk cId="3467176696" sldId="2090650581"/>
            <ac:spMk id="2" creationId="{67E0AE2A-F644-54E4-B586-F55DF6CCDACA}"/>
          </ac:spMkLst>
        </pc:spChg>
        <pc:spChg chg="add mod">
          <ac:chgData name="Kostas Leptokaropoulos" userId="1711f4c7-cc35-4eab-bce0-093cd0a99d7f" providerId="ADAL" clId="{025E004D-04F6-4BAF-978E-F12D5A90DDB6}" dt="2022-11-11T11:04:00.106" v="463" actId="1076"/>
          <ac:spMkLst>
            <pc:docMk/>
            <pc:sldMk cId="3467176696" sldId="2090650581"/>
            <ac:spMk id="3" creationId="{E816A7F4-0263-BF43-112B-1E00A532DDE9}"/>
          </ac:spMkLst>
        </pc:spChg>
        <pc:spChg chg="add mod">
          <ac:chgData name="Kostas Leptokaropoulos" userId="1711f4c7-cc35-4eab-bce0-093cd0a99d7f" providerId="ADAL" clId="{025E004D-04F6-4BAF-978E-F12D5A90DDB6}" dt="2022-11-14T12:57:44.180" v="4153" actId="14100"/>
          <ac:spMkLst>
            <pc:docMk/>
            <pc:sldMk cId="3467176696" sldId="2090650581"/>
            <ac:spMk id="4" creationId="{176DACC2-CB55-535E-E9FF-BE42B730F6D9}"/>
          </ac:spMkLst>
        </pc:spChg>
        <pc:spChg chg="add mod">
          <ac:chgData name="Kostas Leptokaropoulos" userId="1711f4c7-cc35-4eab-bce0-093cd0a99d7f" providerId="ADAL" clId="{025E004D-04F6-4BAF-978E-F12D5A90DDB6}" dt="2022-11-11T11:04:19.782" v="474" actId="403"/>
          <ac:spMkLst>
            <pc:docMk/>
            <pc:sldMk cId="3467176696" sldId="2090650581"/>
            <ac:spMk id="5" creationId="{ABBBEFFC-3AA1-63C9-7F29-1DC59AAF473C}"/>
          </ac:spMkLst>
        </pc:spChg>
        <pc:picChg chg="add mod">
          <ac:chgData name="Kostas Leptokaropoulos" userId="1711f4c7-cc35-4eab-bce0-093cd0a99d7f" providerId="ADAL" clId="{025E004D-04F6-4BAF-978E-F12D5A90DDB6}" dt="2022-11-14T12:58:22.801" v="4183" actId="1035"/>
          <ac:picMkLst>
            <pc:docMk/>
            <pc:sldMk cId="3467176696" sldId="2090650581"/>
            <ac:picMk id="6" creationId="{808C3326-69F7-929D-7BC8-952D4B279E3F}"/>
          </ac:picMkLst>
        </pc:picChg>
        <pc:picChg chg="add mod">
          <ac:chgData name="Kostas Leptokaropoulos" userId="1711f4c7-cc35-4eab-bce0-093cd0a99d7f" providerId="ADAL" clId="{025E004D-04F6-4BAF-978E-F12D5A90DDB6}" dt="2022-11-14T12:58:13.956" v="4176" actId="1035"/>
          <ac:picMkLst>
            <pc:docMk/>
            <pc:sldMk cId="3467176696" sldId="2090650581"/>
            <ac:picMk id="7" creationId="{EC8679F5-E161-812E-7A54-8A6037D95CEA}"/>
          </ac:picMkLst>
        </pc:picChg>
      </pc:sldChg>
      <pc:sldChg chg="addSp modSp new mod modAnim modNotesTx">
        <pc:chgData name="Kostas Leptokaropoulos" userId="1711f4c7-cc35-4eab-bce0-093cd0a99d7f" providerId="ADAL" clId="{025E004D-04F6-4BAF-978E-F12D5A90DDB6}" dt="2022-11-14T14:28:45.900" v="5106"/>
        <pc:sldMkLst>
          <pc:docMk/>
          <pc:sldMk cId="3220447473" sldId="2090650582"/>
        </pc:sldMkLst>
        <pc:spChg chg="mod">
          <ac:chgData name="Kostas Leptokaropoulos" userId="1711f4c7-cc35-4eab-bce0-093cd0a99d7f" providerId="ADAL" clId="{025E004D-04F6-4BAF-978E-F12D5A90DDB6}" dt="2022-11-11T11:06:20.522" v="487"/>
          <ac:spMkLst>
            <pc:docMk/>
            <pc:sldMk cId="3220447473" sldId="2090650582"/>
            <ac:spMk id="2" creationId="{9E02F567-72BD-BFD6-822D-2B3016326B8D}"/>
          </ac:spMkLst>
        </pc:spChg>
        <pc:spChg chg="add mod">
          <ac:chgData name="Kostas Leptokaropoulos" userId="1711f4c7-cc35-4eab-bce0-093cd0a99d7f" providerId="ADAL" clId="{025E004D-04F6-4BAF-978E-F12D5A90DDB6}" dt="2022-11-11T11:06:19.595" v="486" actId="21"/>
          <ac:spMkLst>
            <pc:docMk/>
            <pc:sldMk cId="3220447473" sldId="2090650582"/>
            <ac:spMk id="3" creationId="{7B2F57AF-C059-3217-18B4-14BE878679F9}"/>
          </ac:spMkLst>
        </pc:spChg>
        <pc:spChg chg="add mod">
          <ac:chgData name="Kostas Leptokaropoulos" userId="1711f4c7-cc35-4eab-bce0-093cd0a99d7f" providerId="ADAL" clId="{025E004D-04F6-4BAF-978E-F12D5A90DDB6}" dt="2022-11-11T11:08:55.990" v="542" actId="1035"/>
          <ac:spMkLst>
            <pc:docMk/>
            <pc:sldMk cId="3220447473" sldId="2090650582"/>
            <ac:spMk id="4" creationId="{5C630F4E-1A67-798C-D073-9A8A8C93A3C3}"/>
          </ac:spMkLst>
        </pc:spChg>
        <pc:spChg chg="add mod">
          <ac:chgData name="Kostas Leptokaropoulos" userId="1711f4c7-cc35-4eab-bce0-093cd0a99d7f" providerId="ADAL" clId="{025E004D-04F6-4BAF-978E-F12D5A90DDB6}" dt="2022-11-11T11:06:14.516" v="485" actId="1076"/>
          <ac:spMkLst>
            <pc:docMk/>
            <pc:sldMk cId="3220447473" sldId="2090650582"/>
            <ac:spMk id="5" creationId="{AC31739B-A62A-9FA5-F3C2-18688CBE5522}"/>
          </ac:spMkLst>
        </pc:spChg>
        <pc:spChg chg="add mod">
          <ac:chgData name="Kostas Leptokaropoulos" userId="1711f4c7-cc35-4eab-bce0-093cd0a99d7f" providerId="ADAL" clId="{025E004D-04F6-4BAF-978E-F12D5A90DDB6}" dt="2022-11-11T11:09:24.222" v="550" actId="14100"/>
          <ac:spMkLst>
            <pc:docMk/>
            <pc:sldMk cId="3220447473" sldId="2090650582"/>
            <ac:spMk id="8" creationId="{801D7360-3BFF-19C2-0F5E-90330E6CB8B8}"/>
          </ac:spMkLst>
        </pc:spChg>
        <pc:picChg chg="add mod">
          <ac:chgData name="Kostas Leptokaropoulos" userId="1711f4c7-cc35-4eab-bce0-093cd0a99d7f" providerId="ADAL" clId="{025E004D-04F6-4BAF-978E-F12D5A90DDB6}" dt="2022-11-11T11:09:06.970" v="545" actId="14100"/>
          <ac:picMkLst>
            <pc:docMk/>
            <pc:sldMk cId="3220447473" sldId="2090650582"/>
            <ac:picMk id="6" creationId="{69154C2D-A71C-09A7-1CDB-E9202EFCE44A}"/>
          </ac:picMkLst>
        </pc:picChg>
      </pc:sldChg>
      <pc:sldChg chg="addSp delSp modSp new mod modAnim modNotes modNotesTx">
        <pc:chgData name="Kostas Leptokaropoulos" userId="1711f4c7-cc35-4eab-bce0-093cd0a99d7f" providerId="ADAL" clId="{025E004D-04F6-4BAF-978E-F12D5A90DDB6}" dt="2022-11-15T12:08:26.729" v="8313" actId="113"/>
        <pc:sldMkLst>
          <pc:docMk/>
          <pc:sldMk cId="156738582" sldId="2090650583"/>
        </pc:sldMkLst>
        <pc:spChg chg="mod">
          <ac:chgData name="Kostas Leptokaropoulos" userId="1711f4c7-cc35-4eab-bce0-093cd0a99d7f" providerId="ADAL" clId="{025E004D-04F6-4BAF-978E-F12D5A90DDB6}" dt="2022-11-11T11:12:28.508" v="561"/>
          <ac:spMkLst>
            <pc:docMk/>
            <pc:sldMk cId="156738582" sldId="2090650583"/>
            <ac:spMk id="2" creationId="{2CD69A9D-6061-78A3-213E-3CAE33CBF5FA}"/>
          </ac:spMkLst>
        </pc:spChg>
        <pc:spChg chg="del">
          <ac:chgData name="Kostas Leptokaropoulos" userId="1711f4c7-cc35-4eab-bce0-093cd0a99d7f" providerId="ADAL" clId="{025E004D-04F6-4BAF-978E-F12D5A90DDB6}" dt="2022-11-11T11:12:46.919" v="566" actId="478"/>
          <ac:spMkLst>
            <pc:docMk/>
            <pc:sldMk cId="156738582" sldId="2090650583"/>
            <ac:spMk id="3" creationId="{0241DBAE-8702-5533-51A6-3BD269D734D0}"/>
          </ac:spMkLst>
        </pc:spChg>
        <pc:spChg chg="add mod">
          <ac:chgData name="Kostas Leptokaropoulos" userId="1711f4c7-cc35-4eab-bce0-093cd0a99d7f" providerId="ADAL" clId="{025E004D-04F6-4BAF-978E-F12D5A90DDB6}" dt="2022-11-14T08:50:41.321" v="2565" actId="692"/>
          <ac:spMkLst>
            <pc:docMk/>
            <pc:sldMk cId="156738582" sldId="2090650583"/>
            <ac:spMk id="4" creationId="{E6E0CABC-8AA6-6D60-7352-7B0C19E9CE0D}"/>
          </ac:spMkLst>
        </pc:spChg>
        <pc:spChg chg="add mod">
          <ac:chgData name="Kostas Leptokaropoulos" userId="1711f4c7-cc35-4eab-bce0-093cd0a99d7f" providerId="ADAL" clId="{025E004D-04F6-4BAF-978E-F12D5A90DDB6}" dt="2022-11-11T11:12:14.764" v="554" actId="21"/>
          <ac:spMkLst>
            <pc:docMk/>
            <pc:sldMk cId="156738582" sldId="2090650583"/>
            <ac:spMk id="5" creationId="{667FE771-1FFB-30DB-30EE-68364CC57B6A}"/>
          </ac:spMkLst>
        </pc:spChg>
        <pc:spChg chg="add mod">
          <ac:chgData name="Kostas Leptokaropoulos" userId="1711f4c7-cc35-4eab-bce0-093cd0a99d7f" providerId="ADAL" clId="{025E004D-04F6-4BAF-978E-F12D5A90DDB6}" dt="2022-11-14T11:53:55.948" v="3962" actId="20577"/>
          <ac:spMkLst>
            <pc:docMk/>
            <pc:sldMk cId="156738582" sldId="2090650583"/>
            <ac:spMk id="6" creationId="{C6258C56-4EA8-F03C-ABCD-0CF91CA8D739}"/>
          </ac:spMkLst>
        </pc:spChg>
        <pc:spChg chg="add mod ord">
          <ac:chgData name="Kostas Leptokaropoulos" userId="1711f4c7-cc35-4eab-bce0-093cd0a99d7f" providerId="ADAL" clId="{025E004D-04F6-4BAF-978E-F12D5A90DDB6}" dt="2022-11-14T09:04:57.889" v="2646" actId="167"/>
          <ac:spMkLst>
            <pc:docMk/>
            <pc:sldMk cId="156738582" sldId="2090650583"/>
            <ac:spMk id="7" creationId="{B0498695-645D-3FE0-8E06-7B96F2019F76}"/>
          </ac:spMkLst>
        </pc:spChg>
        <pc:spChg chg="add del mod ord">
          <ac:chgData name="Kostas Leptokaropoulos" userId="1711f4c7-cc35-4eab-bce0-093cd0a99d7f" providerId="ADAL" clId="{025E004D-04F6-4BAF-978E-F12D5A90DDB6}" dt="2022-11-11T11:15:41.223" v="623" actId="478"/>
          <ac:spMkLst>
            <pc:docMk/>
            <pc:sldMk cId="156738582" sldId="2090650583"/>
            <ac:spMk id="8" creationId="{2593970B-4799-90CC-FD5D-A8E0774652E7}"/>
          </ac:spMkLst>
        </pc:spChg>
        <pc:picChg chg="add mod">
          <ac:chgData name="Kostas Leptokaropoulos" userId="1711f4c7-cc35-4eab-bce0-093cd0a99d7f" providerId="ADAL" clId="{025E004D-04F6-4BAF-978E-F12D5A90DDB6}" dt="2022-11-15T10:58:47.658" v="6868" actId="1076"/>
          <ac:picMkLst>
            <pc:docMk/>
            <pc:sldMk cId="156738582" sldId="2090650583"/>
            <ac:picMk id="3" creationId="{79AA7E3B-3443-36E7-BAD6-56A70B18A67F}"/>
          </ac:picMkLst>
        </pc:picChg>
        <pc:picChg chg="add del mod ord">
          <ac:chgData name="Kostas Leptokaropoulos" userId="1711f4c7-cc35-4eab-bce0-093cd0a99d7f" providerId="ADAL" clId="{025E004D-04F6-4BAF-978E-F12D5A90DDB6}" dt="2022-11-11T11:14:10.584" v="604" actId="478"/>
          <ac:picMkLst>
            <pc:docMk/>
            <pc:sldMk cId="156738582" sldId="2090650583"/>
            <ac:picMk id="4" creationId="{D10351E3-B2F9-1BD5-B4E4-FA492BFE7214}"/>
          </ac:picMkLst>
        </pc:picChg>
        <pc:picChg chg="add mod">
          <ac:chgData name="Kostas Leptokaropoulos" userId="1711f4c7-cc35-4eab-bce0-093cd0a99d7f" providerId="ADAL" clId="{025E004D-04F6-4BAF-978E-F12D5A90DDB6}" dt="2022-11-14T08:49:16.467" v="2532" actId="1076"/>
          <ac:picMkLst>
            <pc:docMk/>
            <pc:sldMk cId="156738582" sldId="2090650583"/>
            <ac:picMk id="1026" creationId="{8093992B-4A9E-98B3-3676-D654D4D954A8}"/>
          </ac:picMkLst>
        </pc:picChg>
        <pc:picChg chg="add del mod">
          <ac:chgData name="Kostas Leptokaropoulos" userId="1711f4c7-cc35-4eab-bce0-093cd0a99d7f" providerId="ADAL" clId="{025E004D-04F6-4BAF-978E-F12D5A90DDB6}" dt="2022-11-14T09:15:59.641" v="2678" actId="21"/>
          <ac:picMkLst>
            <pc:docMk/>
            <pc:sldMk cId="156738582" sldId="2090650583"/>
            <ac:picMk id="1028" creationId="{CF9E3FEE-EBC9-922D-6938-F8334574B4BF}"/>
          </ac:picMkLst>
        </pc:picChg>
      </pc:sldChg>
      <pc:sldChg chg="addSp delSp modSp new del mod">
        <pc:chgData name="Kostas Leptokaropoulos" userId="1711f4c7-cc35-4eab-bce0-093cd0a99d7f" providerId="ADAL" clId="{025E004D-04F6-4BAF-978E-F12D5A90DDB6}" dt="2022-11-14T09:17:14.275" v="2682" actId="47"/>
        <pc:sldMkLst>
          <pc:docMk/>
          <pc:sldMk cId="1268739570" sldId="2090650584"/>
        </pc:sldMkLst>
        <pc:spChg chg="del">
          <ac:chgData name="Kostas Leptokaropoulos" userId="1711f4c7-cc35-4eab-bce0-093cd0a99d7f" providerId="ADAL" clId="{025E004D-04F6-4BAF-978E-F12D5A90DDB6}" dt="2022-11-14T09:16:05.090" v="2680" actId="478"/>
          <ac:spMkLst>
            <pc:docMk/>
            <pc:sldMk cId="1268739570" sldId="2090650584"/>
            <ac:spMk id="3" creationId="{2F8C91D7-E572-5BDF-D4C5-223371671576}"/>
          </ac:spMkLst>
        </pc:spChg>
        <pc:picChg chg="add mod">
          <ac:chgData name="Kostas Leptokaropoulos" userId="1711f4c7-cc35-4eab-bce0-093cd0a99d7f" providerId="ADAL" clId="{025E004D-04F6-4BAF-978E-F12D5A90DDB6}" dt="2022-11-14T09:16:06.339" v="2681"/>
          <ac:picMkLst>
            <pc:docMk/>
            <pc:sldMk cId="1268739570" sldId="2090650584"/>
            <ac:picMk id="4" creationId="{3BAC78CD-A700-A7C2-3C9A-474DFC34C2A9}"/>
          </ac:picMkLst>
        </pc:picChg>
      </pc:sldChg>
      <pc:sldChg chg="new del">
        <pc:chgData name="Kostas Leptokaropoulos" userId="1711f4c7-cc35-4eab-bce0-093cd0a99d7f" providerId="ADAL" clId="{025E004D-04F6-4BAF-978E-F12D5A90DDB6}" dt="2022-11-11T13:22:31.610" v="1345" actId="47"/>
        <pc:sldMkLst>
          <pc:docMk/>
          <pc:sldMk cId="1421355359" sldId="2090650584"/>
        </pc:sldMkLst>
      </pc:sldChg>
      <pc:sldMasterChg chg="delSldLayout">
        <pc:chgData name="Kostas Leptokaropoulos" userId="1711f4c7-cc35-4eab-bce0-093cd0a99d7f" providerId="ADAL" clId="{025E004D-04F6-4BAF-978E-F12D5A90DDB6}" dt="2022-11-11T11:14:36.571" v="618" actId="47"/>
        <pc:sldMasterMkLst>
          <pc:docMk/>
          <pc:sldMasterMk cId="0" sldId="2147483648"/>
        </pc:sldMasterMkLst>
        <pc:sldLayoutChg chg="del">
          <pc:chgData name="Kostas Leptokaropoulos" userId="1711f4c7-cc35-4eab-bce0-093cd0a99d7f" providerId="ADAL" clId="{025E004D-04F6-4BAF-978E-F12D5A90DDB6}" dt="2022-11-11T11:14:36.571" v="618" actId="47"/>
          <pc:sldLayoutMkLst>
            <pc:docMk/>
            <pc:sldMasterMk cId="0" sldId="2147483648"/>
            <pc:sldLayoutMk cId="3778751881" sldId="2147483665"/>
          </pc:sldLayoutMkLst>
        </pc:sldLayoutChg>
      </pc:sldMasterChg>
    </pc:docChg>
  </pc:docChgLst>
  <pc:docChgLst>
    <pc:chgData name="Kostas Leptokaropoulos" userId="1711f4c7-cc35-4eab-bce0-093cd0a99d7f" providerId="ADAL" clId="{124AEF65-A160-4562-B90C-B03A4D8D2D61}"/>
    <pc:docChg chg="undo custSel addSld delSld modSld sldOrd">
      <pc:chgData name="Kostas Leptokaropoulos" userId="1711f4c7-cc35-4eab-bce0-093cd0a99d7f" providerId="ADAL" clId="{124AEF65-A160-4562-B90C-B03A4D8D2D61}" dt="2024-04-30T12:27:26.454" v="3252"/>
      <pc:docMkLst>
        <pc:docMk/>
      </pc:docMkLst>
      <pc:sldChg chg="addSp delSp modSp mod modNotesTx">
        <pc:chgData name="Kostas Leptokaropoulos" userId="1711f4c7-cc35-4eab-bce0-093cd0a99d7f" providerId="ADAL" clId="{124AEF65-A160-4562-B90C-B03A4D8D2D61}" dt="2024-04-30T12:14:25.345" v="3161" actId="20577"/>
        <pc:sldMkLst>
          <pc:docMk/>
          <pc:sldMk cId="0" sldId="256"/>
        </pc:sldMkLst>
        <pc:spChg chg="mod">
          <ac:chgData name="Kostas Leptokaropoulos" userId="1711f4c7-cc35-4eab-bce0-093cd0a99d7f" providerId="ADAL" clId="{124AEF65-A160-4562-B90C-B03A4D8D2D61}" dt="2024-04-30T08:55:01.735" v="2270" actId="14100"/>
          <ac:spMkLst>
            <pc:docMk/>
            <pc:sldMk cId="0" sldId="256"/>
            <ac:spMk id="2" creationId="{00000000-0000-0000-0000-000000000000}"/>
          </ac:spMkLst>
        </pc:spChg>
        <pc:spChg chg="mod">
          <ac:chgData name="Kostas Leptokaropoulos" userId="1711f4c7-cc35-4eab-bce0-093cd0a99d7f" providerId="ADAL" clId="{124AEF65-A160-4562-B90C-B03A4D8D2D61}" dt="2024-04-29T09:49:13.979" v="16" actId="20577"/>
          <ac:spMkLst>
            <pc:docMk/>
            <pc:sldMk cId="0" sldId="256"/>
            <ac:spMk id="3" creationId="{00000000-0000-0000-0000-000000000000}"/>
          </ac:spMkLst>
        </pc:spChg>
        <pc:spChg chg="del">
          <ac:chgData name="Kostas Leptokaropoulos" userId="1711f4c7-cc35-4eab-bce0-093cd0a99d7f" providerId="ADAL" clId="{124AEF65-A160-4562-B90C-B03A4D8D2D61}" dt="2024-04-29T09:49:17.386" v="17" actId="478"/>
          <ac:spMkLst>
            <pc:docMk/>
            <pc:sldMk cId="0" sldId="256"/>
            <ac:spMk id="6" creationId="{3D498050-F31E-D8B2-BF85-9303D6F6F1B8}"/>
          </ac:spMkLst>
        </pc:spChg>
        <pc:spChg chg="mod">
          <ac:chgData name="Kostas Leptokaropoulos" userId="1711f4c7-cc35-4eab-bce0-093cd0a99d7f" providerId="ADAL" clId="{124AEF65-A160-4562-B90C-B03A4D8D2D61}" dt="2024-04-30T11:18:24.783" v="2866" actId="14100"/>
          <ac:spMkLst>
            <pc:docMk/>
            <pc:sldMk cId="0" sldId="256"/>
            <ac:spMk id="8" creationId="{CAA5D6C0-1E11-8BC2-F81B-80BFACDB7701}"/>
          </ac:spMkLst>
        </pc:spChg>
        <pc:picChg chg="add del mod">
          <ac:chgData name="Kostas Leptokaropoulos" userId="1711f4c7-cc35-4eab-bce0-093cd0a99d7f" providerId="ADAL" clId="{124AEF65-A160-4562-B90C-B03A4D8D2D61}" dt="2024-04-30T08:55:24.283" v="2272" actId="478"/>
          <ac:picMkLst>
            <pc:docMk/>
            <pc:sldMk cId="0" sldId="256"/>
            <ac:picMk id="5" creationId="{B4742DF4-6A52-8B49-2FE4-92FE5F5D7BC8}"/>
          </ac:picMkLst>
        </pc:picChg>
        <pc:picChg chg="del">
          <ac:chgData name="Kostas Leptokaropoulos" userId="1711f4c7-cc35-4eab-bce0-093cd0a99d7f" providerId="ADAL" clId="{124AEF65-A160-4562-B90C-B03A4D8D2D61}" dt="2024-04-29T09:49:06.519" v="10" actId="478"/>
          <ac:picMkLst>
            <pc:docMk/>
            <pc:sldMk cId="0" sldId="256"/>
            <ac:picMk id="7" creationId="{69FD970F-A0EE-B974-92B8-AF3813E3B4FA}"/>
          </ac:picMkLst>
        </pc:picChg>
        <pc:picChg chg="add mod">
          <ac:chgData name="Kostas Leptokaropoulos" userId="1711f4c7-cc35-4eab-bce0-093cd0a99d7f" providerId="ADAL" clId="{124AEF65-A160-4562-B90C-B03A4D8D2D61}" dt="2024-04-30T08:55:25.820" v="2277"/>
          <ac:picMkLst>
            <pc:docMk/>
            <pc:sldMk cId="0" sldId="256"/>
            <ac:picMk id="7" creationId="{B7E88BB2-D39C-C62D-7B85-419640C6D564}"/>
          </ac:picMkLst>
        </pc:picChg>
        <pc:picChg chg="del">
          <ac:chgData name="Kostas Leptokaropoulos" userId="1711f4c7-cc35-4eab-bce0-093cd0a99d7f" providerId="ADAL" clId="{124AEF65-A160-4562-B90C-B03A4D8D2D61}" dt="2024-04-29T09:49:18.058" v="18" actId="478"/>
          <ac:picMkLst>
            <pc:docMk/>
            <pc:sldMk cId="0" sldId="256"/>
            <ac:picMk id="9" creationId="{33ED53D4-7A1E-E593-0B44-BA6A4C2377DF}"/>
          </ac:picMkLst>
        </pc:picChg>
        <pc:picChg chg="mod modCrop">
          <ac:chgData name="Kostas Leptokaropoulos" userId="1711f4c7-cc35-4eab-bce0-093cd0a99d7f" providerId="ADAL" clId="{124AEF65-A160-4562-B90C-B03A4D8D2D61}" dt="2024-04-30T11:18:30.481" v="2870" actId="14100"/>
          <ac:picMkLst>
            <pc:docMk/>
            <pc:sldMk cId="0" sldId="256"/>
            <ac:picMk id="10" creationId="{6B41127D-A911-47CC-D9BE-797E90BC244C}"/>
          </ac:picMkLst>
        </pc:picChg>
        <pc:picChg chg="add mod">
          <ac:chgData name="Kostas Leptokaropoulos" userId="1711f4c7-cc35-4eab-bce0-093cd0a99d7f" providerId="ADAL" clId="{124AEF65-A160-4562-B90C-B03A4D8D2D61}" dt="2024-04-30T08:56:03.476" v="2292" actId="1076"/>
          <ac:picMkLst>
            <pc:docMk/>
            <pc:sldMk cId="0" sldId="256"/>
            <ac:picMk id="11" creationId="{381DB9AF-07FB-97ED-8B61-EA78B57ED3B4}"/>
          </ac:picMkLst>
        </pc:picChg>
        <pc:picChg chg="del mod">
          <ac:chgData name="Kostas Leptokaropoulos" userId="1711f4c7-cc35-4eab-bce0-093cd0a99d7f" providerId="ADAL" clId="{124AEF65-A160-4562-B90C-B03A4D8D2D61}" dt="2024-04-30T08:53:57.659" v="2261" actId="478"/>
          <ac:picMkLst>
            <pc:docMk/>
            <pc:sldMk cId="0" sldId="256"/>
            <ac:picMk id="12" creationId="{98C14475-6E65-8786-B369-DD8E82E915D5}"/>
          </ac:picMkLst>
        </pc:picChg>
      </pc:sldChg>
      <pc:sldChg chg="modSp add del mod ord modNotesTx">
        <pc:chgData name="Kostas Leptokaropoulos" userId="1711f4c7-cc35-4eab-bce0-093cd0a99d7f" providerId="ADAL" clId="{124AEF65-A160-4562-B90C-B03A4D8D2D61}" dt="2024-04-29T12:26:28.841" v="923" actId="47"/>
        <pc:sldMkLst>
          <pc:docMk/>
          <pc:sldMk cId="491083610" sldId="281"/>
        </pc:sldMkLst>
        <pc:spChg chg="mod">
          <ac:chgData name="Kostas Leptokaropoulos" userId="1711f4c7-cc35-4eab-bce0-093cd0a99d7f" providerId="ADAL" clId="{124AEF65-A160-4562-B90C-B03A4D8D2D61}" dt="2024-04-29T12:15:34.725" v="854" actId="403"/>
          <ac:spMkLst>
            <pc:docMk/>
            <pc:sldMk cId="491083610" sldId="281"/>
            <ac:spMk id="54" creationId="{00000000-0000-0000-0000-000000000000}"/>
          </ac:spMkLst>
        </pc:spChg>
      </pc:sldChg>
      <pc:sldChg chg="delSp modSp add mod ord modNotesTx">
        <pc:chgData name="Kostas Leptokaropoulos" userId="1711f4c7-cc35-4eab-bce0-093cd0a99d7f" providerId="ADAL" clId="{124AEF65-A160-4562-B90C-B03A4D8D2D61}" dt="2024-04-30T11:16:05.017" v="2858" actId="20577"/>
        <pc:sldMkLst>
          <pc:docMk/>
          <pc:sldMk cId="879882965" sldId="305"/>
        </pc:sldMkLst>
        <pc:spChg chg="mod">
          <ac:chgData name="Kostas Leptokaropoulos" userId="1711f4c7-cc35-4eab-bce0-093cd0a99d7f" providerId="ADAL" clId="{124AEF65-A160-4562-B90C-B03A4D8D2D61}" dt="2024-04-29T10:36:07.742" v="256"/>
          <ac:spMkLst>
            <pc:docMk/>
            <pc:sldMk cId="879882965" sldId="305"/>
            <ac:spMk id="4" creationId="{42DF3F40-AC81-D0D6-8D21-E11995A79B43}"/>
          </ac:spMkLst>
        </pc:spChg>
        <pc:spChg chg="mod">
          <ac:chgData name="Kostas Leptokaropoulos" userId="1711f4c7-cc35-4eab-bce0-093cd0a99d7f" providerId="ADAL" clId="{124AEF65-A160-4562-B90C-B03A4D8D2D61}" dt="2024-04-30T11:16:05.017" v="2858" actId="20577"/>
          <ac:spMkLst>
            <pc:docMk/>
            <pc:sldMk cId="879882965" sldId="305"/>
            <ac:spMk id="5" creationId="{16DB19DE-03AC-27BF-33F5-CC3B184528FA}"/>
          </ac:spMkLst>
        </pc:spChg>
        <pc:spChg chg="del">
          <ac:chgData name="Kostas Leptokaropoulos" userId="1711f4c7-cc35-4eab-bce0-093cd0a99d7f" providerId="ADAL" clId="{124AEF65-A160-4562-B90C-B03A4D8D2D61}" dt="2024-04-29T12:46:09.442" v="1362" actId="478"/>
          <ac:spMkLst>
            <pc:docMk/>
            <pc:sldMk cId="879882965" sldId="305"/>
            <ac:spMk id="19" creationId="{2DE3BBA1-5ADA-D1E7-FA3D-AB1F6BD44B24}"/>
          </ac:spMkLst>
        </pc:spChg>
        <pc:picChg chg="mod">
          <ac:chgData name="Kostas Leptokaropoulos" userId="1711f4c7-cc35-4eab-bce0-093cd0a99d7f" providerId="ADAL" clId="{124AEF65-A160-4562-B90C-B03A4D8D2D61}" dt="2024-04-29T12:46:20.944" v="1377" actId="1035"/>
          <ac:picMkLst>
            <pc:docMk/>
            <pc:sldMk cId="879882965" sldId="305"/>
            <ac:picMk id="25" creationId="{FE0C47F4-A25E-85F7-F902-1572AD3976DE}"/>
          </ac:picMkLst>
        </pc:picChg>
      </pc:sldChg>
      <pc:sldChg chg="delSp modSp add mod ord delAnim modNotes modNotesTx">
        <pc:chgData name="Kostas Leptokaropoulos" userId="1711f4c7-cc35-4eab-bce0-093cd0a99d7f" providerId="ADAL" clId="{124AEF65-A160-4562-B90C-B03A4D8D2D61}" dt="2024-04-30T12:25:51.923" v="3250" actId="20577"/>
        <pc:sldMkLst>
          <pc:docMk/>
          <pc:sldMk cId="2144253774" sldId="306"/>
        </pc:sldMkLst>
        <pc:spChg chg="del">
          <ac:chgData name="Kostas Leptokaropoulos" userId="1711f4c7-cc35-4eab-bce0-093cd0a99d7f" providerId="ADAL" clId="{124AEF65-A160-4562-B90C-B03A4D8D2D61}" dt="2024-04-29T12:50:31.157" v="1391" actId="478"/>
          <ac:spMkLst>
            <pc:docMk/>
            <pc:sldMk cId="2144253774" sldId="306"/>
            <ac:spMk id="3" creationId="{E26949B0-F14B-BB0A-F59B-B0128F3D050F}"/>
          </ac:spMkLst>
        </pc:spChg>
        <pc:spChg chg="mod">
          <ac:chgData name="Kostas Leptokaropoulos" userId="1711f4c7-cc35-4eab-bce0-093cd0a99d7f" providerId="ADAL" clId="{124AEF65-A160-4562-B90C-B03A4D8D2D61}" dt="2024-04-29T10:29:38.999" v="76"/>
          <ac:spMkLst>
            <pc:docMk/>
            <pc:sldMk cId="2144253774" sldId="306"/>
            <ac:spMk id="4" creationId="{3177316E-4D49-6569-C3E9-9C89D6AECC06}"/>
          </ac:spMkLst>
        </pc:spChg>
        <pc:spChg chg="del">
          <ac:chgData name="Kostas Leptokaropoulos" userId="1711f4c7-cc35-4eab-bce0-093cd0a99d7f" providerId="ADAL" clId="{124AEF65-A160-4562-B90C-B03A4D8D2D61}" dt="2024-04-29T12:50:23.936" v="1389" actId="478"/>
          <ac:spMkLst>
            <pc:docMk/>
            <pc:sldMk cId="2144253774" sldId="306"/>
            <ac:spMk id="9" creationId="{12596F7E-1DAA-C573-1939-26645494DCAD}"/>
          </ac:spMkLst>
        </pc:spChg>
        <pc:picChg chg="del">
          <ac:chgData name="Kostas Leptokaropoulos" userId="1711f4c7-cc35-4eab-bce0-093cd0a99d7f" providerId="ADAL" clId="{124AEF65-A160-4562-B90C-B03A4D8D2D61}" dt="2024-04-29T12:50:29.657" v="1390" actId="478"/>
          <ac:picMkLst>
            <pc:docMk/>
            <pc:sldMk cId="2144253774" sldId="306"/>
            <ac:picMk id="11" creationId="{BCE76911-7F36-F431-2152-DA0BAF803DC6}"/>
          </ac:picMkLst>
        </pc:picChg>
      </pc:sldChg>
      <pc:sldChg chg="add del">
        <pc:chgData name="Kostas Leptokaropoulos" userId="1711f4c7-cc35-4eab-bce0-093cd0a99d7f" providerId="ADAL" clId="{124AEF65-A160-4562-B90C-B03A4D8D2D61}" dt="2024-04-30T06:53:53.973" v="1682" actId="47"/>
        <pc:sldMkLst>
          <pc:docMk/>
          <pc:sldMk cId="2287498517" sldId="445"/>
        </pc:sldMkLst>
      </pc:sldChg>
      <pc:sldChg chg="add del ord">
        <pc:chgData name="Kostas Leptokaropoulos" userId="1711f4c7-cc35-4eab-bce0-093cd0a99d7f" providerId="ADAL" clId="{124AEF65-A160-4562-B90C-B03A4D8D2D61}" dt="2024-04-30T06:53:53.973" v="1682" actId="47"/>
        <pc:sldMkLst>
          <pc:docMk/>
          <pc:sldMk cId="3162527431" sldId="475"/>
        </pc:sldMkLst>
      </pc:sldChg>
      <pc:sldChg chg="add del">
        <pc:chgData name="Kostas Leptokaropoulos" userId="1711f4c7-cc35-4eab-bce0-093cd0a99d7f" providerId="ADAL" clId="{124AEF65-A160-4562-B90C-B03A4D8D2D61}" dt="2024-04-30T06:53:53.973" v="1682" actId="47"/>
        <pc:sldMkLst>
          <pc:docMk/>
          <pc:sldMk cId="376777751" sldId="551"/>
        </pc:sldMkLst>
      </pc:sldChg>
      <pc:sldChg chg="addSp delSp modSp add del mod ord delAnim">
        <pc:chgData name="Kostas Leptokaropoulos" userId="1711f4c7-cc35-4eab-bce0-093cd0a99d7f" providerId="ADAL" clId="{124AEF65-A160-4562-B90C-B03A4D8D2D61}" dt="2024-04-29T12:33:28.448" v="979" actId="47"/>
        <pc:sldMkLst>
          <pc:docMk/>
          <pc:sldMk cId="1454108846" sldId="689"/>
        </pc:sldMkLst>
        <pc:spChg chg="add mod">
          <ac:chgData name="Kostas Leptokaropoulos" userId="1711f4c7-cc35-4eab-bce0-093cd0a99d7f" providerId="ADAL" clId="{124AEF65-A160-4562-B90C-B03A4D8D2D61}" dt="2024-04-29T12:33:05.174" v="971" actId="21"/>
          <ac:spMkLst>
            <pc:docMk/>
            <pc:sldMk cId="1454108846" sldId="689"/>
            <ac:spMk id="5" creationId="{E0FBAA4D-9B7F-E307-361E-82A5CDEBDE6F}"/>
          </ac:spMkLst>
        </pc:spChg>
        <pc:spChg chg="del">
          <ac:chgData name="Kostas Leptokaropoulos" userId="1711f4c7-cc35-4eab-bce0-093cd0a99d7f" providerId="ADAL" clId="{124AEF65-A160-4562-B90C-B03A4D8D2D61}" dt="2024-04-29T12:33:05.174" v="971" actId="21"/>
          <ac:spMkLst>
            <pc:docMk/>
            <pc:sldMk cId="1454108846" sldId="689"/>
            <ac:spMk id="7" creationId="{00000000-0000-0000-0000-000000000000}"/>
          </ac:spMkLst>
        </pc:spChg>
        <pc:grpChg chg="del">
          <ac:chgData name="Kostas Leptokaropoulos" userId="1711f4c7-cc35-4eab-bce0-093cd0a99d7f" providerId="ADAL" clId="{124AEF65-A160-4562-B90C-B03A4D8D2D61}" dt="2024-04-29T12:33:05.174" v="971" actId="21"/>
          <ac:grpSpMkLst>
            <pc:docMk/>
            <pc:sldMk cId="1454108846" sldId="689"/>
            <ac:grpSpMk id="3" creationId="{00000000-0000-0000-0000-000000000000}"/>
          </ac:grpSpMkLst>
        </pc:grpChg>
        <pc:grpChg chg="del">
          <ac:chgData name="Kostas Leptokaropoulos" userId="1711f4c7-cc35-4eab-bce0-093cd0a99d7f" providerId="ADAL" clId="{124AEF65-A160-4562-B90C-B03A4D8D2D61}" dt="2024-04-29T12:33:05.174" v="971" actId="21"/>
          <ac:grpSpMkLst>
            <pc:docMk/>
            <pc:sldMk cId="1454108846" sldId="689"/>
            <ac:grpSpMk id="12" creationId="{00000000-0000-0000-0000-000000000000}"/>
          </ac:grpSpMkLst>
        </pc:grpChg>
        <pc:grpChg chg="del">
          <ac:chgData name="Kostas Leptokaropoulos" userId="1711f4c7-cc35-4eab-bce0-093cd0a99d7f" providerId="ADAL" clId="{124AEF65-A160-4562-B90C-B03A4D8D2D61}" dt="2024-04-29T12:33:05.174" v="971" actId="21"/>
          <ac:grpSpMkLst>
            <pc:docMk/>
            <pc:sldMk cId="1454108846" sldId="689"/>
            <ac:grpSpMk id="14" creationId="{00000000-0000-0000-0000-000000000000}"/>
          </ac:grpSpMkLst>
        </pc:grpChg>
        <pc:grpChg chg="del">
          <ac:chgData name="Kostas Leptokaropoulos" userId="1711f4c7-cc35-4eab-bce0-093cd0a99d7f" providerId="ADAL" clId="{124AEF65-A160-4562-B90C-B03A4D8D2D61}" dt="2024-04-29T12:33:05.174" v="971" actId="21"/>
          <ac:grpSpMkLst>
            <pc:docMk/>
            <pc:sldMk cId="1454108846" sldId="689"/>
            <ac:grpSpMk id="18" creationId="{00000000-0000-0000-0000-000000000000}"/>
          </ac:grpSpMkLst>
        </pc:grpChg>
      </pc:sldChg>
      <pc:sldChg chg="add del ord">
        <pc:chgData name="Kostas Leptokaropoulos" userId="1711f4c7-cc35-4eab-bce0-093cd0a99d7f" providerId="ADAL" clId="{124AEF65-A160-4562-B90C-B03A4D8D2D61}" dt="2024-04-29T13:03:08.075" v="1402" actId="47"/>
        <pc:sldMkLst>
          <pc:docMk/>
          <pc:sldMk cId="3252080243" sldId="695"/>
        </pc:sldMkLst>
      </pc:sldChg>
      <pc:sldChg chg="add del ord">
        <pc:chgData name="Kostas Leptokaropoulos" userId="1711f4c7-cc35-4eab-bce0-093cd0a99d7f" providerId="ADAL" clId="{124AEF65-A160-4562-B90C-B03A4D8D2D61}" dt="2024-04-30T06:53:53.973" v="1682" actId="47"/>
        <pc:sldMkLst>
          <pc:docMk/>
          <pc:sldMk cId="1266776589" sldId="703"/>
        </pc:sldMkLst>
      </pc:sldChg>
      <pc:sldChg chg="add del ord">
        <pc:chgData name="Kostas Leptokaropoulos" userId="1711f4c7-cc35-4eab-bce0-093cd0a99d7f" providerId="ADAL" clId="{124AEF65-A160-4562-B90C-B03A4D8D2D61}" dt="2024-04-30T06:53:53.973" v="1682" actId="47"/>
        <pc:sldMkLst>
          <pc:docMk/>
          <pc:sldMk cId="3140122002" sldId="1205"/>
        </pc:sldMkLst>
      </pc:sldChg>
      <pc:sldChg chg="add del">
        <pc:chgData name="Kostas Leptokaropoulos" userId="1711f4c7-cc35-4eab-bce0-093cd0a99d7f" providerId="ADAL" clId="{124AEF65-A160-4562-B90C-B03A4D8D2D61}" dt="2024-04-30T06:53:53.973" v="1682" actId="47"/>
        <pc:sldMkLst>
          <pc:docMk/>
          <pc:sldMk cId="1157390394" sldId="1206"/>
        </pc:sldMkLst>
      </pc:sldChg>
      <pc:sldChg chg="add del mod modShow">
        <pc:chgData name="Kostas Leptokaropoulos" userId="1711f4c7-cc35-4eab-bce0-093cd0a99d7f" providerId="ADAL" clId="{124AEF65-A160-4562-B90C-B03A4D8D2D61}" dt="2024-04-29T10:47:43.192" v="273" actId="47"/>
        <pc:sldMkLst>
          <pc:docMk/>
          <pc:sldMk cId="2847388547" sldId="1208"/>
        </pc:sldMkLst>
      </pc:sldChg>
      <pc:sldChg chg="addSp delSp modSp mod ord modNotesTx">
        <pc:chgData name="Kostas Leptokaropoulos" userId="1711f4c7-cc35-4eab-bce0-093cd0a99d7f" providerId="ADAL" clId="{124AEF65-A160-4562-B90C-B03A4D8D2D61}" dt="2024-04-30T10:07:13.916" v="2818"/>
        <pc:sldMkLst>
          <pc:docMk/>
          <pc:sldMk cId="1352324945" sldId="1211"/>
        </pc:sldMkLst>
        <pc:spChg chg="mod">
          <ac:chgData name="Kostas Leptokaropoulos" userId="1711f4c7-cc35-4eab-bce0-093cd0a99d7f" providerId="ADAL" clId="{124AEF65-A160-4562-B90C-B03A4D8D2D61}" dt="2024-04-29T11:10:33.149" v="373" actId="20577"/>
          <ac:spMkLst>
            <pc:docMk/>
            <pc:sldMk cId="1352324945" sldId="1211"/>
            <ac:spMk id="16" creationId="{82691EE2-F432-4CCD-8645-608B90343E63}"/>
          </ac:spMkLst>
        </pc:spChg>
        <pc:spChg chg="mod">
          <ac:chgData name="Kostas Leptokaropoulos" userId="1711f4c7-cc35-4eab-bce0-093cd0a99d7f" providerId="ADAL" clId="{124AEF65-A160-4562-B90C-B03A4D8D2D61}" dt="2024-04-29T11:10:05.696" v="371" actId="1036"/>
          <ac:spMkLst>
            <pc:docMk/>
            <pc:sldMk cId="1352324945" sldId="1211"/>
            <ac:spMk id="25" creationId="{118699D8-6569-301C-B2B7-F3BDB857BBD2}"/>
          </ac:spMkLst>
        </pc:spChg>
        <pc:spChg chg="mod">
          <ac:chgData name="Kostas Leptokaropoulos" userId="1711f4c7-cc35-4eab-bce0-093cd0a99d7f" providerId="ADAL" clId="{124AEF65-A160-4562-B90C-B03A4D8D2D61}" dt="2024-04-29T11:10:11.386" v="372" actId="14100"/>
          <ac:spMkLst>
            <pc:docMk/>
            <pc:sldMk cId="1352324945" sldId="1211"/>
            <ac:spMk id="26" creationId="{B15AB2A1-2BA5-61C5-86AF-973345786F13}"/>
          </ac:spMkLst>
        </pc:spChg>
        <pc:picChg chg="add del mod">
          <ac:chgData name="Kostas Leptokaropoulos" userId="1711f4c7-cc35-4eab-bce0-093cd0a99d7f" providerId="ADAL" clId="{124AEF65-A160-4562-B90C-B03A4D8D2D61}" dt="2024-04-29T11:08:47.366" v="315" actId="478"/>
          <ac:picMkLst>
            <pc:docMk/>
            <pc:sldMk cId="1352324945" sldId="1211"/>
            <ac:picMk id="7" creationId="{C587603B-E200-4846-B3D9-CFF78B2EFBA2}"/>
          </ac:picMkLst>
        </pc:picChg>
        <pc:picChg chg="add mod ord modCrop">
          <ac:chgData name="Kostas Leptokaropoulos" userId="1711f4c7-cc35-4eab-bce0-093cd0a99d7f" providerId="ADAL" clId="{124AEF65-A160-4562-B90C-B03A4D8D2D61}" dt="2024-04-29T11:09:56.977" v="355" actId="14100"/>
          <ac:picMkLst>
            <pc:docMk/>
            <pc:sldMk cId="1352324945" sldId="1211"/>
            <ac:picMk id="18" creationId="{513A51FB-D9AA-939E-F0F4-6F40A8E90CD9}"/>
          </ac:picMkLst>
        </pc:picChg>
        <pc:picChg chg="mod">
          <ac:chgData name="Kostas Leptokaropoulos" userId="1711f4c7-cc35-4eab-bce0-093cd0a99d7f" providerId="ADAL" clId="{124AEF65-A160-4562-B90C-B03A4D8D2D61}" dt="2024-04-29T11:29:32.075" v="544" actId="1076"/>
          <ac:picMkLst>
            <pc:docMk/>
            <pc:sldMk cId="1352324945" sldId="1211"/>
            <ac:picMk id="22" creationId="{B3145ACD-CC37-50A7-611E-BE8473EA37B6}"/>
          </ac:picMkLst>
        </pc:picChg>
        <pc:picChg chg="mod">
          <ac:chgData name="Kostas Leptokaropoulos" userId="1711f4c7-cc35-4eab-bce0-093cd0a99d7f" providerId="ADAL" clId="{124AEF65-A160-4562-B90C-B03A4D8D2D61}" dt="2024-04-29T11:29:43.266" v="590" actId="1036"/>
          <ac:picMkLst>
            <pc:docMk/>
            <pc:sldMk cId="1352324945" sldId="1211"/>
            <ac:picMk id="23" creationId="{CBEA28F0-9CF5-8802-0CFD-49A161C83F02}"/>
          </ac:picMkLst>
        </pc:picChg>
        <pc:picChg chg="del">
          <ac:chgData name="Kostas Leptokaropoulos" userId="1711f4c7-cc35-4eab-bce0-093cd0a99d7f" providerId="ADAL" clId="{124AEF65-A160-4562-B90C-B03A4D8D2D61}" dt="2024-04-29T11:07:56.595" v="309" actId="478"/>
          <ac:picMkLst>
            <pc:docMk/>
            <pc:sldMk cId="1352324945" sldId="1211"/>
            <ac:picMk id="24" creationId="{BE9F0481-226C-061B-1D69-B2F10904E48B}"/>
          </ac:picMkLst>
        </pc:picChg>
      </pc:sldChg>
      <pc:sldChg chg="add del">
        <pc:chgData name="Kostas Leptokaropoulos" userId="1711f4c7-cc35-4eab-bce0-093cd0a99d7f" providerId="ADAL" clId="{124AEF65-A160-4562-B90C-B03A4D8D2D61}" dt="2024-04-30T06:53:53.973" v="1682" actId="47"/>
        <pc:sldMkLst>
          <pc:docMk/>
          <pc:sldMk cId="3862555960" sldId="2090650551"/>
        </pc:sldMkLst>
      </pc:sldChg>
      <pc:sldChg chg="del ord">
        <pc:chgData name="Kostas Leptokaropoulos" userId="1711f4c7-cc35-4eab-bce0-093cd0a99d7f" providerId="ADAL" clId="{124AEF65-A160-4562-B90C-B03A4D8D2D61}" dt="2024-04-29T11:38:37.184" v="748" actId="47"/>
        <pc:sldMkLst>
          <pc:docMk/>
          <pc:sldMk cId="1774698584" sldId="2090650557"/>
        </pc:sldMkLst>
      </pc:sldChg>
      <pc:sldChg chg="addSp modSp add del mod ord modAnim modNotesTx">
        <pc:chgData name="Kostas Leptokaropoulos" userId="1711f4c7-cc35-4eab-bce0-093cd0a99d7f" providerId="ADAL" clId="{124AEF65-A160-4562-B90C-B03A4D8D2D61}" dt="2024-04-29T11:38:21.040" v="747" actId="47"/>
        <pc:sldMkLst>
          <pc:docMk/>
          <pc:sldMk cId="2928213752" sldId="2090650568"/>
        </pc:sldMkLst>
        <pc:picChg chg="add mod">
          <ac:chgData name="Kostas Leptokaropoulos" userId="1711f4c7-cc35-4eab-bce0-093cd0a99d7f" providerId="ADAL" clId="{124AEF65-A160-4562-B90C-B03A4D8D2D61}" dt="2024-04-29T11:36:04.620" v="711" actId="1076"/>
          <ac:picMkLst>
            <pc:docMk/>
            <pc:sldMk cId="2928213752" sldId="2090650568"/>
            <ac:picMk id="4" creationId="{718708F0-149C-6C51-F61F-05420CCD4A72}"/>
          </ac:picMkLst>
        </pc:picChg>
      </pc:sldChg>
      <pc:sldChg chg="add del">
        <pc:chgData name="Kostas Leptokaropoulos" userId="1711f4c7-cc35-4eab-bce0-093cd0a99d7f" providerId="ADAL" clId="{124AEF65-A160-4562-B90C-B03A4D8D2D61}" dt="2024-04-30T06:53:53.973" v="1682" actId="47"/>
        <pc:sldMkLst>
          <pc:docMk/>
          <pc:sldMk cId="653199872" sldId="2090650575"/>
        </pc:sldMkLst>
      </pc:sldChg>
      <pc:sldChg chg="add del ord">
        <pc:chgData name="Kostas Leptokaropoulos" userId="1711f4c7-cc35-4eab-bce0-093cd0a99d7f" providerId="ADAL" clId="{124AEF65-A160-4562-B90C-B03A4D8D2D61}" dt="2024-04-30T06:53:53.973" v="1682" actId="47"/>
        <pc:sldMkLst>
          <pc:docMk/>
          <pc:sldMk cId="3788245461" sldId="2090650585"/>
        </pc:sldMkLst>
      </pc:sldChg>
      <pc:sldChg chg="add del ord">
        <pc:chgData name="Kostas Leptokaropoulos" userId="1711f4c7-cc35-4eab-bce0-093cd0a99d7f" providerId="ADAL" clId="{124AEF65-A160-4562-B90C-B03A4D8D2D61}" dt="2024-04-29T12:32:28.716" v="963" actId="47"/>
        <pc:sldMkLst>
          <pc:docMk/>
          <pc:sldMk cId="2551125191" sldId="2090650590"/>
        </pc:sldMkLst>
      </pc:sldChg>
      <pc:sldChg chg="ord modNotesTx">
        <pc:chgData name="Kostas Leptokaropoulos" userId="1711f4c7-cc35-4eab-bce0-093cd0a99d7f" providerId="ADAL" clId="{124AEF65-A160-4562-B90C-B03A4D8D2D61}" dt="2024-04-30T09:26:01.350" v="2616" actId="20577"/>
        <pc:sldMkLst>
          <pc:docMk/>
          <pc:sldMk cId="1689391376" sldId="2090650592"/>
        </pc:sldMkLst>
      </pc:sldChg>
      <pc:sldChg chg="ord">
        <pc:chgData name="Kostas Leptokaropoulos" userId="1711f4c7-cc35-4eab-bce0-093cd0a99d7f" providerId="ADAL" clId="{124AEF65-A160-4562-B90C-B03A4D8D2D61}" dt="2024-04-29T13:04:30.451" v="1411"/>
        <pc:sldMkLst>
          <pc:docMk/>
          <pc:sldMk cId="501542999" sldId="2090650595"/>
        </pc:sldMkLst>
      </pc:sldChg>
      <pc:sldChg chg="ord">
        <pc:chgData name="Kostas Leptokaropoulos" userId="1711f4c7-cc35-4eab-bce0-093cd0a99d7f" providerId="ADAL" clId="{124AEF65-A160-4562-B90C-B03A4D8D2D61}" dt="2024-04-30T10:07:15.356" v="2820"/>
        <pc:sldMkLst>
          <pc:docMk/>
          <pc:sldMk cId="217113066" sldId="2090650601"/>
        </pc:sldMkLst>
      </pc:sldChg>
      <pc:sldChg chg="add del ord">
        <pc:chgData name="Kostas Leptokaropoulos" userId="1711f4c7-cc35-4eab-bce0-093cd0a99d7f" providerId="ADAL" clId="{124AEF65-A160-4562-B90C-B03A4D8D2D61}" dt="2024-04-30T06:53:53.973" v="1682" actId="47"/>
        <pc:sldMkLst>
          <pc:docMk/>
          <pc:sldMk cId="2579993602" sldId="2090650603"/>
        </pc:sldMkLst>
      </pc:sldChg>
      <pc:sldChg chg="add del">
        <pc:chgData name="Kostas Leptokaropoulos" userId="1711f4c7-cc35-4eab-bce0-093cd0a99d7f" providerId="ADAL" clId="{124AEF65-A160-4562-B90C-B03A4D8D2D61}" dt="2024-04-30T06:53:53.973" v="1682" actId="47"/>
        <pc:sldMkLst>
          <pc:docMk/>
          <pc:sldMk cId="3947480212" sldId="2090650608"/>
        </pc:sldMkLst>
      </pc:sldChg>
      <pc:sldChg chg="ord">
        <pc:chgData name="Kostas Leptokaropoulos" userId="1711f4c7-cc35-4eab-bce0-093cd0a99d7f" providerId="ADAL" clId="{124AEF65-A160-4562-B90C-B03A4D8D2D61}" dt="2024-04-29T15:37:19.085" v="1677"/>
        <pc:sldMkLst>
          <pc:docMk/>
          <pc:sldMk cId="2376600178" sldId="2090650613"/>
        </pc:sldMkLst>
      </pc:sldChg>
      <pc:sldChg chg="del ord">
        <pc:chgData name="Kostas Leptokaropoulos" userId="1711f4c7-cc35-4eab-bce0-093cd0a99d7f" providerId="ADAL" clId="{124AEF65-A160-4562-B90C-B03A4D8D2D61}" dt="2024-04-29T11:38:37.184" v="748" actId="47"/>
        <pc:sldMkLst>
          <pc:docMk/>
          <pc:sldMk cId="1314227373" sldId="2090650616"/>
        </pc:sldMkLst>
      </pc:sldChg>
      <pc:sldChg chg="modSp mod modNotesTx">
        <pc:chgData name="Kostas Leptokaropoulos" userId="1711f4c7-cc35-4eab-bce0-093cd0a99d7f" providerId="ADAL" clId="{124AEF65-A160-4562-B90C-B03A4D8D2D61}" dt="2024-04-30T09:00:12.626" v="2352" actId="6549"/>
        <pc:sldMkLst>
          <pc:docMk/>
          <pc:sldMk cId="3085314166" sldId="2090650621"/>
        </pc:sldMkLst>
        <pc:spChg chg="mod">
          <ac:chgData name="Kostas Leptokaropoulos" userId="1711f4c7-cc35-4eab-bce0-093cd0a99d7f" providerId="ADAL" clId="{124AEF65-A160-4562-B90C-B03A4D8D2D61}" dt="2024-04-30T08:59:32.054" v="2334" actId="20577"/>
          <ac:spMkLst>
            <pc:docMk/>
            <pc:sldMk cId="3085314166" sldId="2090650621"/>
            <ac:spMk id="3" creationId="{6D4A3726-343C-C442-B5F3-4AD176DD3A44}"/>
          </ac:spMkLst>
        </pc:spChg>
      </pc:sldChg>
      <pc:sldChg chg="add del ord">
        <pc:chgData name="Kostas Leptokaropoulos" userId="1711f4c7-cc35-4eab-bce0-093cd0a99d7f" providerId="ADAL" clId="{124AEF65-A160-4562-B90C-B03A4D8D2D61}" dt="2024-04-30T06:53:53.973" v="1682" actId="47"/>
        <pc:sldMkLst>
          <pc:docMk/>
          <pc:sldMk cId="2314488425" sldId="2090650967"/>
        </pc:sldMkLst>
      </pc:sldChg>
      <pc:sldChg chg="add del">
        <pc:chgData name="Kostas Leptokaropoulos" userId="1711f4c7-cc35-4eab-bce0-093cd0a99d7f" providerId="ADAL" clId="{124AEF65-A160-4562-B90C-B03A4D8D2D61}" dt="2024-04-29T11:41:53.274" v="787" actId="47"/>
        <pc:sldMkLst>
          <pc:docMk/>
          <pc:sldMk cId="86706381" sldId="2090650969"/>
        </pc:sldMkLst>
      </pc:sldChg>
      <pc:sldChg chg="del ord">
        <pc:chgData name="Kostas Leptokaropoulos" userId="1711f4c7-cc35-4eab-bce0-093cd0a99d7f" providerId="ADAL" clId="{124AEF65-A160-4562-B90C-B03A4D8D2D61}" dt="2024-04-29T12:47:19.860" v="1387" actId="47"/>
        <pc:sldMkLst>
          <pc:docMk/>
          <pc:sldMk cId="2406159104" sldId="2145706820"/>
        </pc:sldMkLst>
      </pc:sldChg>
      <pc:sldChg chg="del ord">
        <pc:chgData name="Kostas Leptokaropoulos" userId="1711f4c7-cc35-4eab-bce0-093cd0a99d7f" providerId="ADAL" clId="{124AEF65-A160-4562-B90C-B03A4D8D2D61}" dt="2024-04-29T11:43:56.162" v="792" actId="47"/>
        <pc:sldMkLst>
          <pc:docMk/>
          <pc:sldMk cId="3622537325" sldId="2145706823"/>
        </pc:sldMkLst>
      </pc:sldChg>
      <pc:sldChg chg="ord modAnim modNotesTx">
        <pc:chgData name="Kostas Leptokaropoulos" userId="1711f4c7-cc35-4eab-bce0-093cd0a99d7f" providerId="ADAL" clId="{124AEF65-A160-4562-B90C-B03A4D8D2D61}" dt="2024-04-30T09:23:41.051" v="2614"/>
        <pc:sldMkLst>
          <pc:docMk/>
          <pc:sldMk cId="2205058326" sldId="2145706824"/>
        </pc:sldMkLst>
      </pc:sldChg>
      <pc:sldChg chg="ord modNotesTx">
        <pc:chgData name="Kostas Leptokaropoulos" userId="1711f4c7-cc35-4eab-bce0-093cd0a99d7f" providerId="ADAL" clId="{124AEF65-A160-4562-B90C-B03A4D8D2D61}" dt="2024-04-30T09:26:57.509" v="2631" actId="20577"/>
        <pc:sldMkLst>
          <pc:docMk/>
          <pc:sldMk cId="2050923005" sldId="2145706829"/>
        </pc:sldMkLst>
      </pc:sldChg>
      <pc:sldChg chg="add del ord">
        <pc:chgData name="Kostas Leptokaropoulos" userId="1711f4c7-cc35-4eab-bce0-093cd0a99d7f" providerId="ADAL" clId="{124AEF65-A160-4562-B90C-B03A4D8D2D61}" dt="2024-04-30T06:53:53.973" v="1682" actId="47"/>
        <pc:sldMkLst>
          <pc:docMk/>
          <pc:sldMk cId="1991210671" sldId="2145706833"/>
        </pc:sldMkLst>
      </pc:sldChg>
      <pc:sldChg chg="add del">
        <pc:chgData name="Kostas Leptokaropoulos" userId="1711f4c7-cc35-4eab-bce0-093cd0a99d7f" providerId="ADAL" clId="{124AEF65-A160-4562-B90C-B03A4D8D2D61}" dt="2024-04-30T06:53:53.973" v="1682" actId="47"/>
        <pc:sldMkLst>
          <pc:docMk/>
          <pc:sldMk cId="1947805602" sldId="2145706848"/>
        </pc:sldMkLst>
      </pc:sldChg>
      <pc:sldChg chg="modSp mod">
        <pc:chgData name="Kostas Leptokaropoulos" userId="1711f4c7-cc35-4eab-bce0-093cd0a99d7f" providerId="ADAL" clId="{124AEF65-A160-4562-B90C-B03A4D8D2D61}" dt="2024-04-29T11:21:03.940" v="384" actId="20577"/>
        <pc:sldMkLst>
          <pc:docMk/>
          <pc:sldMk cId="1306169565" sldId="2145706850"/>
        </pc:sldMkLst>
        <pc:spChg chg="mod">
          <ac:chgData name="Kostas Leptokaropoulos" userId="1711f4c7-cc35-4eab-bce0-093cd0a99d7f" providerId="ADAL" clId="{124AEF65-A160-4562-B90C-B03A4D8D2D61}" dt="2024-04-29T11:21:03.940" v="384" actId="20577"/>
          <ac:spMkLst>
            <pc:docMk/>
            <pc:sldMk cId="1306169565" sldId="2145706850"/>
            <ac:spMk id="52" creationId="{00000000-0000-0000-0000-000000000000}"/>
          </ac:spMkLst>
        </pc:spChg>
      </pc:sldChg>
      <pc:sldChg chg="add del ord">
        <pc:chgData name="Kostas Leptokaropoulos" userId="1711f4c7-cc35-4eab-bce0-093cd0a99d7f" providerId="ADAL" clId="{124AEF65-A160-4562-B90C-B03A4D8D2D61}" dt="2024-04-30T06:53:53.973" v="1682" actId="47"/>
        <pc:sldMkLst>
          <pc:docMk/>
          <pc:sldMk cId="3230988950" sldId="2145706851"/>
        </pc:sldMkLst>
      </pc:sldChg>
      <pc:sldChg chg="modSp mod ord modNotesTx">
        <pc:chgData name="Kostas Leptokaropoulos" userId="1711f4c7-cc35-4eab-bce0-093cd0a99d7f" providerId="ADAL" clId="{124AEF65-A160-4562-B90C-B03A4D8D2D61}" dt="2024-04-30T09:50:06.559" v="2712" actId="313"/>
        <pc:sldMkLst>
          <pc:docMk/>
          <pc:sldMk cId="1992202774" sldId="2145706853"/>
        </pc:sldMkLst>
        <pc:spChg chg="mod">
          <ac:chgData name="Kostas Leptokaropoulos" userId="1711f4c7-cc35-4eab-bce0-093cd0a99d7f" providerId="ADAL" clId="{124AEF65-A160-4562-B90C-B03A4D8D2D61}" dt="2024-04-30T09:50:06.559" v="2712" actId="313"/>
          <ac:spMkLst>
            <pc:docMk/>
            <pc:sldMk cId="1992202774" sldId="2145706853"/>
            <ac:spMk id="7" creationId="{8A85FC4D-9E1B-8E8F-6A48-01CF77DF8E2C}"/>
          </ac:spMkLst>
        </pc:spChg>
      </pc:sldChg>
      <pc:sldChg chg="del ord">
        <pc:chgData name="Kostas Leptokaropoulos" userId="1711f4c7-cc35-4eab-bce0-093cd0a99d7f" providerId="ADAL" clId="{124AEF65-A160-4562-B90C-B03A4D8D2D61}" dt="2024-04-29T13:03:08.075" v="1402" actId="47"/>
        <pc:sldMkLst>
          <pc:docMk/>
          <pc:sldMk cId="995159318" sldId="2145706854"/>
        </pc:sldMkLst>
      </pc:sldChg>
      <pc:sldChg chg="add del">
        <pc:chgData name="Kostas Leptokaropoulos" userId="1711f4c7-cc35-4eab-bce0-093cd0a99d7f" providerId="ADAL" clId="{124AEF65-A160-4562-B90C-B03A4D8D2D61}" dt="2024-04-30T06:53:53.973" v="1682" actId="47"/>
        <pc:sldMkLst>
          <pc:docMk/>
          <pc:sldMk cId="2857049505" sldId="2145706855"/>
        </pc:sldMkLst>
      </pc:sldChg>
      <pc:sldChg chg="add del ord">
        <pc:chgData name="Kostas Leptokaropoulos" userId="1711f4c7-cc35-4eab-bce0-093cd0a99d7f" providerId="ADAL" clId="{124AEF65-A160-4562-B90C-B03A4D8D2D61}" dt="2024-04-30T06:53:53.973" v="1682" actId="47"/>
        <pc:sldMkLst>
          <pc:docMk/>
          <pc:sldMk cId="3858371344" sldId="2145706856"/>
        </pc:sldMkLst>
      </pc:sldChg>
      <pc:sldChg chg="addSp delSp modSp mod">
        <pc:chgData name="Kostas Leptokaropoulos" userId="1711f4c7-cc35-4eab-bce0-093cd0a99d7f" providerId="ADAL" clId="{124AEF65-A160-4562-B90C-B03A4D8D2D61}" dt="2024-04-29T13:14:46.388" v="1476" actId="2711"/>
        <pc:sldMkLst>
          <pc:docMk/>
          <pc:sldMk cId="1690854840" sldId="2145706857"/>
        </pc:sldMkLst>
        <pc:spChg chg="add del mod">
          <ac:chgData name="Kostas Leptokaropoulos" userId="1711f4c7-cc35-4eab-bce0-093cd0a99d7f" providerId="ADAL" clId="{124AEF65-A160-4562-B90C-B03A4D8D2D61}" dt="2024-04-29T13:11:50.108" v="1451" actId="14100"/>
          <ac:spMkLst>
            <pc:docMk/>
            <pc:sldMk cId="1690854840" sldId="2145706857"/>
            <ac:spMk id="5" creationId="{D6167B18-864D-35F0-2CFB-77016656BA28}"/>
          </ac:spMkLst>
        </pc:spChg>
        <pc:spChg chg="add del">
          <ac:chgData name="Kostas Leptokaropoulos" userId="1711f4c7-cc35-4eab-bce0-093cd0a99d7f" providerId="ADAL" clId="{124AEF65-A160-4562-B90C-B03A4D8D2D61}" dt="2024-04-29T13:08:46.710" v="1429" actId="478"/>
          <ac:spMkLst>
            <pc:docMk/>
            <pc:sldMk cId="1690854840" sldId="2145706857"/>
            <ac:spMk id="7" creationId="{77328E7B-3141-C1D7-F951-0C0588F3C585}"/>
          </ac:spMkLst>
        </pc:spChg>
        <pc:spChg chg="add del mod">
          <ac:chgData name="Kostas Leptokaropoulos" userId="1711f4c7-cc35-4eab-bce0-093cd0a99d7f" providerId="ADAL" clId="{124AEF65-A160-4562-B90C-B03A4D8D2D61}" dt="2024-04-29T13:14:46.388" v="1476" actId="2711"/>
          <ac:spMkLst>
            <pc:docMk/>
            <pc:sldMk cId="1690854840" sldId="2145706857"/>
            <ac:spMk id="11" creationId="{7F671571-9E9D-33FB-5C89-74D7BA0114C3}"/>
          </ac:spMkLst>
        </pc:spChg>
        <pc:picChg chg="add del">
          <ac:chgData name="Kostas Leptokaropoulos" userId="1711f4c7-cc35-4eab-bce0-093cd0a99d7f" providerId="ADAL" clId="{124AEF65-A160-4562-B90C-B03A4D8D2D61}" dt="2024-04-29T13:09:51.794" v="1431" actId="478"/>
          <ac:picMkLst>
            <pc:docMk/>
            <pc:sldMk cId="1690854840" sldId="2145706857"/>
            <ac:picMk id="3" creationId="{17102F50-8658-4C8A-C616-A5408F39508C}"/>
          </ac:picMkLst>
        </pc:picChg>
        <pc:picChg chg="add mod">
          <ac:chgData name="Kostas Leptokaropoulos" userId="1711f4c7-cc35-4eab-bce0-093cd0a99d7f" providerId="ADAL" clId="{124AEF65-A160-4562-B90C-B03A4D8D2D61}" dt="2024-04-29T13:09:57.415" v="1433" actId="1076"/>
          <ac:picMkLst>
            <pc:docMk/>
            <pc:sldMk cId="1690854840" sldId="2145706857"/>
            <ac:picMk id="4" creationId="{BACB46B5-3CE4-4E58-6340-D2CFDD96612B}"/>
          </ac:picMkLst>
        </pc:picChg>
        <pc:picChg chg="add del">
          <ac:chgData name="Kostas Leptokaropoulos" userId="1711f4c7-cc35-4eab-bce0-093cd0a99d7f" providerId="ADAL" clId="{124AEF65-A160-4562-B90C-B03A4D8D2D61}" dt="2024-04-29T13:08:46.710" v="1429" actId="478"/>
          <ac:picMkLst>
            <pc:docMk/>
            <pc:sldMk cId="1690854840" sldId="2145706857"/>
            <ac:picMk id="8" creationId="{7F1DA7D5-D61F-D74D-8D0E-8133B1F309C6}"/>
          </ac:picMkLst>
        </pc:picChg>
        <pc:picChg chg="add del">
          <ac:chgData name="Kostas Leptokaropoulos" userId="1711f4c7-cc35-4eab-bce0-093cd0a99d7f" providerId="ADAL" clId="{124AEF65-A160-4562-B90C-B03A4D8D2D61}" dt="2024-04-29T13:09:51.794" v="1431" actId="478"/>
          <ac:picMkLst>
            <pc:docMk/>
            <pc:sldMk cId="1690854840" sldId="2145706857"/>
            <ac:picMk id="1026" creationId="{6B2F9BFC-E944-338D-E8B2-4C55FB2ABE73}"/>
          </ac:picMkLst>
        </pc:picChg>
        <pc:picChg chg="add del">
          <ac:chgData name="Kostas Leptokaropoulos" userId="1711f4c7-cc35-4eab-bce0-093cd0a99d7f" providerId="ADAL" clId="{124AEF65-A160-4562-B90C-B03A4D8D2D61}" dt="2024-04-29T13:13:45.472" v="1472" actId="478"/>
          <ac:picMkLst>
            <pc:docMk/>
            <pc:sldMk cId="1690854840" sldId="2145706857"/>
            <ac:picMk id="1028" creationId="{7908ECE0-2933-9649-1648-05DF595EF403}"/>
          </ac:picMkLst>
        </pc:picChg>
        <pc:picChg chg="add mod">
          <ac:chgData name="Kostas Leptokaropoulos" userId="1711f4c7-cc35-4eab-bce0-093cd0a99d7f" providerId="ADAL" clId="{124AEF65-A160-4562-B90C-B03A4D8D2D61}" dt="2024-04-29T13:14:08.911" v="1474" actId="1076"/>
          <ac:picMkLst>
            <pc:docMk/>
            <pc:sldMk cId="1690854840" sldId="2145706857"/>
            <ac:picMk id="1030" creationId="{2FE7C7B9-8954-F1C5-E801-1B9C71824FD5}"/>
          </ac:picMkLst>
        </pc:picChg>
      </pc:sldChg>
      <pc:sldChg chg="new del">
        <pc:chgData name="Kostas Leptokaropoulos" userId="1711f4c7-cc35-4eab-bce0-093cd0a99d7f" providerId="ADAL" clId="{124AEF65-A160-4562-B90C-B03A4D8D2D61}" dt="2024-04-29T15:36:04.019" v="1672" actId="47"/>
        <pc:sldMkLst>
          <pc:docMk/>
          <pc:sldMk cId="2600229376" sldId="2145706858"/>
        </pc:sldMkLst>
      </pc:sldChg>
      <pc:sldChg chg="add del ord">
        <pc:chgData name="Kostas Leptokaropoulos" userId="1711f4c7-cc35-4eab-bce0-093cd0a99d7f" providerId="ADAL" clId="{124AEF65-A160-4562-B90C-B03A4D8D2D61}" dt="2024-04-29T12:45:51.331" v="1359" actId="47"/>
        <pc:sldMkLst>
          <pc:docMk/>
          <pc:sldMk cId="165489337" sldId="2145706859"/>
        </pc:sldMkLst>
      </pc:sldChg>
      <pc:sldChg chg="add del ord">
        <pc:chgData name="Kostas Leptokaropoulos" userId="1711f4c7-cc35-4eab-bce0-093cd0a99d7f" providerId="ADAL" clId="{124AEF65-A160-4562-B90C-B03A4D8D2D61}" dt="2024-04-29T12:51:24.500" v="1401" actId="47"/>
        <pc:sldMkLst>
          <pc:docMk/>
          <pc:sldMk cId="3705886784" sldId="2145706860"/>
        </pc:sldMkLst>
      </pc:sldChg>
      <pc:sldChg chg="addSp modSp add del mod ord">
        <pc:chgData name="Kostas Leptokaropoulos" userId="1711f4c7-cc35-4eab-bce0-093cd0a99d7f" providerId="ADAL" clId="{124AEF65-A160-4562-B90C-B03A4D8D2D61}" dt="2024-04-29T12:51:09.940" v="1400" actId="47"/>
        <pc:sldMkLst>
          <pc:docMk/>
          <pc:sldMk cId="1077635670" sldId="2145706861"/>
        </pc:sldMkLst>
        <pc:picChg chg="add mod">
          <ac:chgData name="Kostas Leptokaropoulos" userId="1711f4c7-cc35-4eab-bce0-093cd0a99d7f" providerId="ADAL" clId="{124AEF65-A160-4562-B90C-B03A4D8D2D61}" dt="2024-04-29T11:11:35.820" v="378"/>
          <ac:picMkLst>
            <pc:docMk/>
            <pc:sldMk cId="1077635670" sldId="2145706861"/>
            <ac:picMk id="7" creationId="{E32D87D7-951E-607E-13C2-58FD31D02E01}"/>
          </ac:picMkLst>
        </pc:picChg>
      </pc:sldChg>
      <pc:sldChg chg="addSp modSp new mod ord modNotesTx">
        <pc:chgData name="Kostas Leptokaropoulos" userId="1711f4c7-cc35-4eab-bce0-093cd0a99d7f" providerId="ADAL" clId="{124AEF65-A160-4562-B90C-B03A4D8D2D61}" dt="2024-04-30T08:33:08.544" v="1830" actId="21"/>
        <pc:sldMkLst>
          <pc:docMk/>
          <pc:sldMk cId="113113470" sldId="2145706862"/>
        </pc:sldMkLst>
        <pc:spChg chg="mod">
          <ac:chgData name="Kostas Leptokaropoulos" userId="1711f4c7-cc35-4eab-bce0-093cd0a99d7f" providerId="ADAL" clId="{124AEF65-A160-4562-B90C-B03A4D8D2D61}" dt="2024-04-29T10:29:24.158" v="74" actId="20577"/>
          <ac:spMkLst>
            <pc:docMk/>
            <pc:sldMk cId="113113470" sldId="2145706862"/>
            <ac:spMk id="2" creationId="{EE1EB94E-C2C8-C69D-B4D1-8ACA1AE1A83D}"/>
          </ac:spMkLst>
        </pc:spChg>
        <pc:spChg chg="mod">
          <ac:chgData name="Kostas Leptokaropoulos" userId="1711f4c7-cc35-4eab-bce0-093cd0a99d7f" providerId="ADAL" clId="{124AEF65-A160-4562-B90C-B03A4D8D2D61}" dt="2024-04-30T08:33:08.544" v="1830" actId="21"/>
          <ac:spMkLst>
            <pc:docMk/>
            <pc:sldMk cId="113113470" sldId="2145706862"/>
            <ac:spMk id="3" creationId="{5748548F-A4CB-AAE5-C31C-F3B371FE2D68}"/>
          </ac:spMkLst>
        </pc:spChg>
        <pc:spChg chg="add mod">
          <ac:chgData name="Kostas Leptokaropoulos" userId="1711f4c7-cc35-4eab-bce0-093cd0a99d7f" providerId="ADAL" clId="{124AEF65-A160-4562-B90C-B03A4D8D2D61}" dt="2024-04-29T15:25:11.934" v="1668" actId="1076"/>
          <ac:spMkLst>
            <pc:docMk/>
            <pc:sldMk cId="113113470" sldId="2145706862"/>
            <ac:spMk id="5" creationId="{B9BB67C5-9C3C-534D-7C53-FA2270B5FC8B}"/>
          </ac:spMkLst>
        </pc:spChg>
      </pc:sldChg>
      <pc:sldChg chg="modSp new del mod ord">
        <pc:chgData name="Kostas Leptokaropoulos" userId="1711f4c7-cc35-4eab-bce0-093cd0a99d7f" providerId="ADAL" clId="{124AEF65-A160-4562-B90C-B03A4D8D2D61}" dt="2024-04-29T12:30:24.100" v="938" actId="47"/>
        <pc:sldMkLst>
          <pc:docMk/>
          <pc:sldMk cId="2120967440" sldId="2145706863"/>
        </pc:sldMkLst>
        <pc:spChg chg="mod">
          <ac:chgData name="Kostas Leptokaropoulos" userId="1711f4c7-cc35-4eab-bce0-093cd0a99d7f" providerId="ADAL" clId="{124AEF65-A160-4562-B90C-B03A4D8D2D61}" dt="2024-04-29T11:00:46.013" v="292" actId="20577"/>
          <ac:spMkLst>
            <pc:docMk/>
            <pc:sldMk cId="2120967440" sldId="2145706863"/>
            <ac:spMk id="2" creationId="{206FAEB3-66F2-383C-9D9C-13593BA1C25A}"/>
          </ac:spMkLst>
        </pc:spChg>
      </pc:sldChg>
      <pc:sldChg chg="addSp delSp add del mod">
        <pc:chgData name="Kostas Leptokaropoulos" userId="1711f4c7-cc35-4eab-bce0-093cd0a99d7f" providerId="ADAL" clId="{124AEF65-A160-4562-B90C-B03A4D8D2D61}" dt="2024-04-29T12:32:39.329" v="966" actId="47"/>
        <pc:sldMkLst>
          <pc:docMk/>
          <pc:sldMk cId="2487768164" sldId="2145706864"/>
        </pc:sldMkLst>
        <pc:picChg chg="add del">
          <ac:chgData name="Kostas Leptokaropoulos" userId="1711f4c7-cc35-4eab-bce0-093cd0a99d7f" providerId="ADAL" clId="{124AEF65-A160-4562-B90C-B03A4D8D2D61}" dt="2024-04-29T12:15:55.888" v="858" actId="22"/>
          <ac:picMkLst>
            <pc:docMk/>
            <pc:sldMk cId="2487768164" sldId="2145706864"/>
            <ac:picMk id="5" creationId="{949BFC27-9F0F-1543-F748-34902364E4BD}"/>
          </ac:picMkLst>
        </pc:picChg>
      </pc:sldChg>
      <pc:sldChg chg="addSp delSp modSp add mod ord modNotesTx">
        <pc:chgData name="Kostas Leptokaropoulos" userId="1711f4c7-cc35-4eab-bce0-093cd0a99d7f" providerId="ADAL" clId="{124AEF65-A160-4562-B90C-B03A4D8D2D61}" dt="2024-04-30T09:05:00.100" v="2441" actId="20577"/>
        <pc:sldMkLst>
          <pc:docMk/>
          <pc:sldMk cId="1616941513" sldId="2145706870"/>
        </pc:sldMkLst>
        <pc:picChg chg="add mod">
          <ac:chgData name="Kostas Leptokaropoulos" userId="1711f4c7-cc35-4eab-bce0-093cd0a99d7f" providerId="ADAL" clId="{124AEF65-A160-4562-B90C-B03A4D8D2D61}" dt="2024-04-29T11:26:31.883" v="526" actId="1076"/>
          <ac:picMkLst>
            <pc:docMk/>
            <pc:sldMk cId="1616941513" sldId="2145706870"/>
            <ac:picMk id="6" creationId="{B4680032-5C64-8B26-0604-4E760E8551D6}"/>
          </ac:picMkLst>
        </pc:picChg>
        <pc:picChg chg="del">
          <ac:chgData name="Kostas Leptokaropoulos" userId="1711f4c7-cc35-4eab-bce0-093cd0a99d7f" providerId="ADAL" clId="{124AEF65-A160-4562-B90C-B03A4D8D2D61}" dt="2024-04-29T11:26:25.782" v="523" actId="478"/>
          <ac:picMkLst>
            <pc:docMk/>
            <pc:sldMk cId="1616941513" sldId="2145706870"/>
            <ac:picMk id="1035" creationId="{4537F00D-E12B-D876-AE63-61AC58C4F57A}"/>
          </ac:picMkLst>
        </pc:picChg>
      </pc:sldChg>
      <pc:sldChg chg="add del ord">
        <pc:chgData name="Kostas Leptokaropoulos" userId="1711f4c7-cc35-4eab-bce0-093cd0a99d7f" providerId="ADAL" clId="{124AEF65-A160-4562-B90C-B03A4D8D2D61}" dt="2024-04-30T06:53:53.973" v="1682" actId="47"/>
        <pc:sldMkLst>
          <pc:docMk/>
          <pc:sldMk cId="2512479768" sldId="2145706879"/>
        </pc:sldMkLst>
      </pc:sldChg>
      <pc:sldChg chg="add del ord">
        <pc:chgData name="Kostas Leptokaropoulos" userId="1711f4c7-cc35-4eab-bce0-093cd0a99d7f" providerId="ADAL" clId="{124AEF65-A160-4562-B90C-B03A4D8D2D61}" dt="2024-04-30T06:53:53.973" v="1682" actId="47"/>
        <pc:sldMkLst>
          <pc:docMk/>
          <pc:sldMk cId="2559066494" sldId="2147376269"/>
        </pc:sldMkLst>
      </pc:sldChg>
      <pc:sldChg chg="add del ord">
        <pc:chgData name="Kostas Leptokaropoulos" userId="1711f4c7-cc35-4eab-bce0-093cd0a99d7f" providerId="ADAL" clId="{124AEF65-A160-4562-B90C-B03A4D8D2D61}" dt="2024-04-30T06:53:53.973" v="1682" actId="47"/>
        <pc:sldMkLst>
          <pc:docMk/>
          <pc:sldMk cId="3391663967" sldId="2147376275"/>
        </pc:sldMkLst>
      </pc:sldChg>
      <pc:sldChg chg="add ord modTransition modAnim">
        <pc:chgData name="Kostas Leptokaropoulos" userId="1711f4c7-cc35-4eab-bce0-093cd0a99d7f" providerId="ADAL" clId="{124AEF65-A160-4562-B90C-B03A4D8D2D61}" dt="2024-04-30T12:27:26.454" v="3252"/>
        <pc:sldMkLst>
          <pc:docMk/>
          <pc:sldMk cId="4068849541" sldId="2147376276"/>
        </pc:sldMkLst>
      </pc:sldChg>
      <pc:sldChg chg="delSp modSp add mod ord delAnim modNotes modNotesTx">
        <pc:chgData name="Kostas Leptokaropoulos" userId="1711f4c7-cc35-4eab-bce0-093cd0a99d7f" providerId="ADAL" clId="{124AEF65-A160-4562-B90C-B03A4D8D2D61}" dt="2024-04-30T12:24:32.836" v="3200"/>
        <pc:sldMkLst>
          <pc:docMk/>
          <pc:sldMk cId="3022686199" sldId="2147376277"/>
        </pc:sldMkLst>
        <pc:spChg chg="mod">
          <ac:chgData name="Kostas Leptokaropoulos" userId="1711f4c7-cc35-4eab-bce0-093cd0a99d7f" providerId="ADAL" clId="{124AEF65-A160-4562-B90C-B03A4D8D2D61}" dt="2024-04-30T09:32:01.805" v="2697" actId="20577"/>
          <ac:spMkLst>
            <pc:docMk/>
            <pc:sldMk cId="3022686199" sldId="2147376277"/>
            <ac:spMk id="2" creationId="{14ED3A5F-B301-5EEB-1CDB-611ED6374360}"/>
          </ac:spMkLst>
        </pc:spChg>
        <pc:picChg chg="del">
          <ac:chgData name="Kostas Leptokaropoulos" userId="1711f4c7-cc35-4eab-bce0-093cd0a99d7f" providerId="ADAL" clId="{124AEF65-A160-4562-B90C-B03A4D8D2D61}" dt="2024-04-29T12:49:42.667" v="1388" actId="478"/>
          <ac:picMkLst>
            <pc:docMk/>
            <pc:sldMk cId="3022686199" sldId="2147376277"/>
            <ac:picMk id="28" creationId="{00D0DABB-E824-6D78-F34B-BD38CC58E933}"/>
          </ac:picMkLst>
        </pc:picChg>
      </pc:sldChg>
      <pc:sldChg chg="addSp delSp modSp new add del mod ord">
        <pc:chgData name="Kostas Leptokaropoulos" userId="1711f4c7-cc35-4eab-bce0-093cd0a99d7f" providerId="ADAL" clId="{124AEF65-A160-4562-B90C-B03A4D8D2D61}" dt="2024-04-30T06:53:53.973" v="1682" actId="47"/>
        <pc:sldMkLst>
          <pc:docMk/>
          <pc:sldMk cId="3174028737" sldId="2147376278"/>
        </pc:sldMkLst>
        <pc:spChg chg="del">
          <ac:chgData name="Kostas Leptokaropoulos" userId="1711f4c7-cc35-4eab-bce0-093cd0a99d7f" providerId="ADAL" clId="{124AEF65-A160-4562-B90C-B03A4D8D2D61}" dt="2024-04-29T11:11:44.234" v="380"/>
          <ac:spMkLst>
            <pc:docMk/>
            <pc:sldMk cId="3174028737" sldId="2147376278"/>
            <ac:spMk id="3" creationId="{EA9182CC-D1BB-D202-D7A7-ECA1FE377B3F}"/>
          </ac:spMkLst>
        </pc:spChg>
        <pc:picChg chg="add mod">
          <ac:chgData name="Kostas Leptokaropoulos" userId="1711f4c7-cc35-4eab-bce0-093cd0a99d7f" providerId="ADAL" clId="{124AEF65-A160-4562-B90C-B03A4D8D2D61}" dt="2024-04-29T11:11:44.818" v="382" actId="962"/>
          <ac:picMkLst>
            <pc:docMk/>
            <pc:sldMk cId="3174028737" sldId="2147376278"/>
            <ac:picMk id="5" creationId="{D1D24F54-395D-63C3-8324-908F90E2934B}"/>
          </ac:picMkLst>
        </pc:picChg>
      </pc:sldChg>
      <pc:sldChg chg="addSp modSp new mod ord modAnim modNotesTx">
        <pc:chgData name="Kostas Leptokaropoulos" userId="1711f4c7-cc35-4eab-bce0-093cd0a99d7f" providerId="ADAL" clId="{124AEF65-A160-4562-B90C-B03A4D8D2D61}" dt="2024-04-30T10:07:17.637" v="2822"/>
        <pc:sldMkLst>
          <pc:docMk/>
          <pc:sldMk cId="1595638438" sldId="2147376279"/>
        </pc:sldMkLst>
        <pc:spChg chg="mod">
          <ac:chgData name="Kostas Leptokaropoulos" userId="1711f4c7-cc35-4eab-bce0-093cd0a99d7f" providerId="ADAL" clId="{124AEF65-A160-4562-B90C-B03A4D8D2D61}" dt="2024-04-29T11:38:07.797" v="746" actId="20577"/>
          <ac:spMkLst>
            <pc:docMk/>
            <pc:sldMk cId="1595638438" sldId="2147376279"/>
            <ac:spMk id="2" creationId="{EE975FAC-C612-477D-D3DA-CDDC53F9B4A2}"/>
          </ac:spMkLst>
        </pc:spChg>
        <pc:spChg chg="add mod">
          <ac:chgData name="Kostas Leptokaropoulos" userId="1711f4c7-cc35-4eab-bce0-093cd0a99d7f" providerId="ADAL" clId="{124AEF65-A160-4562-B90C-B03A4D8D2D61}" dt="2024-04-29T11:31:47.788" v="601"/>
          <ac:spMkLst>
            <pc:docMk/>
            <pc:sldMk cId="1595638438" sldId="2147376279"/>
            <ac:spMk id="4" creationId="{C749B05A-2745-3F1C-8428-130777EE1B23}"/>
          </ac:spMkLst>
        </pc:spChg>
        <pc:spChg chg="add mod">
          <ac:chgData name="Kostas Leptokaropoulos" userId="1711f4c7-cc35-4eab-bce0-093cd0a99d7f" providerId="ADAL" clId="{124AEF65-A160-4562-B90C-B03A4D8D2D61}" dt="2024-04-29T11:31:47.788" v="601"/>
          <ac:spMkLst>
            <pc:docMk/>
            <pc:sldMk cId="1595638438" sldId="2147376279"/>
            <ac:spMk id="5" creationId="{20710D0E-6B03-173A-F3AB-9C182176070A}"/>
          </ac:spMkLst>
        </pc:spChg>
        <pc:spChg chg="add mod">
          <ac:chgData name="Kostas Leptokaropoulos" userId="1711f4c7-cc35-4eab-bce0-093cd0a99d7f" providerId="ADAL" clId="{124AEF65-A160-4562-B90C-B03A4D8D2D61}" dt="2024-04-29T11:31:42.240" v="600"/>
          <ac:spMkLst>
            <pc:docMk/>
            <pc:sldMk cId="1595638438" sldId="2147376279"/>
            <ac:spMk id="7" creationId="{22A41D76-7697-1D36-64DD-6943FCBD042E}"/>
          </ac:spMkLst>
        </pc:spChg>
        <pc:spChg chg="add mod">
          <ac:chgData name="Kostas Leptokaropoulos" userId="1711f4c7-cc35-4eab-bce0-093cd0a99d7f" providerId="ADAL" clId="{124AEF65-A160-4562-B90C-B03A4D8D2D61}" dt="2024-04-29T11:31:53.553" v="603"/>
          <ac:spMkLst>
            <pc:docMk/>
            <pc:sldMk cId="1595638438" sldId="2147376279"/>
            <ac:spMk id="14" creationId="{042D40BA-204F-AC21-C621-E9619723EC72}"/>
          </ac:spMkLst>
        </pc:spChg>
        <pc:spChg chg="add mod">
          <ac:chgData name="Kostas Leptokaropoulos" userId="1711f4c7-cc35-4eab-bce0-093cd0a99d7f" providerId="ADAL" clId="{124AEF65-A160-4562-B90C-B03A4D8D2D61}" dt="2024-04-29T11:31:53.553" v="603"/>
          <ac:spMkLst>
            <pc:docMk/>
            <pc:sldMk cId="1595638438" sldId="2147376279"/>
            <ac:spMk id="15" creationId="{9F319B10-BC74-0F13-48EE-580E81535F1F}"/>
          </ac:spMkLst>
        </pc:spChg>
        <pc:spChg chg="add mod">
          <ac:chgData name="Kostas Leptokaropoulos" userId="1711f4c7-cc35-4eab-bce0-093cd0a99d7f" providerId="ADAL" clId="{124AEF65-A160-4562-B90C-B03A4D8D2D61}" dt="2024-04-29T11:31:49.232" v="602"/>
          <ac:spMkLst>
            <pc:docMk/>
            <pc:sldMk cId="1595638438" sldId="2147376279"/>
            <ac:spMk id="17" creationId="{15DC1DBB-069C-24EC-7FFD-A96579B4269E}"/>
          </ac:spMkLst>
        </pc:spChg>
        <pc:spChg chg="add mod">
          <ac:chgData name="Kostas Leptokaropoulos" userId="1711f4c7-cc35-4eab-bce0-093cd0a99d7f" providerId="ADAL" clId="{124AEF65-A160-4562-B90C-B03A4D8D2D61}" dt="2024-04-29T11:33:02.117" v="693" actId="1076"/>
          <ac:spMkLst>
            <pc:docMk/>
            <pc:sldMk cId="1595638438" sldId="2147376279"/>
            <ac:spMk id="25" creationId="{993016CE-655F-C1AD-5E26-944A9495DCE6}"/>
          </ac:spMkLst>
        </pc:spChg>
        <pc:picChg chg="add mod">
          <ac:chgData name="Kostas Leptokaropoulos" userId="1711f4c7-cc35-4eab-bce0-093cd0a99d7f" providerId="ADAL" clId="{124AEF65-A160-4562-B90C-B03A4D8D2D61}" dt="2024-04-29T11:31:42.240" v="600"/>
          <ac:picMkLst>
            <pc:docMk/>
            <pc:sldMk cId="1595638438" sldId="2147376279"/>
            <ac:picMk id="6" creationId="{A2581E5B-619F-7CA7-1672-8F66032D5E4A}"/>
          </ac:picMkLst>
        </pc:picChg>
        <pc:picChg chg="add mod">
          <ac:chgData name="Kostas Leptokaropoulos" userId="1711f4c7-cc35-4eab-bce0-093cd0a99d7f" providerId="ADAL" clId="{124AEF65-A160-4562-B90C-B03A4D8D2D61}" dt="2024-04-29T11:31:42.240" v="600"/>
          <ac:picMkLst>
            <pc:docMk/>
            <pc:sldMk cId="1595638438" sldId="2147376279"/>
            <ac:picMk id="8" creationId="{0B1ED280-2B33-62D8-B2D9-A77765AA31A1}"/>
          </ac:picMkLst>
        </pc:picChg>
        <pc:picChg chg="add mod">
          <ac:chgData name="Kostas Leptokaropoulos" userId="1711f4c7-cc35-4eab-bce0-093cd0a99d7f" providerId="ADAL" clId="{124AEF65-A160-4562-B90C-B03A4D8D2D61}" dt="2024-04-29T11:31:42.240" v="600"/>
          <ac:picMkLst>
            <pc:docMk/>
            <pc:sldMk cId="1595638438" sldId="2147376279"/>
            <ac:picMk id="9" creationId="{4C6D3575-667D-13D0-4455-00C8E7B0F9C7}"/>
          </ac:picMkLst>
        </pc:picChg>
        <pc:picChg chg="add mod">
          <ac:chgData name="Kostas Leptokaropoulos" userId="1711f4c7-cc35-4eab-bce0-093cd0a99d7f" providerId="ADAL" clId="{124AEF65-A160-4562-B90C-B03A4D8D2D61}" dt="2024-04-29T11:31:42.240" v="600"/>
          <ac:picMkLst>
            <pc:docMk/>
            <pc:sldMk cId="1595638438" sldId="2147376279"/>
            <ac:picMk id="10" creationId="{A0BD05A9-3736-D9FF-B42F-D76DF5FA734D}"/>
          </ac:picMkLst>
        </pc:picChg>
        <pc:picChg chg="add mod">
          <ac:chgData name="Kostas Leptokaropoulos" userId="1711f4c7-cc35-4eab-bce0-093cd0a99d7f" providerId="ADAL" clId="{124AEF65-A160-4562-B90C-B03A4D8D2D61}" dt="2024-04-29T11:31:42.240" v="600"/>
          <ac:picMkLst>
            <pc:docMk/>
            <pc:sldMk cId="1595638438" sldId="2147376279"/>
            <ac:picMk id="11" creationId="{0C8C54E2-7CAF-CDE9-A092-6C1D8039A01B}"/>
          </ac:picMkLst>
        </pc:picChg>
        <pc:picChg chg="add mod">
          <ac:chgData name="Kostas Leptokaropoulos" userId="1711f4c7-cc35-4eab-bce0-093cd0a99d7f" providerId="ADAL" clId="{124AEF65-A160-4562-B90C-B03A4D8D2D61}" dt="2024-04-29T11:31:42.240" v="600"/>
          <ac:picMkLst>
            <pc:docMk/>
            <pc:sldMk cId="1595638438" sldId="2147376279"/>
            <ac:picMk id="12" creationId="{E36F4382-A0CB-6476-EC45-D4E482B730F4}"/>
          </ac:picMkLst>
        </pc:picChg>
        <pc:picChg chg="add mod">
          <ac:chgData name="Kostas Leptokaropoulos" userId="1711f4c7-cc35-4eab-bce0-093cd0a99d7f" providerId="ADAL" clId="{124AEF65-A160-4562-B90C-B03A4D8D2D61}" dt="2024-04-29T11:31:42.240" v="600"/>
          <ac:picMkLst>
            <pc:docMk/>
            <pc:sldMk cId="1595638438" sldId="2147376279"/>
            <ac:picMk id="13" creationId="{C93232BF-65FD-27D2-FE40-8F40E38C5E20}"/>
          </ac:picMkLst>
        </pc:picChg>
        <pc:picChg chg="add mod">
          <ac:chgData name="Kostas Leptokaropoulos" userId="1711f4c7-cc35-4eab-bce0-093cd0a99d7f" providerId="ADAL" clId="{124AEF65-A160-4562-B90C-B03A4D8D2D61}" dt="2024-04-29T11:31:49.232" v="602"/>
          <ac:picMkLst>
            <pc:docMk/>
            <pc:sldMk cId="1595638438" sldId="2147376279"/>
            <ac:picMk id="16" creationId="{30832F9E-2780-1583-8065-8BCA6929C10B}"/>
          </ac:picMkLst>
        </pc:picChg>
        <pc:picChg chg="add mod">
          <ac:chgData name="Kostas Leptokaropoulos" userId="1711f4c7-cc35-4eab-bce0-093cd0a99d7f" providerId="ADAL" clId="{124AEF65-A160-4562-B90C-B03A4D8D2D61}" dt="2024-04-29T11:31:49.232" v="602"/>
          <ac:picMkLst>
            <pc:docMk/>
            <pc:sldMk cId="1595638438" sldId="2147376279"/>
            <ac:picMk id="18" creationId="{4FEA18A3-4790-4042-FE42-D2A0EA06F0CF}"/>
          </ac:picMkLst>
        </pc:picChg>
        <pc:picChg chg="add mod">
          <ac:chgData name="Kostas Leptokaropoulos" userId="1711f4c7-cc35-4eab-bce0-093cd0a99d7f" providerId="ADAL" clId="{124AEF65-A160-4562-B90C-B03A4D8D2D61}" dt="2024-04-29T11:31:49.232" v="602"/>
          <ac:picMkLst>
            <pc:docMk/>
            <pc:sldMk cId="1595638438" sldId="2147376279"/>
            <ac:picMk id="19" creationId="{61F04823-031E-ACB3-9675-F9C687D7DCDA}"/>
          </ac:picMkLst>
        </pc:picChg>
        <pc:picChg chg="add mod">
          <ac:chgData name="Kostas Leptokaropoulos" userId="1711f4c7-cc35-4eab-bce0-093cd0a99d7f" providerId="ADAL" clId="{124AEF65-A160-4562-B90C-B03A4D8D2D61}" dt="2024-04-29T11:31:49.232" v="602"/>
          <ac:picMkLst>
            <pc:docMk/>
            <pc:sldMk cId="1595638438" sldId="2147376279"/>
            <ac:picMk id="20" creationId="{158007D5-7333-F518-8682-3A67AD5075A0}"/>
          </ac:picMkLst>
        </pc:picChg>
        <pc:picChg chg="add mod">
          <ac:chgData name="Kostas Leptokaropoulos" userId="1711f4c7-cc35-4eab-bce0-093cd0a99d7f" providerId="ADAL" clId="{124AEF65-A160-4562-B90C-B03A4D8D2D61}" dt="2024-04-29T11:31:49.232" v="602"/>
          <ac:picMkLst>
            <pc:docMk/>
            <pc:sldMk cId="1595638438" sldId="2147376279"/>
            <ac:picMk id="21" creationId="{49BD95E2-93D1-D9BE-5B9B-04D84B96E1B4}"/>
          </ac:picMkLst>
        </pc:picChg>
        <pc:picChg chg="add mod">
          <ac:chgData name="Kostas Leptokaropoulos" userId="1711f4c7-cc35-4eab-bce0-093cd0a99d7f" providerId="ADAL" clId="{124AEF65-A160-4562-B90C-B03A4D8D2D61}" dt="2024-04-29T11:31:49.232" v="602"/>
          <ac:picMkLst>
            <pc:docMk/>
            <pc:sldMk cId="1595638438" sldId="2147376279"/>
            <ac:picMk id="22" creationId="{2A66E628-FB7B-62F2-76CC-7F2756022768}"/>
          </ac:picMkLst>
        </pc:picChg>
        <pc:picChg chg="add mod">
          <ac:chgData name="Kostas Leptokaropoulos" userId="1711f4c7-cc35-4eab-bce0-093cd0a99d7f" providerId="ADAL" clId="{124AEF65-A160-4562-B90C-B03A4D8D2D61}" dt="2024-04-29T11:31:49.232" v="602"/>
          <ac:picMkLst>
            <pc:docMk/>
            <pc:sldMk cId="1595638438" sldId="2147376279"/>
            <ac:picMk id="23" creationId="{85FA405C-908B-4F55-84E5-E1A374FB43EB}"/>
          </ac:picMkLst>
        </pc:picChg>
        <pc:picChg chg="add mod">
          <ac:chgData name="Kostas Leptokaropoulos" userId="1711f4c7-cc35-4eab-bce0-093cd0a99d7f" providerId="ADAL" clId="{124AEF65-A160-4562-B90C-B03A4D8D2D61}" dt="2024-04-29T11:32:22.442" v="651" actId="14100"/>
          <ac:picMkLst>
            <pc:docMk/>
            <pc:sldMk cId="1595638438" sldId="2147376279"/>
            <ac:picMk id="24" creationId="{BE914C51-7849-E1D2-8A16-8DC8FCDEA305}"/>
          </ac:picMkLst>
        </pc:picChg>
        <pc:picChg chg="add mod">
          <ac:chgData name="Kostas Leptokaropoulos" userId="1711f4c7-cc35-4eab-bce0-093cd0a99d7f" providerId="ADAL" clId="{124AEF65-A160-4562-B90C-B03A4D8D2D61}" dt="2024-04-29T11:32:49.724" v="687" actId="1076"/>
          <ac:picMkLst>
            <pc:docMk/>
            <pc:sldMk cId="1595638438" sldId="2147376279"/>
            <ac:picMk id="26" creationId="{FF4B0A7A-6C67-EFFE-89B7-2FD7994655AD}"/>
          </ac:picMkLst>
        </pc:picChg>
        <pc:picChg chg="add mod">
          <ac:chgData name="Kostas Leptokaropoulos" userId="1711f4c7-cc35-4eab-bce0-093cd0a99d7f" providerId="ADAL" clId="{124AEF65-A160-4562-B90C-B03A4D8D2D61}" dt="2024-04-29T11:32:42.778" v="682" actId="1076"/>
          <ac:picMkLst>
            <pc:docMk/>
            <pc:sldMk cId="1595638438" sldId="2147376279"/>
            <ac:picMk id="27" creationId="{5F568C4B-AC30-E1B5-DD7B-D115E163E705}"/>
          </ac:picMkLst>
        </pc:picChg>
        <pc:picChg chg="add mod">
          <ac:chgData name="Kostas Leptokaropoulos" userId="1711f4c7-cc35-4eab-bce0-093cd0a99d7f" providerId="ADAL" clId="{124AEF65-A160-4562-B90C-B03A4D8D2D61}" dt="2024-04-29T11:36:24.529" v="719" actId="14100"/>
          <ac:picMkLst>
            <pc:docMk/>
            <pc:sldMk cId="1595638438" sldId="2147376279"/>
            <ac:picMk id="28" creationId="{F489C949-8323-3BD1-3E89-B45031EE7069}"/>
          </ac:picMkLst>
        </pc:picChg>
        <pc:picChg chg="add mod">
          <ac:chgData name="Kostas Leptokaropoulos" userId="1711f4c7-cc35-4eab-bce0-093cd0a99d7f" providerId="ADAL" clId="{124AEF65-A160-4562-B90C-B03A4D8D2D61}" dt="2024-04-29T11:36:08.119" v="714" actId="1076"/>
          <ac:picMkLst>
            <pc:docMk/>
            <pc:sldMk cId="1595638438" sldId="2147376279"/>
            <ac:picMk id="29" creationId="{842D03E5-2DCF-5964-9842-3A04B1BF6FC2}"/>
          </ac:picMkLst>
        </pc:picChg>
      </pc:sldChg>
      <pc:sldChg chg="addSp delSp modSp new mod ord modAnim">
        <pc:chgData name="Kostas Leptokaropoulos" userId="1711f4c7-cc35-4eab-bce0-093cd0a99d7f" providerId="ADAL" clId="{124AEF65-A160-4562-B90C-B03A4D8D2D61}" dt="2024-04-30T07:08:58.856" v="1799" actId="1036"/>
        <pc:sldMkLst>
          <pc:docMk/>
          <pc:sldMk cId="1587411682" sldId="2147376280"/>
        </pc:sldMkLst>
        <pc:spChg chg="mod">
          <ac:chgData name="Kostas Leptokaropoulos" userId="1711f4c7-cc35-4eab-bce0-093cd0a99d7f" providerId="ADAL" clId="{124AEF65-A160-4562-B90C-B03A4D8D2D61}" dt="2024-04-29T11:41:16.223" v="786" actId="20577"/>
          <ac:spMkLst>
            <pc:docMk/>
            <pc:sldMk cId="1587411682" sldId="2147376280"/>
            <ac:spMk id="2" creationId="{2325C6DF-B5A8-6CAC-635C-B2D7FB697F27}"/>
          </ac:spMkLst>
        </pc:spChg>
        <pc:spChg chg="mod">
          <ac:chgData name="Kostas Leptokaropoulos" userId="1711f4c7-cc35-4eab-bce0-093cd0a99d7f" providerId="ADAL" clId="{124AEF65-A160-4562-B90C-B03A4D8D2D61}" dt="2024-04-29T11:40:46.615" v="770" actId="6549"/>
          <ac:spMkLst>
            <pc:docMk/>
            <pc:sldMk cId="1587411682" sldId="2147376280"/>
            <ac:spMk id="3" creationId="{AA75E7C8-4134-23AB-2FCC-B98C76CFD705}"/>
          </ac:spMkLst>
        </pc:spChg>
        <pc:spChg chg="add mod">
          <ac:chgData name="Kostas Leptokaropoulos" userId="1711f4c7-cc35-4eab-bce0-093cd0a99d7f" providerId="ADAL" clId="{124AEF65-A160-4562-B90C-B03A4D8D2D61}" dt="2024-04-29T11:40:27.262" v="759" actId="21"/>
          <ac:spMkLst>
            <pc:docMk/>
            <pc:sldMk cId="1587411682" sldId="2147376280"/>
            <ac:spMk id="4" creationId="{3F9D071C-0BC9-36CD-A4A0-92159E179106}"/>
          </ac:spMkLst>
        </pc:spChg>
        <pc:spChg chg="add mod">
          <ac:chgData name="Kostas Leptokaropoulos" userId="1711f4c7-cc35-4eab-bce0-093cd0a99d7f" providerId="ADAL" clId="{124AEF65-A160-4562-B90C-B03A4D8D2D61}" dt="2024-04-29T11:40:13.074" v="753" actId="21"/>
          <ac:spMkLst>
            <pc:docMk/>
            <pc:sldMk cId="1587411682" sldId="2147376280"/>
            <ac:spMk id="5" creationId="{AB7A6EC7-2A83-383D-2D77-6CD9BB2FE297}"/>
          </ac:spMkLst>
        </pc:spChg>
        <pc:spChg chg="add mod">
          <ac:chgData name="Kostas Leptokaropoulos" userId="1711f4c7-cc35-4eab-bce0-093cd0a99d7f" providerId="ADAL" clId="{124AEF65-A160-4562-B90C-B03A4D8D2D61}" dt="2024-04-30T07:08:53.807" v="1790" actId="1035"/>
          <ac:spMkLst>
            <pc:docMk/>
            <pc:sldMk cId="1587411682" sldId="2147376280"/>
            <ac:spMk id="7" creationId="{D45CA845-9E74-342D-5B5F-4D3CD4FD11E0}"/>
          </ac:spMkLst>
        </pc:spChg>
        <pc:spChg chg="add mod">
          <ac:chgData name="Kostas Leptokaropoulos" userId="1711f4c7-cc35-4eab-bce0-093cd0a99d7f" providerId="ADAL" clId="{124AEF65-A160-4562-B90C-B03A4D8D2D61}" dt="2024-04-30T07:08:55.431" v="1796" actId="1035"/>
          <ac:spMkLst>
            <pc:docMk/>
            <pc:sldMk cId="1587411682" sldId="2147376280"/>
            <ac:spMk id="8" creationId="{D90D1423-4279-41C7-843E-4D8F7C088637}"/>
          </ac:spMkLst>
        </pc:spChg>
        <pc:spChg chg="add mod">
          <ac:chgData name="Kostas Leptokaropoulos" userId="1711f4c7-cc35-4eab-bce0-093cd0a99d7f" providerId="ADAL" clId="{124AEF65-A160-4562-B90C-B03A4D8D2D61}" dt="2024-04-30T07:08:56.714" v="1798" actId="1035"/>
          <ac:spMkLst>
            <pc:docMk/>
            <pc:sldMk cId="1587411682" sldId="2147376280"/>
            <ac:spMk id="9" creationId="{AE4841E1-F8E7-351F-14B3-7483C8E32186}"/>
          </ac:spMkLst>
        </pc:spChg>
        <pc:spChg chg="add del mod">
          <ac:chgData name="Kostas Leptokaropoulos" userId="1711f4c7-cc35-4eab-bce0-093cd0a99d7f" providerId="ADAL" clId="{124AEF65-A160-4562-B90C-B03A4D8D2D61}" dt="2024-04-30T07:07:33.980" v="1733" actId="478"/>
          <ac:spMkLst>
            <pc:docMk/>
            <pc:sldMk cId="1587411682" sldId="2147376280"/>
            <ac:spMk id="10" creationId="{F557D6CF-CA2C-739B-ACC6-00ED8BBC536D}"/>
          </ac:spMkLst>
        </pc:spChg>
        <pc:spChg chg="add mod">
          <ac:chgData name="Kostas Leptokaropoulos" userId="1711f4c7-cc35-4eab-bce0-093cd0a99d7f" providerId="ADAL" clId="{124AEF65-A160-4562-B90C-B03A4D8D2D61}" dt="2024-04-30T07:08:58.856" v="1799" actId="1036"/>
          <ac:spMkLst>
            <pc:docMk/>
            <pc:sldMk cId="1587411682" sldId="2147376280"/>
            <ac:spMk id="11" creationId="{EED10314-6453-3D8B-6B16-37B36571E210}"/>
          </ac:spMkLst>
        </pc:spChg>
        <pc:picChg chg="add mod">
          <ac:chgData name="Kostas Leptokaropoulos" userId="1711f4c7-cc35-4eab-bce0-093cd0a99d7f" providerId="ADAL" clId="{124AEF65-A160-4562-B90C-B03A4D8D2D61}" dt="2024-04-30T07:08:49.606" v="1780" actId="14100"/>
          <ac:picMkLst>
            <pc:docMk/>
            <pc:sldMk cId="1587411682" sldId="2147376280"/>
            <ac:picMk id="6" creationId="{6E9DB87D-2EE1-BAAB-760A-BE6E56337505}"/>
          </ac:picMkLst>
        </pc:picChg>
      </pc:sldChg>
      <pc:sldChg chg="modSp new add del mod ord">
        <pc:chgData name="Kostas Leptokaropoulos" userId="1711f4c7-cc35-4eab-bce0-093cd0a99d7f" providerId="ADAL" clId="{124AEF65-A160-4562-B90C-B03A4D8D2D61}" dt="2024-04-30T06:53:53.973" v="1682" actId="47"/>
        <pc:sldMkLst>
          <pc:docMk/>
          <pc:sldMk cId="623063524" sldId="2147376281"/>
        </pc:sldMkLst>
        <pc:spChg chg="mod">
          <ac:chgData name="Kostas Leptokaropoulos" userId="1711f4c7-cc35-4eab-bce0-093cd0a99d7f" providerId="ADAL" clId="{124AEF65-A160-4562-B90C-B03A4D8D2D61}" dt="2024-04-29T11:44:42.706" v="808" actId="20577"/>
          <ac:spMkLst>
            <pc:docMk/>
            <pc:sldMk cId="623063524" sldId="2147376281"/>
            <ac:spMk id="2" creationId="{EEDAE0C8-67DF-14B0-1692-218E759AA1F0}"/>
          </ac:spMkLst>
        </pc:spChg>
      </pc:sldChg>
      <pc:sldChg chg="new del">
        <pc:chgData name="Kostas Leptokaropoulos" userId="1711f4c7-cc35-4eab-bce0-093cd0a99d7f" providerId="ADAL" clId="{124AEF65-A160-4562-B90C-B03A4D8D2D61}" dt="2024-04-29T11:44:51.032" v="813" actId="47"/>
        <pc:sldMkLst>
          <pc:docMk/>
          <pc:sldMk cId="2912968059" sldId="2147376282"/>
        </pc:sldMkLst>
      </pc:sldChg>
      <pc:sldChg chg="addSp delSp modSp new mod ord delAnim modAnim">
        <pc:chgData name="Kostas Leptokaropoulos" userId="1711f4c7-cc35-4eab-bce0-093cd0a99d7f" providerId="ADAL" clId="{124AEF65-A160-4562-B90C-B03A4D8D2D61}" dt="2024-04-30T08:53:01.260" v="2260" actId="1076"/>
        <pc:sldMkLst>
          <pc:docMk/>
          <pc:sldMk cId="2737540805" sldId="2147376283"/>
        </pc:sldMkLst>
        <pc:spChg chg="mod">
          <ac:chgData name="Kostas Leptokaropoulos" userId="1711f4c7-cc35-4eab-bce0-093cd0a99d7f" providerId="ADAL" clId="{124AEF65-A160-4562-B90C-B03A4D8D2D61}" dt="2024-04-29T13:37:11.999" v="1593" actId="20577"/>
          <ac:spMkLst>
            <pc:docMk/>
            <pc:sldMk cId="2737540805" sldId="2147376283"/>
            <ac:spMk id="2" creationId="{EC589F5B-244A-D120-238A-F7B8DFD170A7}"/>
          </ac:spMkLst>
        </pc:spChg>
        <pc:spChg chg="del mod">
          <ac:chgData name="Kostas Leptokaropoulos" userId="1711f4c7-cc35-4eab-bce0-093cd0a99d7f" providerId="ADAL" clId="{124AEF65-A160-4562-B90C-B03A4D8D2D61}" dt="2024-04-29T15:26:01.911" v="1669" actId="478"/>
          <ac:spMkLst>
            <pc:docMk/>
            <pc:sldMk cId="2737540805" sldId="2147376283"/>
            <ac:spMk id="3" creationId="{7D35D7AD-9105-DEA5-ED17-367FB6E3B913}"/>
          </ac:spMkLst>
        </pc:spChg>
        <pc:spChg chg="add mod">
          <ac:chgData name="Kostas Leptokaropoulos" userId="1711f4c7-cc35-4eab-bce0-093cd0a99d7f" providerId="ADAL" clId="{124AEF65-A160-4562-B90C-B03A4D8D2D61}" dt="2024-04-30T08:53:01.260" v="2260" actId="1076"/>
          <ac:spMkLst>
            <pc:docMk/>
            <pc:sldMk cId="2737540805" sldId="2147376283"/>
            <ac:spMk id="8" creationId="{D4EE6AFF-5D65-BB6A-D031-135A970CB24E}"/>
          </ac:spMkLst>
        </pc:spChg>
        <pc:picChg chg="add del mod">
          <ac:chgData name="Kostas Leptokaropoulos" userId="1711f4c7-cc35-4eab-bce0-093cd0a99d7f" providerId="ADAL" clId="{124AEF65-A160-4562-B90C-B03A4D8D2D61}" dt="2024-04-30T08:51:42.308" v="2205" actId="478"/>
          <ac:picMkLst>
            <pc:docMk/>
            <pc:sldMk cId="2737540805" sldId="2147376283"/>
            <ac:picMk id="3" creationId="{2A77E5A6-6C34-22C1-21DC-43E8EFF96482}"/>
          </ac:picMkLst>
        </pc:picChg>
        <pc:picChg chg="add del mod">
          <ac:chgData name="Kostas Leptokaropoulos" userId="1711f4c7-cc35-4eab-bce0-093cd0a99d7f" providerId="ADAL" clId="{124AEF65-A160-4562-B90C-B03A4D8D2D61}" dt="2024-04-30T08:52:07.806" v="2210" actId="478"/>
          <ac:picMkLst>
            <pc:docMk/>
            <pc:sldMk cId="2737540805" sldId="2147376283"/>
            <ac:picMk id="4" creationId="{ACDB1651-E7D5-8BD4-9B7D-884404705743}"/>
          </ac:picMkLst>
        </pc:picChg>
        <pc:picChg chg="add mod">
          <ac:chgData name="Kostas Leptokaropoulos" userId="1711f4c7-cc35-4eab-bce0-093cd0a99d7f" providerId="ADAL" clId="{124AEF65-A160-4562-B90C-B03A4D8D2D61}" dt="2024-04-30T08:52:32.504" v="2258" actId="1076"/>
          <ac:picMkLst>
            <pc:docMk/>
            <pc:sldMk cId="2737540805" sldId="2147376283"/>
            <ac:picMk id="6" creationId="{465C5B30-4718-E65C-BD8E-7F445BB52F72}"/>
          </ac:picMkLst>
        </pc:picChg>
      </pc:sldChg>
      <pc:sldChg chg="addSp delSp modSp new del mod">
        <pc:chgData name="Kostas Leptokaropoulos" userId="1711f4c7-cc35-4eab-bce0-093cd0a99d7f" providerId="ADAL" clId="{124AEF65-A160-4562-B90C-B03A4D8D2D61}" dt="2024-04-29T12:36:29.459" v="1058" actId="47"/>
        <pc:sldMkLst>
          <pc:docMk/>
          <pc:sldMk cId="654049933" sldId="2147376284"/>
        </pc:sldMkLst>
        <pc:spChg chg="mod">
          <ac:chgData name="Kostas Leptokaropoulos" userId="1711f4c7-cc35-4eab-bce0-093cd0a99d7f" providerId="ADAL" clId="{124AEF65-A160-4562-B90C-B03A4D8D2D61}" dt="2024-04-29T12:33:45.079" v="982" actId="21"/>
          <ac:spMkLst>
            <pc:docMk/>
            <pc:sldMk cId="654049933" sldId="2147376284"/>
            <ac:spMk id="2" creationId="{415C75A6-D97B-808F-F8B4-FCEC689DEA55}"/>
          </ac:spMkLst>
        </pc:spChg>
        <pc:spChg chg="mod">
          <ac:chgData name="Kostas Leptokaropoulos" userId="1711f4c7-cc35-4eab-bce0-093cd0a99d7f" providerId="ADAL" clId="{124AEF65-A160-4562-B90C-B03A4D8D2D61}" dt="2024-04-29T11:48:30.021" v="825"/>
          <ac:spMkLst>
            <pc:docMk/>
            <pc:sldMk cId="654049933" sldId="2147376284"/>
            <ac:spMk id="4" creationId="{24333908-C701-9A54-D7F7-9481F7EBE203}"/>
          </ac:spMkLst>
        </pc:spChg>
        <pc:picChg chg="add del">
          <ac:chgData name="Kostas Leptokaropoulos" userId="1711f4c7-cc35-4eab-bce0-093cd0a99d7f" providerId="ADAL" clId="{124AEF65-A160-4562-B90C-B03A4D8D2D61}" dt="2024-04-29T12:16:13.799" v="868" actId="22"/>
          <ac:picMkLst>
            <pc:docMk/>
            <pc:sldMk cId="654049933" sldId="2147376284"/>
            <ac:picMk id="7" creationId="{AB8DCCFD-C692-1B7C-5B9C-37CFC86132FE}"/>
          </ac:picMkLst>
        </pc:picChg>
      </pc:sldChg>
      <pc:sldChg chg="addSp delSp modSp new add del mod ord modAnim modNotesTx">
        <pc:chgData name="Kostas Leptokaropoulos" userId="1711f4c7-cc35-4eab-bce0-093cd0a99d7f" providerId="ADAL" clId="{124AEF65-A160-4562-B90C-B03A4D8D2D61}" dt="2024-04-30T06:53:53.973" v="1682" actId="47"/>
        <pc:sldMkLst>
          <pc:docMk/>
          <pc:sldMk cId="1157050960" sldId="2147376285"/>
        </pc:sldMkLst>
        <pc:spChg chg="mod">
          <ac:chgData name="Kostas Leptokaropoulos" userId="1711f4c7-cc35-4eab-bce0-093cd0a99d7f" providerId="ADAL" clId="{124AEF65-A160-4562-B90C-B03A4D8D2D61}" dt="2024-04-29T12:25:54.238" v="874"/>
          <ac:spMkLst>
            <pc:docMk/>
            <pc:sldMk cId="1157050960" sldId="2147376285"/>
            <ac:spMk id="2" creationId="{F7E5DF91-58A5-1E0C-DFB5-56006C02FFAE}"/>
          </ac:spMkLst>
        </pc:spChg>
        <pc:spChg chg="del">
          <ac:chgData name="Kostas Leptokaropoulos" userId="1711f4c7-cc35-4eab-bce0-093cd0a99d7f" providerId="ADAL" clId="{124AEF65-A160-4562-B90C-B03A4D8D2D61}" dt="2024-04-29T12:25:41.838" v="871" actId="478"/>
          <ac:spMkLst>
            <pc:docMk/>
            <pc:sldMk cId="1157050960" sldId="2147376285"/>
            <ac:spMk id="3" creationId="{D2015565-9964-E518-814D-D6539264BA57}"/>
          </ac:spMkLst>
        </pc:spChg>
        <pc:spChg chg="mod">
          <ac:chgData name="Kostas Leptokaropoulos" userId="1711f4c7-cc35-4eab-bce0-093cd0a99d7f" providerId="ADAL" clId="{124AEF65-A160-4562-B90C-B03A4D8D2D61}" dt="2024-04-29T12:25:47.726" v="872"/>
          <ac:spMkLst>
            <pc:docMk/>
            <pc:sldMk cId="1157050960" sldId="2147376285"/>
            <ac:spMk id="5" creationId="{C8AC0FBE-928C-CFDE-3E80-76EBEE03FCDE}"/>
          </ac:spMkLst>
        </pc:spChg>
        <pc:spChg chg="mod">
          <ac:chgData name="Kostas Leptokaropoulos" userId="1711f4c7-cc35-4eab-bce0-093cd0a99d7f" providerId="ADAL" clId="{124AEF65-A160-4562-B90C-B03A4D8D2D61}" dt="2024-04-29T12:25:47.726" v="872"/>
          <ac:spMkLst>
            <pc:docMk/>
            <pc:sldMk cId="1157050960" sldId="2147376285"/>
            <ac:spMk id="7" creationId="{14FE3C19-9E8D-A670-2057-988F40938D18}"/>
          </ac:spMkLst>
        </pc:spChg>
        <pc:spChg chg="add mod">
          <ac:chgData name="Kostas Leptokaropoulos" userId="1711f4c7-cc35-4eab-bce0-093cd0a99d7f" providerId="ADAL" clId="{124AEF65-A160-4562-B90C-B03A4D8D2D61}" dt="2024-04-29T12:25:47.726" v="872"/>
          <ac:spMkLst>
            <pc:docMk/>
            <pc:sldMk cId="1157050960" sldId="2147376285"/>
            <ac:spMk id="19" creationId="{2A565656-948E-FF05-F942-75737DC30CF8}"/>
          </ac:spMkLst>
        </pc:spChg>
        <pc:spChg chg="add mod">
          <ac:chgData name="Kostas Leptokaropoulos" userId="1711f4c7-cc35-4eab-bce0-093cd0a99d7f" providerId="ADAL" clId="{124AEF65-A160-4562-B90C-B03A4D8D2D61}" dt="2024-04-29T12:25:47.726" v="872"/>
          <ac:spMkLst>
            <pc:docMk/>
            <pc:sldMk cId="1157050960" sldId="2147376285"/>
            <ac:spMk id="20" creationId="{268BE74A-1FEF-7B7B-E38B-BA9A3F9810DF}"/>
          </ac:spMkLst>
        </pc:spChg>
        <pc:spChg chg="add mod">
          <ac:chgData name="Kostas Leptokaropoulos" userId="1711f4c7-cc35-4eab-bce0-093cd0a99d7f" providerId="ADAL" clId="{124AEF65-A160-4562-B90C-B03A4D8D2D61}" dt="2024-04-29T12:25:53.228" v="873" actId="21"/>
          <ac:spMkLst>
            <pc:docMk/>
            <pc:sldMk cId="1157050960" sldId="2147376285"/>
            <ac:spMk id="21" creationId="{CDCB9F9B-364F-94AD-52A5-3B5280A1D742}"/>
          </ac:spMkLst>
        </pc:spChg>
        <pc:spChg chg="add mod">
          <ac:chgData name="Kostas Leptokaropoulos" userId="1711f4c7-cc35-4eab-bce0-093cd0a99d7f" providerId="ADAL" clId="{124AEF65-A160-4562-B90C-B03A4D8D2D61}" dt="2024-04-29T12:26:12.013" v="898" actId="1037"/>
          <ac:spMkLst>
            <pc:docMk/>
            <pc:sldMk cId="1157050960" sldId="2147376285"/>
            <ac:spMk id="22" creationId="{69E9A5A8-BF13-7008-18BE-BA6E17C87987}"/>
          </ac:spMkLst>
        </pc:spChg>
        <pc:spChg chg="add mod">
          <ac:chgData name="Kostas Leptokaropoulos" userId="1711f4c7-cc35-4eab-bce0-093cd0a99d7f" providerId="ADAL" clId="{124AEF65-A160-4562-B90C-B03A4D8D2D61}" dt="2024-04-29T12:25:47.726" v="872"/>
          <ac:spMkLst>
            <pc:docMk/>
            <pc:sldMk cId="1157050960" sldId="2147376285"/>
            <ac:spMk id="27" creationId="{3A511875-5DA9-FE97-46B2-4D37BE449ECE}"/>
          </ac:spMkLst>
        </pc:spChg>
        <pc:spChg chg="mod">
          <ac:chgData name="Kostas Leptokaropoulos" userId="1711f4c7-cc35-4eab-bce0-093cd0a99d7f" providerId="ADAL" clId="{124AEF65-A160-4562-B90C-B03A4D8D2D61}" dt="2024-04-29T12:25:47.726" v="872"/>
          <ac:spMkLst>
            <pc:docMk/>
            <pc:sldMk cId="1157050960" sldId="2147376285"/>
            <ac:spMk id="29" creationId="{BCF26A4F-C95B-F289-AA58-517180F12499}"/>
          </ac:spMkLst>
        </pc:spChg>
        <pc:spChg chg="mod">
          <ac:chgData name="Kostas Leptokaropoulos" userId="1711f4c7-cc35-4eab-bce0-093cd0a99d7f" providerId="ADAL" clId="{124AEF65-A160-4562-B90C-B03A4D8D2D61}" dt="2024-04-29T12:25:47.726" v="872"/>
          <ac:spMkLst>
            <pc:docMk/>
            <pc:sldMk cId="1157050960" sldId="2147376285"/>
            <ac:spMk id="31" creationId="{B239D4D8-109F-D77F-4B6A-D625FF078083}"/>
          </ac:spMkLst>
        </pc:spChg>
        <pc:spChg chg="mod">
          <ac:chgData name="Kostas Leptokaropoulos" userId="1711f4c7-cc35-4eab-bce0-093cd0a99d7f" providerId="ADAL" clId="{124AEF65-A160-4562-B90C-B03A4D8D2D61}" dt="2024-04-29T12:25:47.726" v="872"/>
          <ac:spMkLst>
            <pc:docMk/>
            <pc:sldMk cId="1157050960" sldId="2147376285"/>
            <ac:spMk id="33" creationId="{09DD0122-E26F-0C91-EFF5-D38517EA8180}"/>
          </ac:spMkLst>
        </pc:spChg>
        <pc:spChg chg="mod">
          <ac:chgData name="Kostas Leptokaropoulos" userId="1711f4c7-cc35-4eab-bce0-093cd0a99d7f" providerId="ADAL" clId="{124AEF65-A160-4562-B90C-B03A4D8D2D61}" dt="2024-04-29T12:25:47.726" v="872"/>
          <ac:spMkLst>
            <pc:docMk/>
            <pc:sldMk cId="1157050960" sldId="2147376285"/>
            <ac:spMk id="35" creationId="{E6B6652B-65E3-AD99-3541-098B9AB14A45}"/>
          </ac:spMkLst>
        </pc:spChg>
        <pc:spChg chg="mod">
          <ac:chgData name="Kostas Leptokaropoulos" userId="1711f4c7-cc35-4eab-bce0-093cd0a99d7f" providerId="ADAL" clId="{124AEF65-A160-4562-B90C-B03A4D8D2D61}" dt="2024-04-29T12:25:47.726" v="872"/>
          <ac:spMkLst>
            <pc:docMk/>
            <pc:sldMk cId="1157050960" sldId="2147376285"/>
            <ac:spMk id="50" creationId="{97BA80C4-9606-6BE6-6DDC-FC4239D86339}"/>
          </ac:spMkLst>
        </pc:spChg>
        <pc:spChg chg="mod">
          <ac:chgData name="Kostas Leptokaropoulos" userId="1711f4c7-cc35-4eab-bce0-093cd0a99d7f" providerId="ADAL" clId="{124AEF65-A160-4562-B90C-B03A4D8D2D61}" dt="2024-04-29T12:25:47.726" v="872"/>
          <ac:spMkLst>
            <pc:docMk/>
            <pc:sldMk cId="1157050960" sldId="2147376285"/>
            <ac:spMk id="52" creationId="{950B98D4-AD2C-05D0-B68A-5EAF18A7DAD2}"/>
          </ac:spMkLst>
        </pc:spChg>
        <pc:spChg chg="mod">
          <ac:chgData name="Kostas Leptokaropoulos" userId="1711f4c7-cc35-4eab-bce0-093cd0a99d7f" providerId="ADAL" clId="{124AEF65-A160-4562-B90C-B03A4D8D2D61}" dt="2024-04-29T12:25:47.726" v="872"/>
          <ac:spMkLst>
            <pc:docMk/>
            <pc:sldMk cId="1157050960" sldId="2147376285"/>
            <ac:spMk id="54" creationId="{28F0E104-5333-5848-7AAE-A6EBE0B22E07}"/>
          </ac:spMkLst>
        </pc:spChg>
        <pc:spChg chg="mod">
          <ac:chgData name="Kostas Leptokaropoulos" userId="1711f4c7-cc35-4eab-bce0-093cd0a99d7f" providerId="ADAL" clId="{124AEF65-A160-4562-B90C-B03A4D8D2D61}" dt="2024-04-29T12:25:47.726" v="872"/>
          <ac:spMkLst>
            <pc:docMk/>
            <pc:sldMk cId="1157050960" sldId="2147376285"/>
            <ac:spMk id="56" creationId="{18233DE2-02C9-31BE-7DAC-7CE4738ADCAA}"/>
          </ac:spMkLst>
        </pc:spChg>
        <pc:spChg chg="mod">
          <ac:chgData name="Kostas Leptokaropoulos" userId="1711f4c7-cc35-4eab-bce0-093cd0a99d7f" providerId="ADAL" clId="{124AEF65-A160-4562-B90C-B03A4D8D2D61}" dt="2024-04-29T12:25:47.726" v="872"/>
          <ac:spMkLst>
            <pc:docMk/>
            <pc:sldMk cId="1157050960" sldId="2147376285"/>
            <ac:spMk id="58" creationId="{6230173C-64A5-6D55-8AF9-D68A558DA626}"/>
          </ac:spMkLst>
        </pc:spChg>
        <pc:spChg chg="mod">
          <ac:chgData name="Kostas Leptokaropoulos" userId="1711f4c7-cc35-4eab-bce0-093cd0a99d7f" providerId="ADAL" clId="{124AEF65-A160-4562-B90C-B03A4D8D2D61}" dt="2024-04-29T12:25:47.726" v="872"/>
          <ac:spMkLst>
            <pc:docMk/>
            <pc:sldMk cId="1157050960" sldId="2147376285"/>
            <ac:spMk id="60" creationId="{6F8BB684-4ACC-ED0D-1CA5-203783096D97}"/>
          </ac:spMkLst>
        </pc:spChg>
        <pc:spChg chg="mod">
          <ac:chgData name="Kostas Leptokaropoulos" userId="1711f4c7-cc35-4eab-bce0-093cd0a99d7f" providerId="ADAL" clId="{124AEF65-A160-4562-B90C-B03A4D8D2D61}" dt="2024-04-29T12:25:47.726" v="872"/>
          <ac:spMkLst>
            <pc:docMk/>
            <pc:sldMk cId="1157050960" sldId="2147376285"/>
            <ac:spMk id="62" creationId="{3551FAA1-C39D-8F9C-3848-F20DAE9BDCD9}"/>
          </ac:spMkLst>
        </pc:spChg>
        <pc:spChg chg="mod">
          <ac:chgData name="Kostas Leptokaropoulos" userId="1711f4c7-cc35-4eab-bce0-093cd0a99d7f" providerId="ADAL" clId="{124AEF65-A160-4562-B90C-B03A4D8D2D61}" dt="2024-04-29T12:25:47.726" v="872"/>
          <ac:spMkLst>
            <pc:docMk/>
            <pc:sldMk cId="1157050960" sldId="2147376285"/>
            <ac:spMk id="64" creationId="{C2FE61F0-A248-352B-8E80-BC8FE7A58FB0}"/>
          </ac:spMkLst>
        </pc:spChg>
        <pc:grpChg chg="add mod">
          <ac:chgData name="Kostas Leptokaropoulos" userId="1711f4c7-cc35-4eab-bce0-093cd0a99d7f" providerId="ADAL" clId="{124AEF65-A160-4562-B90C-B03A4D8D2D61}" dt="2024-04-29T12:25:47.726" v="872"/>
          <ac:grpSpMkLst>
            <pc:docMk/>
            <pc:sldMk cId="1157050960" sldId="2147376285"/>
            <ac:grpSpMk id="4" creationId="{E4ED9660-DC21-C373-8557-009CEDA51308}"/>
          </ac:grpSpMkLst>
        </pc:grpChg>
        <pc:grpChg chg="mod">
          <ac:chgData name="Kostas Leptokaropoulos" userId="1711f4c7-cc35-4eab-bce0-093cd0a99d7f" providerId="ADAL" clId="{124AEF65-A160-4562-B90C-B03A4D8D2D61}" dt="2024-04-29T12:25:47.726" v="872"/>
          <ac:grpSpMkLst>
            <pc:docMk/>
            <pc:sldMk cId="1157050960" sldId="2147376285"/>
            <ac:grpSpMk id="6" creationId="{A099365D-09E9-D51D-E037-E9D37835BFC6}"/>
          </ac:grpSpMkLst>
        </pc:grpChg>
        <pc:grpChg chg="add mod">
          <ac:chgData name="Kostas Leptokaropoulos" userId="1711f4c7-cc35-4eab-bce0-093cd0a99d7f" providerId="ADAL" clId="{124AEF65-A160-4562-B90C-B03A4D8D2D61}" dt="2024-04-29T12:25:47.726" v="872"/>
          <ac:grpSpMkLst>
            <pc:docMk/>
            <pc:sldMk cId="1157050960" sldId="2147376285"/>
            <ac:grpSpMk id="28" creationId="{C3F520DC-4684-45FE-B33E-CFEDE6B8923E}"/>
          </ac:grpSpMkLst>
        </pc:grpChg>
        <pc:grpChg chg="add mod">
          <ac:chgData name="Kostas Leptokaropoulos" userId="1711f4c7-cc35-4eab-bce0-093cd0a99d7f" providerId="ADAL" clId="{124AEF65-A160-4562-B90C-B03A4D8D2D61}" dt="2024-04-29T12:25:47.726" v="872"/>
          <ac:grpSpMkLst>
            <pc:docMk/>
            <pc:sldMk cId="1157050960" sldId="2147376285"/>
            <ac:grpSpMk id="32" creationId="{977EE455-C8DE-F8BC-8C31-3F6741A79353}"/>
          </ac:grpSpMkLst>
        </pc:grpChg>
        <pc:grpChg chg="add mod">
          <ac:chgData name="Kostas Leptokaropoulos" userId="1711f4c7-cc35-4eab-bce0-093cd0a99d7f" providerId="ADAL" clId="{124AEF65-A160-4562-B90C-B03A4D8D2D61}" dt="2024-04-29T12:25:47.726" v="872"/>
          <ac:grpSpMkLst>
            <pc:docMk/>
            <pc:sldMk cId="1157050960" sldId="2147376285"/>
            <ac:grpSpMk id="37" creationId="{C55BAA4E-F9C2-935C-4045-2F56CAD34590}"/>
          </ac:grpSpMkLst>
        </pc:grpChg>
        <pc:grpChg chg="add mod">
          <ac:chgData name="Kostas Leptokaropoulos" userId="1711f4c7-cc35-4eab-bce0-093cd0a99d7f" providerId="ADAL" clId="{124AEF65-A160-4562-B90C-B03A4D8D2D61}" dt="2024-04-29T12:25:47.726" v="872"/>
          <ac:grpSpMkLst>
            <pc:docMk/>
            <pc:sldMk cId="1157050960" sldId="2147376285"/>
            <ac:grpSpMk id="43" creationId="{953F4E18-87B1-9C05-5C6B-FB96A6F290B2}"/>
          </ac:grpSpMkLst>
        </pc:grpChg>
        <pc:grpChg chg="add mod">
          <ac:chgData name="Kostas Leptokaropoulos" userId="1711f4c7-cc35-4eab-bce0-093cd0a99d7f" providerId="ADAL" clId="{124AEF65-A160-4562-B90C-B03A4D8D2D61}" dt="2024-04-29T12:25:47.726" v="872"/>
          <ac:grpSpMkLst>
            <pc:docMk/>
            <pc:sldMk cId="1157050960" sldId="2147376285"/>
            <ac:grpSpMk id="49" creationId="{B8D5E990-6734-30CE-2E3D-2363A2630A91}"/>
          </ac:grpSpMkLst>
        </pc:grpChg>
        <pc:grpChg chg="add mod">
          <ac:chgData name="Kostas Leptokaropoulos" userId="1711f4c7-cc35-4eab-bce0-093cd0a99d7f" providerId="ADAL" clId="{124AEF65-A160-4562-B90C-B03A4D8D2D61}" dt="2024-04-29T12:25:47.726" v="872"/>
          <ac:grpSpMkLst>
            <pc:docMk/>
            <pc:sldMk cId="1157050960" sldId="2147376285"/>
            <ac:grpSpMk id="53" creationId="{97479B04-C9E7-B7DA-70D7-77BB8047ECD9}"/>
          </ac:grpSpMkLst>
        </pc:grpChg>
        <pc:grpChg chg="add mod">
          <ac:chgData name="Kostas Leptokaropoulos" userId="1711f4c7-cc35-4eab-bce0-093cd0a99d7f" providerId="ADAL" clId="{124AEF65-A160-4562-B90C-B03A4D8D2D61}" dt="2024-04-29T12:25:47.726" v="872"/>
          <ac:grpSpMkLst>
            <pc:docMk/>
            <pc:sldMk cId="1157050960" sldId="2147376285"/>
            <ac:grpSpMk id="57" creationId="{D8F78DE3-735F-4DF7-03D3-4C6555D30040}"/>
          </ac:grpSpMkLst>
        </pc:grpChg>
        <pc:grpChg chg="add mod">
          <ac:chgData name="Kostas Leptokaropoulos" userId="1711f4c7-cc35-4eab-bce0-093cd0a99d7f" providerId="ADAL" clId="{124AEF65-A160-4562-B90C-B03A4D8D2D61}" dt="2024-04-29T12:25:47.726" v="872"/>
          <ac:grpSpMkLst>
            <pc:docMk/>
            <pc:sldMk cId="1157050960" sldId="2147376285"/>
            <ac:grpSpMk id="61" creationId="{5DC21990-E901-87E4-A7D7-A389861255A6}"/>
          </ac:grpSpMkLst>
        </pc:grpChg>
        <pc:picChg chg="mod">
          <ac:chgData name="Kostas Leptokaropoulos" userId="1711f4c7-cc35-4eab-bce0-093cd0a99d7f" providerId="ADAL" clId="{124AEF65-A160-4562-B90C-B03A4D8D2D61}" dt="2024-04-29T12:25:47.726" v="872"/>
          <ac:picMkLst>
            <pc:docMk/>
            <pc:sldMk cId="1157050960" sldId="2147376285"/>
            <ac:picMk id="8" creationId="{5412160B-2A6D-08E4-636C-D6376123EA30}"/>
          </ac:picMkLst>
        </pc:picChg>
        <pc:picChg chg="mod">
          <ac:chgData name="Kostas Leptokaropoulos" userId="1711f4c7-cc35-4eab-bce0-093cd0a99d7f" providerId="ADAL" clId="{124AEF65-A160-4562-B90C-B03A4D8D2D61}" dt="2024-04-29T12:25:47.726" v="872"/>
          <ac:picMkLst>
            <pc:docMk/>
            <pc:sldMk cId="1157050960" sldId="2147376285"/>
            <ac:picMk id="9" creationId="{A233D3E0-1B33-1348-B278-A9CDF67F17C0}"/>
          </ac:picMkLst>
        </pc:picChg>
        <pc:picChg chg="mod">
          <ac:chgData name="Kostas Leptokaropoulos" userId="1711f4c7-cc35-4eab-bce0-093cd0a99d7f" providerId="ADAL" clId="{124AEF65-A160-4562-B90C-B03A4D8D2D61}" dt="2024-04-29T12:25:47.726" v="872"/>
          <ac:picMkLst>
            <pc:docMk/>
            <pc:sldMk cId="1157050960" sldId="2147376285"/>
            <ac:picMk id="10" creationId="{7AE1B126-BF61-B5D6-73FB-ABA3E04082DA}"/>
          </ac:picMkLst>
        </pc:picChg>
        <pc:picChg chg="mod">
          <ac:chgData name="Kostas Leptokaropoulos" userId="1711f4c7-cc35-4eab-bce0-093cd0a99d7f" providerId="ADAL" clId="{124AEF65-A160-4562-B90C-B03A4D8D2D61}" dt="2024-04-29T12:25:47.726" v="872"/>
          <ac:picMkLst>
            <pc:docMk/>
            <pc:sldMk cId="1157050960" sldId="2147376285"/>
            <ac:picMk id="11" creationId="{7FA63C6D-E90A-B2BF-CB69-FC5866887314}"/>
          </ac:picMkLst>
        </pc:picChg>
        <pc:picChg chg="mod">
          <ac:chgData name="Kostas Leptokaropoulos" userId="1711f4c7-cc35-4eab-bce0-093cd0a99d7f" providerId="ADAL" clId="{124AEF65-A160-4562-B90C-B03A4D8D2D61}" dt="2024-04-29T12:25:47.726" v="872"/>
          <ac:picMkLst>
            <pc:docMk/>
            <pc:sldMk cId="1157050960" sldId="2147376285"/>
            <ac:picMk id="12" creationId="{14CCF9E2-E416-FCF6-E6A7-78CC34694F87}"/>
          </ac:picMkLst>
        </pc:picChg>
        <pc:picChg chg="mod">
          <ac:chgData name="Kostas Leptokaropoulos" userId="1711f4c7-cc35-4eab-bce0-093cd0a99d7f" providerId="ADAL" clId="{124AEF65-A160-4562-B90C-B03A4D8D2D61}" dt="2024-04-29T12:25:47.726" v="872"/>
          <ac:picMkLst>
            <pc:docMk/>
            <pc:sldMk cId="1157050960" sldId="2147376285"/>
            <ac:picMk id="13" creationId="{5EAA8A0C-2FBD-8DB6-37B0-AB1D15C4F282}"/>
          </ac:picMkLst>
        </pc:picChg>
        <pc:picChg chg="mod">
          <ac:chgData name="Kostas Leptokaropoulos" userId="1711f4c7-cc35-4eab-bce0-093cd0a99d7f" providerId="ADAL" clId="{124AEF65-A160-4562-B90C-B03A4D8D2D61}" dt="2024-04-29T12:25:47.726" v="872"/>
          <ac:picMkLst>
            <pc:docMk/>
            <pc:sldMk cId="1157050960" sldId="2147376285"/>
            <ac:picMk id="14" creationId="{E4A992B8-BE7E-8DDB-7642-F459EB2297BD}"/>
          </ac:picMkLst>
        </pc:picChg>
        <pc:picChg chg="mod">
          <ac:chgData name="Kostas Leptokaropoulos" userId="1711f4c7-cc35-4eab-bce0-093cd0a99d7f" providerId="ADAL" clId="{124AEF65-A160-4562-B90C-B03A4D8D2D61}" dt="2024-04-29T12:25:47.726" v="872"/>
          <ac:picMkLst>
            <pc:docMk/>
            <pc:sldMk cId="1157050960" sldId="2147376285"/>
            <ac:picMk id="15" creationId="{CFB8BE92-47BF-BCBF-D1AE-AD1FADE920FE}"/>
          </ac:picMkLst>
        </pc:picChg>
        <pc:picChg chg="mod">
          <ac:chgData name="Kostas Leptokaropoulos" userId="1711f4c7-cc35-4eab-bce0-093cd0a99d7f" providerId="ADAL" clId="{124AEF65-A160-4562-B90C-B03A4D8D2D61}" dt="2024-04-29T12:25:47.726" v="872"/>
          <ac:picMkLst>
            <pc:docMk/>
            <pc:sldMk cId="1157050960" sldId="2147376285"/>
            <ac:picMk id="16" creationId="{D1ACD7FB-8AE1-5B22-8D65-3CAB2DA623FF}"/>
          </ac:picMkLst>
        </pc:picChg>
        <pc:picChg chg="mod">
          <ac:chgData name="Kostas Leptokaropoulos" userId="1711f4c7-cc35-4eab-bce0-093cd0a99d7f" providerId="ADAL" clId="{124AEF65-A160-4562-B90C-B03A4D8D2D61}" dt="2024-04-29T12:25:47.726" v="872"/>
          <ac:picMkLst>
            <pc:docMk/>
            <pc:sldMk cId="1157050960" sldId="2147376285"/>
            <ac:picMk id="17" creationId="{E8374B8D-6C5C-9225-A4AE-1DCF1E5E001E}"/>
          </ac:picMkLst>
        </pc:picChg>
        <pc:picChg chg="add mod">
          <ac:chgData name="Kostas Leptokaropoulos" userId="1711f4c7-cc35-4eab-bce0-093cd0a99d7f" providerId="ADAL" clId="{124AEF65-A160-4562-B90C-B03A4D8D2D61}" dt="2024-04-29T12:25:47.726" v="872"/>
          <ac:picMkLst>
            <pc:docMk/>
            <pc:sldMk cId="1157050960" sldId="2147376285"/>
            <ac:picMk id="18" creationId="{9F679F13-F541-5BBF-6A88-655FD046EEFE}"/>
          </ac:picMkLst>
        </pc:picChg>
        <pc:picChg chg="add mod">
          <ac:chgData name="Kostas Leptokaropoulos" userId="1711f4c7-cc35-4eab-bce0-093cd0a99d7f" providerId="ADAL" clId="{124AEF65-A160-4562-B90C-B03A4D8D2D61}" dt="2024-04-29T12:25:47.726" v="872"/>
          <ac:picMkLst>
            <pc:docMk/>
            <pc:sldMk cId="1157050960" sldId="2147376285"/>
            <ac:picMk id="23" creationId="{EAE1D440-B55A-00BB-FA25-20A47E004FEC}"/>
          </ac:picMkLst>
        </pc:picChg>
        <pc:picChg chg="add mod">
          <ac:chgData name="Kostas Leptokaropoulos" userId="1711f4c7-cc35-4eab-bce0-093cd0a99d7f" providerId="ADAL" clId="{124AEF65-A160-4562-B90C-B03A4D8D2D61}" dt="2024-04-29T12:25:47.726" v="872"/>
          <ac:picMkLst>
            <pc:docMk/>
            <pc:sldMk cId="1157050960" sldId="2147376285"/>
            <ac:picMk id="24" creationId="{2EBDB249-1A4F-8676-B170-F20856B81484}"/>
          </ac:picMkLst>
        </pc:picChg>
        <pc:picChg chg="add mod">
          <ac:chgData name="Kostas Leptokaropoulos" userId="1711f4c7-cc35-4eab-bce0-093cd0a99d7f" providerId="ADAL" clId="{124AEF65-A160-4562-B90C-B03A4D8D2D61}" dt="2024-04-29T12:25:47.726" v="872"/>
          <ac:picMkLst>
            <pc:docMk/>
            <pc:sldMk cId="1157050960" sldId="2147376285"/>
            <ac:picMk id="25" creationId="{B735FCFA-2FFA-2BA8-820C-4FB1B937773E}"/>
          </ac:picMkLst>
        </pc:picChg>
        <pc:picChg chg="add mod">
          <ac:chgData name="Kostas Leptokaropoulos" userId="1711f4c7-cc35-4eab-bce0-093cd0a99d7f" providerId="ADAL" clId="{124AEF65-A160-4562-B90C-B03A4D8D2D61}" dt="2024-04-29T12:25:47.726" v="872"/>
          <ac:picMkLst>
            <pc:docMk/>
            <pc:sldMk cId="1157050960" sldId="2147376285"/>
            <ac:picMk id="26" creationId="{7DA607CF-8FBA-A2C9-2D8B-4B3AAC466E98}"/>
          </ac:picMkLst>
        </pc:picChg>
        <pc:picChg chg="mod">
          <ac:chgData name="Kostas Leptokaropoulos" userId="1711f4c7-cc35-4eab-bce0-093cd0a99d7f" providerId="ADAL" clId="{124AEF65-A160-4562-B90C-B03A4D8D2D61}" dt="2024-04-29T12:25:47.726" v="872"/>
          <ac:picMkLst>
            <pc:docMk/>
            <pc:sldMk cId="1157050960" sldId="2147376285"/>
            <ac:picMk id="30" creationId="{7C720B19-5E9B-39CD-4FC7-7475D5F4C681}"/>
          </ac:picMkLst>
        </pc:picChg>
        <pc:picChg chg="mod">
          <ac:chgData name="Kostas Leptokaropoulos" userId="1711f4c7-cc35-4eab-bce0-093cd0a99d7f" providerId="ADAL" clId="{124AEF65-A160-4562-B90C-B03A4D8D2D61}" dt="2024-04-29T12:25:47.726" v="872"/>
          <ac:picMkLst>
            <pc:docMk/>
            <pc:sldMk cId="1157050960" sldId="2147376285"/>
            <ac:picMk id="34" creationId="{15582F9B-FD38-794C-58C9-DC7FB6B38EA6}"/>
          </ac:picMkLst>
        </pc:picChg>
        <pc:picChg chg="add mod">
          <ac:chgData name="Kostas Leptokaropoulos" userId="1711f4c7-cc35-4eab-bce0-093cd0a99d7f" providerId="ADAL" clId="{124AEF65-A160-4562-B90C-B03A4D8D2D61}" dt="2024-04-29T12:26:15.221" v="921" actId="1037"/>
          <ac:picMkLst>
            <pc:docMk/>
            <pc:sldMk cId="1157050960" sldId="2147376285"/>
            <ac:picMk id="36" creationId="{63D3F9F4-F0D9-E641-80A4-D7E31B7DFE00}"/>
          </ac:picMkLst>
        </pc:picChg>
        <pc:picChg chg="mod">
          <ac:chgData name="Kostas Leptokaropoulos" userId="1711f4c7-cc35-4eab-bce0-093cd0a99d7f" providerId="ADAL" clId="{124AEF65-A160-4562-B90C-B03A4D8D2D61}" dt="2024-04-29T12:25:47.726" v="872"/>
          <ac:picMkLst>
            <pc:docMk/>
            <pc:sldMk cId="1157050960" sldId="2147376285"/>
            <ac:picMk id="38" creationId="{F4324CE5-C40B-E7C0-6E9D-55055FE836F8}"/>
          </ac:picMkLst>
        </pc:picChg>
        <pc:picChg chg="mod">
          <ac:chgData name="Kostas Leptokaropoulos" userId="1711f4c7-cc35-4eab-bce0-093cd0a99d7f" providerId="ADAL" clId="{124AEF65-A160-4562-B90C-B03A4D8D2D61}" dt="2024-04-29T12:25:47.726" v="872"/>
          <ac:picMkLst>
            <pc:docMk/>
            <pc:sldMk cId="1157050960" sldId="2147376285"/>
            <ac:picMk id="39" creationId="{91B0FA8F-C311-F3B4-D10A-1FB9746C05A9}"/>
          </ac:picMkLst>
        </pc:picChg>
        <pc:picChg chg="mod">
          <ac:chgData name="Kostas Leptokaropoulos" userId="1711f4c7-cc35-4eab-bce0-093cd0a99d7f" providerId="ADAL" clId="{124AEF65-A160-4562-B90C-B03A4D8D2D61}" dt="2024-04-29T12:25:47.726" v="872"/>
          <ac:picMkLst>
            <pc:docMk/>
            <pc:sldMk cId="1157050960" sldId="2147376285"/>
            <ac:picMk id="40" creationId="{2BAE6F71-3B38-C253-A82C-87FEC9FA0E17}"/>
          </ac:picMkLst>
        </pc:picChg>
        <pc:picChg chg="mod">
          <ac:chgData name="Kostas Leptokaropoulos" userId="1711f4c7-cc35-4eab-bce0-093cd0a99d7f" providerId="ADAL" clId="{124AEF65-A160-4562-B90C-B03A4D8D2D61}" dt="2024-04-29T12:25:47.726" v="872"/>
          <ac:picMkLst>
            <pc:docMk/>
            <pc:sldMk cId="1157050960" sldId="2147376285"/>
            <ac:picMk id="41" creationId="{96D29490-1A75-E98C-EFAD-F6A5CB7DBD50}"/>
          </ac:picMkLst>
        </pc:picChg>
        <pc:picChg chg="mod">
          <ac:chgData name="Kostas Leptokaropoulos" userId="1711f4c7-cc35-4eab-bce0-093cd0a99d7f" providerId="ADAL" clId="{124AEF65-A160-4562-B90C-B03A4D8D2D61}" dt="2024-04-29T12:25:47.726" v="872"/>
          <ac:picMkLst>
            <pc:docMk/>
            <pc:sldMk cId="1157050960" sldId="2147376285"/>
            <ac:picMk id="42" creationId="{6340E8C7-DBC6-16A7-5347-E84621F97E3D}"/>
          </ac:picMkLst>
        </pc:picChg>
        <pc:picChg chg="mod">
          <ac:chgData name="Kostas Leptokaropoulos" userId="1711f4c7-cc35-4eab-bce0-093cd0a99d7f" providerId="ADAL" clId="{124AEF65-A160-4562-B90C-B03A4D8D2D61}" dt="2024-04-29T12:25:47.726" v="872"/>
          <ac:picMkLst>
            <pc:docMk/>
            <pc:sldMk cId="1157050960" sldId="2147376285"/>
            <ac:picMk id="44" creationId="{0FA5DBFC-C5FA-D58C-2AEF-90D176A51225}"/>
          </ac:picMkLst>
        </pc:picChg>
        <pc:picChg chg="mod">
          <ac:chgData name="Kostas Leptokaropoulos" userId="1711f4c7-cc35-4eab-bce0-093cd0a99d7f" providerId="ADAL" clId="{124AEF65-A160-4562-B90C-B03A4D8D2D61}" dt="2024-04-29T12:25:47.726" v="872"/>
          <ac:picMkLst>
            <pc:docMk/>
            <pc:sldMk cId="1157050960" sldId="2147376285"/>
            <ac:picMk id="45" creationId="{A378DE46-7FF0-9726-3702-B454D0AFC263}"/>
          </ac:picMkLst>
        </pc:picChg>
        <pc:picChg chg="mod">
          <ac:chgData name="Kostas Leptokaropoulos" userId="1711f4c7-cc35-4eab-bce0-093cd0a99d7f" providerId="ADAL" clId="{124AEF65-A160-4562-B90C-B03A4D8D2D61}" dt="2024-04-29T12:25:47.726" v="872"/>
          <ac:picMkLst>
            <pc:docMk/>
            <pc:sldMk cId="1157050960" sldId="2147376285"/>
            <ac:picMk id="46" creationId="{28ABCD55-36CC-BB81-E30D-4D27C6BBECED}"/>
          </ac:picMkLst>
        </pc:picChg>
        <pc:picChg chg="mod">
          <ac:chgData name="Kostas Leptokaropoulos" userId="1711f4c7-cc35-4eab-bce0-093cd0a99d7f" providerId="ADAL" clId="{124AEF65-A160-4562-B90C-B03A4D8D2D61}" dt="2024-04-29T12:25:47.726" v="872"/>
          <ac:picMkLst>
            <pc:docMk/>
            <pc:sldMk cId="1157050960" sldId="2147376285"/>
            <ac:picMk id="47" creationId="{4548A083-1E2A-4F39-04A7-4B7CB6CF023A}"/>
          </ac:picMkLst>
        </pc:picChg>
        <pc:picChg chg="mod">
          <ac:chgData name="Kostas Leptokaropoulos" userId="1711f4c7-cc35-4eab-bce0-093cd0a99d7f" providerId="ADAL" clId="{124AEF65-A160-4562-B90C-B03A4D8D2D61}" dt="2024-04-29T12:25:47.726" v="872"/>
          <ac:picMkLst>
            <pc:docMk/>
            <pc:sldMk cId="1157050960" sldId="2147376285"/>
            <ac:picMk id="48" creationId="{4793C53E-7997-5505-E3D1-AA4088EE59B4}"/>
          </ac:picMkLst>
        </pc:picChg>
        <pc:picChg chg="mod">
          <ac:chgData name="Kostas Leptokaropoulos" userId="1711f4c7-cc35-4eab-bce0-093cd0a99d7f" providerId="ADAL" clId="{124AEF65-A160-4562-B90C-B03A4D8D2D61}" dt="2024-04-29T12:25:47.726" v="872"/>
          <ac:picMkLst>
            <pc:docMk/>
            <pc:sldMk cId="1157050960" sldId="2147376285"/>
            <ac:picMk id="51" creationId="{F2E74AB3-3F2A-F212-71CB-120A8C4DD415}"/>
          </ac:picMkLst>
        </pc:picChg>
        <pc:picChg chg="mod">
          <ac:chgData name="Kostas Leptokaropoulos" userId="1711f4c7-cc35-4eab-bce0-093cd0a99d7f" providerId="ADAL" clId="{124AEF65-A160-4562-B90C-B03A4D8D2D61}" dt="2024-04-29T12:25:47.726" v="872"/>
          <ac:picMkLst>
            <pc:docMk/>
            <pc:sldMk cId="1157050960" sldId="2147376285"/>
            <ac:picMk id="55" creationId="{8249E815-C7DE-5678-3C21-DB9DD624F63F}"/>
          </ac:picMkLst>
        </pc:picChg>
        <pc:picChg chg="mod">
          <ac:chgData name="Kostas Leptokaropoulos" userId="1711f4c7-cc35-4eab-bce0-093cd0a99d7f" providerId="ADAL" clId="{124AEF65-A160-4562-B90C-B03A4D8D2D61}" dt="2024-04-29T12:25:47.726" v="872"/>
          <ac:picMkLst>
            <pc:docMk/>
            <pc:sldMk cId="1157050960" sldId="2147376285"/>
            <ac:picMk id="59" creationId="{81D2C395-370C-850D-81E1-29642A52838B}"/>
          </ac:picMkLst>
        </pc:picChg>
        <pc:picChg chg="mod">
          <ac:chgData name="Kostas Leptokaropoulos" userId="1711f4c7-cc35-4eab-bce0-093cd0a99d7f" providerId="ADAL" clId="{124AEF65-A160-4562-B90C-B03A4D8D2D61}" dt="2024-04-29T12:25:47.726" v="872"/>
          <ac:picMkLst>
            <pc:docMk/>
            <pc:sldMk cId="1157050960" sldId="2147376285"/>
            <ac:picMk id="63" creationId="{CBF4C1CE-4E03-18AD-CCB8-40D248B2BABA}"/>
          </ac:picMkLst>
        </pc:picChg>
      </pc:sldChg>
      <pc:sldChg chg="new del">
        <pc:chgData name="Kostas Leptokaropoulos" userId="1711f4c7-cc35-4eab-bce0-093cd0a99d7f" providerId="ADAL" clId="{124AEF65-A160-4562-B90C-B03A4D8D2D61}" dt="2024-04-29T12:16:02.493" v="864" actId="680"/>
        <pc:sldMkLst>
          <pc:docMk/>
          <pc:sldMk cId="2687717501" sldId="2147376285"/>
        </pc:sldMkLst>
      </pc:sldChg>
      <pc:sldChg chg="addSp delSp modSp new del mod">
        <pc:chgData name="Kostas Leptokaropoulos" userId="1711f4c7-cc35-4eab-bce0-093cd0a99d7f" providerId="ADAL" clId="{124AEF65-A160-4562-B90C-B03A4D8D2D61}" dt="2024-04-29T12:15:43.229" v="855" actId="47"/>
        <pc:sldMkLst>
          <pc:docMk/>
          <pc:sldMk cId="4040466918" sldId="2147376285"/>
        </pc:sldMkLst>
        <pc:spChg chg="mod">
          <ac:chgData name="Kostas Leptokaropoulos" userId="1711f4c7-cc35-4eab-bce0-093cd0a99d7f" providerId="ADAL" clId="{124AEF65-A160-4562-B90C-B03A4D8D2D61}" dt="2024-04-29T12:11:08.187" v="834" actId="403"/>
          <ac:spMkLst>
            <pc:docMk/>
            <pc:sldMk cId="4040466918" sldId="2147376285"/>
            <ac:spMk id="2" creationId="{6FAFF677-3AC8-A6A6-76B9-68056973B3EC}"/>
          </ac:spMkLst>
        </pc:spChg>
        <pc:spChg chg="del">
          <ac:chgData name="Kostas Leptokaropoulos" userId="1711f4c7-cc35-4eab-bce0-093cd0a99d7f" providerId="ADAL" clId="{124AEF65-A160-4562-B90C-B03A4D8D2D61}" dt="2024-04-29T12:12:28.772" v="835" actId="478"/>
          <ac:spMkLst>
            <pc:docMk/>
            <pc:sldMk cId="4040466918" sldId="2147376285"/>
            <ac:spMk id="3" creationId="{BA396D62-FC08-9C42-9599-B05C04BEC446}"/>
          </ac:spMkLst>
        </pc:spChg>
        <pc:picChg chg="add del mod">
          <ac:chgData name="Kostas Leptokaropoulos" userId="1711f4c7-cc35-4eab-bce0-093cd0a99d7f" providerId="ADAL" clId="{124AEF65-A160-4562-B90C-B03A4D8D2D61}" dt="2024-04-29T12:13:09.817" v="841" actId="22"/>
          <ac:picMkLst>
            <pc:docMk/>
            <pc:sldMk cId="4040466918" sldId="2147376285"/>
            <ac:picMk id="5" creationId="{ADEC0F9A-550B-2764-5E48-C8D48603A25A}"/>
          </ac:picMkLst>
        </pc:picChg>
        <pc:picChg chg="add del">
          <ac:chgData name="Kostas Leptokaropoulos" userId="1711f4c7-cc35-4eab-bce0-093cd0a99d7f" providerId="ADAL" clId="{124AEF65-A160-4562-B90C-B03A4D8D2D61}" dt="2024-04-29T12:13:47.375" v="843" actId="22"/>
          <ac:picMkLst>
            <pc:docMk/>
            <pc:sldMk cId="4040466918" sldId="2147376285"/>
            <ac:picMk id="7" creationId="{5A6810E5-18B1-143F-7BD5-13FEDCC85166}"/>
          </ac:picMkLst>
        </pc:picChg>
        <pc:picChg chg="add del">
          <ac:chgData name="Kostas Leptokaropoulos" userId="1711f4c7-cc35-4eab-bce0-093cd0a99d7f" providerId="ADAL" clId="{124AEF65-A160-4562-B90C-B03A4D8D2D61}" dt="2024-04-29T12:14:42.588" v="845" actId="22"/>
          <ac:picMkLst>
            <pc:docMk/>
            <pc:sldMk cId="4040466918" sldId="2147376285"/>
            <ac:picMk id="9" creationId="{0E08D160-154E-27DE-4815-4219762BF7B1}"/>
          </ac:picMkLst>
        </pc:picChg>
        <pc:picChg chg="add del">
          <ac:chgData name="Kostas Leptokaropoulos" userId="1711f4c7-cc35-4eab-bce0-093cd0a99d7f" providerId="ADAL" clId="{124AEF65-A160-4562-B90C-B03A4D8D2D61}" dt="2024-04-29T12:15:09.639" v="847" actId="22"/>
          <ac:picMkLst>
            <pc:docMk/>
            <pc:sldMk cId="4040466918" sldId="2147376285"/>
            <ac:picMk id="11" creationId="{4F9C27A8-4200-A6B2-1090-115BED7DAD24}"/>
          </ac:picMkLst>
        </pc:picChg>
      </pc:sldChg>
      <pc:sldChg chg="addSp delSp new del mod">
        <pc:chgData name="Kostas Leptokaropoulos" userId="1711f4c7-cc35-4eab-bce0-093cd0a99d7f" providerId="ADAL" clId="{124AEF65-A160-4562-B90C-B03A4D8D2D61}" dt="2024-04-29T12:16:01.755" v="863" actId="680"/>
        <pc:sldMkLst>
          <pc:docMk/>
          <pc:sldMk cId="283322142" sldId="2147376286"/>
        </pc:sldMkLst>
        <pc:picChg chg="add del">
          <ac:chgData name="Kostas Leptokaropoulos" userId="1711f4c7-cc35-4eab-bce0-093cd0a99d7f" providerId="ADAL" clId="{124AEF65-A160-4562-B90C-B03A4D8D2D61}" dt="2024-04-29T12:16:01.100" v="862" actId="22"/>
          <ac:picMkLst>
            <pc:docMk/>
            <pc:sldMk cId="283322142" sldId="2147376286"/>
            <ac:picMk id="5" creationId="{606F9520-0A7E-C67C-E4A1-1F3902504812}"/>
          </ac:picMkLst>
        </pc:picChg>
      </pc:sldChg>
      <pc:sldChg chg="addSp delSp modSp new mod ord modAnim">
        <pc:chgData name="Kostas Leptokaropoulos" userId="1711f4c7-cc35-4eab-bce0-093cd0a99d7f" providerId="ADAL" clId="{124AEF65-A160-4562-B90C-B03A4D8D2D61}" dt="2024-04-29T13:35:50.773" v="1535"/>
        <pc:sldMkLst>
          <pc:docMk/>
          <pc:sldMk cId="1279497363" sldId="2147376286"/>
        </pc:sldMkLst>
        <pc:spChg chg="mod">
          <ac:chgData name="Kostas Leptokaropoulos" userId="1711f4c7-cc35-4eab-bce0-093cd0a99d7f" providerId="ADAL" clId="{124AEF65-A160-4562-B90C-B03A4D8D2D61}" dt="2024-04-29T12:31:51.870" v="957"/>
          <ac:spMkLst>
            <pc:docMk/>
            <pc:sldMk cId="1279497363" sldId="2147376286"/>
            <ac:spMk id="2" creationId="{AC669903-C9D7-F4D5-5590-BD80DFADE4FE}"/>
          </ac:spMkLst>
        </pc:spChg>
        <pc:spChg chg="del">
          <ac:chgData name="Kostas Leptokaropoulos" userId="1711f4c7-cc35-4eab-bce0-093cd0a99d7f" providerId="ADAL" clId="{124AEF65-A160-4562-B90C-B03A4D8D2D61}" dt="2024-04-29T12:31:47.245" v="954" actId="478"/>
          <ac:spMkLst>
            <pc:docMk/>
            <pc:sldMk cId="1279497363" sldId="2147376286"/>
            <ac:spMk id="3" creationId="{BCF5FCA9-E02C-31BC-DC27-D2646F445A69}"/>
          </ac:spMkLst>
        </pc:spChg>
        <pc:spChg chg="add mod">
          <ac:chgData name="Kostas Leptokaropoulos" userId="1711f4c7-cc35-4eab-bce0-093cd0a99d7f" providerId="ADAL" clId="{124AEF65-A160-4562-B90C-B03A4D8D2D61}" dt="2024-04-29T12:31:50.974" v="956" actId="21"/>
          <ac:spMkLst>
            <pc:docMk/>
            <pc:sldMk cId="1279497363" sldId="2147376286"/>
            <ac:spMk id="4" creationId="{DB6EC615-7778-10B5-C9CE-9776BBD4FADE}"/>
          </ac:spMkLst>
        </pc:spChg>
        <pc:spChg chg="add mod">
          <ac:chgData name="Kostas Leptokaropoulos" userId="1711f4c7-cc35-4eab-bce0-093cd0a99d7f" providerId="ADAL" clId="{124AEF65-A160-4562-B90C-B03A4D8D2D61}" dt="2024-04-29T12:46:36.956" v="1380" actId="113"/>
          <ac:spMkLst>
            <pc:docMk/>
            <pc:sldMk cId="1279497363" sldId="2147376286"/>
            <ac:spMk id="5" creationId="{F467E912-E549-4282-8282-97EB6C37595E}"/>
          </ac:spMkLst>
        </pc:spChg>
        <pc:spChg chg="add mod">
          <ac:chgData name="Kostas Leptokaropoulos" userId="1711f4c7-cc35-4eab-bce0-093cd0a99d7f" providerId="ADAL" clId="{124AEF65-A160-4562-B90C-B03A4D8D2D61}" dt="2024-04-29T12:31:47.621" v="955"/>
          <ac:spMkLst>
            <pc:docMk/>
            <pc:sldMk cId="1279497363" sldId="2147376286"/>
            <ac:spMk id="6" creationId="{38BC8134-43C7-0888-3514-E58677BE8674}"/>
          </ac:spMkLst>
        </pc:spChg>
        <pc:spChg chg="add mod">
          <ac:chgData name="Kostas Leptokaropoulos" userId="1711f4c7-cc35-4eab-bce0-093cd0a99d7f" providerId="ADAL" clId="{124AEF65-A160-4562-B90C-B03A4D8D2D61}" dt="2024-04-29T12:31:47.621" v="955"/>
          <ac:spMkLst>
            <pc:docMk/>
            <pc:sldMk cId="1279497363" sldId="2147376286"/>
            <ac:spMk id="7" creationId="{B793A156-7003-2DD7-E1F4-713C6AB55923}"/>
          </ac:spMkLst>
        </pc:spChg>
        <pc:spChg chg="add mod">
          <ac:chgData name="Kostas Leptokaropoulos" userId="1711f4c7-cc35-4eab-bce0-093cd0a99d7f" providerId="ADAL" clId="{124AEF65-A160-4562-B90C-B03A4D8D2D61}" dt="2024-04-29T12:35:50.399" v="1054" actId="1076"/>
          <ac:spMkLst>
            <pc:docMk/>
            <pc:sldMk cId="1279497363" sldId="2147376286"/>
            <ac:spMk id="11" creationId="{235A02B7-A0ED-17A3-E722-1C0E56B2EB4B}"/>
          </ac:spMkLst>
        </pc:spChg>
        <pc:picChg chg="add mod">
          <ac:chgData name="Kostas Leptokaropoulos" userId="1711f4c7-cc35-4eab-bce0-093cd0a99d7f" providerId="ADAL" clId="{124AEF65-A160-4562-B90C-B03A4D8D2D61}" dt="2024-04-29T12:31:47.621" v="955"/>
          <ac:picMkLst>
            <pc:docMk/>
            <pc:sldMk cId="1279497363" sldId="2147376286"/>
            <ac:picMk id="8" creationId="{CD5C2395-A8FB-34B1-FC6C-00B0D4F8751C}"/>
          </ac:picMkLst>
        </pc:picChg>
        <pc:picChg chg="add mod modCrop">
          <ac:chgData name="Kostas Leptokaropoulos" userId="1711f4c7-cc35-4eab-bce0-093cd0a99d7f" providerId="ADAL" clId="{124AEF65-A160-4562-B90C-B03A4D8D2D61}" dt="2024-04-29T12:36:00.806" v="1057" actId="1076"/>
          <ac:picMkLst>
            <pc:docMk/>
            <pc:sldMk cId="1279497363" sldId="2147376286"/>
            <ac:picMk id="9" creationId="{4752B07E-FD64-CE92-CD73-1BE152607596}"/>
          </ac:picMkLst>
        </pc:picChg>
        <pc:picChg chg="add mod">
          <ac:chgData name="Kostas Leptokaropoulos" userId="1711f4c7-cc35-4eab-bce0-093cd0a99d7f" providerId="ADAL" clId="{124AEF65-A160-4562-B90C-B03A4D8D2D61}" dt="2024-04-29T12:33:59.070" v="983" actId="1076"/>
          <ac:picMkLst>
            <pc:docMk/>
            <pc:sldMk cId="1279497363" sldId="2147376286"/>
            <ac:picMk id="10" creationId="{2B964CD6-DF9D-8C0E-4DC3-0AA57D076767}"/>
          </ac:picMkLst>
        </pc:picChg>
      </pc:sldChg>
      <pc:sldChg chg="addSp delSp modSp new add del mod ord modAnim">
        <pc:chgData name="Kostas Leptokaropoulos" userId="1711f4c7-cc35-4eab-bce0-093cd0a99d7f" providerId="ADAL" clId="{124AEF65-A160-4562-B90C-B03A4D8D2D61}" dt="2024-04-30T06:53:53.973" v="1682" actId="47"/>
        <pc:sldMkLst>
          <pc:docMk/>
          <pc:sldMk cId="650803919" sldId="2147376287"/>
        </pc:sldMkLst>
        <pc:spChg chg="mod">
          <ac:chgData name="Kostas Leptokaropoulos" userId="1711f4c7-cc35-4eab-bce0-093cd0a99d7f" providerId="ADAL" clId="{124AEF65-A160-4562-B90C-B03A4D8D2D61}" dt="2024-04-29T12:32:58.587" v="970"/>
          <ac:spMkLst>
            <pc:docMk/>
            <pc:sldMk cId="650803919" sldId="2147376287"/>
            <ac:spMk id="2" creationId="{872C9512-C6E7-2050-8CC7-952846CFB825}"/>
          </ac:spMkLst>
        </pc:spChg>
        <pc:spChg chg="del">
          <ac:chgData name="Kostas Leptokaropoulos" userId="1711f4c7-cc35-4eab-bce0-093cd0a99d7f" providerId="ADAL" clId="{124AEF65-A160-4562-B90C-B03A4D8D2D61}" dt="2024-04-29T12:33:12.177" v="973" actId="478"/>
          <ac:spMkLst>
            <pc:docMk/>
            <pc:sldMk cId="650803919" sldId="2147376287"/>
            <ac:spMk id="3" creationId="{2B254ED2-6576-CA77-D4E4-CB739E0C6928}"/>
          </ac:spMkLst>
        </pc:spChg>
        <pc:spChg chg="add mod">
          <ac:chgData name="Kostas Leptokaropoulos" userId="1711f4c7-cc35-4eab-bce0-093cd0a99d7f" providerId="ADAL" clId="{124AEF65-A160-4562-B90C-B03A4D8D2D61}" dt="2024-04-29T12:33:16.664" v="974" actId="1076"/>
          <ac:spMkLst>
            <pc:docMk/>
            <pc:sldMk cId="650803919" sldId="2147376287"/>
            <ac:spMk id="7" creationId="{00000000-0000-0000-0000-000000000000}"/>
          </ac:spMkLst>
        </pc:spChg>
        <pc:spChg chg="mod">
          <ac:chgData name="Kostas Leptokaropoulos" userId="1711f4c7-cc35-4eab-bce0-093cd0a99d7f" providerId="ADAL" clId="{124AEF65-A160-4562-B90C-B03A4D8D2D61}" dt="2024-04-29T12:33:08.909" v="972"/>
          <ac:spMkLst>
            <pc:docMk/>
            <pc:sldMk cId="650803919" sldId="2147376287"/>
            <ac:spMk id="16" creationId="{00000000-0000-0000-0000-000000000000}"/>
          </ac:spMkLst>
        </pc:spChg>
        <pc:spChg chg="mod">
          <ac:chgData name="Kostas Leptokaropoulos" userId="1711f4c7-cc35-4eab-bce0-093cd0a99d7f" providerId="ADAL" clId="{124AEF65-A160-4562-B90C-B03A4D8D2D61}" dt="2024-04-29T12:33:08.909" v="972"/>
          <ac:spMkLst>
            <pc:docMk/>
            <pc:sldMk cId="650803919" sldId="2147376287"/>
            <ac:spMk id="20" creationId="{00000000-0000-0000-0000-000000000000}"/>
          </ac:spMkLst>
        </pc:spChg>
        <pc:spChg chg="mod">
          <ac:chgData name="Kostas Leptokaropoulos" userId="1711f4c7-cc35-4eab-bce0-093cd0a99d7f" providerId="ADAL" clId="{124AEF65-A160-4562-B90C-B03A4D8D2D61}" dt="2024-04-29T12:33:08.909" v="972"/>
          <ac:spMkLst>
            <pc:docMk/>
            <pc:sldMk cId="650803919" sldId="2147376287"/>
            <ac:spMk id="23" creationId="{00000000-0000-0000-0000-000000000000}"/>
          </ac:spMkLst>
        </pc:spChg>
        <pc:spChg chg="mod">
          <ac:chgData name="Kostas Leptokaropoulos" userId="1711f4c7-cc35-4eab-bce0-093cd0a99d7f" providerId="ADAL" clId="{124AEF65-A160-4562-B90C-B03A4D8D2D61}" dt="2024-04-29T12:33:08.909" v="972"/>
          <ac:spMkLst>
            <pc:docMk/>
            <pc:sldMk cId="650803919" sldId="2147376287"/>
            <ac:spMk id="24" creationId="{00000000-0000-0000-0000-000000000000}"/>
          </ac:spMkLst>
        </pc:spChg>
        <pc:spChg chg="mod">
          <ac:chgData name="Kostas Leptokaropoulos" userId="1711f4c7-cc35-4eab-bce0-093cd0a99d7f" providerId="ADAL" clId="{124AEF65-A160-4562-B90C-B03A4D8D2D61}" dt="2024-04-29T12:33:08.909" v="972"/>
          <ac:spMkLst>
            <pc:docMk/>
            <pc:sldMk cId="650803919" sldId="2147376287"/>
            <ac:spMk id="25" creationId="{00000000-0000-0000-0000-000000000000}"/>
          </ac:spMkLst>
        </pc:spChg>
        <pc:grpChg chg="add mod">
          <ac:chgData name="Kostas Leptokaropoulos" userId="1711f4c7-cc35-4eab-bce0-093cd0a99d7f" providerId="ADAL" clId="{124AEF65-A160-4562-B90C-B03A4D8D2D61}" dt="2024-04-29T12:33:20.161" v="976" actId="1076"/>
          <ac:grpSpMkLst>
            <pc:docMk/>
            <pc:sldMk cId="650803919" sldId="2147376287"/>
            <ac:grpSpMk id="4" creationId="{00000000-0000-0000-0000-000000000000}"/>
          </ac:grpSpMkLst>
        </pc:grpChg>
        <pc:grpChg chg="add mod">
          <ac:chgData name="Kostas Leptokaropoulos" userId="1711f4c7-cc35-4eab-bce0-093cd0a99d7f" providerId="ADAL" clId="{124AEF65-A160-4562-B90C-B03A4D8D2D61}" dt="2024-04-29T12:33:18.545" v="975" actId="1076"/>
          <ac:grpSpMkLst>
            <pc:docMk/>
            <pc:sldMk cId="650803919" sldId="2147376287"/>
            <ac:grpSpMk id="12" creationId="{00000000-0000-0000-0000-000000000000}"/>
          </ac:grpSpMkLst>
        </pc:grpChg>
        <pc:grpChg chg="add mod">
          <ac:chgData name="Kostas Leptokaropoulos" userId="1711f4c7-cc35-4eab-bce0-093cd0a99d7f" providerId="ADAL" clId="{124AEF65-A160-4562-B90C-B03A4D8D2D61}" dt="2024-04-29T12:33:21.499" v="977" actId="1076"/>
          <ac:grpSpMkLst>
            <pc:docMk/>
            <pc:sldMk cId="650803919" sldId="2147376287"/>
            <ac:grpSpMk id="14" creationId="{00000000-0000-0000-0000-000000000000}"/>
          </ac:grpSpMkLst>
        </pc:grpChg>
        <pc:grpChg chg="add mod">
          <ac:chgData name="Kostas Leptokaropoulos" userId="1711f4c7-cc35-4eab-bce0-093cd0a99d7f" providerId="ADAL" clId="{124AEF65-A160-4562-B90C-B03A4D8D2D61}" dt="2024-04-29T12:33:24.078" v="978" actId="1076"/>
          <ac:grpSpMkLst>
            <pc:docMk/>
            <pc:sldMk cId="650803919" sldId="2147376287"/>
            <ac:grpSpMk id="18" creationId="{00000000-0000-0000-0000-000000000000}"/>
          </ac:grpSpMkLst>
        </pc:grpChg>
        <pc:grpChg chg="mod">
          <ac:chgData name="Kostas Leptokaropoulos" userId="1711f4c7-cc35-4eab-bce0-093cd0a99d7f" providerId="ADAL" clId="{124AEF65-A160-4562-B90C-B03A4D8D2D61}" dt="2024-04-29T12:33:08.909" v="972"/>
          <ac:grpSpMkLst>
            <pc:docMk/>
            <pc:sldMk cId="650803919" sldId="2147376287"/>
            <ac:grpSpMk id="21" creationId="{00000000-0000-0000-0000-000000000000}"/>
          </ac:grpSpMkLst>
        </pc:grpChg>
        <pc:grpChg chg="mod">
          <ac:chgData name="Kostas Leptokaropoulos" userId="1711f4c7-cc35-4eab-bce0-093cd0a99d7f" providerId="ADAL" clId="{124AEF65-A160-4562-B90C-B03A4D8D2D61}" dt="2024-04-29T12:33:08.909" v="972"/>
          <ac:grpSpMkLst>
            <pc:docMk/>
            <pc:sldMk cId="650803919" sldId="2147376287"/>
            <ac:grpSpMk id="28" creationId="{00000000-0000-0000-0000-000000000000}"/>
          </ac:grpSpMkLst>
        </pc:grpChg>
        <pc:picChg chg="mod">
          <ac:chgData name="Kostas Leptokaropoulos" userId="1711f4c7-cc35-4eab-bce0-093cd0a99d7f" providerId="ADAL" clId="{124AEF65-A160-4562-B90C-B03A4D8D2D61}" dt="2024-04-29T12:33:08.909" v="972"/>
          <ac:picMkLst>
            <pc:docMk/>
            <pc:sldMk cId="650803919" sldId="2147376287"/>
            <ac:picMk id="5" creationId="{00000000-0000-0000-0000-000000000000}"/>
          </ac:picMkLst>
        </pc:picChg>
        <pc:picChg chg="mod">
          <ac:chgData name="Kostas Leptokaropoulos" userId="1711f4c7-cc35-4eab-bce0-093cd0a99d7f" providerId="ADAL" clId="{124AEF65-A160-4562-B90C-B03A4D8D2D61}" dt="2024-04-29T12:33:08.909" v="972"/>
          <ac:picMkLst>
            <pc:docMk/>
            <pc:sldMk cId="650803919" sldId="2147376287"/>
            <ac:picMk id="17" creationId="{00000000-0000-0000-0000-000000000000}"/>
          </ac:picMkLst>
        </pc:picChg>
        <pc:picChg chg="mod">
          <ac:chgData name="Kostas Leptokaropoulos" userId="1711f4c7-cc35-4eab-bce0-093cd0a99d7f" providerId="ADAL" clId="{124AEF65-A160-4562-B90C-B03A4D8D2D61}" dt="2024-04-29T12:33:08.909" v="972"/>
          <ac:picMkLst>
            <pc:docMk/>
            <pc:sldMk cId="650803919" sldId="2147376287"/>
            <ac:picMk id="22" creationId="{00000000-0000-0000-0000-000000000000}"/>
          </ac:picMkLst>
        </pc:picChg>
        <pc:picChg chg="mod">
          <ac:chgData name="Kostas Leptokaropoulos" userId="1711f4c7-cc35-4eab-bce0-093cd0a99d7f" providerId="ADAL" clId="{124AEF65-A160-4562-B90C-B03A4D8D2D61}" dt="2024-04-29T12:33:08.909" v="972"/>
          <ac:picMkLst>
            <pc:docMk/>
            <pc:sldMk cId="650803919" sldId="2147376287"/>
            <ac:picMk id="29" creationId="{00000000-0000-0000-0000-000000000000}"/>
          </ac:picMkLst>
        </pc:picChg>
        <pc:picChg chg="mod">
          <ac:chgData name="Kostas Leptokaropoulos" userId="1711f4c7-cc35-4eab-bce0-093cd0a99d7f" providerId="ADAL" clId="{124AEF65-A160-4562-B90C-B03A4D8D2D61}" dt="2024-04-29T12:33:08.909" v="972"/>
          <ac:picMkLst>
            <pc:docMk/>
            <pc:sldMk cId="650803919" sldId="2147376287"/>
            <ac:picMk id="30" creationId="{00000000-0000-0000-0000-000000000000}"/>
          </ac:picMkLst>
        </pc:picChg>
        <pc:picChg chg="mod">
          <ac:chgData name="Kostas Leptokaropoulos" userId="1711f4c7-cc35-4eab-bce0-093cd0a99d7f" providerId="ADAL" clId="{124AEF65-A160-4562-B90C-B03A4D8D2D61}" dt="2024-04-29T12:33:08.909" v="972"/>
          <ac:picMkLst>
            <pc:docMk/>
            <pc:sldMk cId="650803919" sldId="2147376287"/>
            <ac:picMk id="31" creationId="{00000000-0000-0000-0000-000000000000}"/>
          </ac:picMkLst>
        </pc:picChg>
      </pc:sldChg>
      <pc:sldChg chg="addSp delSp modSp new mod ord">
        <pc:chgData name="Kostas Leptokaropoulos" userId="1711f4c7-cc35-4eab-bce0-093cd0a99d7f" providerId="ADAL" clId="{124AEF65-A160-4562-B90C-B03A4D8D2D61}" dt="2024-04-29T13:35:36.559" v="1531"/>
        <pc:sldMkLst>
          <pc:docMk/>
          <pc:sldMk cId="3797324642" sldId="2147376288"/>
        </pc:sldMkLst>
        <pc:spChg chg="mod">
          <ac:chgData name="Kostas Leptokaropoulos" userId="1711f4c7-cc35-4eab-bce0-093cd0a99d7f" providerId="ADAL" clId="{124AEF65-A160-4562-B90C-B03A4D8D2D61}" dt="2024-04-29T13:32:43.694" v="1528" actId="6549"/>
          <ac:spMkLst>
            <pc:docMk/>
            <pc:sldMk cId="3797324642" sldId="2147376288"/>
            <ac:spMk id="2" creationId="{16CEE43D-BD9F-7CD0-AEE8-80698BF943B6}"/>
          </ac:spMkLst>
        </pc:spChg>
        <pc:spChg chg="del">
          <ac:chgData name="Kostas Leptokaropoulos" userId="1711f4c7-cc35-4eab-bce0-093cd0a99d7f" providerId="ADAL" clId="{124AEF65-A160-4562-B90C-B03A4D8D2D61}" dt="2024-04-29T13:06:17.902" v="1416" actId="478"/>
          <ac:spMkLst>
            <pc:docMk/>
            <pc:sldMk cId="3797324642" sldId="2147376288"/>
            <ac:spMk id="3" creationId="{8A3BAF56-4909-05F9-B3F7-A51E21C692C2}"/>
          </ac:spMkLst>
        </pc:spChg>
        <pc:picChg chg="add mod modCrop">
          <ac:chgData name="Kostas Leptokaropoulos" userId="1711f4c7-cc35-4eab-bce0-093cd0a99d7f" providerId="ADAL" clId="{124AEF65-A160-4562-B90C-B03A4D8D2D61}" dt="2024-04-29T13:33:37.404" v="1529" actId="1076"/>
          <ac:picMkLst>
            <pc:docMk/>
            <pc:sldMk cId="3797324642" sldId="2147376288"/>
            <ac:picMk id="5" creationId="{00C0B7B6-58A9-40EB-44D2-AD2DC438D4B9}"/>
          </ac:picMkLst>
        </pc:picChg>
      </pc:sldChg>
      <pc:sldChg chg="modSp new mod">
        <pc:chgData name="Kostas Leptokaropoulos" userId="1711f4c7-cc35-4eab-bce0-093cd0a99d7f" providerId="ADAL" clId="{124AEF65-A160-4562-B90C-B03A4D8D2D61}" dt="2024-04-30T08:47:59.418" v="2201"/>
        <pc:sldMkLst>
          <pc:docMk/>
          <pc:sldMk cId="3178251400" sldId="2147376289"/>
        </pc:sldMkLst>
        <pc:spChg chg="mod">
          <ac:chgData name="Kostas Leptokaropoulos" userId="1711f4c7-cc35-4eab-bce0-093cd0a99d7f" providerId="ADAL" clId="{124AEF65-A160-4562-B90C-B03A4D8D2D61}" dt="2024-04-30T08:47:58.688" v="2200" actId="21"/>
          <ac:spMkLst>
            <pc:docMk/>
            <pc:sldMk cId="3178251400" sldId="2147376289"/>
            <ac:spMk id="2" creationId="{483DBB33-9859-95A4-C238-C2743C7DC4D5}"/>
          </ac:spMkLst>
        </pc:spChg>
        <pc:spChg chg="mod">
          <ac:chgData name="Kostas Leptokaropoulos" userId="1711f4c7-cc35-4eab-bce0-093cd0a99d7f" providerId="ADAL" clId="{124AEF65-A160-4562-B90C-B03A4D8D2D61}" dt="2024-04-30T08:47:59.418" v="2201"/>
          <ac:spMkLst>
            <pc:docMk/>
            <pc:sldMk cId="3178251400" sldId="2147376289"/>
            <ac:spMk id="3" creationId="{E6449649-12C5-DBE0-82BC-8C0B9775C785}"/>
          </ac:spMkLst>
        </pc:spChg>
      </pc:sldChg>
      <pc:sldChg chg="add del ord">
        <pc:chgData name="Kostas Leptokaropoulos" userId="1711f4c7-cc35-4eab-bce0-093cd0a99d7f" providerId="ADAL" clId="{124AEF65-A160-4562-B90C-B03A4D8D2D61}" dt="2024-04-30T08:46:00.753" v="2177" actId="47"/>
        <pc:sldMkLst>
          <pc:docMk/>
          <pc:sldMk cId="1148995175" sldId="2147376290"/>
        </pc:sldMkLst>
      </pc:sldChg>
      <pc:sldChg chg="addSp modSp new mod modAnim modNotesTx">
        <pc:chgData name="Kostas Leptokaropoulos" userId="1711f4c7-cc35-4eab-bce0-093cd0a99d7f" providerId="ADAL" clId="{124AEF65-A160-4562-B90C-B03A4D8D2D61}" dt="2024-04-30T09:18:35.632" v="2455" actId="1076"/>
        <pc:sldMkLst>
          <pc:docMk/>
          <pc:sldMk cId="951259277" sldId="2147376291"/>
        </pc:sldMkLst>
        <pc:spChg chg="mod">
          <ac:chgData name="Kostas Leptokaropoulos" userId="1711f4c7-cc35-4eab-bce0-093cd0a99d7f" providerId="ADAL" clId="{124AEF65-A160-4562-B90C-B03A4D8D2D61}" dt="2024-04-30T08:31:46.761" v="1815" actId="20577"/>
          <ac:spMkLst>
            <pc:docMk/>
            <pc:sldMk cId="951259277" sldId="2147376291"/>
            <ac:spMk id="2" creationId="{09986CEE-6D2E-9B30-E1CA-2AE641017EC2}"/>
          </ac:spMkLst>
        </pc:spChg>
        <pc:spChg chg="mod">
          <ac:chgData name="Kostas Leptokaropoulos" userId="1711f4c7-cc35-4eab-bce0-093cd0a99d7f" providerId="ADAL" clId="{124AEF65-A160-4562-B90C-B03A4D8D2D61}" dt="2024-04-30T09:18:30.987" v="2454" actId="6549"/>
          <ac:spMkLst>
            <pc:docMk/>
            <pc:sldMk cId="951259277" sldId="2147376291"/>
            <ac:spMk id="3" creationId="{054CEB01-74E2-8A49-51A2-07D1A3A91E11}"/>
          </ac:spMkLst>
        </pc:spChg>
        <pc:picChg chg="add mod">
          <ac:chgData name="Kostas Leptokaropoulos" userId="1711f4c7-cc35-4eab-bce0-093cd0a99d7f" providerId="ADAL" clId="{124AEF65-A160-4562-B90C-B03A4D8D2D61}" dt="2024-04-30T09:18:35.632" v="2455" actId="1076"/>
          <ac:picMkLst>
            <pc:docMk/>
            <pc:sldMk cId="951259277" sldId="2147376291"/>
            <ac:picMk id="4" creationId="{2EFE7B57-EE2A-048D-A4C1-1EDCEF0FE772}"/>
          </ac:picMkLst>
        </pc:picChg>
        <pc:picChg chg="add mod">
          <ac:chgData name="Kostas Leptokaropoulos" userId="1711f4c7-cc35-4eab-bce0-093cd0a99d7f" providerId="ADAL" clId="{124AEF65-A160-4562-B90C-B03A4D8D2D61}" dt="2024-04-30T08:42:17.950" v="2078" actId="1076"/>
          <ac:picMkLst>
            <pc:docMk/>
            <pc:sldMk cId="951259277" sldId="2147376291"/>
            <ac:picMk id="5" creationId="{159517EE-DCD6-4D61-FDA0-6F1D67367564}"/>
          </ac:picMkLst>
        </pc:picChg>
        <pc:picChg chg="add mod">
          <ac:chgData name="Kostas Leptokaropoulos" userId="1711f4c7-cc35-4eab-bce0-093cd0a99d7f" providerId="ADAL" clId="{124AEF65-A160-4562-B90C-B03A4D8D2D61}" dt="2024-04-30T08:43:04.224" v="2090" actId="1037"/>
          <ac:picMkLst>
            <pc:docMk/>
            <pc:sldMk cId="951259277" sldId="2147376291"/>
            <ac:picMk id="1026" creationId="{61A3DD34-3810-6D10-7B20-33104DC249D6}"/>
          </ac:picMkLst>
        </pc:picChg>
      </pc:sldChg>
      <pc:sldChg chg="add del modNotesTx">
        <pc:chgData name="Kostas Leptokaropoulos" userId="1711f4c7-cc35-4eab-bce0-093cd0a99d7f" providerId="ADAL" clId="{124AEF65-A160-4562-B90C-B03A4D8D2D61}" dt="2024-04-30T11:15:33.439" v="2824" actId="6549"/>
        <pc:sldMkLst>
          <pc:docMk/>
          <pc:sldMk cId="2799130836" sldId="2147376292"/>
        </pc:sldMkLst>
      </pc:sldChg>
      <pc:sldChg chg="add del">
        <pc:chgData name="Kostas Leptokaropoulos" userId="1711f4c7-cc35-4eab-bce0-093cd0a99d7f" providerId="ADAL" clId="{124AEF65-A160-4562-B90C-B03A4D8D2D61}" dt="2024-04-30T09:20:06.636" v="2457" actId="47"/>
        <pc:sldMkLst>
          <pc:docMk/>
          <pc:sldMk cId="4099902587" sldId="2147376293"/>
        </pc:sldMkLst>
      </pc:sldChg>
      <pc:sldChg chg="add modAnim">
        <pc:chgData name="Kostas Leptokaropoulos" userId="1711f4c7-cc35-4eab-bce0-093cd0a99d7f" providerId="ADAL" clId="{124AEF65-A160-4562-B90C-B03A4D8D2D61}" dt="2024-04-30T11:15:15.398" v="2823"/>
        <pc:sldMkLst>
          <pc:docMk/>
          <pc:sldMk cId="3948434687" sldId="2147376294"/>
        </pc:sldMkLst>
      </pc:sldChg>
      <pc:sldMasterChg chg="addSldLayout delSldLayout">
        <pc:chgData name="Kostas Leptokaropoulos" userId="1711f4c7-cc35-4eab-bce0-093cd0a99d7f" providerId="ADAL" clId="{124AEF65-A160-4562-B90C-B03A4D8D2D61}" dt="2024-04-30T06:53:53.973" v="1682" actId="47"/>
        <pc:sldMasterMkLst>
          <pc:docMk/>
          <pc:sldMasterMk cId="0" sldId="2147483648"/>
        </pc:sldMasterMkLst>
        <pc:sldLayoutChg chg="add del">
          <pc:chgData name="Kostas Leptokaropoulos" userId="1711f4c7-cc35-4eab-bce0-093cd0a99d7f" providerId="ADAL" clId="{124AEF65-A160-4562-B90C-B03A4D8D2D61}" dt="2024-04-30T06:53:53.973" v="1682" actId="47"/>
          <pc:sldLayoutMkLst>
            <pc:docMk/>
            <pc:sldMasterMk cId="0" sldId="2147483648"/>
            <pc:sldLayoutMk cId="569883508" sldId="2147483667"/>
          </pc:sldLayoutMkLst>
        </pc:sldLayoutChg>
        <pc:sldLayoutChg chg="del">
          <pc:chgData name="Kostas Leptokaropoulos" userId="1711f4c7-cc35-4eab-bce0-093cd0a99d7f" providerId="ADAL" clId="{124AEF65-A160-4562-B90C-B03A4D8D2D61}" dt="2024-04-29T13:03:08.075" v="1402" actId="47"/>
          <pc:sldLayoutMkLst>
            <pc:docMk/>
            <pc:sldMasterMk cId="0" sldId="2147483648"/>
            <pc:sldLayoutMk cId="1080096340" sldId="2147483668"/>
          </pc:sldLayoutMkLst>
        </pc:sldLayoutChg>
        <pc:sldLayoutChg chg="add del">
          <pc:chgData name="Kostas Leptokaropoulos" userId="1711f4c7-cc35-4eab-bce0-093cd0a99d7f" providerId="ADAL" clId="{124AEF65-A160-4562-B90C-B03A4D8D2D61}" dt="2024-04-30T06:53:53.973" v="1682" actId="47"/>
          <pc:sldLayoutMkLst>
            <pc:docMk/>
            <pc:sldMasterMk cId="0" sldId="2147483648"/>
            <pc:sldLayoutMk cId="283270263" sldId="2147483669"/>
          </pc:sldLayoutMkLst>
        </pc:sldLayoutChg>
        <pc:sldLayoutChg chg="del">
          <pc:chgData name="Kostas Leptokaropoulos" userId="1711f4c7-cc35-4eab-bce0-093cd0a99d7f" providerId="ADAL" clId="{124AEF65-A160-4562-B90C-B03A4D8D2D61}" dt="2024-04-29T12:33:28.448" v="979" actId="47"/>
          <pc:sldLayoutMkLst>
            <pc:docMk/>
            <pc:sldMasterMk cId="0" sldId="2147483648"/>
            <pc:sldLayoutMk cId="2726954213" sldId="2147483670"/>
          </pc:sldLayoutMkLst>
        </pc:sldLayoutChg>
        <pc:sldLayoutChg chg="del">
          <pc:chgData name="Kostas Leptokaropoulos" userId="1711f4c7-cc35-4eab-bce0-093cd0a99d7f" providerId="ADAL" clId="{124AEF65-A160-4562-B90C-B03A4D8D2D61}" dt="2024-04-29T12:32:39.329" v="966" actId="47"/>
          <pc:sldLayoutMkLst>
            <pc:docMk/>
            <pc:sldMasterMk cId="0" sldId="2147483648"/>
            <pc:sldLayoutMk cId="3482278864" sldId="2147483671"/>
          </pc:sldLayoutMkLst>
        </pc:sldLayoutChg>
        <pc:sldLayoutChg chg="del">
          <pc:chgData name="Kostas Leptokaropoulos" userId="1711f4c7-cc35-4eab-bce0-093cd0a99d7f" providerId="ADAL" clId="{124AEF65-A160-4562-B90C-B03A4D8D2D61}" dt="2024-04-29T11:38:21.040" v="747" actId="47"/>
          <pc:sldLayoutMkLst>
            <pc:docMk/>
            <pc:sldMasterMk cId="0" sldId="2147483648"/>
            <pc:sldLayoutMk cId="283293162" sldId="2147483672"/>
          </pc:sldLayoutMkLst>
        </pc:sldLayoutChg>
      </pc:sldMasterChg>
    </pc:docChg>
  </pc:docChgLst>
  <pc:docChgLst>
    <pc:chgData name="Kostas Leptokaropoulos" userId="1711f4c7-cc35-4eab-bce0-093cd0a99d7f" providerId="ADAL" clId="{36C48C49-26F8-43BB-8B68-11E17C5C9109}"/>
    <pc:docChg chg="undo redo custSel addSld delSld modSld sldOrd">
      <pc:chgData name="Kostas Leptokaropoulos" userId="1711f4c7-cc35-4eab-bce0-093cd0a99d7f" providerId="ADAL" clId="{36C48C49-26F8-43BB-8B68-11E17C5C9109}" dt="2022-11-18T15:56:53.837" v="4329" actId="20577"/>
      <pc:docMkLst>
        <pc:docMk/>
      </pc:docMkLst>
      <pc:sldChg chg="modNotesTx">
        <pc:chgData name="Kostas Leptokaropoulos" userId="1711f4c7-cc35-4eab-bce0-093cd0a99d7f" providerId="ADAL" clId="{36C48C49-26F8-43BB-8B68-11E17C5C9109}" dt="2022-11-18T14:37:41.890" v="3793"/>
        <pc:sldMkLst>
          <pc:docMk/>
          <pc:sldMk cId="0" sldId="256"/>
        </pc:sldMkLst>
      </pc:sldChg>
      <pc:sldChg chg="del">
        <pc:chgData name="Kostas Leptokaropoulos" userId="1711f4c7-cc35-4eab-bce0-093cd0a99d7f" providerId="ADAL" clId="{36C48C49-26F8-43BB-8B68-11E17C5C9109}" dt="2022-11-18T14:37:46.814" v="3794" actId="47"/>
        <pc:sldMkLst>
          <pc:docMk/>
          <pc:sldMk cId="2784395857" sldId="275"/>
        </pc:sldMkLst>
      </pc:sldChg>
      <pc:sldChg chg="del">
        <pc:chgData name="Kostas Leptokaropoulos" userId="1711f4c7-cc35-4eab-bce0-093cd0a99d7f" providerId="ADAL" clId="{36C48C49-26F8-43BB-8B68-11E17C5C9109}" dt="2022-11-17T10:40:30.300" v="92" actId="47"/>
        <pc:sldMkLst>
          <pc:docMk/>
          <pc:sldMk cId="1991841351" sldId="279"/>
        </pc:sldMkLst>
      </pc:sldChg>
      <pc:sldChg chg="modSp mod">
        <pc:chgData name="Kostas Leptokaropoulos" userId="1711f4c7-cc35-4eab-bce0-093cd0a99d7f" providerId="ADAL" clId="{36C48C49-26F8-43BB-8B68-11E17C5C9109}" dt="2022-11-18T14:35:23.724" v="3771" actId="20577"/>
        <pc:sldMkLst>
          <pc:docMk/>
          <pc:sldMk cId="4065418751" sldId="280"/>
        </pc:sldMkLst>
        <pc:spChg chg="mod">
          <ac:chgData name="Kostas Leptokaropoulos" userId="1711f4c7-cc35-4eab-bce0-093cd0a99d7f" providerId="ADAL" clId="{36C48C49-26F8-43BB-8B68-11E17C5C9109}" dt="2022-11-18T14:35:23.724" v="3771" actId="20577"/>
          <ac:spMkLst>
            <pc:docMk/>
            <pc:sldMk cId="4065418751" sldId="280"/>
            <ac:spMk id="2" creationId="{10EF55B3-8708-B318-16A6-F1E2827E4138}"/>
          </ac:spMkLst>
        </pc:spChg>
        <pc:spChg chg="mod">
          <ac:chgData name="Kostas Leptokaropoulos" userId="1711f4c7-cc35-4eab-bce0-093cd0a99d7f" providerId="ADAL" clId="{36C48C49-26F8-43BB-8B68-11E17C5C9109}" dt="2022-11-18T14:23:02.397" v="3284" actId="6549"/>
          <ac:spMkLst>
            <pc:docMk/>
            <pc:sldMk cId="4065418751" sldId="280"/>
            <ac:spMk id="3" creationId="{3F19E4E4-D321-912C-B440-FDFE00FF039F}"/>
          </ac:spMkLst>
        </pc:spChg>
      </pc:sldChg>
      <pc:sldChg chg="addSp delSp modSp mod ord delAnim modAnim">
        <pc:chgData name="Kostas Leptokaropoulos" userId="1711f4c7-cc35-4eab-bce0-093cd0a99d7f" providerId="ADAL" clId="{36C48C49-26F8-43BB-8B68-11E17C5C9109}" dt="2022-11-18T14:42:34.456" v="3976" actId="20577"/>
        <pc:sldMkLst>
          <pc:docMk/>
          <pc:sldMk cId="3797890040" sldId="281"/>
        </pc:sldMkLst>
        <pc:spChg chg="add del mod">
          <ac:chgData name="Kostas Leptokaropoulos" userId="1711f4c7-cc35-4eab-bce0-093cd0a99d7f" providerId="ADAL" clId="{36C48C49-26F8-43BB-8B68-11E17C5C9109}" dt="2022-11-18T11:10:12.906" v="761" actId="21"/>
          <ac:spMkLst>
            <pc:docMk/>
            <pc:sldMk cId="3797890040" sldId="281"/>
            <ac:spMk id="4" creationId="{F39F0F2E-2E0B-A858-965A-0F72590DE53C}"/>
          </ac:spMkLst>
        </pc:spChg>
        <pc:spChg chg="add del mod">
          <ac:chgData name="Kostas Leptokaropoulos" userId="1711f4c7-cc35-4eab-bce0-093cd0a99d7f" providerId="ADAL" clId="{36C48C49-26F8-43BB-8B68-11E17C5C9109}" dt="2022-11-18T11:10:12.906" v="761" actId="21"/>
          <ac:spMkLst>
            <pc:docMk/>
            <pc:sldMk cId="3797890040" sldId="281"/>
            <ac:spMk id="5" creationId="{E925896E-80E2-AC3F-AF6D-A5DE772A2509}"/>
          </ac:spMkLst>
        </pc:spChg>
        <pc:spChg chg="add del mod">
          <ac:chgData name="Kostas Leptokaropoulos" userId="1711f4c7-cc35-4eab-bce0-093cd0a99d7f" providerId="ADAL" clId="{36C48C49-26F8-43BB-8B68-11E17C5C9109}" dt="2022-11-18T11:10:12.906" v="761" actId="21"/>
          <ac:spMkLst>
            <pc:docMk/>
            <pc:sldMk cId="3797890040" sldId="281"/>
            <ac:spMk id="6" creationId="{A882DAA3-3B04-D665-55B6-28B6170B4508}"/>
          </ac:spMkLst>
        </pc:spChg>
        <pc:spChg chg="add del mod">
          <ac:chgData name="Kostas Leptokaropoulos" userId="1711f4c7-cc35-4eab-bce0-093cd0a99d7f" providerId="ADAL" clId="{36C48C49-26F8-43BB-8B68-11E17C5C9109}" dt="2022-11-18T11:10:12.906" v="761" actId="21"/>
          <ac:spMkLst>
            <pc:docMk/>
            <pc:sldMk cId="3797890040" sldId="281"/>
            <ac:spMk id="7" creationId="{D519BB97-6BC8-A0E7-66EA-08674C08C1C0}"/>
          </ac:spMkLst>
        </pc:spChg>
        <pc:spChg chg="del mod">
          <ac:chgData name="Kostas Leptokaropoulos" userId="1711f4c7-cc35-4eab-bce0-093cd0a99d7f" providerId="ADAL" clId="{36C48C49-26F8-43BB-8B68-11E17C5C9109}" dt="2022-11-18T11:07:47.617" v="618" actId="478"/>
          <ac:spMkLst>
            <pc:docMk/>
            <pc:sldMk cId="3797890040" sldId="281"/>
            <ac:spMk id="8" creationId="{6C6F5D34-8834-98B2-EF9F-DBB20C44FBD9}"/>
          </ac:spMkLst>
        </pc:spChg>
        <pc:spChg chg="add del mod">
          <ac:chgData name="Kostas Leptokaropoulos" userId="1711f4c7-cc35-4eab-bce0-093cd0a99d7f" providerId="ADAL" clId="{36C48C49-26F8-43BB-8B68-11E17C5C9109}" dt="2022-11-18T11:10:12.906" v="761" actId="21"/>
          <ac:spMkLst>
            <pc:docMk/>
            <pc:sldMk cId="3797890040" sldId="281"/>
            <ac:spMk id="9" creationId="{541D7065-D391-9488-8719-B8B820495F3E}"/>
          </ac:spMkLst>
        </pc:spChg>
        <pc:spChg chg="add del mod">
          <ac:chgData name="Kostas Leptokaropoulos" userId="1711f4c7-cc35-4eab-bce0-093cd0a99d7f" providerId="ADAL" clId="{36C48C49-26F8-43BB-8B68-11E17C5C9109}" dt="2022-11-18T11:10:12.906" v="761" actId="21"/>
          <ac:spMkLst>
            <pc:docMk/>
            <pc:sldMk cId="3797890040" sldId="281"/>
            <ac:spMk id="10" creationId="{2D2FE07D-C5AA-F617-8A3C-8F0A529B2521}"/>
          </ac:spMkLst>
        </pc:spChg>
        <pc:spChg chg="add del mod">
          <ac:chgData name="Kostas Leptokaropoulos" userId="1711f4c7-cc35-4eab-bce0-093cd0a99d7f" providerId="ADAL" clId="{36C48C49-26F8-43BB-8B68-11E17C5C9109}" dt="2022-11-18T11:10:12.906" v="761" actId="21"/>
          <ac:spMkLst>
            <pc:docMk/>
            <pc:sldMk cId="3797890040" sldId="281"/>
            <ac:spMk id="11" creationId="{C2182B9F-3988-9BE0-A6C9-53B0FBD95845}"/>
          </ac:spMkLst>
        </pc:spChg>
        <pc:spChg chg="mod">
          <ac:chgData name="Kostas Leptokaropoulos" userId="1711f4c7-cc35-4eab-bce0-093cd0a99d7f" providerId="ADAL" clId="{36C48C49-26F8-43BB-8B68-11E17C5C9109}" dt="2022-11-18T14:42:34.456" v="3976" actId="20577"/>
          <ac:spMkLst>
            <pc:docMk/>
            <pc:sldMk cId="3797890040" sldId="281"/>
            <ac:spMk id="16" creationId="{BC2E7E37-B1B2-5ADD-586B-33F4D5B22035}"/>
          </ac:spMkLst>
        </pc:spChg>
        <pc:spChg chg="del">
          <ac:chgData name="Kostas Leptokaropoulos" userId="1711f4c7-cc35-4eab-bce0-093cd0a99d7f" providerId="ADAL" clId="{36C48C49-26F8-43BB-8B68-11E17C5C9109}" dt="2022-11-18T11:07:42.057" v="613" actId="478"/>
          <ac:spMkLst>
            <pc:docMk/>
            <pc:sldMk cId="3797890040" sldId="281"/>
            <ac:spMk id="30" creationId="{FF7F18AA-1F12-8FCA-963B-B3FDB25884B0}"/>
          </ac:spMkLst>
        </pc:spChg>
        <pc:spChg chg="add del mod">
          <ac:chgData name="Kostas Leptokaropoulos" userId="1711f4c7-cc35-4eab-bce0-093cd0a99d7f" providerId="ADAL" clId="{36C48C49-26F8-43BB-8B68-11E17C5C9109}" dt="2022-11-18T11:10:12.906" v="761" actId="21"/>
          <ac:spMkLst>
            <pc:docMk/>
            <pc:sldMk cId="3797890040" sldId="281"/>
            <ac:spMk id="31" creationId="{2B163C84-3CDE-A5B3-23FD-6149F140CAFE}"/>
          </ac:spMkLst>
        </pc:spChg>
        <pc:picChg chg="del">
          <ac:chgData name="Kostas Leptokaropoulos" userId="1711f4c7-cc35-4eab-bce0-093cd0a99d7f" providerId="ADAL" clId="{36C48C49-26F8-43BB-8B68-11E17C5C9109}" dt="2022-11-18T11:07:43.931" v="614" actId="478"/>
          <ac:picMkLst>
            <pc:docMk/>
            <pc:sldMk cId="3797890040" sldId="281"/>
            <ac:picMk id="2" creationId="{FF5BCDC0-B5AE-1EEB-6003-B4851506CB7D}"/>
          </ac:picMkLst>
        </pc:picChg>
        <pc:picChg chg="add del">
          <ac:chgData name="Kostas Leptokaropoulos" userId="1711f4c7-cc35-4eab-bce0-093cd0a99d7f" providerId="ADAL" clId="{36C48C49-26F8-43BB-8B68-11E17C5C9109}" dt="2022-11-18T11:09:39.802" v="749"/>
          <ac:picMkLst>
            <pc:docMk/>
            <pc:sldMk cId="3797890040" sldId="281"/>
            <ac:picMk id="3" creationId="{2B57DAEE-0A13-7CB0-339D-61908A5AD28C}"/>
          </ac:picMkLst>
        </pc:picChg>
        <pc:picChg chg="add del mod">
          <ac:chgData name="Kostas Leptokaropoulos" userId="1711f4c7-cc35-4eab-bce0-093cd0a99d7f" providerId="ADAL" clId="{36C48C49-26F8-43BB-8B68-11E17C5C9109}" dt="2022-11-18T11:10:12.906" v="761" actId="21"/>
          <ac:picMkLst>
            <pc:docMk/>
            <pc:sldMk cId="3797890040" sldId="281"/>
            <ac:picMk id="12" creationId="{41A18423-F049-9582-E5EB-C4EC170110F5}"/>
          </ac:picMkLst>
        </pc:picChg>
        <pc:picChg chg="add del mod">
          <ac:chgData name="Kostas Leptokaropoulos" userId="1711f4c7-cc35-4eab-bce0-093cd0a99d7f" providerId="ADAL" clId="{36C48C49-26F8-43BB-8B68-11E17C5C9109}" dt="2022-11-18T11:10:12.906" v="761" actId="21"/>
          <ac:picMkLst>
            <pc:docMk/>
            <pc:sldMk cId="3797890040" sldId="281"/>
            <ac:picMk id="13" creationId="{B7D462E4-E756-4D6B-78C7-E67F7FC06854}"/>
          </ac:picMkLst>
        </pc:picChg>
        <pc:picChg chg="add del mod">
          <ac:chgData name="Kostas Leptokaropoulos" userId="1711f4c7-cc35-4eab-bce0-093cd0a99d7f" providerId="ADAL" clId="{36C48C49-26F8-43BB-8B68-11E17C5C9109}" dt="2022-11-18T11:10:12.906" v="761" actId="21"/>
          <ac:picMkLst>
            <pc:docMk/>
            <pc:sldMk cId="3797890040" sldId="281"/>
            <ac:picMk id="14" creationId="{A3A82A0E-03AA-C63D-8CF7-715F38C4CC2C}"/>
          </ac:picMkLst>
        </pc:picChg>
        <pc:picChg chg="add mod">
          <ac:chgData name="Kostas Leptokaropoulos" userId="1711f4c7-cc35-4eab-bce0-093cd0a99d7f" providerId="ADAL" clId="{36C48C49-26F8-43BB-8B68-11E17C5C9109}" dt="2022-11-18T11:10:18.329" v="764" actId="1035"/>
          <ac:picMkLst>
            <pc:docMk/>
            <pc:sldMk cId="3797890040" sldId="281"/>
            <ac:picMk id="15" creationId="{2A74F01B-FA16-5F04-31D3-3D62BB558872}"/>
          </ac:picMkLst>
        </pc:picChg>
        <pc:picChg chg="add del mod">
          <ac:chgData name="Kostas Leptokaropoulos" userId="1711f4c7-cc35-4eab-bce0-093cd0a99d7f" providerId="ADAL" clId="{36C48C49-26F8-43BB-8B68-11E17C5C9109}" dt="2022-11-18T11:10:12.906" v="761" actId="21"/>
          <ac:picMkLst>
            <pc:docMk/>
            <pc:sldMk cId="3797890040" sldId="281"/>
            <ac:picMk id="18" creationId="{BC83CE56-699D-1EF6-EE1C-FB6DD52C5D9A}"/>
          </ac:picMkLst>
        </pc:picChg>
        <pc:picChg chg="del">
          <ac:chgData name="Kostas Leptokaropoulos" userId="1711f4c7-cc35-4eab-bce0-093cd0a99d7f" providerId="ADAL" clId="{36C48C49-26F8-43BB-8B68-11E17C5C9109}" dt="2022-11-18T11:07:45.642" v="615" actId="478"/>
          <ac:picMkLst>
            <pc:docMk/>
            <pc:sldMk cId="3797890040" sldId="281"/>
            <ac:picMk id="19" creationId="{C1ADD7E2-F3DC-397E-0BCF-F22625D3517F}"/>
          </ac:picMkLst>
        </pc:picChg>
        <pc:picChg chg="add del mod">
          <ac:chgData name="Kostas Leptokaropoulos" userId="1711f4c7-cc35-4eab-bce0-093cd0a99d7f" providerId="ADAL" clId="{36C48C49-26F8-43BB-8B68-11E17C5C9109}" dt="2022-11-18T11:10:12.906" v="761" actId="21"/>
          <ac:picMkLst>
            <pc:docMk/>
            <pc:sldMk cId="3797890040" sldId="281"/>
            <ac:picMk id="20" creationId="{1DF0653A-06DD-55A8-9832-22B68F13F0BD}"/>
          </ac:picMkLst>
        </pc:picChg>
        <pc:picChg chg="add del mod">
          <ac:chgData name="Kostas Leptokaropoulos" userId="1711f4c7-cc35-4eab-bce0-093cd0a99d7f" providerId="ADAL" clId="{36C48C49-26F8-43BB-8B68-11E17C5C9109}" dt="2022-11-18T11:10:12.906" v="761" actId="21"/>
          <ac:picMkLst>
            <pc:docMk/>
            <pc:sldMk cId="3797890040" sldId="281"/>
            <ac:picMk id="21" creationId="{1511D6D6-BBB0-C47B-42A8-2B787BF3B07D}"/>
          </ac:picMkLst>
        </pc:picChg>
        <pc:picChg chg="add del mod">
          <ac:chgData name="Kostas Leptokaropoulos" userId="1711f4c7-cc35-4eab-bce0-093cd0a99d7f" providerId="ADAL" clId="{36C48C49-26F8-43BB-8B68-11E17C5C9109}" dt="2022-11-18T11:10:12.906" v="761" actId="21"/>
          <ac:picMkLst>
            <pc:docMk/>
            <pc:sldMk cId="3797890040" sldId="281"/>
            <ac:picMk id="26" creationId="{0AD6DEA4-6DC9-0E6E-6866-C0D8A19ADF04}"/>
          </ac:picMkLst>
        </pc:picChg>
        <pc:picChg chg="add del mod">
          <ac:chgData name="Kostas Leptokaropoulos" userId="1711f4c7-cc35-4eab-bce0-093cd0a99d7f" providerId="ADAL" clId="{36C48C49-26F8-43BB-8B68-11E17C5C9109}" dt="2022-11-18T11:10:12.906" v="761" actId="21"/>
          <ac:picMkLst>
            <pc:docMk/>
            <pc:sldMk cId="3797890040" sldId="281"/>
            <ac:picMk id="1030" creationId="{776F6D0F-E3EE-FCDA-F5DB-9BB0378BF6B1}"/>
          </ac:picMkLst>
        </pc:picChg>
      </pc:sldChg>
      <pc:sldChg chg="modSp add mod ord modNotes modNotesTx">
        <pc:chgData name="Kostas Leptokaropoulos" userId="1711f4c7-cc35-4eab-bce0-093cd0a99d7f" providerId="ADAL" clId="{36C48C49-26F8-43BB-8B68-11E17C5C9109}" dt="2022-11-18T14:45:36.443" v="4108"/>
        <pc:sldMkLst>
          <pc:docMk/>
          <pc:sldMk cId="2640978489" sldId="303"/>
        </pc:sldMkLst>
        <pc:picChg chg="mod">
          <ac:chgData name="Kostas Leptokaropoulos" userId="1711f4c7-cc35-4eab-bce0-093cd0a99d7f" providerId="ADAL" clId="{36C48C49-26F8-43BB-8B68-11E17C5C9109}" dt="2022-11-18T10:43:46.430" v="602" actId="1076"/>
          <ac:picMkLst>
            <pc:docMk/>
            <pc:sldMk cId="2640978489" sldId="303"/>
            <ac:picMk id="58" creationId="{00000000-0000-0000-0000-000000000000}"/>
          </ac:picMkLst>
        </pc:picChg>
      </pc:sldChg>
      <pc:sldChg chg="add modNotesTx">
        <pc:chgData name="Kostas Leptokaropoulos" userId="1711f4c7-cc35-4eab-bce0-093cd0a99d7f" providerId="ADAL" clId="{36C48C49-26F8-43BB-8B68-11E17C5C9109}" dt="2022-11-17T10:07:12.267" v="80" actId="20577"/>
        <pc:sldMkLst>
          <pc:docMk/>
          <pc:sldMk cId="4201897478" sldId="304"/>
        </pc:sldMkLst>
      </pc:sldChg>
      <pc:sldChg chg="del">
        <pc:chgData name="Kostas Leptokaropoulos" userId="1711f4c7-cc35-4eab-bce0-093cd0a99d7f" providerId="ADAL" clId="{36C48C49-26F8-43BB-8B68-11E17C5C9109}" dt="2022-11-18T14:46:07.228" v="4109" actId="47"/>
        <pc:sldMkLst>
          <pc:docMk/>
          <pc:sldMk cId="3001021085" sldId="435"/>
        </pc:sldMkLst>
      </pc:sldChg>
      <pc:sldChg chg="ord modNotesTx">
        <pc:chgData name="Kostas Leptokaropoulos" userId="1711f4c7-cc35-4eab-bce0-093cd0a99d7f" providerId="ADAL" clId="{36C48C49-26F8-43BB-8B68-11E17C5C9109}" dt="2022-11-17T10:43:47.922" v="106"/>
        <pc:sldMkLst>
          <pc:docMk/>
          <pc:sldMk cId="459215899" sldId="483"/>
        </pc:sldMkLst>
      </pc:sldChg>
      <pc:sldChg chg="del">
        <pc:chgData name="Kostas Leptokaropoulos" userId="1711f4c7-cc35-4eab-bce0-093cd0a99d7f" providerId="ADAL" clId="{36C48C49-26F8-43BB-8B68-11E17C5C9109}" dt="2022-11-17T10:45:21.647" v="107" actId="47"/>
        <pc:sldMkLst>
          <pc:docMk/>
          <pc:sldMk cId="2376249117" sldId="487"/>
        </pc:sldMkLst>
      </pc:sldChg>
      <pc:sldChg chg="modNotes modNotesTx">
        <pc:chgData name="Kostas Leptokaropoulos" userId="1711f4c7-cc35-4eab-bce0-093cd0a99d7f" providerId="ADAL" clId="{36C48C49-26F8-43BB-8B68-11E17C5C9109}" dt="2022-11-18T11:07:46.530" v="617" actId="27636"/>
        <pc:sldMkLst>
          <pc:docMk/>
          <pc:sldMk cId="2441913516" sldId="819"/>
        </pc:sldMkLst>
      </pc:sldChg>
      <pc:sldChg chg="addSp delSp modSp del mod modAnim modNotesTx">
        <pc:chgData name="Kostas Leptokaropoulos" userId="1711f4c7-cc35-4eab-bce0-093cd0a99d7f" providerId="ADAL" clId="{36C48C49-26F8-43BB-8B68-11E17C5C9109}" dt="2022-11-18T14:22:12.423" v="3222" actId="47"/>
        <pc:sldMkLst>
          <pc:docMk/>
          <pc:sldMk cId="1616631967" sldId="1206"/>
        </pc:sldMkLst>
        <pc:spChg chg="add del">
          <ac:chgData name="Kostas Leptokaropoulos" userId="1711f4c7-cc35-4eab-bce0-093cd0a99d7f" providerId="ADAL" clId="{36C48C49-26F8-43BB-8B68-11E17C5C9109}" dt="2022-11-17T09:26:12.481" v="4" actId="22"/>
          <ac:spMkLst>
            <pc:docMk/>
            <pc:sldMk cId="1616631967" sldId="1206"/>
            <ac:spMk id="8" creationId="{27ED2F15-3F7E-858B-BDE0-A1C1008B5136}"/>
          </ac:spMkLst>
        </pc:spChg>
        <pc:picChg chg="del mod">
          <ac:chgData name="Kostas Leptokaropoulos" userId="1711f4c7-cc35-4eab-bce0-093cd0a99d7f" providerId="ADAL" clId="{36C48C49-26F8-43BB-8B68-11E17C5C9109}" dt="2022-11-17T09:25:42.181" v="2" actId="21"/>
          <ac:picMkLst>
            <pc:docMk/>
            <pc:sldMk cId="1616631967" sldId="1206"/>
            <ac:picMk id="5" creationId="{32BBD1BD-8CC9-E653-F5EE-42C0082F4A95}"/>
          </ac:picMkLst>
        </pc:picChg>
        <pc:picChg chg="add mod">
          <ac:chgData name="Kostas Leptokaropoulos" userId="1711f4c7-cc35-4eab-bce0-093cd0a99d7f" providerId="ADAL" clId="{36C48C49-26F8-43BB-8B68-11E17C5C9109}" dt="2022-11-17T09:26:40.288" v="33" actId="1076"/>
          <ac:picMkLst>
            <pc:docMk/>
            <pc:sldMk cId="1616631967" sldId="1206"/>
            <ac:picMk id="10" creationId="{0E0176DC-1769-C8A5-0187-62DB426FC332}"/>
          </ac:picMkLst>
        </pc:picChg>
      </pc:sldChg>
      <pc:sldChg chg="addSp modSp mod">
        <pc:chgData name="Kostas Leptokaropoulos" userId="1711f4c7-cc35-4eab-bce0-093cd0a99d7f" providerId="ADAL" clId="{36C48C49-26F8-43BB-8B68-11E17C5C9109}" dt="2022-11-17T09:44:12.269" v="77" actId="1076"/>
        <pc:sldMkLst>
          <pc:docMk/>
          <pc:sldMk cId="1352324945" sldId="1211"/>
        </pc:sldMkLst>
        <pc:spChg chg="add mod">
          <ac:chgData name="Kostas Leptokaropoulos" userId="1711f4c7-cc35-4eab-bce0-093cd0a99d7f" providerId="ADAL" clId="{36C48C49-26F8-43BB-8B68-11E17C5C9109}" dt="2022-11-17T09:44:12.269" v="77" actId="1076"/>
          <ac:spMkLst>
            <pc:docMk/>
            <pc:sldMk cId="1352324945" sldId="1211"/>
            <ac:spMk id="20" creationId="{E7A6AA5F-EADA-6469-99A9-64288C8F5249}"/>
          </ac:spMkLst>
        </pc:spChg>
      </pc:sldChg>
      <pc:sldChg chg="modNotesTx">
        <pc:chgData name="Kostas Leptokaropoulos" userId="1711f4c7-cc35-4eab-bce0-093cd0a99d7f" providerId="ADAL" clId="{36C48C49-26F8-43BB-8B68-11E17C5C9109}" dt="2022-11-18T14:14:50.217" v="3221"/>
        <pc:sldMkLst>
          <pc:docMk/>
          <pc:sldMk cId="1893998065" sldId="2090650466"/>
        </pc:sldMkLst>
      </pc:sldChg>
      <pc:sldChg chg="del">
        <pc:chgData name="Kostas Leptokaropoulos" userId="1711f4c7-cc35-4eab-bce0-093cd0a99d7f" providerId="ADAL" clId="{36C48C49-26F8-43BB-8B68-11E17C5C9109}" dt="2022-11-18T11:07:06.951" v="605" actId="47"/>
        <pc:sldMkLst>
          <pc:docMk/>
          <pc:sldMk cId="3060955680" sldId="2090650467"/>
        </pc:sldMkLst>
      </pc:sldChg>
      <pc:sldChg chg="del modNotesTx">
        <pc:chgData name="Kostas Leptokaropoulos" userId="1711f4c7-cc35-4eab-bce0-093cd0a99d7f" providerId="ADAL" clId="{36C48C49-26F8-43BB-8B68-11E17C5C9109}" dt="2022-11-17T10:49:26.581" v="130" actId="47"/>
        <pc:sldMkLst>
          <pc:docMk/>
          <pc:sldMk cId="320738400" sldId="2090650552"/>
        </pc:sldMkLst>
      </pc:sldChg>
      <pc:sldChg chg="delSp modSp mod delAnim modAnim">
        <pc:chgData name="Kostas Leptokaropoulos" userId="1711f4c7-cc35-4eab-bce0-093cd0a99d7f" providerId="ADAL" clId="{36C48C49-26F8-43BB-8B68-11E17C5C9109}" dt="2022-11-18T14:50:57.453" v="4247" actId="20577"/>
        <pc:sldMkLst>
          <pc:docMk/>
          <pc:sldMk cId="2098658562" sldId="2090650553"/>
        </pc:sldMkLst>
        <pc:spChg chg="mod">
          <ac:chgData name="Kostas Leptokaropoulos" userId="1711f4c7-cc35-4eab-bce0-093cd0a99d7f" providerId="ADAL" clId="{36C48C49-26F8-43BB-8B68-11E17C5C9109}" dt="2022-11-18T14:50:57.453" v="4247" actId="20577"/>
          <ac:spMkLst>
            <pc:docMk/>
            <pc:sldMk cId="2098658562" sldId="2090650553"/>
            <ac:spMk id="2" creationId="{19F87B41-E76F-B2C8-C338-54ED8AE1C019}"/>
          </ac:spMkLst>
        </pc:spChg>
        <pc:spChg chg="del mod">
          <ac:chgData name="Kostas Leptokaropoulos" userId="1711f4c7-cc35-4eab-bce0-093cd0a99d7f" providerId="ADAL" clId="{36C48C49-26F8-43BB-8B68-11E17C5C9109}" dt="2022-11-18T14:35:58.580" v="3785"/>
          <ac:spMkLst>
            <pc:docMk/>
            <pc:sldMk cId="2098658562" sldId="2090650553"/>
            <ac:spMk id="9" creationId="{ED9C4BA9-336A-4D29-3C14-A5DA4E324237}"/>
          </ac:spMkLst>
        </pc:spChg>
        <pc:spChg chg="del mod">
          <ac:chgData name="Kostas Leptokaropoulos" userId="1711f4c7-cc35-4eab-bce0-093cd0a99d7f" providerId="ADAL" clId="{36C48C49-26F8-43BB-8B68-11E17C5C9109}" dt="2022-11-18T14:35:58.580" v="3783"/>
          <ac:spMkLst>
            <pc:docMk/>
            <pc:sldMk cId="2098658562" sldId="2090650553"/>
            <ac:spMk id="11" creationId="{0C171009-C6B1-1CF5-05C7-38625C7B4F95}"/>
          </ac:spMkLst>
        </pc:spChg>
      </pc:sldChg>
      <pc:sldChg chg="add del">
        <pc:chgData name="Kostas Leptokaropoulos" userId="1711f4c7-cc35-4eab-bce0-093cd0a99d7f" providerId="ADAL" clId="{36C48C49-26F8-43BB-8B68-11E17C5C9109}" dt="2022-11-18T11:07:27.062" v="610" actId="47"/>
        <pc:sldMkLst>
          <pc:docMk/>
          <pc:sldMk cId="2484260161" sldId="2090650560"/>
        </pc:sldMkLst>
      </pc:sldChg>
      <pc:sldChg chg="modSp del">
        <pc:chgData name="Kostas Leptokaropoulos" userId="1711f4c7-cc35-4eab-bce0-093cd0a99d7f" providerId="ADAL" clId="{36C48C49-26F8-43BB-8B68-11E17C5C9109}" dt="2022-11-18T14:50:46.329" v="4241" actId="47"/>
        <pc:sldMkLst>
          <pc:docMk/>
          <pc:sldMk cId="4240796731" sldId="2090650562"/>
        </pc:sldMkLst>
        <pc:spChg chg="mod">
          <ac:chgData name="Kostas Leptokaropoulos" userId="1711f4c7-cc35-4eab-bce0-093cd0a99d7f" providerId="ADAL" clId="{36C48C49-26F8-43BB-8B68-11E17C5C9109}" dt="2022-11-18T14:03:52.591" v="2996"/>
          <ac:spMkLst>
            <pc:docMk/>
            <pc:sldMk cId="4240796731" sldId="2090650562"/>
            <ac:spMk id="7" creationId="{9AB2273B-1415-5A1E-E25A-8BEECCEEB830}"/>
          </ac:spMkLst>
        </pc:spChg>
      </pc:sldChg>
      <pc:sldChg chg="del">
        <pc:chgData name="Kostas Leptokaropoulos" userId="1711f4c7-cc35-4eab-bce0-093cd0a99d7f" providerId="ADAL" clId="{36C48C49-26F8-43BB-8B68-11E17C5C9109}" dt="2022-11-18T14:37:48.981" v="3795" actId="47"/>
        <pc:sldMkLst>
          <pc:docMk/>
          <pc:sldMk cId="1424161546" sldId="2090650563"/>
        </pc:sldMkLst>
      </pc:sldChg>
      <pc:sldChg chg="modSp add del mod ord addAnim delAnim modAnim">
        <pc:chgData name="Kostas Leptokaropoulos" userId="1711f4c7-cc35-4eab-bce0-093cd0a99d7f" providerId="ADAL" clId="{36C48C49-26F8-43BB-8B68-11E17C5C9109}" dt="2022-11-18T14:38:15.580" v="3798" actId="47"/>
        <pc:sldMkLst>
          <pc:docMk/>
          <pc:sldMk cId="2775666133" sldId="2090650570"/>
        </pc:sldMkLst>
        <pc:spChg chg="mod">
          <ac:chgData name="Kostas Leptokaropoulos" userId="1711f4c7-cc35-4eab-bce0-093cd0a99d7f" providerId="ADAL" clId="{36C48C49-26F8-43BB-8B68-11E17C5C9109}" dt="2022-11-18T10:31:45.761" v="175" actId="20577"/>
          <ac:spMkLst>
            <pc:docMk/>
            <pc:sldMk cId="2775666133" sldId="2090650570"/>
            <ac:spMk id="4" creationId="{4399C624-0640-2E13-AA2F-115D5EEC9F65}"/>
          </ac:spMkLst>
        </pc:spChg>
        <pc:spChg chg="mod">
          <ac:chgData name="Kostas Leptokaropoulos" userId="1711f4c7-cc35-4eab-bce0-093cd0a99d7f" providerId="ADAL" clId="{36C48C49-26F8-43BB-8B68-11E17C5C9109}" dt="2022-11-18T10:40:43.050" v="535" actId="20577"/>
          <ac:spMkLst>
            <pc:docMk/>
            <pc:sldMk cId="2775666133" sldId="2090650570"/>
            <ac:spMk id="6" creationId="{3FBCAB66-F175-4CD4-EEF9-3C1A45183BC2}"/>
          </ac:spMkLst>
        </pc:spChg>
        <pc:spChg chg="mod">
          <ac:chgData name="Kostas Leptokaropoulos" userId="1711f4c7-cc35-4eab-bce0-093cd0a99d7f" providerId="ADAL" clId="{36C48C49-26F8-43BB-8B68-11E17C5C9109}" dt="2022-11-18T10:40:39.910" v="531" actId="21"/>
          <ac:spMkLst>
            <pc:docMk/>
            <pc:sldMk cId="2775666133" sldId="2090650570"/>
            <ac:spMk id="9" creationId="{11B3EFB8-F043-463D-6DA1-3FD5BA940D76}"/>
          </ac:spMkLst>
        </pc:spChg>
      </pc:sldChg>
      <pc:sldChg chg="modSp del mod">
        <pc:chgData name="Kostas Leptokaropoulos" userId="1711f4c7-cc35-4eab-bce0-093cd0a99d7f" providerId="ADAL" clId="{36C48C49-26F8-43BB-8B68-11E17C5C9109}" dt="2022-11-18T14:50:44.198" v="4240" actId="47"/>
        <pc:sldMkLst>
          <pc:docMk/>
          <pc:sldMk cId="2095336664" sldId="2090650572"/>
        </pc:sldMkLst>
        <pc:spChg chg="mod">
          <ac:chgData name="Kostas Leptokaropoulos" userId="1711f4c7-cc35-4eab-bce0-093cd0a99d7f" providerId="ADAL" clId="{36C48C49-26F8-43BB-8B68-11E17C5C9109}" dt="2022-11-17T09:43:52.817" v="74"/>
          <ac:spMkLst>
            <pc:docMk/>
            <pc:sldMk cId="2095336664" sldId="2090650572"/>
            <ac:spMk id="3" creationId="{34367F62-5A89-77B7-867C-59A3DB623CC5}"/>
          </ac:spMkLst>
        </pc:spChg>
      </pc:sldChg>
      <pc:sldChg chg="del">
        <pc:chgData name="Kostas Leptokaropoulos" userId="1711f4c7-cc35-4eab-bce0-093cd0a99d7f" providerId="ADAL" clId="{36C48C49-26F8-43BB-8B68-11E17C5C9109}" dt="2022-11-18T14:50:49.093" v="4242" actId="47"/>
        <pc:sldMkLst>
          <pc:docMk/>
          <pc:sldMk cId="3789915327" sldId="2090650573"/>
        </pc:sldMkLst>
      </pc:sldChg>
      <pc:sldChg chg="del">
        <pc:chgData name="Kostas Leptokaropoulos" userId="1711f4c7-cc35-4eab-bce0-093cd0a99d7f" providerId="ADAL" clId="{36C48C49-26F8-43BB-8B68-11E17C5C9109}" dt="2022-11-18T14:46:13.324" v="4110" actId="47"/>
        <pc:sldMkLst>
          <pc:docMk/>
          <pc:sldMk cId="24678724" sldId="2090650578"/>
        </pc:sldMkLst>
      </pc:sldChg>
      <pc:sldChg chg="del">
        <pc:chgData name="Kostas Leptokaropoulos" userId="1711f4c7-cc35-4eab-bce0-093cd0a99d7f" providerId="ADAL" clId="{36C48C49-26F8-43BB-8B68-11E17C5C9109}" dt="2022-11-18T14:50:39.150" v="4239" actId="47"/>
        <pc:sldMkLst>
          <pc:docMk/>
          <pc:sldMk cId="2633954991" sldId="2090650579"/>
        </pc:sldMkLst>
      </pc:sldChg>
      <pc:sldChg chg="del">
        <pc:chgData name="Kostas Leptokaropoulos" userId="1711f4c7-cc35-4eab-bce0-093cd0a99d7f" providerId="ADAL" clId="{36C48C49-26F8-43BB-8B68-11E17C5C9109}" dt="2022-11-18T14:50:50.463" v="4243" actId="47"/>
        <pc:sldMkLst>
          <pc:docMk/>
          <pc:sldMk cId="259926992" sldId="2090650580"/>
        </pc:sldMkLst>
      </pc:sldChg>
      <pc:sldChg chg="del ord modNotesTx">
        <pc:chgData name="Kostas Leptokaropoulos" userId="1711f4c7-cc35-4eab-bce0-093cd0a99d7f" providerId="ADAL" clId="{36C48C49-26F8-43BB-8B68-11E17C5C9109}" dt="2022-11-18T13:57:40.863" v="2589" actId="47"/>
        <pc:sldMkLst>
          <pc:docMk/>
          <pc:sldMk cId="3467176696" sldId="2090650581"/>
        </pc:sldMkLst>
      </pc:sldChg>
      <pc:sldChg chg="del">
        <pc:chgData name="Kostas Leptokaropoulos" userId="1711f4c7-cc35-4eab-bce0-093cd0a99d7f" providerId="ADAL" clId="{36C48C49-26F8-43BB-8B68-11E17C5C9109}" dt="2022-11-18T11:07:37.516" v="612" actId="47"/>
        <pc:sldMkLst>
          <pc:docMk/>
          <pc:sldMk cId="3220447473" sldId="2090650582"/>
        </pc:sldMkLst>
      </pc:sldChg>
      <pc:sldChg chg="modNotesTx">
        <pc:chgData name="Kostas Leptokaropoulos" userId="1711f4c7-cc35-4eab-bce0-093cd0a99d7f" providerId="ADAL" clId="{36C48C49-26F8-43BB-8B68-11E17C5C9109}" dt="2022-11-18T14:22:46.585" v="3283" actId="20577"/>
        <pc:sldMkLst>
          <pc:docMk/>
          <pc:sldMk cId="156738582" sldId="2090650583"/>
        </pc:sldMkLst>
      </pc:sldChg>
      <pc:sldChg chg="modSp new add del mod">
        <pc:chgData name="Kostas Leptokaropoulos" userId="1711f4c7-cc35-4eab-bce0-093cd0a99d7f" providerId="ADAL" clId="{36C48C49-26F8-43BB-8B68-11E17C5C9109}" dt="2022-11-18T11:07:29.033" v="611" actId="47"/>
        <pc:sldMkLst>
          <pc:docMk/>
          <pc:sldMk cId="2811578136" sldId="2090650584"/>
        </pc:sldMkLst>
        <pc:spChg chg="mod">
          <ac:chgData name="Kostas Leptokaropoulos" userId="1711f4c7-cc35-4eab-bce0-093cd0a99d7f" providerId="ADAL" clId="{36C48C49-26F8-43BB-8B68-11E17C5C9109}" dt="2022-11-17T10:49:20.361" v="129" actId="20577"/>
          <ac:spMkLst>
            <pc:docMk/>
            <pc:sldMk cId="2811578136" sldId="2090650584"/>
            <ac:spMk id="2" creationId="{6B224466-9595-6F63-9D91-3E953C3279F2}"/>
          </ac:spMkLst>
        </pc:spChg>
      </pc:sldChg>
      <pc:sldChg chg="addSp delSp modSp new mod ord modNotesTx">
        <pc:chgData name="Kostas Leptokaropoulos" userId="1711f4c7-cc35-4eab-bce0-093cd0a99d7f" providerId="ADAL" clId="{36C48C49-26F8-43BB-8B68-11E17C5C9109}" dt="2022-11-18T14:41:55.876" v="3907" actId="6549"/>
        <pc:sldMkLst>
          <pc:docMk/>
          <pc:sldMk cId="4198303893" sldId="2090650585"/>
        </pc:sldMkLst>
        <pc:spChg chg="mod">
          <ac:chgData name="Kostas Leptokaropoulos" userId="1711f4c7-cc35-4eab-bce0-093cd0a99d7f" providerId="ADAL" clId="{36C48C49-26F8-43BB-8B68-11E17C5C9109}" dt="2022-11-18T10:30:58.634" v="156" actId="20577"/>
          <ac:spMkLst>
            <pc:docMk/>
            <pc:sldMk cId="4198303893" sldId="2090650585"/>
            <ac:spMk id="2" creationId="{0CC64F83-8793-BA3A-8C42-5CC17777FADA}"/>
          </ac:spMkLst>
        </pc:spChg>
        <pc:spChg chg="add del mod">
          <ac:chgData name="Kostas Leptokaropoulos" userId="1711f4c7-cc35-4eab-bce0-093cd0a99d7f" providerId="ADAL" clId="{36C48C49-26F8-43BB-8B68-11E17C5C9109}" dt="2022-11-18T14:26:28.199" v="3457" actId="948"/>
          <ac:spMkLst>
            <pc:docMk/>
            <pc:sldMk cId="4198303893" sldId="2090650585"/>
            <ac:spMk id="3" creationId="{0F2D651F-C7AB-596F-0927-45C3EB5BC7F8}"/>
          </ac:spMkLst>
        </pc:spChg>
      </pc:sldChg>
      <pc:sldChg chg="addSp modSp add mod modNotesTx">
        <pc:chgData name="Kostas Leptokaropoulos" userId="1711f4c7-cc35-4eab-bce0-093cd0a99d7f" providerId="ADAL" clId="{36C48C49-26F8-43BB-8B68-11E17C5C9109}" dt="2022-11-18T14:28:20.083" v="3548" actId="207"/>
        <pc:sldMkLst>
          <pc:docMk/>
          <pc:sldMk cId="4287300430" sldId="2090650586"/>
        </pc:sldMkLst>
        <pc:spChg chg="mod">
          <ac:chgData name="Kostas Leptokaropoulos" userId="1711f4c7-cc35-4eab-bce0-093cd0a99d7f" providerId="ADAL" clId="{36C48C49-26F8-43BB-8B68-11E17C5C9109}" dt="2022-11-18T14:26:41.776" v="3489" actId="20577"/>
          <ac:spMkLst>
            <pc:docMk/>
            <pc:sldMk cId="4287300430" sldId="2090650586"/>
            <ac:spMk id="2" creationId="{DC573420-1AE4-3999-D0A6-89CA272F8EEF}"/>
          </ac:spMkLst>
        </pc:spChg>
        <pc:spChg chg="mod">
          <ac:chgData name="Kostas Leptokaropoulos" userId="1711f4c7-cc35-4eab-bce0-093cd0a99d7f" providerId="ADAL" clId="{36C48C49-26F8-43BB-8B68-11E17C5C9109}" dt="2022-11-18T10:41:16.178" v="575" actId="1035"/>
          <ac:spMkLst>
            <pc:docMk/>
            <pc:sldMk cId="4287300430" sldId="2090650586"/>
            <ac:spMk id="3" creationId="{808CFCF4-7E56-B64A-98EF-693BF99FF36F}"/>
          </ac:spMkLst>
        </pc:spChg>
        <pc:spChg chg="mod">
          <ac:chgData name="Kostas Leptokaropoulos" userId="1711f4c7-cc35-4eab-bce0-093cd0a99d7f" providerId="ADAL" clId="{36C48C49-26F8-43BB-8B68-11E17C5C9109}" dt="2022-11-18T10:42:24.544" v="599" actId="1036"/>
          <ac:spMkLst>
            <pc:docMk/>
            <pc:sldMk cId="4287300430" sldId="2090650586"/>
            <ac:spMk id="5" creationId="{C74C3FB1-EF4E-EE9D-26C1-0CAFFDA0FA26}"/>
          </ac:spMkLst>
        </pc:spChg>
        <pc:spChg chg="mod">
          <ac:chgData name="Kostas Leptokaropoulos" userId="1711f4c7-cc35-4eab-bce0-093cd0a99d7f" providerId="ADAL" clId="{36C48C49-26F8-43BB-8B68-11E17C5C9109}" dt="2022-11-18T10:42:26.471" v="600" actId="1036"/>
          <ac:spMkLst>
            <pc:docMk/>
            <pc:sldMk cId="4287300430" sldId="2090650586"/>
            <ac:spMk id="6" creationId="{3FBCAB66-F175-4CD4-EEF9-3C1A45183BC2}"/>
          </ac:spMkLst>
        </pc:spChg>
        <pc:spChg chg="add mod">
          <ac:chgData name="Kostas Leptokaropoulos" userId="1711f4c7-cc35-4eab-bce0-093cd0a99d7f" providerId="ADAL" clId="{36C48C49-26F8-43BB-8B68-11E17C5C9109}" dt="2022-11-18T14:28:20.083" v="3548" actId="207"/>
          <ac:spMkLst>
            <pc:docMk/>
            <pc:sldMk cId="4287300430" sldId="2090650586"/>
            <ac:spMk id="7" creationId="{36F5B8DD-68C7-F680-D6D1-5B7CD7963170}"/>
          </ac:spMkLst>
        </pc:spChg>
        <pc:spChg chg="mod">
          <ac:chgData name="Kostas Leptokaropoulos" userId="1711f4c7-cc35-4eab-bce0-093cd0a99d7f" providerId="ADAL" clId="{36C48C49-26F8-43BB-8B68-11E17C5C9109}" dt="2022-11-18T10:42:00.685" v="592" actId="14100"/>
          <ac:spMkLst>
            <pc:docMk/>
            <pc:sldMk cId="4287300430" sldId="2090650586"/>
            <ac:spMk id="8" creationId="{D3A2F6AB-16F7-E164-5DC0-DC41C9ADC9DA}"/>
          </ac:spMkLst>
        </pc:spChg>
        <pc:spChg chg="mod">
          <ac:chgData name="Kostas Leptokaropoulos" userId="1711f4c7-cc35-4eab-bce0-093cd0a99d7f" providerId="ADAL" clId="{36C48C49-26F8-43BB-8B68-11E17C5C9109}" dt="2022-11-18T10:42:15.569" v="596" actId="14100"/>
          <ac:spMkLst>
            <pc:docMk/>
            <pc:sldMk cId="4287300430" sldId="2090650586"/>
            <ac:spMk id="9" creationId="{11B3EFB8-F043-463D-6DA1-3FD5BA940D76}"/>
          </ac:spMkLst>
        </pc:spChg>
        <pc:picChg chg="mod modCrop">
          <ac:chgData name="Kostas Leptokaropoulos" userId="1711f4c7-cc35-4eab-bce0-093cd0a99d7f" providerId="ADAL" clId="{36C48C49-26F8-43BB-8B68-11E17C5C9109}" dt="2022-11-18T10:41:53.796" v="591" actId="14100"/>
          <ac:picMkLst>
            <pc:docMk/>
            <pc:sldMk cId="4287300430" sldId="2090650586"/>
            <ac:picMk id="10" creationId="{A5A7F8C3-2382-AEC8-E35A-CEC9CB8FAA30}"/>
          </ac:picMkLst>
        </pc:picChg>
        <pc:picChg chg="mod">
          <ac:chgData name="Kostas Leptokaropoulos" userId="1711f4c7-cc35-4eab-bce0-093cd0a99d7f" providerId="ADAL" clId="{36C48C49-26F8-43BB-8B68-11E17C5C9109}" dt="2022-11-18T10:43:02.654" v="601" actId="1076"/>
          <ac:picMkLst>
            <pc:docMk/>
            <pc:sldMk cId="4287300430" sldId="2090650586"/>
            <ac:picMk id="29" creationId="{FF421033-BF67-BCF0-0218-B983696C9D41}"/>
          </ac:picMkLst>
        </pc:picChg>
        <pc:picChg chg="mod">
          <ac:chgData name="Kostas Leptokaropoulos" userId="1711f4c7-cc35-4eab-bce0-093cd0a99d7f" providerId="ADAL" clId="{36C48C49-26F8-43BB-8B68-11E17C5C9109}" dt="2022-11-18T10:42:08.776" v="595" actId="1076"/>
          <ac:picMkLst>
            <pc:docMk/>
            <pc:sldMk cId="4287300430" sldId="2090650586"/>
            <ac:picMk id="30" creationId="{F2934B87-C7CD-2ED0-CAE8-36C4630B7DC1}"/>
          </ac:picMkLst>
        </pc:picChg>
      </pc:sldChg>
      <pc:sldChg chg="addSp delSp modSp new mod modAnim modNotesTx">
        <pc:chgData name="Kostas Leptokaropoulos" userId="1711f4c7-cc35-4eab-bce0-093cd0a99d7f" providerId="ADAL" clId="{36C48C49-26F8-43BB-8B68-11E17C5C9109}" dt="2022-11-18T15:56:53.837" v="4329" actId="20577"/>
        <pc:sldMkLst>
          <pc:docMk/>
          <pc:sldMk cId="2068382855" sldId="2090650587"/>
        </pc:sldMkLst>
        <pc:spChg chg="mod">
          <ac:chgData name="Kostas Leptokaropoulos" userId="1711f4c7-cc35-4eab-bce0-093cd0a99d7f" providerId="ADAL" clId="{36C48C49-26F8-43BB-8B68-11E17C5C9109}" dt="2022-11-18T14:30:22.481" v="3690" actId="20577"/>
          <ac:spMkLst>
            <pc:docMk/>
            <pc:sldMk cId="2068382855" sldId="2090650587"/>
            <ac:spMk id="2" creationId="{133C9481-462E-9115-1FCF-A6F5349BA0B2}"/>
          </ac:spMkLst>
        </pc:spChg>
        <pc:spChg chg="mod">
          <ac:chgData name="Kostas Leptokaropoulos" userId="1711f4c7-cc35-4eab-bce0-093cd0a99d7f" providerId="ADAL" clId="{36C48C49-26F8-43BB-8B68-11E17C5C9109}" dt="2022-11-18T15:56:53.837" v="4329" actId="20577"/>
          <ac:spMkLst>
            <pc:docMk/>
            <pc:sldMk cId="2068382855" sldId="2090650587"/>
            <ac:spMk id="3" creationId="{11AB373B-EADF-00EF-F566-DC091C27CF3B}"/>
          </ac:spMkLst>
        </pc:spChg>
        <pc:spChg chg="add del">
          <ac:chgData name="Kostas Leptokaropoulos" userId="1711f4c7-cc35-4eab-bce0-093cd0a99d7f" providerId="ADAL" clId="{36C48C49-26F8-43BB-8B68-11E17C5C9109}" dt="2022-11-18T13:57:52.277" v="2591" actId="22"/>
          <ac:spMkLst>
            <pc:docMk/>
            <pc:sldMk cId="2068382855" sldId="2090650587"/>
            <ac:spMk id="5" creationId="{1E50EEA3-63DB-B826-51DE-B7F050208D9E}"/>
          </ac:spMkLst>
        </pc:spChg>
        <pc:spChg chg="add mod">
          <ac:chgData name="Kostas Leptokaropoulos" userId="1711f4c7-cc35-4eab-bce0-093cd0a99d7f" providerId="ADAL" clId="{36C48C49-26F8-43BB-8B68-11E17C5C9109}" dt="2022-11-18T14:03:20.269" v="2995" actId="1035"/>
          <ac:spMkLst>
            <pc:docMk/>
            <pc:sldMk cId="2068382855" sldId="2090650587"/>
            <ac:spMk id="6" creationId="{A76F13A3-FA94-D3E7-5863-02E0ABCFE63F}"/>
          </ac:spMkLst>
        </pc:spChg>
        <pc:spChg chg="add mod">
          <ac:chgData name="Kostas Leptokaropoulos" userId="1711f4c7-cc35-4eab-bce0-093cd0a99d7f" providerId="ADAL" clId="{36C48C49-26F8-43BB-8B68-11E17C5C9109}" dt="2022-11-18T14:06:01.584" v="3074" actId="6549"/>
          <ac:spMkLst>
            <pc:docMk/>
            <pc:sldMk cId="2068382855" sldId="2090650587"/>
            <ac:spMk id="7" creationId="{0381DBC0-D9E9-64C4-122F-480D19460C22}"/>
          </ac:spMkLst>
        </pc:spChg>
        <pc:spChg chg="add mod">
          <ac:chgData name="Kostas Leptokaropoulos" userId="1711f4c7-cc35-4eab-bce0-093cd0a99d7f" providerId="ADAL" clId="{36C48C49-26F8-43BB-8B68-11E17C5C9109}" dt="2022-11-18T14:06:34.943" v="3085" actId="20577"/>
          <ac:spMkLst>
            <pc:docMk/>
            <pc:sldMk cId="2068382855" sldId="2090650587"/>
            <ac:spMk id="9" creationId="{015B05A3-144D-E02C-254B-E92D03899619}"/>
          </ac:spMkLst>
        </pc:spChg>
        <pc:spChg chg="add mod">
          <ac:chgData name="Kostas Leptokaropoulos" userId="1711f4c7-cc35-4eab-bce0-093cd0a99d7f" providerId="ADAL" clId="{36C48C49-26F8-43BB-8B68-11E17C5C9109}" dt="2022-11-18T14:33:14.173" v="3740" actId="255"/>
          <ac:spMkLst>
            <pc:docMk/>
            <pc:sldMk cId="2068382855" sldId="2090650587"/>
            <ac:spMk id="11" creationId="{B01BEBAA-A258-9CE0-C0BB-F63F19FC7AD8}"/>
          </ac:spMkLst>
        </pc:spChg>
      </pc:sldChg>
      <pc:sldChg chg="addSp modSp new mod modAnim">
        <pc:chgData name="Kostas Leptokaropoulos" userId="1711f4c7-cc35-4eab-bce0-093cd0a99d7f" providerId="ADAL" clId="{36C48C49-26F8-43BB-8B68-11E17C5C9109}" dt="2022-11-18T12:57:12.890" v="1527" actId="1038"/>
        <pc:sldMkLst>
          <pc:docMk/>
          <pc:sldMk cId="915278001" sldId="2090650588"/>
        </pc:sldMkLst>
        <pc:spChg chg="mod">
          <ac:chgData name="Kostas Leptokaropoulos" userId="1711f4c7-cc35-4eab-bce0-093cd0a99d7f" providerId="ADAL" clId="{36C48C49-26F8-43BB-8B68-11E17C5C9109}" dt="2022-11-18T11:11:12.136" v="805" actId="20577"/>
          <ac:spMkLst>
            <pc:docMk/>
            <pc:sldMk cId="915278001" sldId="2090650588"/>
            <ac:spMk id="2" creationId="{421D37AA-E94F-A59D-0E75-BDF84E6125E0}"/>
          </ac:spMkLst>
        </pc:spChg>
        <pc:spChg chg="add mod">
          <ac:chgData name="Kostas Leptokaropoulos" userId="1711f4c7-cc35-4eab-bce0-093cd0a99d7f" providerId="ADAL" clId="{36C48C49-26F8-43BB-8B68-11E17C5C9109}" dt="2022-11-18T12:57:12.890" v="1527" actId="1038"/>
          <ac:spMkLst>
            <pc:docMk/>
            <pc:sldMk cId="915278001" sldId="2090650588"/>
            <ac:spMk id="3" creationId="{CA2FF768-5EB1-B462-F1B8-91C586635378}"/>
          </ac:spMkLst>
        </pc:spChg>
        <pc:spChg chg="add mod">
          <ac:chgData name="Kostas Leptokaropoulos" userId="1711f4c7-cc35-4eab-bce0-093cd0a99d7f" providerId="ADAL" clId="{36C48C49-26F8-43BB-8B68-11E17C5C9109}" dt="2022-11-18T12:57:07.711" v="1517" actId="1036"/>
          <ac:spMkLst>
            <pc:docMk/>
            <pc:sldMk cId="915278001" sldId="2090650588"/>
            <ac:spMk id="4" creationId="{62B5FBAC-4E31-CED0-539B-10FF0A9EBA6C}"/>
          </ac:spMkLst>
        </pc:spChg>
        <pc:spChg chg="add mod">
          <ac:chgData name="Kostas Leptokaropoulos" userId="1711f4c7-cc35-4eab-bce0-093cd0a99d7f" providerId="ADAL" clId="{36C48C49-26F8-43BB-8B68-11E17C5C9109}" dt="2022-11-18T12:57:07.711" v="1517" actId="1036"/>
          <ac:spMkLst>
            <pc:docMk/>
            <pc:sldMk cId="915278001" sldId="2090650588"/>
            <ac:spMk id="5" creationId="{9808DF89-E69A-87F7-E941-9A9411EA0390}"/>
          </ac:spMkLst>
        </pc:spChg>
        <pc:spChg chg="add mod">
          <ac:chgData name="Kostas Leptokaropoulos" userId="1711f4c7-cc35-4eab-bce0-093cd0a99d7f" providerId="ADAL" clId="{36C48C49-26F8-43BB-8B68-11E17C5C9109}" dt="2022-11-18T12:57:07.711" v="1517" actId="1036"/>
          <ac:spMkLst>
            <pc:docMk/>
            <pc:sldMk cId="915278001" sldId="2090650588"/>
            <ac:spMk id="9" creationId="{007BA8DB-3A7A-5F8B-2697-435A8E21E4C1}"/>
          </ac:spMkLst>
        </pc:spChg>
        <pc:picChg chg="add mod">
          <ac:chgData name="Kostas Leptokaropoulos" userId="1711f4c7-cc35-4eab-bce0-093cd0a99d7f" providerId="ADAL" clId="{36C48C49-26F8-43BB-8B68-11E17C5C9109}" dt="2022-11-18T12:57:07.711" v="1517" actId="1036"/>
          <ac:picMkLst>
            <pc:docMk/>
            <pc:sldMk cId="915278001" sldId="2090650588"/>
            <ac:picMk id="6" creationId="{8176B14C-A526-D521-F8D9-B90F6A12AD5B}"/>
          </ac:picMkLst>
        </pc:picChg>
        <pc:picChg chg="add mod">
          <ac:chgData name="Kostas Leptokaropoulos" userId="1711f4c7-cc35-4eab-bce0-093cd0a99d7f" providerId="ADAL" clId="{36C48C49-26F8-43BB-8B68-11E17C5C9109}" dt="2022-11-18T12:57:07.711" v="1517" actId="1036"/>
          <ac:picMkLst>
            <pc:docMk/>
            <pc:sldMk cId="915278001" sldId="2090650588"/>
            <ac:picMk id="7" creationId="{CB9F68C7-E26A-970F-85CD-261FFF0908A2}"/>
          </ac:picMkLst>
        </pc:picChg>
        <pc:picChg chg="add mod">
          <ac:chgData name="Kostas Leptokaropoulos" userId="1711f4c7-cc35-4eab-bce0-093cd0a99d7f" providerId="ADAL" clId="{36C48C49-26F8-43BB-8B68-11E17C5C9109}" dt="2022-11-18T12:57:07.711" v="1517" actId="1036"/>
          <ac:picMkLst>
            <pc:docMk/>
            <pc:sldMk cId="915278001" sldId="2090650588"/>
            <ac:picMk id="8" creationId="{DFFDF248-B4AA-29F8-4A0B-8922BB3734F8}"/>
          </ac:picMkLst>
        </pc:picChg>
      </pc:sldChg>
      <pc:sldChg chg="addSp delSp modSp new mod ord modNotesTx">
        <pc:chgData name="Kostas Leptokaropoulos" userId="1711f4c7-cc35-4eab-bce0-093cd0a99d7f" providerId="ADAL" clId="{36C48C49-26F8-43BB-8B68-11E17C5C9109}" dt="2022-11-18T15:24:04.507" v="4265" actId="6549"/>
        <pc:sldMkLst>
          <pc:docMk/>
          <pc:sldMk cId="366421555" sldId="2090650589"/>
        </pc:sldMkLst>
        <pc:spChg chg="del">
          <ac:chgData name="Kostas Leptokaropoulos" userId="1711f4c7-cc35-4eab-bce0-093cd0a99d7f" providerId="ADAL" clId="{36C48C49-26F8-43BB-8B68-11E17C5C9109}" dt="2022-11-18T12:57:42.029" v="1528"/>
          <ac:spMkLst>
            <pc:docMk/>
            <pc:sldMk cId="366421555" sldId="2090650589"/>
            <ac:spMk id="2" creationId="{FD442761-31CA-E8E8-F36E-5514846B777F}"/>
          </ac:spMkLst>
        </pc:spChg>
        <pc:spChg chg="add mod">
          <ac:chgData name="Kostas Leptokaropoulos" userId="1711f4c7-cc35-4eab-bce0-093cd0a99d7f" providerId="ADAL" clId="{36C48C49-26F8-43BB-8B68-11E17C5C9109}" dt="2022-11-18T14:34:23.809" v="3752"/>
          <ac:spMkLst>
            <pc:docMk/>
            <pc:sldMk cId="366421555" sldId="2090650589"/>
            <ac:spMk id="3" creationId="{97F93B96-2048-3D9A-D731-BF6C03C0303C}"/>
          </ac:spMkLst>
        </pc:spChg>
        <pc:spChg chg="add del mod">
          <ac:chgData name="Kostas Leptokaropoulos" userId="1711f4c7-cc35-4eab-bce0-093cd0a99d7f" providerId="ADAL" clId="{36C48C49-26F8-43BB-8B68-11E17C5C9109}" dt="2022-11-18T12:58:10.604" v="1554" actId="22"/>
          <ac:spMkLst>
            <pc:docMk/>
            <pc:sldMk cId="366421555" sldId="2090650589"/>
            <ac:spMk id="5" creationId="{284C54D1-473E-E7E3-829E-31EAD557DDD7}"/>
          </ac:spMkLst>
        </pc:spChg>
        <pc:spChg chg="add mod">
          <ac:chgData name="Kostas Leptokaropoulos" userId="1711f4c7-cc35-4eab-bce0-093cd0a99d7f" providerId="ADAL" clId="{36C48C49-26F8-43BB-8B68-11E17C5C9109}" dt="2022-11-18T14:49:16.453" v="4227" actId="6549"/>
          <ac:spMkLst>
            <pc:docMk/>
            <pc:sldMk cId="366421555" sldId="2090650589"/>
            <ac:spMk id="6" creationId="{24151B22-C889-155F-72EF-D63C3072B8D9}"/>
          </ac:spMkLst>
        </pc:spChg>
        <pc:spChg chg="add del mod">
          <ac:chgData name="Kostas Leptokaropoulos" userId="1711f4c7-cc35-4eab-bce0-093cd0a99d7f" providerId="ADAL" clId="{36C48C49-26F8-43BB-8B68-11E17C5C9109}" dt="2022-11-18T13:18:09.465" v="1859"/>
          <ac:spMkLst>
            <pc:docMk/>
            <pc:sldMk cId="366421555" sldId="2090650589"/>
            <ac:spMk id="8" creationId="{58D2374C-CC58-BA08-DF4F-2C0746FA40FC}"/>
          </ac:spMkLst>
        </pc:spChg>
        <pc:spChg chg="add mod">
          <ac:chgData name="Kostas Leptokaropoulos" userId="1711f4c7-cc35-4eab-bce0-093cd0a99d7f" providerId="ADAL" clId="{36C48C49-26F8-43BB-8B68-11E17C5C9109}" dt="2022-11-18T15:24:04.507" v="4265" actId="6549"/>
          <ac:spMkLst>
            <pc:docMk/>
            <pc:sldMk cId="366421555" sldId="2090650589"/>
            <ac:spMk id="10" creationId="{DA4EE88F-C1DF-C875-B96A-97B16A53996E}"/>
          </ac:spMkLst>
        </pc:spChg>
      </pc:sldChg>
      <pc:sldChg chg="addSp modSp new mod modNotesTx">
        <pc:chgData name="Kostas Leptokaropoulos" userId="1711f4c7-cc35-4eab-bce0-093cd0a99d7f" providerId="ADAL" clId="{36C48C49-26F8-43BB-8B68-11E17C5C9109}" dt="2022-11-18T15:19:32.275" v="4263" actId="20577"/>
        <pc:sldMkLst>
          <pc:docMk/>
          <pc:sldMk cId="1621668704" sldId="2090650590"/>
        </pc:sldMkLst>
        <pc:spChg chg="mod">
          <ac:chgData name="Kostas Leptokaropoulos" userId="1711f4c7-cc35-4eab-bce0-093cd0a99d7f" providerId="ADAL" clId="{36C48C49-26F8-43BB-8B68-11E17C5C9109}" dt="2022-11-18T11:35:13.114" v="837" actId="20577"/>
          <ac:spMkLst>
            <pc:docMk/>
            <pc:sldMk cId="1621668704" sldId="2090650590"/>
            <ac:spMk id="2" creationId="{6F636D7E-5EBA-F51C-D8B1-F83783769372}"/>
          </ac:spMkLst>
        </pc:spChg>
        <pc:spChg chg="add mod">
          <ac:chgData name="Kostas Leptokaropoulos" userId="1711f4c7-cc35-4eab-bce0-093cd0a99d7f" providerId="ADAL" clId="{36C48C49-26F8-43BB-8B68-11E17C5C9109}" dt="2022-11-18T14:49:40.404" v="4232" actId="21"/>
          <ac:spMkLst>
            <pc:docMk/>
            <pc:sldMk cId="1621668704" sldId="2090650590"/>
            <ac:spMk id="3" creationId="{21A9D831-9CA9-8F56-D434-FE67892AAA52}"/>
          </ac:spMkLst>
        </pc:spChg>
        <pc:spChg chg="add mod">
          <ac:chgData name="Kostas Leptokaropoulos" userId="1711f4c7-cc35-4eab-bce0-093cd0a99d7f" providerId="ADAL" clId="{36C48C49-26F8-43BB-8B68-11E17C5C9109}" dt="2022-11-18T15:19:32.275" v="4263" actId="20577"/>
          <ac:spMkLst>
            <pc:docMk/>
            <pc:sldMk cId="1621668704" sldId="2090650590"/>
            <ac:spMk id="5" creationId="{4E181529-BDE8-7461-8E7A-0C656A46645C}"/>
          </ac:spMkLst>
        </pc:spChg>
        <pc:spChg chg="add mod">
          <ac:chgData name="Kostas Leptokaropoulos" userId="1711f4c7-cc35-4eab-bce0-093cd0a99d7f" providerId="ADAL" clId="{36C48C49-26F8-43BB-8B68-11E17C5C9109}" dt="2022-11-18T14:49:47.651" v="4235" actId="14100"/>
          <ac:spMkLst>
            <pc:docMk/>
            <pc:sldMk cId="1621668704" sldId="2090650590"/>
            <ac:spMk id="7" creationId="{27A80E84-D319-0155-925D-6CE9828AE8FC}"/>
          </ac:spMkLst>
        </pc:spChg>
      </pc:sldChg>
      <pc:sldChg chg="addSp delSp modSp new mod modNotesTx">
        <pc:chgData name="Kostas Leptokaropoulos" userId="1711f4c7-cc35-4eab-bce0-093cd0a99d7f" providerId="ADAL" clId="{36C48C49-26F8-43BB-8B68-11E17C5C9109}" dt="2022-11-18T14:34:39.402" v="3759"/>
        <pc:sldMkLst>
          <pc:docMk/>
          <pc:sldMk cId="752134952" sldId="2090650591"/>
        </pc:sldMkLst>
        <pc:spChg chg="mod">
          <ac:chgData name="Kostas Leptokaropoulos" userId="1711f4c7-cc35-4eab-bce0-093cd0a99d7f" providerId="ADAL" clId="{36C48C49-26F8-43BB-8B68-11E17C5C9109}" dt="2022-11-18T14:34:39.402" v="3759"/>
          <ac:spMkLst>
            <pc:docMk/>
            <pc:sldMk cId="752134952" sldId="2090650591"/>
            <ac:spMk id="2" creationId="{8CFF3E94-1278-8AAA-FE64-231A0AF5686D}"/>
          </ac:spMkLst>
        </pc:spChg>
        <pc:spChg chg="add del mod">
          <ac:chgData name="Kostas Leptokaropoulos" userId="1711f4c7-cc35-4eab-bce0-093cd0a99d7f" providerId="ADAL" clId="{36C48C49-26F8-43BB-8B68-11E17C5C9109}" dt="2022-11-18T11:52:17.205" v="1475"/>
          <ac:spMkLst>
            <pc:docMk/>
            <pc:sldMk cId="752134952" sldId="2090650591"/>
            <ac:spMk id="4" creationId="{33909F53-8454-82B0-0AD2-FE62F9496CD3}"/>
          </ac:spMkLst>
        </pc:spChg>
      </pc:sldChg>
      <pc:sldChg chg="addSp delSp modSp add mod ord delAnim modAnim modNotesTx">
        <pc:chgData name="Kostas Leptokaropoulos" userId="1711f4c7-cc35-4eab-bce0-093cd0a99d7f" providerId="ADAL" clId="{36C48C49-26F8-43BB-8B68-11E17C5C9109}" dt="2022-11-18T14:44:25.053" v="4078" actId="113"/>
        <pc:sldMkLst>
          <pc:docMk/>
          <pc:sldMk cId="1689391376" sldId="2090650592"/>
        </pc:sldMkLst>
        <pc:spChg chg="mod">
          <ac:chgData name="Kostas Leptokaropoulos" userId="1711f4c7-cc35-4eab-bce0-093cd0a99d7f" providerId="ADAL" clId="{36C48C49-26F8-43BB-8B68-11E17C5C9109}" dt="2022-11-18T13:22:44.688" v="1964"/>
          <ac:spMkLst>
            <pc:docMk/>
            <pc:sldMk cId="1689391376" sldId="2090650592"/>
            <ac:spMk id="3" creationId="{CA2FF768-5EB1-B462-F1B8-91C586635378}"/>
          </ac:spMkLst>
        </pc:spChg>
        <pc:spChg chg="del">
          <ac:chgData name="Kostas Leptokaropoulos" userId="1711f4c7-cc35-4eab-bce0-093cd0a99d7f" providerId="ADAL" clId="{36C48C49-26F8-43BB-8B68-11E17C5C9109}" dt="2022-11-18T13:19:02.395" v="1866" actId="478"/>
          <ac:spMkLst>
            <pc:docMk/>
            <pc:sldMk cId="1689391376" sldId="2090650592"/>
            <ac:spMk id="4" creationId="{62B5FBAC-4E31-CED0-539B-10FF0A9EBA6C}"/>
          </ac:spMkLst>
        </pc:spChg>
        <pc:spChg chg="del">
          <ac:chgData name="Kostas Leptokaropoulos" userId="1711f4c7-cc35-4eab-bce0-093cd0a99d7f" providerId="ADAL" clId="{36C48C49-26F8-43BB-8B68-11E17C5C9109}" dt="2022-11-18T13:19:00.029" v="1865" actId="478"/>
          <ac:spMkLst>
            <pc:docMk/>
            <pc:sldMk cId="1689391376" sldId="2090650592"/>
            <ac:spMk id="5" creationId="{9808DF89-E69A-87F7-E941-9A9411EA0390}"/>
          </ac:spMkLst>
        </pc:spChg>
        <pc:spChg chg="del">
          <ac:chgData name="Kostas Leptokaropoulos" userId="1711f4c7-cc35-4eab-bce0-093cd0a99d7f" providerId="ADAL" clId="{36C48C49-26F8-43BB-8B68-11E17C5C9109}" dt="2022-11-18T13:19:03.796" v="1867" actId="478"/>
          <ac:spMkLst>
            <pc:docMk/>
            <pc:sldMk cId="1689391376" sldId="2090650592"/>
            <ac:spMk id="9" creationId="{007BA8DB-3A7A-5F8B-2697-435A8E21E4C1}"/>
          </ac:spMkLst>
        </pc:spChg>
        <pc:spChg chg="add mod">
          <ac:chgData name="Kostas Leptokaropoulos" userId="1711f4c7-cc35-4eab-bce0-093cd0a99d7f" providerId="ADAL" clId="{36C48C49-26F8-43BB-8B68-11E17C5C9109}" dt="2022-11-18T13:28:51.370" v="2176" actId="1035"/>
          <ac:spMkLst>
            <pc:docMk/>
            <pc:sldMk cId="1689391376" sldId="2090650592"/>
            <ac:spMk id="10" creationId="{473CD04E-B401-C44F-9E10-1A0523680974}"/>
          </ac:spMkLst>
        </pc:spChg>
        <pc:spChg chg="add mod">
          <ac:chgData name="Kostas Leptokaropoulos" userId="1711f4c7-cc35-4eab-bce0-093cd0a99d7f" providerId="ADAL" clId="{36C48C49-26F8-43BB-8B68-11E17C5C9109}" dt="2022-11-18T13:30:35.177" v="2299" actId="1076"/>
          <ac:spMkLst>
            <pc:docMk/>
            <pc:sldMk cId="1689391376" sldId="2090650592"/>
            <ac:spMk id="13" creationId="{24E1A8A3-E0EF-AE2C-8200-1AE0063E8F68}"/>
          </ac:spMkLst>
        </pc:spChg>
        <pc:picChg chg="del">
          <ac:chgData name="Kostas Leptokaropoulos" userId="1711f4c7-cc35-4eab-bce0-093cd0a99d7f" providerId="ADAL" clId="{36C48C49-26F8-43BB-8B68-11E17C5C9109}" dt="2022-11-18T13:19:00.029" v="1865" actId="478"/>
          <ac:picMkLst>
            <pc:docMk/>
            <pc:sldMk cId="1689391376" sldId="2090650592"/>
            <ac:picMk id="6" creationId="{8176B14C-A526-D521-F8D9-B90F6A12AD5B}"/>
          </ac:picMkLst>
        </pc:picChg>
        <pc:picChg chg="del">
          <ac:chgData name="Kostas Leptokaropoulos" userId="1711f4c7-cc35-4eab-bce0-093cd0a99d7f" providerId="ADAL" clId="{36C48C49-26F8-43BB-8B68-11E17C5C9109}" dt="2022-11-18T13:19:00.029" v="1865" actId="478"/>
          <ac:picMkLst>
            <pc:docMk/>
            <pc:sldMk cId="1689391376" sldId="2090650592"/>
            <ac:picMk id="7" creationId="{CB9F68C7-E26A-970F-85CD-261FFF0908A2}"/>
          </ac:picMkLst>
        </pc:picChg>
        <pc:picChg chg="del">
          <ac:chgData name="Kostas Leptokaropoulos" userId="1711f4c7-cc35-4eab-bce0-093cd0a99d7f" providerId="ADAL" clId="{36C48C49-26F8-43BB-8B68-11E17C5C9109}" dt="2022-11-18T13:19:00.029" v="1865" actId="478"/>
          <ac:picMkLst>
            <pc:docMk/>
            <pc:sldMk cId="1689391376" sldId="2090650592"/>
            <ac:picMk id="8" creationId="{DFFDF248-B4AA-29F8-4A0B-8922BB3734F8}"/>
          </ac:picMkLst>
        </pc:picChg>
        <pc:picChg chg="add mod modCrop">
          <ac:chgData name="Kostas Leptokaropoulos" userId="1711f4c7-cc35-4eab-bce0-093cd0a99d7f" providerId="ADAL" clId="{36C48C49-26F8-43BB-8B68-11E17C5C9109}" dt="2022-11-18T13:29:00.305" v="2190" actId="14100"/>
          <ac:picMkLst>
            <pc:docMk/>
            <pc:sldMk cId="1689391376" sldId="2090650592"/>
            <ac:picMk id="12" creationId="{589B64D3-E4FD-528D-8901-3C0556017AB7}"/>
          </ac:picMkLst>
        </pc:picChg>
      </pc:sldChg>
      <pc:sldChg chg="addSp modSp new mod">
        <pc:chgData name="Kostas Leptokaropoulos" userId="1711f4c7-cc35-4eab-bce0-093cd0a99d7f" providerId="ADAL" clId="{36C48C49-26F8-43BB-8B68-11E17C5C9109}" dt="2022-11-18T14:34:18.867" v="3751"/>
        <pc:sldMkLst>
          <pc:docMk/>
          <pc:sldMk cId="3214157005" sldId="2090650593"/>
        </pc:sldMkLst>
        <pc:spChg chg="mod">
          <ac:chgData name="Kostas Leptokaropoulos" userId="1711f4c7-cc35-4eab-bce0-093cd0a99d7f" providerId="ADAL" clId="{36C48C49-26F8-43BB-8B68-11E17C5C9109}" dt="2022-11-18T14:34:18.867" v="3751"/>
          <ac:spMkLst>
            <pc:docMk/>
            <pc:sldMk cId="3214157005" sldId="2090650593"/>
            <ac:spMk id="2" creationId="{0C3D3FFA-3BAF-0184-AB4F-DC8EDE159560}"/>
          </ac:spMkLst>
        </pc:spChg>
        <pc:spChg chg="add mod">
          <ac:chgData name="Kostas Leptokaropoulos" userId="1711f4c7-cc35-4eab-bce0-093cd0a99d7f" providerId="ADAL" clId="{36C48C49-26F8-43BB-8B68-11E17C5C9109}" dt="2022-11-18T14:32:38.412" v="3721"/>
          <ac:spMkLst>
            <pc:docMk/>
            <pc:sldMk cId="3214157005" sldId="2090650593"/>
            <ac:spMk id="3" creationId="{1276DEAA-4705-AAAC-C5EE-770B0E205B8B}"/>
          </ac:spMkLst>
        </pc:spChg>
        <pc:spChg chg="add mod">
          <ac:chgData name="Kostas Leptokaropoulos" userId="1711f4c7-cc35-4eab-bce0-093cd0a99d7f" providerId="ADAL" clId="{36C48C49-26F8-43BB-8B68-11E17C5C9109}" dt="2022-11-18T14:32:35.014" v="3720"/>
          <ac:spMkLst>
            <pc:docMk/>
            <pc:sldMk cId="3214157005" sldId="2090650593"/>
            <ac:spMk id="5" creationId="{EDED4C95-9809-86BA-3708-26C14B9C4DB7}"/>
          </ac:spMkLst>
        </pc:spChg>
      </pc:sldChg>
      <pc:sldChg chg="delSp modSp add mod ord">
        <pc:chgData name="Kostas Leptokaropoulos" userId="1711f4c7-cc35-4eab-bce0-093cd0a99d7f" providerId="ADAL" clId="{36C48C49-26F8-43BB-8B68-11E17C5C9109}" dt="2022-11-18T14:35:07.707" v="3762" actId="113"/>
        <pc:sldMkLst>
          <pc:docMk/>
          <pc:sldMk cId="4198327491" sldId="2090650594"/>
        </pc:sldMkLst>
        <pc:spChg chg="mod">
          <ac:chgData name="Kostas Leptokaropoulos" userId="1711f4c7-cc35-4eab-bce0-093cd0a99d7f" providerId="ADAL" clId="{36C48C49-26F8-43BB-8B68-11E17C5C9109}" dt="2022-11-18T14:35:07.707" v="3762" actId="113"/>
          <ac:spMkLst>
            <pc:docMk/>
            <pc:sldMk cId="4198327491" sldId="2090650594"/>
            <ac:spMk id="2" creationId="{133C9481-462E-9115-1FCF-A6F5349BA0B2}"/>
          </ac:spMkLst>
        </pc:spChg>
        <pc:spChg chg="del">
          <ac:chgData name="Kostas Leptokaropoulos" userId="1711f4c7-cc35-4eab-bce0-093cd0a99d7f" providerId="ADAL" clId="{36C48C49-26F8-43BB-8B68-11E17C5C9109}" dt="2022-11-18T13:58:32.056" v="2660" actId="478"/>
          <ac:spMkLst>
            <pc:docMk/>
            <pc:sldMk cId="4198327491" sldId="2090650594"/>
            <ac:spMk id="3" creationId="{11AB373B-EADF-00EF-F566-DC091C27CF3B}"/>
          </ac:spMkLst>
        </pc:spChg>
      </pc:sldChg>
      <pc:sldChg chg="addSp delSp modSp new mod">
        <pc:chgData name="Kostas Leptokaropoulos" userId="1711f4c7-cc35-4eab-bce0-093cd0a99d7f" providerId="ADAL" clId="{36C48C49-26F8-43BB-8B68-11E17C5C9109}" dt="2022-11-18T14:34:13.119" v="3750" actId="113"/>
        <pc:sldMkLst>
          <pc:docMk/>
          <pc:sldMk cId="501542999" sldId="2090650595"/>
        </pc:sldMkLst>
        <pc:spChg chg="mod">
          <ac:chgData name="Kostas Leptokaropoulos" userId="1711f4c7-cc35-4eab-bce0-093cd0a99d7f" providerId="ADAL" clId="{36C48C49-26F8-43BB-8B68-11E17C5C9109}" dt="2022-11-18T14:34:13.119" v="3750" actId="113"/>
          <ac:spMkLst>
            <pc:docMk/>
            <pc:sldMk cId="501542999" sldId="2090650595"/>
            <ac:spMk id="2" creationId="{483CE7BE-DC66-D9E4-70CD-B49A2E7465E7}"/>
          </ac:spMkLst>
        </pc:spChg>
        <pc:spChg chg="del">
          <ac:chgData name="Kostas Leptokaropoulos" userId="1711f4c7-cc35-4eab-bce0-093cd0a99d7f" providerId="ADAL" clId="{36C48C49-26F8-43BB-8B68-11E17C5C9109}" dt="2022-11-18T14:07:51.050" v="3100" actId="478"/>
          <ac:spMkLst>
            <pc:docMk/>
            <pc:sldMk cId="501542999" sldId="2090650595"/>
            <ac:spMk id="3" creationId="{BDDB6F24-F170-D704-5BBA-B0734172E799}"/>
          </ac:spMkLst>
        </pc:spChg>
        <pc:picChg chg="add del mod">
          <ac:chgData name="Kostas Leptokaropoulos" userId="1711f4c7-cc35-4eab-bce0-093cd0a99d7f" providerId="ADAL" clId="{36C48C49-26F8-43BB-8B68-11E17C5C9109}" dt="2022-11-18T14:11:20.649" v="3163" actId="478"/>
          <ac:picMkLst>
            <pc:docMk/>
            <pc:sldMk cId="501542999" sldId="2090650595"/>
            <ac:picMk id="4" creationId="{A62A9A70-C0C9-C76F-32D4-CDD458B2D31F}"/>
          </ac:picMkLst>
        </pc:picChg>
        <pc:picChg chg="add mod">
          <ac:chgData name="Kostas Leptokaropoulos" userId="1711f4c7-cc35-4eab-bce0-093cd0a99d7f" providerId="ADAL" clId="{36C48C49-26F8-43BB-8B68-11E17C5C9109}" dt="2022-11-18T14:11:23.657" v="3165" actId="1076"/>
          <ac:picMkLst>
            <pc:docMk/>
            <pc:sldMk cId="501542999" sldId="2090650595"/>
            <ac:picMk id="1026" creationId="{3B213C48-093E-6434-75AA-EB98F078521A}"/>
          </ac:picMkLst>
        </pc:picChg>
      </pc:sldChg>
      <pc:sldChg chg="new del">
        <pc:chgData name="Kostas Leptokaropoulos" userId="1711f4c7-cc35-4eab-bce0-093cd0a99d7f" providerId="ADAL" clId="{36C48C49-26F8-43BB-8B68-11E17C5C9109}" dt="2022-11-18T14:28:41.591" v="3551" actId="47"/>
        <pc:sldMkLst>
          <pc:docMk/>
          <pc:sldMk cId="4157622444" sldId="2090650596"/>
        </pc:sldMkLst>
      </pc:sldChg>
      <pc:sldChg chg="modSp add mod">
        <pc:chgData name="Kostas Leptokaropoulos" userId="1711f4c7-cc35-4eab-bce0-093cd0a99d7f" providerId="ADAL" clId="{36C48C49-26F8-43BB-8B68-11E17C5C9109}" dt="2022-11-18T14:29:12.864" v="3614" actId="1036"/>
        <pc:sldMkLst>
          <pc:docMk/>
          <pc:sldMk cId="994280992" sldId="2090650597"/>
        </pc:sldMkLst>
        <pc:spChg chg="mod">
          <ac:chgData name="Kostas Leptokaropoulos" userId="1711f4c7-cc35-4eab-bce0-093cd0a99d7f" providerId="ADAL" clId="{36C48C49-26F8-43BB-8B68-11E17C5C9109}" dt="2022-11-18T14:29:12.864" v="3614" actId="1036"/>
          <ac:spMkLst>
            <pc:docMk/>
            <pc:sldMk cId="994280992" sldId="2090650597"/>
            <ac:spMk id="5" creationId="{C74C3FB1-EF4E-EE9D-26C1-0CAFFDA0FA26}"/>
          </ac:spMkLst>
        </pc:spChg>
        <pc:spChg chg="mod">
          <ac:chgData name="Kostas Leptokaropoulos" userId="1711f4c7-cc35-4eab-bce0-093cd0a99d7f" providerId="ADAL" clId="{36C48C49-26F8-43BB-8B68-11E17C5C9109}" dt="2022-11-18T14:28:59.704" v="3611" actId="1037"/>
          <ac:spMkLst>
            <pc:docMk/>
            <pc:sldMk cId="994280992" sldId="2090650597"/>
            <ac:spMk id="7" creationId="{36F5B8DD-68C7-F680-D6D1-5B7CD7963170}"/>
          </ac:spMkLst>
        </pc:spChg>
      </pc:sldChg>
      <pc:sldChg chg="modSp add mod">
        <pc:chgData name="Kostas Leptokaropoulos" userId="1711f4c7-cc35-4eab-bce0-093cd0a99d7f" providerId="ADAL" clId="{36C48C49-26F8-43BB-8B68-11E17C5C9109}" dt="2022-11-18T14:29:45.790" v="3668" actId="14100"/>
        <pc:sldMkLst>
          <pc:docMk/>
          <pc:sldMk cId="3893019275" sldId="2090650598"/>
        </pc:sldMkLst>
        <pc:spChg chg="mod">
          <ac:chgData name="Kostas Leptokaropoulos" userId="1711f4c7-cc35-4eab-bce0-093cd0a99d7f" providerId="ADAL" clId="{36C48C49-26F8-43BB-8B68-11E17C5C9109}" dt="2022-11-18T14:29:45.790" v="3668" actId="14100"/>
          <ac:spMkLst>
            <pc:docMk/>
            <pc:sldMk cId="3893019275" sldId="2090650598"/>
            <ac:spMk id="7" creationId="{36F5B8DD-68C7-F680-D6D1-5B7CD7963170}"/>
          </ac:spMkLst>
        </pc:spChg>
      </pc:sldChg>
    </pc:docChg>
  </pc:docChgLst>
  <pc:docChgLst>
    <pc:chgData name="Kostas Leptokaropoulos" userId="1711f4c7-cc35-4eab-bce0-093cd0a99d7f" providerId="ADAL" clId="{EFFDD8F7-E704-4660-B8F8-0E05316ACF2A}"/>
    <pc:docChg chg="undo custSel addSld delSld modSld sldOrd">
      <pc:chgData name="Kostas Leptokaropoulos" userId="1711f4c7-cc35-4eab-bce0-093cd0a99d7f" providerId="ADAL" clId="{EFFDD8F7-E704-4660-B8F8-0E05316ACF2A}" dt="2023-10-30T12:11:08.614" v="4209" actId="207"/>
      <pc:docMkLst>
        <pc:docMk/>
      </pc:docMkLst>
      <pc:sldChg chg="addSp delSp modSp mod delAnim modAnim modNotesTx">
        <pc:chgData name="Kostas Leptokaropoulos" userId="1711f4c7-cc35-4eab-bce0-093cd0a99d7f" providerId="ADAL" clId="{EFFDD8F7-E704-4660-B8F8-0E05316ACF2A}" dt="2023-10-30T09:52:37.536" v="4003" actId="20577"/>
        <pc:sldMkLst>
          <pc:docMk/>
          <pc:sldMk cId="0" sldId="256"/>
        </pc:sldMkLst>
        <pc:spChg chg="mod">
          <ac:chgData name="Kostas Leptokaropoulos" userId="1711f4c7-cc35-4eab-bce0-093cd0a99d7f" providerId="ADAL" clId="{EFFDD8F7-E704-4660-B8F8-0E05316ACF2A}" dt="2023-10-19T09:18:09.417" v="3697" actId="6549"/>
          <ac:spMkLst>
            <pc:docMk/>
            <pc:sldMk cId="0" sldId="256"/>
            <ac:spMk id="2" creationId="{00000000-0000-0000-0000-000000000000}"/>
          </ac:spMkLst>
        </pc:spChg>
        <pc:spChg chg="mod">
          <ac:chgData name="Kostas Leptokaropoulos" userId="1711f4c7-cc35-4eab-bce0-093cd0a99d7f" providerId="ADAL" clId="{EFFDD8F7-E704-4660-B8F8-0E05316ACF2A}" dt="2023-10-19T09:18:17.055" v="3699" actId="14100"/>
          <ac:spMkLst>
            <pc:docMk/>
            <pc:sldMk cId="0" sldId="256"/>
            <ac:spMk id="3" creationId="{00000000-0000-0000-0000-000000000000}"/>
          </ac:spMkLst>
        </pc:spChg>
        <pc:spChg chg="del mod">
          <ac:chgData name="Kostas Leptokaropoulos" userId="1711f4c7-cc35-4eab-bce0-093cd0a99d7f" providerId="ADAL" clId="{EFFDD8F7-E704-4660-B8F8-0E05316ACF2A}" dt="2023-10-19T09:13:27.683" v="3660" actId="21"/>
          <ac:spMkLst>
            <pc:docMk/>
            <pc:sldMk cId="0" sldId="256"/>
            <ac:spMk id="4" creationId="{91768E14-B116-0B72-6F9A-1790C2695E53}"/>
          </ac:spMkLst>
        </pc:spChg>
        <pc:spChg chg="add mod">
          <ac:chgData name="Kostas Leptokaropoulos" userId="1711f4c7-cc35-4eab-bce0-093cd0a99d7f" providerId="ADAL" clId="{EFFDD8F7-E704-4660-B8F8-0E05316ACF2A}" dt="2023-10-19T09:17:44.090" v="3692" actId="120"/>
          <ac:spMkLst>
            <pc:docMk/>
            <pc:sldMk cId="0" sldId="256"/>
            <ac:spMk id="6" creationId="{3D498050-F31E-D8B2-BF85-9303D6F6F1B8}"/>
          </ac:spMkLst>
        </pc:spChg>
        <pc:spChg chg="add mod">
          <ac:chgData name="Kostas Leptokaropoulos" userId="1711f4c7-cc35-4eab-bce0-093cd0a99d7f" providerId="ADAL" clId="{EFFDD8F7-E704-4660-B8F8-0E05316ACF2A}" dt="2023-10-19T09:17:56.231" v="3695" actId="1076"/>
          <ac:spMkLst>
            <pc:docMk/>
            <pc:sldMk cId="0" sldId="256"/>
            <ac:spMk id="8" creationId="{CAA5D6C0-1E11-8BC2-F81B-80BFACDB7701}"/>
          </ac:spMkLst>
        </pc:spChg>
        <pc:picChg chg="add del mod">
          <ac:chgData name="Kostas Leptokaropoulos" userId="1711f4c7-cc35-4eab-bce0-093cd0a99d7f" providerId="ADAL" clId="{EFFDD8F7-E704-4660-B8F8-0E05316ACF2A}" dt="2023-10-18T12:34:14.780" v="3543" actId="478"/>
          <ac:picMkLst>
            <pc:docMk/>
            <pc:sldMk cId="0" sldId="256"/>
            <ac:picMk id="5" creationId="{462EF1B3-B47C-03FB-E055-24EFDF00E230}"/>
          </ac:picMkLst>
        </pc:picChg>
        <pc:picChg chg="del">
          <ac:chgData name="Kostas Leptokaropoulos" userId="1711f4c7-cc35-4eab-bce0-093cd0a99d7f" providerId="ADAL" clId="{EFFDD8F7-E704-4660-B8F8-0E05316ACF2A}" dt="2023-10-16T08:51:58.892" v="405" actId="478"/>
          <ac:picMkLst>
            <pc:docMk/>
            <pc:sldMk cId="0" sldId="256"/>
            <ac:picMk id="6" creationId="{4AA1091E-47B1-D11E-5802-A5883D74B0A5}"/>
          </ac:picMkLst>
        </pc:picChg>
        <pc:picChg chg="add mod">
          <ac:chgData name="Kostas Leptokaropoulos" userId="1711f4c7-cc35-4eab-bce0-093cd0a99d7f" providerId="ADAL" clId="{EFFDD8F7-E704-4660-B8F8-0E05316ACF2A}" dt="2023-10-19T09:48:38.086" v="3782" actId="1076"/>
          <ac:picMkLst>
            <pc:docMk/>
            <pc:sldMk cId="0" sldId="256"/>
            <ac:picMk id="7" creationId="{69FD970F-A0EE-B974-92B8-AF3813E3B4FA}"/>
          </ac:picMkLst>
        </pc:picChg>
        <pc:picChg chg="add mod">
          <ac:chgData name="Kostas Leptokaropoulos" userId="1711f4c7-cc35-4eab-bce0-093cd0a99d7f" providerId="ADAL" clId="{EFFDD8F7-E704-4660-B8F8-0E05316ACF2A}" dt="2023-10-19T09:17:47.003" v="3693" actId="1076"/>
          <ac:picMkLst>
            <pc:docMk/>
            <pc:sldMk cId="0" sldId="256"/>
            <ac:picMk id="9" creationId="{33ED53D4-7A1E-E593-0B44-BA6A4C2377DF}"/>
          </ac:picMkLst>
        </pc:picChg>
        <pc:picChg chg="add mod">
          <ac:chgData name="Kostas Leptokaropoulos" userId="1711f4c7-cc35-4eab-bce0-093cd0a99d7f" providerId="ADAL" clId="{EFFDD8F7-E704-4660-B8F8-0E05316ACF2A}" dt="2023-10-19T09:18:03.242" v="3696" actId="1076"/>
          <ac:picMkLst>
            <pc:docMk/>
            <pc:sldMk cId="0" sldId="256"/>
            <ac:picMk id="10" creationId="{6B41127D-A911-47CC-D9BE-797E90BC244C}"/>
          </ac:picMkLst>
        </pc:picChg>
        <pc:picChg chg="add mod">
          <ac:chgData name="Kostas Leptokaropoulos" userId="1711f4c7-cc35-4eab-bce0-093cd0a99d7f" providerId="ADAL" clId="{EFFDD8F7-E704-4660-B8F8-0E05316ACF2A}" dt="2023-10-19T10:14:44.400" v="3966" actId="1036"/>
          <ac:picMkLst>
            <pc:docMk/>
            <pc:sldMk cId="0" sldId="256"/>
            <ac:picMk id="12" creationId="{98C14475-6E65-8786-B369-DD8E82E915D5}"/>
          </ac:picMkLst>
        </pc:picChg>
        <pc:picChg chg="add del mod">
          <ac:chgData name="Kostas Leptokaropoulos" userId="1711f4c7-cc35-4eab-bce0-093cd0a99d7f" providerId="ADAL" clId="{EFFDD8F7-E704-4660-B8F8-0E05316ACF2A}" dt="2023-10-19T09:50:44.586" v="3787" actId="478"/>
          <ac:picMkLst>
            <pc:docMk/>
            <pc:sldMk cId="0" sldId="256"/>
            <ac:picMk id="13" creationId="{0BAAC42E-E0E5-5050-52D5-2D16F6D99BAB}"/>
          </ac:picMkLst>
        </pc:picChg>
        <pc:picChg chg="add del mod ord">
          <ac:chgData name="Kostas Leptokaropoulos" userId="1711f4c7-cc35-4eab-bce0-093cd0a99d7f" providerId="ADAL" clId="{EFFDD8F7-E704-4660-B8F8-0E05316ACF2A}" dt="2023-10-19T09:51:45.352" v="3794" actId="478"/>
          <ac:picMkLst>
            <pc:docMk/>
            <pc:sldMk cId="0" sldId="256"/>
            <ac:picMk id="14" creationId="{5D42488C-86D1-5A69-006B-9A27E227AE1B}"/>
          </ac:picMkLst>
        </pc:picChg>
        <pc:picChg chg="add del mod">
          <ac:chgData name="Kostas Leptokaropoulos" userId="1711f4c7-cc35-4eab-bce0-093cd0a99d7f" providerId="ADAL" clId="{EFFDD8F7-E704-4660-B8F8-0E05316ACF2A}" dt="2023-10-19T10:11:14.478" v="3797" actId="478"/>
          <ac:picMkLst>
            <pc:docMk/>
            <pc:sldMk cId="0" sldId="256"/>
            <ac:picMk id="15" creationId="{E2CA7123-DC79-5D61-1EEF-F6639C787432}"/>
          </ac:picMkLst>
        </pc:picChg>
        <pc:picChg chg="add del mod">
          <ac:chgData name="Kostas Leptokaropoulos" userId="1711f4c7-cc35-4eab-bce0-093cd0a99d7f" providerId="ADAL" clId="{EFFDD8F7-E704-4660-B8F8-0E05316ACF2A}" dt="2023-10-19T10:12:01.276" v="3800" actId="478"/>
          <ac:picMkLst>
            <pc:docMk/>
            <pc:sldMk cId="0" sldId="256"/>
            <ac:picMk id="17" creationId="{73C3246A-488D-D5AC-EC8A-0D820E053B10}"/>
          </ac:picMkLst>
        </pc:picChg>
        <pc:picChg chg="add del mod ord">
          <ac:chgData name="Kostas Leptokaropoulos" userId="1711f4c7-cc35-4eab-bce0-093cd0a99d7f" providerId="ADAL" clId="{EFFDD8F7-E704-4660-B8F8-0E05316ACF2A}" dt="2023-10-19T10:14:39.185" v="3927" actId="478"/>
          <ac:picMkLst>
            <pc:docMk/>
            <pc:sldMk cId="0" sldId="256"/>
            <ac:picMk id="19" creationId="{BD338645-2A91-48AF-F313-85680F5BBDA3}"/>
          </ac:picMkLst>
        </pc:picChg>
      </pc:sldChg>
      <pc:sldChg chg="del">
        <pc:chgData name="Kostas Leptokaropoulos" userId="1711f4c7-cc35-4eab-bce0-093cd0a99d7f" providerId="ADAL" clId="{EFFDD8F7-E704-4660-B8F8-0E05316ACF2A}" dt="2023-10-13T12:35:49.211" v="43" actId="47"/>
        <pc:sldMkLst>
          <pc:docMk/>
          <pc:sldMk cId="2194830956" sldId="278"/>
        </pc:sldMkLst>
      </pc:sldChg>
      <pc:sldChg chg="del">
        <pc:chgData name="Kostas Leptokaropoulos" userId="1711f4c7-cc35-4eab-bce0-093cd0a99d7f" providerId="ADAL" clId="{EFFDD8F7-E704-4660-B8F8-0E05316ACF2A}" dt="2023-10-13T12:35:49.211" v="43" actId="47"/>
        <pc:sldMkLst>
          <pc:docMk/>
          <pc:sldMk cId="3797890040" sldId="281"/>
        </pc:sldMkLst>
      </pc:sldChg>
      <pc:sldChg chg="del">
        <pc:chgData name="Kostas Leptokaropoulos" userId="1711f4c7-cc35-4eab-bce0-093cd0a99d7f" providerId="ADAL" clId="{EFFDD8F7-E704-4660-B8F8-0E05316ACF2A}" dt="2023-10-13T12:35:49.211" v="43" actId="47"/>
        <pc:sldMkLst>
          <pc:docMk/>
          <pc:sldMk cId="2640978489" sldId="303"/>
        </pc:sldMkLst>
      </pc:sldChg>
      <pc:sldChg chg="addSp delSp modSp mod ord addAnim delAnim modAnim modNotesTx">
        <pc:chgData name="Kostas Leptokaropoulos" userId="1711f4c7-cc35-4eab-bce0-093cd0a99d7f" providerId="ADAL" clId="{EFFDD8F7-E704-4660-B8F8-0E05316ACF2A}" dt="2023-10-16T15:18:13.636" v="3212" actId="20577"/>
        <pc:sldMkLst>
          <pc:docMk/>
          <pc:sldMk cId="3162527431" sldId="475"/>
        </pc:sldMkLst>
        <pc:spChg chg="add del mod">
          <ac:chgData name="Kostas Leptokaropoulos" userId="1711f4c7-cc35-4eab-bce0-093cd0a99d7f" providerId="ADAL" clId="{EFFDD8F7-E704-4660-B8F8-0E05316ACF2A}" dt="2023-10-16T15:17:50.128" v="3193"/>
          <ac:spMkLst>
            <pc:docMk/>
            <pc:sldMk cId="3162527431" sldId="475"/>
            <ac:spMk id="6" creationId="{A8AD8574-FB84-18C7-8A4D-7CE8179D95DD}"/>
          </ac:spMkLst>
        </pc:spChg>
      </pc:sldChg>
      <pc:sldChg chg="del">
        <pc:chgData name="Kostas Leptokaropoulos" userId="1711f4c7-cc35-4eab-bce0-093cd0a99d7f" providerId="ADAL" clId="{EFFDD8F7-E704-4660-B8F8-0E05316ACF2A}" dt="2023-10-13T12:35:49.211" v="43" actId="47"/>
        <pc:sldMkLst>
          <pc:docMk/>
          <pc:sldMk cId="459215899" sldId="483"/>
        </pc:sldMkLst>
      </pc:sldChg>
      <pc:sldChg chg="del">
        <pc:chgData name="Kostas Leptokaropoulos" userId="1711f4c7-cc35-4eab-bce0-093cd0a99d7f" providerId="ADAL" clId="{EFFDD8F7-E704-4660-B8F8-0E05316ACF2A}" dt="2023-10-13T12:35:49.211" v="43" actId="47"/>
        <pc:sldMkLst>
          <pc:docMk/>
          <pc:sldMk cId="4283848944" sldId="550"/>
        </pc:sldMkLst>
      </pc:sldChg>
      <pc:sldChg chg="del">
        <pc:chgData name="Kostas Leptokaropoulos" userId="1711f4c7-cc35-4eab-bce0-093cd0a99d7f" providerId="ADAL" clId="{EFFDD8F7-E704-4660-B8F8-0E05316ACF2A}" dt="2023-10-13T12:35:49.211" v="43" actId="47"/>
        <pc:sldMkLst>
          <pc:docMk/>
          <pc:sldMk cId="420440805" sldId="551"/>
        </pc:sldMkLst>
      </pc:sldChg>
      <pc:sldChg chg="del">
        <pc:chgData name="Kostas Leptokaropoulos" userId="1711f4c7-cc35-4eab-bce0-093cd0a99d7f" providerId="ADAL" clId="{EFFDD8F7-E704-4660-B8F8-0E05316ACF2A}" dt="2023-10-13T12:35:49.211" v="43" actId="47"/>
        <pc:sldMkLst>
          <pc:docMk/>
          <pc:sldMk cId="3504105162" sldId="628"/>
        </pc:sldMkLst>
      </pc:sldChg>
      <pc:sldChg chg="del">
        <pc:chgData name="Kostas Leptokaropoulos" userId="1711f4c7-cc35-4eab-bce0-093cd0a99d7f" providerId="ADAL" clId="{EFFDD8F7-E704-4660-B8F8-0E05316ACF2A}" dt="2023-10-13T12:35:49.211" v="43" actId="47"/>
        <pc:sldMkLst>
          <pc:docMk/>
          <pc:sldMk cId="2989566225" sldId="692"/>
        </pc:sldMkLst>
      </pc:sldChg>
      <pc:sldChg chg="add del ord">
        <pc:chgData name="Kostas Leptokaropoulos" userId="1711f4c7-cc35-4eab-bce0-093cd0a99d7f" providerId="ADAL" clId="{EFFDD8F7-E704-4660-B8F8-0E05316ACF2A}" dt="2023-10-16T08:57:18.438" v="507" actId="47"/>
        <pc:sldMkLst>
          <pc:docMk/>
          <pc:sldMk cId="3252080243" sldId="695"/>
        </pc:sldMkLst>
      </pc:sldChg>
      <pc:sldChg chg="del">
        <pc:chgData name="Kostas Leptokaropoulos" userId="1711f4c7-cc35-4eab-bce0-093cd0a99d7f" providerId="ADAL" clId="{EFFDD8F7-E704-4660-B8F8-0E05316ACF2A}" dt="2023-10-13T12:35:49.211" v="43" actId="47"/>
        <pc:sldMkLst>
          <pc:docMk/>
          <pc:sldMk cId="1722709931" sldId="703"/>
        </pc:sldMkLst>
      </pc:sldChg>
      <pc:sldChg chg="del">
        <pc:chgData name="Kostas Leptokaropoulos" userId="1711f4c7-cc35-4eab-bce0-093cd0a99d7f" providerId="ADAL" clId="{EFFDD8F7-E704-4660-B8F8-0E05316ACF2A}" dt="2023-10-13T12:35:49.211" v="43" actId="47"/>
        <pc:sldMkLst>
          <pc:docMk/>
          <pc:sldMk cId="1160689550" sldId="744"/>
        </pc:sldMkLst>
      </pc:sldChg>
      <pc:sldChg chg="del">
        <pc:chgData name="Kostas Leptokaropoulos" userId="1711f4c7-cc35-4eab-bce0-093cd0a99d7f" providerId="ADAL" clId="{EFFDD8F7-E704-4660-B8F8-0E05316ACF2A}" dt="2023-10-13T12:35:49.211" v="43" actId="47"/>
        <pc:sldMkLst>
          <pc:docMk/>
          <pc:sldMk cId="2330605300" sldId="775"/>
        </pc:sldMkLst>
      </pc:sldChg>
      <pc:sldChg chg="del">
        <pc:chgData name="Kostas Leptokaropoulos" userId="1711f4c7-cc35-4eab-bce0-093cd0a99d7f" providerId="ADAL" clId="{EFFDD8F7-E704-4660-B8F8-0E05316ACF2A}" dt="2023-10-13T12:35:49.211" v="43" actId="47"/>
        <pc:sldMkLst>
          <pc:docMk/>
          <pc:sldMk cId="1626829973" sldId="794"/>
        </pc:sldMkLst>
      </pc:sldChg>
      <pc:sldChg chg="delSp modSp del mod ord delAnim">
        <pc:chgData name="Kostas Leptokaropoulos" userId="1711f4c7-cc35-4eab-bce0-093cd0a99d7f" providerId="ADAL" clId="{EFFDD8F7-E704-4660-B8F8-0E05316ACF2A}" dt="2023-10-16T09:03:20.525" v="803" actId="47"/>
        <pc:sldMkLst>
          <pc:docMk/>
          <pc:sldMk cId="247905475" sldId="798"/>
        </pc:sldMkLst>
        <pc:picChg chg="del mod">
          <ac:chgData name="Kostas Leptokaropoulos" userId="1711f4c7-cc35-4eab-bce0-093cd0a99d7f" providerId="ADAL" clId="{EFFDD8F7-E704-4660-B8F8-0E05316ACF2A}" dt="2023-10-16T09:01:33.170" v="730" actId="21"/>
          <ac:picMkLst>
            <pc:docMk/>
            <pc:sldMk cId="247905475" sldId="798"/>
            <ac:picMk id="11" creationId="{00000000-0000-0000-0000-000000000000}"/>
          </ac:picMkLst>
        </pc:picChg>
      </pc:sldChg>
      <pc:sldChg chg="del ord">
        <pc:chgData name="Kostas Leptokaropoulos" userId="1711f4c7-cc35-4eab-bce0-093cd0a99d7f" providerId="ADAL" clId="{EFFDD8F7-E704-4660-B8F8-0E05316ACF2A}" dt="2023-10-13T12:09:45.613" v="24" actId="47"/>
        <pc:sldMkLst>
          <pc:docMk/>
          <pc:sldMk cId="2441913516" sldId="819"/>
        </pc:sldMkLst>
      </pc:sldChg>
      <pc:sldChg chg="del">
        <pc:chgData name="Kostas Leptokaropoulos" userId="1711f4c7-cc35-4eab-bce0-093cd0a99d7f" providerId="ADAL" clId="{EFFDD8F7-E704-4660-B8F8-0E05316ACF2A}" dt="2023-10-13T12:35:49.211" v="43" actId="47"/>
        <pc:sldMkLst>
          <pc:docMk/>
          <pc:sldMk cId="2847388547" sldId="1208"/>
        </pc:sldMkLst>
      </pc:sldChg>
      <pc:sldChg chg="addSp delSp add del mod ord">
        <pc:chgData name="Kostas Leptokaropoulos" userId="1711f4c7-cc35-4eab-bce0-093cd0a99d7f" providerId="ADAL" clId="{EFFDD8F7-E704-4660-B8F8-0E05316ACF2A}" dt="2023-10-16T14:25:06.971" v="2847"/>
        <pc:sldMkLst>
          <pc:docMk/>
          <pc:sldMk cId="1352324945" sldId="1211"/>
        </pc:sldMkLst>
        <pc:picChg chg="add del">
          <ac:chgData name="Kostas Leptokaropoulos" userId="1711f4c7-cc35-4eab-bce0-093cd0a99d7f" providerId="ADAL" clId="{EFFDD8F7-E704-4660-B8F8-0E05316ACF2A}" dt="2023-10-16T12:57:19.853" v="2644" actId="22"/>
          <ac:picMkLst>
            <pc:docMk/>
            <pc:sldMk cId="1352324945" sldId="1211"/>
            <ac:picMk id="7" creationId="{C82D75AB-0527-FAEA-5CBA-6DAAC0B4E5C3}"/>
          </ac:picMkLst>
        </pc:picChg>
        <pc:picChg chg="add del">
          <ac:chgData name="Kostas Leptokaropoulos" userId="1711f4c7-cc35-4eab-bce0-093cd0a99d7f" providerId="ADAL" clId="{EFFDD8F7-E704-4660-B8F8-0E05316ACF2A}" dt="2023-10-16T12:57:45.053" v="2649" actId="22"/>
          <ac:picMkLst>
            <pc:docMk/>
            <pc:sldMk cId="1352324945" sldId="1211"/>
            <ac:picMk id="18" creationId="{B8BF4EC1-A87A-7800-3798-715F0F416704}"/>
          </ac:picMkLst>
        </pc:picChg>
        <pc:picChg chg="add del">
          <ac:chgData name="Kostas Leptokaropoulos" userId="1711f4c7-cc35-4eab-bce0-093cd0a99d7f" providerId="ADAL" clId="{EFFDD8F7-E704-4660-B8F8-0E05316ACF2A}" dt="2023-10-16T12:57:54.054" v="2653" actId="22"/>
          <ac:picMkLst>
            <pc:docMk/>
            <pc:sldMk cId="1352324945" sldId="1211"/>
            <ac:picMk id="21" creationId="{3998BEC8-439A-7CA7-B53B-1A543D8B7DDD}"/>
          </ac:picMkLst>
        </pc:picChg>
      </pc:sldChg>
      <pc:sldChg chg="del">
        <pc:chgData name="Kostas Leptokaropoulos" userId="1711f4c7-cc35-4eab-bce0-093cd0a99d7f" providerId="ADAL" clId="{EFFDD8F7-E704-4660-B8F8-0E05316ACF2A}" dt="2023-10-13T12:35:49.211" v="43" actId="47"/>
        <pc:sldMkLst>
          <pc:docMk/>
          <pc:sldMk cId="473680038" sldId="3504"/>
        </pc:sldMkLst>
      </pc:sldChg>
      <pc:sldChg chg="del">
        <pc:chgData name="Kostas Leptokaropoulos" userId="1711f4c7-cc35-4eab-bce0-093cd0a99d7f" providerId="ADAL" clId="{EFFDD8F7-E704-4660-B8F8-0E05316ACF2A}" dt="2023-10-13T12:35:49.211" v="43" actId="47"/>
        <pc:sldMkLst>
          <pc:docMk/>
          <pc:sldMk cId="4101745910" sldId="2090650345"/>
        </pc:sldMkLst>
      </pc:sldChg>
      <pc:sldChg chg="del">
        <pc:chgData name="Kostas Leptokaropoulos" userId="1711f4c7-cc35-4eab-bce0-093cd0a99d7f" providerId="ADAL" clId="{EFFDD8F7-E704-4660-B8F8-0E05316ACF2A}" dt="2023-10-13T12:35:49.211" v="43" actId="47"/>
        <pc:sldMkLst>
          <pc:docMk/>
          <pc:sldMk cId="1893998065" sldId="2090650466"/>
        </pc:sldMkLst>
      </pc:sldChg>
      <pc:sldChg chg="ord modNotesTx">
        <pc:chgData name="Kostas Leptokaropoulos" userId="1711f4c7-cc35-4eab-bce0-093cd0a99d7f" providerId="ADAL" clId="{EFFDD8F7-E704-4660-B8F8-0E05316ACF2A}" dt="2023-10-18T11:33:43.612" v="3313"/>
        <pc:sldMkLst>
          <pc:docMk/>
          <pc:sldMk cId="3862555960" sldId="2090650551"/>
        </pc:sldMkLst>
      </pc:sldChg>
      <pc:sldChg chg="addSp delSp modSp add del mod delAnim modAnim modNotesTx">
        <pc:chgData name="Kostas Leptokaropoulos" userId="1711f4c7-cc35-4eab-bce0-093cd0a99d7f" providerId="ADAL" clId="{EFFDD8F7-E704-4660-B8F8-0E05316ACF2A}" dt="2023-10-18T12:29:58.133" v="3539" actId="20577"/>
        <pc:sldMkLst>
          <pc:docMk/>
          <pc:sldMk cId="1774698584" sldId="2090650557"/>
        </pc:sldMkLst>
        <pc:spChg chg="mod">
          <ac:chgData name="Kostas Leptokaropoulos" userId="1711f4c7-cc35-4eab-bce0-093cd0a99d7f" providerId="ADAL" clId="{EFFDD8F7-E704-4660-B8F8-0E05316ACF2A}" dt="2023-10-18T12:25:17.570" v="3480" actId="20577"/>
          <ac:spMkLst>
            <pc:docMk/>
            <pc:sldMk cId="1774698584" sldId="2090650557"/>
            <ac:spMk id="2" creationId="{4D1F389D-6B8D-67BB-7063-6293B8DE0DEC}"/>
          </ac:spMkLst>
        </pc:spChg>
        <pc:spChg chg="mod">
          <ac:chgData name="Kostas Leptokaropoulos" userId="1711f4c7-cc35-4eab-bce0-093cd0a99d7f" providerId="ADAL" clId="{EFFDD8F7-E704-4660-B8F8-0E05316ACF2A}" dt="2023-10-18T12:26:24.090" v="3487" actId="20577"/>
          <ac:spMkLst>
            <pc:docMk/>
            <pc:sldMk cId="1774698584" sldId="2090650557"/>
            <ac:spMk id="14" creationId="{4AE8790A-901B-912E-C63A-4D6D70556FA3}"/>
          </ac:spMkLst>
        </pc:spChg>
        <pc:spChg chg="mod">
          <ac:chgData name="Kostas Leptokaropoulos" userId="1711f4c7-cc35-4eab-bce0-093cd0a99d7f" providerId="ADAL" clId="{EFFDD8F7-E704-4660-B8F8-0E05316ACF2A}" dt="2023-10-18T12:26:53.103" v="3491" actId="1076"/>
          <ac:spMkLst>
            <pc:docMk/>
            <pc:sldMk cId="1774698584" sldId="2090650557"/>
            <ac:spMk id="18" creationId="{E859C5FE-B44B-92BE-6037-0A887FDA158D}"/>
          </ac:spMkLst>
        </pc:spChg>
        <pc:grpChg chg="mod">
          <ac:chgData name="Kostas Leptokaropoulos" userId="1711f4c7-cc35-4eab-bce0-093cd0a99d7f" providerId="ADAL" clId="{EFFDD8F7-E704-4660-B8F8-0E05316ACF2A}" dt="2023-10-18T12:26:53.103" v="3491" actId="1076"/>
          <ac:grpSpMkLst>
            <pc:docMk/>
            <pc:sldMk cId="1774698584" sldId="2090650557"/>
            <ac:grpSpMk id="6" creationId="{BB641201-EBCC-3335-75B9-CBF52CDE2AA2}"/>
          </ac:grpSpMkLst>
        </pc:grpChg>
        <pc:grpChg chg="del">
          <ac:chgData name="Kostas Leptokaropoulos" userId="1711f4c7-cc35-4eab-bce0-093cd0a99d7f" providerId="ADAL" clId="{EFFDD8F7-E704-4660-B8F8-0E05316ACF2A}" dt="2023-10-18T12:26:35.726" v="3489" actId="478"/>
          <ac:grpSpMkLst>
            <pc:docMk/>
            <pc:sldMk cId="1774698584" sldId="2090650557"/>
            <ac:grpSpMk id="7" creationId="{F1771263-4EC8-6BAC-17E3-EBD227085E8C}"/>
          </ac:grpSpMkLst>
        </pc:grpChg>
        <pc:picChg chg="add mod modCrop">
          <ac:chgData name="Kostas Leptokaropoulos" userId="1711f4c7-cc35-4eab-bce0-093cd0a99d7f" providerId="ADAL" clId="{EFFDD8F7-E704-4660-B8F8-0E05316ACF2A}" dt="2023-10-18T12:28:44.911" v="3492" actId="1076"/>
          <ac:picMkLst>
            <pc:docMk/>
            <pc:sldMk cId="1774698584" sldId="2090650557"/>
            <ac:picMk id="5" creationId="{D62F40A5-EDBD-A9C0-B8F4-37EA08D3E5CB}"/>
          </ac:picMkLst>
        </pc:picChg>
        <pc:picChg chg="add del">
          <ac:chgData name="Kostas Leptokaropoulos" userId="1711f4c7-cc35-4eab-bce0-093cd0a99d7f" providerId="ADAL" clId="{EFFDD8F7-E704-4660-B8F8-0E05316ACF2A}" dt="2023-10-18T12:24:08.803" v="3417" actId="22"/>
          <ac:picMkLst>
            <pc:docMk/>
            <pc:sldMk cId="1774698584" sldId="2090650557"/>
            <ac:picMk id="10" creationId="{4B3A9477-0F2F-55FE-2746-2F773889E7BE}"/>
          </ac:picMkLst>
        </pc:picChg>
        <pc:picChg chg="del">
          <ac:chgData name="Kostas Leptokaropoulos" userId="1711f4c7-cc35-4eab-bce0-093cd0a99d7f" providerId="ADAL" clId="{EFFDD8F7-E704-4660-B8F8-0E05316ACF2A}" dt="2023-10-16T14:27:53.412" v="2940" actId="478"/>
          <ac:picMkLst>
            <pc:docMk/>
            <pc:sldMk cId="1774698584" sldId="2090650557"/>
            <ac:picMk id="10" creationId="{79E8F095-CF04-D014-7CD3-442B5DD7A1E7}"/>
          </ac:picMkLst>
        </pc:picChg>
        <pc:picChg chg="mod">
          <ac:chgData name="Kostas Leptokaropoulos" userId="1711f4c7-cc35-4eab-bce0-093cd0a99d7f" providerId="ADAL" clId="{EFFDD8F7-E704-4660-B8F8-0E05316ACF2A}" dt="2023-10-18T12:26:53.103" v="3491" actId="1076"/>
          <ac:picMkLst>
            <pc:docMk/>
            <pc:sldMk cId="1774698584" sldId="2090650557"/>
            <ac:picMk id="17" creationId="{8FF5E77B-8359-0D2E-E948-5A5DB75B53CF}"/>
          </ac:picMkLst>
        </pc:picChg>
        <pc:picChg chg="add mod ord">
          <ac:chgData name="Kostas Leptokaropoulos" userId="1711f4c7-cc35-4eab-bce0-093cd0a99d7f" providerId="ADAL" clId="{EFFDD8F7-E704-4660-B8F8-0E05316ACF2A}" dt="2023-10-18T12:24:55.134" v="3456" actId="167"/>
          <ac:picMkLst>
            <pc:docMk/>
            <pc:sldMk cId="1774698584" sldId="2090650557"/>
            <ac:picMk id="20" creationId="{3428783F-D631-88AA-AD4D-420C79142974}"/>
          </ac:picMkLst>
        </pc:picChg>
        <pc:picChg chg="add del">
          <ac:chgData name="Kostas Leptokaropoulos" userId="1711f4c7-cc35-4eab-bce0-093cd0a99d7f" providerId="ADAL" clId="{EFFDD8F7-E704-4660-B8F8-0E05316ACF2A}" dt="2023-10-18T12:24:06.626" v="3415" actId="478"/>
          <ac:picMkLst>
            <pc:docMk/>
            <pc:sldMk cId="1774698584" sldId="2090650557"/>
            <ac:picMk id="24" creationId="{8272DFC5-B7AD-8B38-E728-5329BC7BABE3}"/>
          </ac:picMkLst>
        </pc:picChg>
      </pc:sldChg>
      <pc:sldChg chg="del">
        <pc:chgData name="Kostas Leptokaropoulos" userId="1711f4c7-cc35-4eab-bce0-093cd0a99d7f" providerId="ADAL" clId="{EFFDD8F7-E704-4660-B8F8-0E05316ACF2A}" dt="2023-10-13T12:35:49.211" v="43" actId="47"/>
        <pc:sldMkLst>
          <pc:docMk/>
          <pc:sldMk cId="2928213752" sldId="2090650568"/>
        </pc:sldMkLst>
      </pc:sldChg>
      <pc:sldChg chg="del">
        <pc:chgData name="Kostas Leptokaropoulos" userId="1711f4c7-cc35-4eab-bce0-093cd0a99d7f" providerId="ADAL" clId="{EFFDD8F7-E704-4660-B8F8-0E05316ACF2A}" dt="2023-10-13T12:35:49.211" v="43" actId="47"/>
        <pc:sldMkLst>
          <pc:docMk/>
          <pc:sldMk cId="1359573856" sldId="2090650572"/>
        </pc:sldMkLst>
      </pc:sldChg>
      <pc:sldChg chg="del">
        <pc:chgData name="Kostas Leptokaropoulos" userId="1711f4c7-cc35-4eab-bce0-093cd0a99d7f" providerId="ADAL" clId="{EFFDD8F7-E704-4660-B8F8-0E05316ACF2A}" dt="2023-10-13T12:35:49.211" v="43" actId="47"/>
        <pc:sldMkLst>
          <pc:docMk/>
          <pc:sldMk cId="2519759401" sldId="2090650574"/>
        </pc:sldMkLst>
      </pc:sldChg>
      <pc:sldChg chg="ord">
        <pc:chgData name="Kostas Leptokaropoulos" userId="1711f4c7-cc35-4eab-bce0-093cd0a99d7f" providerId="ADAL" clId="{EFFDD8F7-E704-4660-B8F8-0E05316ACF2A}" dt="2023-10-13T13:06:03.785" v="64"/>
        <pc:sldMkLst>
          <pc:docMk/>
          <pc:sldMk cId="653199872" sldId="2090650575"/>
        </pc:sldMkLst>
      </pc:sldChg>
      <pc:sldChg chg="del">
        <pc:chgData name="Kostas Leptokaropoulos" userId="1711f4c7-cc35-4eab-bce0-093cd0a99d7f" providerId="ADAL" clId="{EFFDD8F7-E704-4660-B8F8-0E05316ACF2A}" dt="2023-10-13T12:35:49.211" v="43" actId="47"/>
        <pc:sldMkLst>
          <pc:docMk/>
          <pc:sldMk cId="4287300430" sldId="2090650586"/>
        </pc:sldMkLst>
      </pc:sldChg>
      <pc:sldChg chg="del">
        <pc:chgData name="Kostas Leptokaropoulos" userId="1711f4c7-cc35-4eab-bce0-093cd0a99d7f" providerId="ADAL" clId="{EFFDD8F7-E704-4660-B8F8-0E05316ACF2A}" dt="2023-10-13T12:35:49.211" v="43" actId="47"/>
        <pc:sldMkLst>
          <pc:docMk/>
          <pc:sldMk cId="2068382855" sldId="2090650587"/>
        </pc:sldMkLst>
      </pc:sldChg>
      <pc:sldChg chg="del">
        <pc:chgData name="Kostas Leptokaropoulos" userId="1711f4c7-cc35-4eab-bce0-093cd0a99d7f" providerId="ADAL" clId="{EFFDD8F7-E704-4660-B8F8-0E05316ACF2A}" dt="2023-10-13T12:35:49.211" v="43" actId="47"/>
        <pc:sldMkLst>
          <pc:docMk/>
          <pc:sldMk cId="3282071404" sldId="2090650588"/>
        </pc:sldMkLst>
      </pc:sldChg>
      <pc:sldChg chg="del">
        <pc:chgData name="Kostas Leptokaropoulos" userId="1711f4c7-cc35-4eab-bce0-093cd0a99d7f" providerId="ADAL" clId="{EFFDD8F7-E704-4660-B8F8-0E05316ACF2A}" dt="2023-10-13T12:35:49.211" v="43" actId="47"/>
        <pc:sldMkLst>
          <pc:docMk/>
          <pc:sldMk cId="366421555" sldId="2090650589"/>
        </pc:sldMkLst>
      </pc:sldChg>
      <pc:sldChg chg="del">
        <pc:chgData name="Kostas Leptokaropoulos" userId="1711f4c7-cc35-4eab-bce0-093cd0a99d7f" providerId="ADAL" clId="{EFFDD8F7-E704-4660-B8F8-0E05316ACF2A}" dt="2023-10-13T12:35:49.211" v="43" actId="47"/>
        <pc:sldMkLst>
          <pc:docMk/>
          <pc:sldMk cId="1621668704" sldId="2090650590"/>
        </pc:sldMkLst>
      </pc:sldChg>
      <pc:sldChg chg="modSp mod ord modNotesTx">
        <pc:chgData name="Kostas Leptokaropoulos" userId="1711f4c7-cc35-4eab-bce0-093cd0a99d7f" providerId="ADAL" clId="{EFFDD8F7-E704-4660-B8F8-0E05316ACF2A}" dt="2023-10-16T15:11:11.743" v="3164" actId="20577"/>
        <pc:sldMkLst>
          <pc:docMk/>
          <pc:sldMk cId="1689391376" sldId="2090650592"/>
        </pc:sldMkLst>
        <pc:spChg chg="mod">
          <ac:chgData name="Kostas Leptokaropoulos" userId="1711f4c7-cc35-4eab-bce0-093cd0a99d7f" providerId="ADAL" clId="{EFFDD8F7-E704-4660-B8F8-0E05316ACF2A}" dt="2023-10-16T09:03:07.963" v="802" actId="1035"/>
          <ac:spMkLst>
            <pc:docMk/>
            <pc:sldMk cId="1689391376" sldId="2090650592"/>
            <ac:spMk id="6" creationId="{1F8D6D50-E8A1-AA32-B6D9-CAE003E075AF}"/>
          </ac:spMkLst>
        </pc:spChg>
        <pc:spChg chg="mod">
          <ac:chgData name="Kostas Leptokaropoulos" userId="1711f4c7-cc35-4eab-bce0-093cd0a99d7f" providerId="ADAL" clId="{EFFDD8F7-E704-4660-B8F8-0E05316ACF2A}" dt="2023-10-16T09:03:07.963" v="802" actId="1035"/>
          <ac:spMkLst>
            <pc:docMk/>
            <pc:sldMk cId="1689391376" sldId="2090650592"/>
            <ac:spMk id="13" creationId="{24E1A8A3-E0EF-AE2C-8200-1AE0063E8F68}"/>
          </ac:spMkLst>
        </pc:spChg>
        <pc:picChg chg="mod">
          <ac:chgData name="Kostas Leptokaropoulos" userId="1711f4c7-cc35-4eab-bce0-093cd0a99d7f" providerId="ADAL" clId="{EFFDD8F7-E704-4660-B8F8-0E05316ACF2A}" dt="2023-10-16T09:03:07.963" v="802" actId="1035"/>
          <ac:picMkLst>
            <pc:docMk/>
            <pc:sldMk cId="1689391376" sldId="2090650592"/>
            <ac:picMk id="12" creationId="{589B64D3-E4FD-528D-8901-3C0556017AB7}"/>
          </ac:picMkLst>
        </pc:picChg>
      </pc:sldChg>
      <pc:sldChg chg="del">
        <pc:chgData name="Kostas Leptokaropoulos" userId="1711f4c7-cc35-4eab-bce0-093cd0a99d7f" providerId="ADAL" clId="{EFFDD8F7-E704-4660-B8F8-0E05316ACF2A}" dt="2023-10-13T12:35:49.211" v="43" actId="47"/>
        <pc:sldMkLst>
          <pc:docMk/>
          <pc:sldMk cId="3214157005" sldId="2090650593"/>
        </pc:sldMkLst>
      </pc:sldChg>
      <pc:sldChg chg="modSp add del mod ord modNotesTx">
        <pc:chgData name="Kostas Leptokaropoulos" userId="1711f4c7-cc35-4eab-bce0-093cd0a99d7f" providerId="ADAL" clId="{EFFDD8F7-E704-4660-B8F8-0E05316ACF2A}" dt="2023-10-18T12:56:21.901" v="3544"/>
        <pc:sldMkLst>
          <pc:docMk/>
          <pc:sldMk cId="501542999" sldId="2090650595"/>
        </pc:sldMkLst>
        <pc:spChg chg="mod">
          <ac:chgData name="Kostas Leptokaropoulos" userId="1711f4c7-cc35-4eab-bce0-093cd0a99d7f" providerId="ADAL" clId="{EFFDD8F7-E704-4660-B8F8-0E05316ACF2A}" dt="2023-10-18T12:56:21.901" v="3544"/>
          <ac:spMkLst>
            <pc:docMk/>
            <pc:sldMk cId="501542999" sldId="2090650595"/>
            <ac:spMk id="2" creationId="{483CE7BE-DC66-D9E4-70CD-B49A2E7465E7}"/>
          </ac:spMkLst>
        </pc:spChg>
        <pc:spChg chg="mod">
          <ac:chgData name="Kostas Leptokaropoulos" userId="1711f4c7-cc35-4eab-bce0-093cd0a99d7f" providerId="ADAL" clId="{EFFDD8F7-E704-4660-B8F8-0E05316ACF2A}" dt="2023-10-16T09:11:30.824" v="946" actId="14100"/>
          <ac:spMkLst>
            <pc:docMk/>
            <pc:sldMk cId="501542999" sldId="2090650595"/>
            <ac:spMk id="6" creationId="{F3B758B3-F1FB-8FDA-9DE7-40874344D3EB}"/>
          </ac:spMkLst>
        </pc:spChg>
      </pc:sldChg>
      <pc:sldChg chg="del">
        <pc:chgData name="Kostas Leptokaropoulos" userId="1711f4c7-cc35-4eab-bce0-093cd0a99d7f" providerId="ADAL" clId="{EFFDD8F7-E704-4660-B8F8-0E05316ACF2A}" dt="2023-10-13T12:35:49.211" v="43" actId="47"/>
        <pc:sldMkLst>
          <pc:docMk/>
          <pc:sldMk cId="994280992" sldId="2090650597"/>
        </pc:sldMkLst>
      </pc:sldChg>
      <pc:sldChg chg="del">
        <pc:chgData name="Kostas Leptokaropoulos" userId="1711f4c7-cc35-4eab-bce0-093cd0a99d7f" providerId="ADAL" clId="{EFFDD8F7-E704-4660-B8F8-0E05316ACF2A}" dt="2023-10-13T12:35:49.211" v="43" actId="47"/>
        <pc:sldMkLst>
          <pc:docMk/>
          <pc:sldMk cId="3893019275" sldId="2090650598"/>
        </pc:sldMkLst>
      </pc:sldChg>
      <pc:sldChg chg="del">
        <pc:chgData name="Kostas Leptokaropoulos" userId="1711f4c7-cc35-4eab-bce0-093cd0a99d7f" providerId="ADAL" clId="{EFFDD8F7-E704-4660-B8F8-0E05316ACF2A}" dt="2023-10-13T12:35:49.211" v="43" actId="47"/>
        <pc:sldMkLst>
          <pc:docMk/>
          <pc:sldMk cId="877362931" sldId="2090650599"/>
        </pc:sldMkLst>
      </pc:sldChg>
      <pc:sldChg chg="add del ord">
        <pc:chgData name="Kostas Leptokaropoulos" userId="1711f4c7-cc35-4eab-bce0-093cd0a99d7f" providerId="ADAL" clId="{EFFDD8F7-E704-4660-B8F8-0E05316ACF2A}" dt="2023-10-16T14:25:06.971" v="2847"/>
        <pc:sldMkLst>
          <pc:docMk/>
          <pc:sldMk cId="217113066" sldId="2090650601"/>
        </pc:sldMkLst>
      </pc:sldChg>
      <pc:sldChg chg="add del ord modAnim modNotesTx">
        <pc:chgData name="Kostas Leptokaropoulos" userId="1711f4c7-cc35-4eab-bce0-093cd0a99d7f" providerId="ADAL" clId="{EFFDD8F7-E704-4660-B8F8-0E05316ACF2A}" dt="2023-10-18T12:17:34.480" v="3387" actId="20577"/>
        <pc:sldMkLst>
          <pc:docMk/>
          <pc:sldMk cId="2579993602" sldId="2090650603"/>
        </pc:sldMkLst>
      </pc:sldChg>
      <pc:sldChg chg="del">
        <pc:chgData name="Kostas Leptokaropoulos" userId="1711f4c7-cc35-4eab-bce0-093cd0a99d7f" providerId="ADAL" clId="{EFFDD8F7-E704-4660-B8F8-0E05316ACF2A}" dt="2023-10-13T12:35:49.211" v="43" actId="47"/>
        <pc:sldMkLst>
          <pc:docMk/>
          <pc:sldMk cId="3487747617" sldId="2090650604"/>
        </pc:sldMkLst>
      </pc:sldChg>
      <pc:sldChg chg="del">
        <pc:chgData name="Kostas Leptokaropoulos" userId="1711f4c7-cc35-4eab-bce0-093cd0a99d7f" providerId="ADAL" clId="{EFFDD8F7-E704-4660-B8F8-0E05316ACF2A}" dt="2023-10-13T12:35:49.211" v="43" actId="47"/>
        <pc:sldMkLst>
          <pc:docMk/>
          <pc:sldMk cId="2035040823" sldId="2090650605"/>
        </pc:sldMkLst>
      </pc:sldChg>
      <pc:sldChg chg="del">
        <pc:chgData name="Kostas Leptokaropoulos" userId="1711f4c7-cc35-4eab-bce0-093cd0a99d7f" providerId="ADAL" clId="{EFFDD8F7-E704-4660-B8F8-0E05316ACF2A}" dt="2023-10-13T12:35:49.211" v="43" actId="47"/>
        <pc:sldMkLst>
          <pc:docMk/>
          <pc:sldMk cId="3947480212" sldId="2090650608"/>
        </pc:sldMkLst>
      </pc:sldChg>
      <pc:sldChg chg="del">
        <pc:chgData name="Kostas Leptokaropoulos" userId="1711f4c7-cc35-4eab-bce0-093cd0a99d7f" providerId="ADAL" clId="{EFFDD8F7-E704-4660-B8F8-0E05316ACF2A}" dt="2023-10-13T12:35:49.211" v="43" actId="47"/>
        <pc:sldMkLst>
          <pc:docMk/>
          <pc:sldMk cId="1937401205" sldId="2090650609"/>
        </pc:sldMkLst>
      </pc:sldChg>
      <pc:sldChg chg="del">
        <pc:chgData name="Kostas Leptokaropoulos" userId="1711f4c7-cc35-4eab-bce0-093cd0a99d7f" providerId="ADAL" clId="{EFFDD8F7-E704-4660-B8F8-0E05316ACF2A}" dt="2023-10-13T12:35:49.211" v="43" actId="47"/>
        <pc:sldMkLst>
          <pc:docMk/>
          <pc:sldMk cId="2248497075" sldId="2090650610"/>
        </pc:sldMkLst>
      </pc:sldChg>
      <pc:sldChg chg="modSp add del mod">
        <pc:chgData name="Kostas Leptokaropoulos" userId="1711f4c7-cc35-4eab-bce0-093cd0a99d7f" providerId="ADAL" clId="{EFFDD8F7-E704-4660-B8F8-0E05316ACF2A}" dt="2023-10-16T13:15:00.032" v="2665" actId="6549"/>
        <pc:sldMkLst>
          <pc:docMk/>
          <pc:sldMk cId="2376600178" sldId="2090650613"/>
        </pc:sldMkLst>
        <pc:spChg chg="mod">
          <ac:chgData name="Kostas Leptokaropoulos" userId="1711f4c7-cc35-4eab-bce0-093cd0a99d7f" providerId="ADAL" clId="{EFFDD8F7-E704-4660-B8F8-0E05316ACF2A}" dt="2023-10-16T13:15:00.032" v="2665" actId="6549"/>
          <ac:spMkLst>
            <pc:docMk/>
            <pc:sldMk cId="2376600178" sldId="2090650613"/>
            <ac:spMk id="2" creationId="{3AA133F6-B610-B806-7501-ED61F81EBA62}"/>
          </ac:spMkLst>
        </pc:spChg>
      </pc:sldChg>
      <pc:sldChg chg="del">
        <pc:chgData name="Kostas Leptokaropoulos" userId="1711f4c7-cc35-4eab-bce0-093cd0a99d7f" providerId="ADAL" clId="{EFFDD8F7-E704-4660-B8F8-0E05316ACF2A}" dt="2023-10-13T12:35:49.211" v="43" actId="47"/>
        <pc:sldMkLst>
          <pc:docMk/>
          <pc:sldMk cId="4185391355" sldId="2090650614"/>
        </pc:sldMkLst>
      </pc:sldChg>
      <pc:sldChg chg="add del">
        <pc:chgData name="Kostas Leptokaropoulos" userId="1711f4c7-cc35-4eab-bce0-093cd0a99d7f" providerId="ADAL" clId="{EFFDD8F7-E704-4660-B8F8-0E05316ACF2A}" dt="2023-10-13T12:37:09.641" v="47"/>
        <pc:sldMkLst>
          <pc:docMk/>
          <pc:sldMk cId="1314227373" sldId="2090650616"/>
        </pc:sldMkLst>
      </pc:sldChg>
      <pc:sldChg chg="del">
        <pc:chgData name="Kostas Leptokaropoulos" userId="1711f4c7-cc35-4eab-bce0-093cd0a99d7f" providerId="ADAL" clId="{EFFDD8F7-E704-4660-B8F8-0E05316ACF2A}" dt="2023-10-13T12:35:49.211" v="43" actId="47"/>
        <pc:sldMkLst>
          <pc:docMk/>
          <pc:sldMk cId="544681689" sldId="2090650618"/>
        </pc:sldMkLst>
      </pc:sldChg>
      <pc:sldChg chg="addSp delSp modSp mod modAnim modNotesTx">
        <pc:chgData name="Kostas Leptokaropoulos" userId="1711f4c7-cc35-4eab-bce0-093cd0a99d7f" providerId="ADAL" clId="{EFFDD8F7-E704-4660-B8F8-0E05316ACF2A}" dt="2023-10-30T12:11:08.614" v="4209" actId="207"/>
        <pc:sldMkLst>
          <pc:docMk/>
          <pc:sldMk cId="3085314166" sldId="2090650621"/>
        </pc:sldMkLst>
        <pc:spChg chg="mod">
          <ac:chgData name="Kostas Leptokaropoulos" userId="1711f4c7-cc35-4eab-bce0-093cd0a99d7f" providerId="ADAL" clId="{EFFDD8F7-E704-4660-B8F8-0E05316ACF2A}" dt="2023-10-30T12:11:08.614" v="4209" actId="207"/>
          <ac:spMkLst>
            <pc:docMk/>
            <pc:sldMk cId="3085314166" sldId="2090650621"/>
            <ac:spMk id="3" creationId="{6D4A3726-343C-C442-B5F3-4AD176DD3A44}"/>
          </ac:spMkLst>
        </pc:spChg>
        <pc:spChg chg="add del mod">
          <ac:chgData name="Kostas Leptokaropoulos" userId="1711f4c7-cc35-4eab-bce0-093cd0a99d7f" providerId="ADAL" clId="{EFFDD8F7-E704-4660-B8F8-0E05316ACF2A}" dt="2023-10-19T09:13:34.357" v="3664"/>
          <ac:spMkLst>
            <pc:docMk/>
            <pc:sldMk cId="3085314166" sldId="2090650621"/>
            <ac:spMk id="4" creationId="{B3E90BF1-2C3A-D6EA-172C-DC0AA0B49C35}"/>
          </ac:spMkLst>
        </pc:spChg>
        <pc:spChg chg="add del mod">
          <ac:chgData name="Kostas Leptokaropoulos" userId="1711f4c7-cc35-4eab-bce0-093cd0a99d7f" providerId="ADAL" clId="{EFFDD8F7-E704-4660-B8F8-0E05316ACF2A}" dt="2023-10-19T09:14:31.422" v="3675"/>
          <ac:spMkLst>
            <pc:docMk/>
            <pc:sldMk cId="3085314166" sldId="2090650621"/>
            <ac:spMk id="5" creationId="{75A15307-3845-3DCC-04C2-F6C67436933F}"/>
          </ac:spMkLst>
        </pc:spChg>
        <pc:picChg chg="add del mod">
          <ac:chgData name="Kostas Leptokaropoulos" userId="1711f4c7-cc35-4eab-bce0-093cd0a99d7f" providerId="ADAL" clId="{EFFDD8F7-E704-4660-B8F8-0E05316ACF2A}" dt="2023-10-19T09:14:31.422" v="3675"/>
          <ac:picMkLst>
            <pc:docMk/>
            <pc:sldMk cId="3085314166" sldId="2090650621"/>
            <ac:picMk id="6" creationId="{8E7CA9F2-BF76-1FD8-6431-4E66337E9533}"/>
          </ac:picMkLst>
        </pc:picChg>
      </pc:sldChg>
      <pc:sldChg chg="addSp delSp modSp mod ord modAnim modNotes modNotesTx">
        <pc:chgData name="Kostas Leptokaropoulos" userId="1711f4c7-cc35-4eab-bce0-093cd0a99d7f" providerId="ADAL" clId="{EFFDD8F7-E704-4660-B8F8-0E05316ACF2A}" dt="2023-10-18T10:54:14.519" v="3311"/>
        <pc:sldMkLst>
          <pc:docMk/>
          <pc:sldMk cId="2406159104" sldId="2145706820"/>
        </pc:sldMkLst>
        <pc:spChg chg="mod">
          <ac:chgData name="Kostas Leptokaropoulos" userId="1711f4c7-cc35-4eab-bce0-093cd0a99d7f" providerId="ADAL" clId="{EFFDD8F7-E704-4660-B8F8-0E05316ACF2A}" dt="2023-10-13T12:06:54.170" v="15" actId="20577"/>
          <ac:spMkLst>
            <pc:docMk/>
            <pc:sldMk cId="2406159104" sldId="2145706820"/>
            <ac:spMk id="2" creationId="{14ED3A5F-B301-5EEB-1CDB-611ED6374360}"/>
          </ac:spMkLst>
        </pc:spChg>
        <pc:spChg chg="add mod">
          <ac:chgData name="Kostas Leptokaropoulos" userId="1711f4c7-cc35-4eab-bce0-093cd0a99d7f" providerId="ADAL" clId="{EFFDD8F7-E704-4660-B8F8-0E05316ACF2A}" dt="2023-10-13T12:08:27.282" v="18"/>
          <ac:spMkLst>
            <pc:docMk/>
            <pc:sldMk cId="2406159104" sldId="2145706820"/>
            <ac:spMk id="3" creationId="{2B41C5EC-85D0-2EF2-00AD-A6F0BE1241C0}"/>
          </ac:spMkLst>
        </pc:spChg>
        <pc:spChg chg="add mod">
          <ac:chgData name="Kostas Leptokaropoulos" userId="1711f4c7-cc35-4eab-bce0-093cd0a99d7f" providerId="ADAL" clId="{EFFDD8F7-E704-4660-B8F8-0E05316ACF2A}" dt="2023-10-16T11:45:32.035" v="1591" actId="1076"/>
          <ac:spMkLst>
            <pc:docMk/>
            <pc:sldMk cId="2406159104" sldId="2145706820"/>
            <ac:spMk id="4" creationId="{F4B5917C-09B2-2B1D-13E5-3C4BFB2C7543}"/>
          </ac:spMkLst>
        </pc:spChg>
        <pc:spChg chg="add del mod">
          <ac:chgData name="Kostas Leptokaropoulos" userId="1711f4c7-cc35-4eab-bce0-093cd0a99d7f" providerId="ADAL" clId="{EFFDD8F7-E704-4660-B8F8-0E05316ACF2A}" dt="2023-10-16T08:56:54.344" v="495"/>
          <ac:spMkLst>
            <pc:docMk/>
            <pc:sldMk cId="2406159104" sldId="2145706820"/>
            <ac:spMk id="5" creationId="{2491F31F-682C-5F08-C635-01F011C5DA06}"/>
          </ac:spMkLst>
        </pc:spChg>
        <pc:spChg chg="mod">
          <ac:chgData name="Kostas Leptokaropoulos" userId="1711f4c7-cc35-4eab-bce0-093cd0a99d7f" providerId="ADAL" clId="{EFFDD8F7-E704-4660-B8F8-0E05316ACF2A}" dt="2023-10-16T11:44:23.341" v="1532" actId="1076"/>
          <ac:spMkLst>
            <pc:docMk/>
            <pc:sldMk cId="2406159104" sldId="2145706820"/>
            <ac:spMk id="9" creationId="{1F652D88-5F3B-3021-2A3F-AEB551B47898}"/>
          </ac:spMkLst>
        </pc:spChg>
        <pc:spChg chg="mod">
          <ac:chgData name="Kostas Leptokaropoulos" userId="1711f4c7-cc35-4eab-bce0-093cd0a99d7f" providerId="ADAL" clId="{EFFDD8F7-E704-4660-B8F8-0E05316ACF2A}" dt="2023-10-16T11:44:25.348" v="1533" actId="1076"/>
          <ac:spMkLst>
            <pc:docMk/>
            <pc:sldMk cId="2406159104" sldId="2145706820"/>
            <ac:spMk id="11" creationId="{3497CFF2-FB03-02F5-F8E1-2758755B09A1}"/>
          </ac:spMkLst>
        </pc:spChg>
        <pc:spChg chg="mod">
          <ac:chgData name="Kostas Leptokaropoulos" userId="1711f4c7-cc35-4eab-bce0-093cd0a99d7f" providerId="ADAL" clId="{EFFDD8F7-E704-4660-B8F8-0E05316ACF2A}" dt="2023-10-16T11:44:27.081" v="1534" actId="1076"/>
          <ac:spMkLst>
            <pc:docMk/>
            <pc:sldMk cId="2406159104" sldId="2145706820"/>
            <ac:spMk id="15" creationId="{C8615C26-63D7-2B76-787C-00EFC999A4B4}"/>
          </ac:spMkLst>
        </pc:spChg>
        <pc:spChg chg="mod">
          <ac:chgData name="Kostas Leptokaropoulos" userId="1711f4c7-cc35-4eab-bce0-093cd0a99d7f" providerId="ADAL" clId="{EFFDD8F7-E704-4660-B8F8-0E05316ACF2A}" dt="2023-10-16T11:44:48.936" v="1543" actId="1076"/>
          <ac:spMkLst>
            <pc:docMk/>
            <pc:sldMk cId="2406159104" sldId="2145706820"/>
            <ac:spMk id="18" creationId="{2AACB83C-8AA5-22F4-711B-945DFF160665}"/>
          </ac:spMkLst>
        </pc:spChg>
        <pc:spChg chg="mod">
          <ac:chgData name="Kostas Leptokaropoulos" userId="1711f4c7-cc35-4eab-bce0-093cd0a99d7f" providerId="ADAL" clId="{EFFDD8F7-E704-4660-B8F8-0E05316ACF2A}" dt="2023-10-16T11:45:37.235" v="1594" actId="1076"/>
          <ac:spMkLst>
            <pc:docMk/>
            <pc:sldMk cId="2406159104" sldId="2145706820"/>
            <ac:spMk id="21" creationId="{2A90D8DB-1908-8C34-6CDA-AD4BA12D8FEF}"/>
          </ac:spMkLst>
        </pc:spChg>
        <pc:spChg chg="mod">
          <ac:chgData name="Kostas Leptokaropoulos" userId="1711f4c7-cc35-4eab-bce0-093cd0a99d7f" providerId="ADAL" clId="{EFFDD8F7-E704-4660-B8F8-0E05316ACF2A}" dt="2023-10-16T11:45:33.495" v="1592" actId="1076"/>
          <ac:spMkLst>
            <pc:docMk/>
            <pc:sldMk cId="2406159104" sldId="2145706820"/>
            <ac:spMk id="24" creationId="{1219695C-DF4B-98FF-7828-DB86D781B4BB}"/>
          </ac:spMkLst>
        </pc:spChg>
        <pc:spChg chg="mod">
          <ac:chgData name="Kostas Leptokaropoulos" userId="1711f4c7-cc35-4eab-bce0-093cd0a99d7f" providerId="ADAL" clId="{EFFDD8F7-E704-4660-B8F8-0E05316ACF2A}" dt="2023-10-16T11:45:40.116" v="1595" actId="1076"/>
          <ac:spMkLst>
            <pc:docMk/>
            <pc:sldMk cId="2406159104" sldId="2145706820"/>
            <ac:spMk id="26" creationId="{4681C98E-98FE-D6E1-6474-23BD803D7E06}"/>
          </ac:spMkLst>
        </pc:spChg>
        <pc:spChg chg="add del mod">
          <ac:chgData name="Kostas Leptokaropoulos" userId="1711f4c7-cc35-4eab-bce0-093cd0a99d7f" providerId="ADAL" clId="{EFFDD8F7-E704-4660-B8F8-0E05316ACF2A}" dt="2023-10-16T08:56:54.344" v="495"/>
          <ac:spMkLst>
            <pc:docMk/>
            <pc:sldMk cId="2406159104" sldId="2145706820"/>
            <ac:spMk id="28" creationId="{436AED61-11DB-0A5E-E367-2E067BC78514}"/>
          </ac:spMkLst>
        </pc:spChg>
        <pc:grpChg chg="mod">
          <ac:chgData name="Kostas Leptokaropoulos" userId="1711f4c7-cc35-4eab-bce0-093cd0a99d7f" providerId="ADAL" clId="{EFFDD8F7-E704-4660-B8F8-0E05316ACF2A}" dt="2023-10-16T11:44:23.341" v="1532" actId="1076"/>
          <ac:grpSpMkLst>
            <pc:docMk/>
            <pc:sldMk cId="2406159104" sldId="2145706820"/>
            <ac:grpSpMk id="7" creationId="{A522F402-AFE9-AA1A-0B93-B1325200F80C}"/>
          </ac:grpSpMkLst>
        </pc:grpChg>
        <pc:grpChg chg="mod">
          <ac:chgData name="Kostas Leptokaropoulos" userId="1711f4c7-cc35-4eab-bce0-093cd0a99d7f" providerId="ADAL" clId="{EFFDD8F7-E704-4660-B8F8-0E05316ACF2A}" dt="2023-10-16T11:44:25.348" v="1533" actId="1076"/>
          <ac:grpSpMkLst>
            <pc:docMk/>
            <pc:sldMk cId="2406159104" sldId="2145706820"/>
            <ac:grpSpMk id="10" creationId="{832E1789-2258-574D-C7A6-3ECA11D61C75}"/>
          </ac:grpSpMkLst>
        </pc:grpChg>
        <pc:grpChg chg="mod">
          <ac:chgData name="Kostas Leptokaropoulos" userId="1711f4c7-cc35-4eab-bce0-093cd0a99d7f" providerId="ADAL" clId="{EFFDD8F7-E704-4660-B8F8-0E05316ACF2A}" dt="2023-10-16T11:44:27.081" v="1534" actId="1076"/>
          <ac:grpSpMkLst>
            <pc:docMk/>
            <pc:sldMk cId="2406159104" sldId="2145706820"/>
            <ac:grpSpMk id="13" creationId="{F67257A4-D819-720D-56DE-9C445830D6ED}"/>
          </ac:grpSpMkLst>
        </pc:grpChg>
        <pc:grpChg chg="mod">
          <ac:chgData name="Kostas Leptokaropoulos" userId="1711f4c7-cc35-4eab-bce0-093cd0a99d7f" providerId="ADAL" clId="{EFFDD8F7-E704-4660-B8F8-0E05316ACF2A}" dt="2023-10-16T11:44:48.936" v="1543" actId="1076"/>
          <ac:grpSpMkLst>
            <pc:docMk/>
            <pc:sldMk cId="2406159104" sldId="2145706820"/>
            <ac:grpSpMk id="16" creationId="{E48EC8B6-796B-8B42-CA59-F37D59901800}"/>
          </ac:grpSpMkLst>
        </pc:grpChg>
        <pc:grpChg chg="mod">
          <ac:chgData name="Kostas Leptokaropoulos" userId="1711f4c7-cc35-4eab-bce0-093cd0a99d7f" providerId="ADAL" clId="{EFFDD8F7-E704-4660-B8F8-0E05316ACF2A}" dt="2023-10-16T11:45:37.235" v="1594" actId="1076"/>
          <ac:grpSpMkLst>
            <pc:docMk/>
            <pc:sldMk cId="2406159104" sldId="2145706820"/>
            <ac:grpSpMk id="19" creationId="{D3120A76-F451-6CD3-318B-91FB96A970CC}"/>
          </ac:grpSpMkLst>
        </pc:grpChg>
        <pc:grpChg chg="mod">
          <ac:chgData name="Kostas Leptokaropoulos" userId="1711f4c7-cc35-4eab-bce0-093cd0a99d7f" providerId="ADAL" clId="{EFFDD8F7-E704-4660-B8F8-0E05316ACF2A}" dt="2023-10-16T11:45:33.495" v="1592" actId="1076"/>
          <ac:grpSpMkLst>
            <pc:docMk/>
            <pc:sldMk cId="2406159104" sldId="2145706820"/>
            <ac:grpSpMk id="22" creationId="{F152A3C1-1F7C-7345-6AB8-31ACD03378CA}"/>
          </ac:grpSpMkLst>
        </pc:grpChg>
        <pc:grpChg chg="mod">
          <ac:chgData name="Kostas Leptokaropoulos" userId="1711f4c7-cc35-4eab-bce0-093cd0a99d7f" providerId="ADAL" clId="{EFFDD8F7-E704-4660-B8F8-0E05316ACF2A}" dt="2023-10-16T11:45:40.116" v="1595" actId="1076"/>
          <ac:grpSpMkLst>
            <pc:docMk/>
            <pc:sldMk cId="2406159104" sldId="2145706820"/>
            <ac:grpSpMk id="25" creationId="{51624E05-834B-6FA6-2B66-2F9FE5BDDBD1}"/>
          </ac:grpSpMkLst>
        </pc:grpChg>
        <pc:picChg chg="mod">
          <ac:chgData name="Kostas Leptokaropoulos" userId="1711f4c7-cc35-4eab-bce0-093cd0a99d7f" providerId="ADAL" clId="{EFFDD8F7-E704-4660-B8F8-0E05316ACF2A}" dt="2023-10-13T12:08:29.867" v="19" actId="1076"/>
          <ac:picMkLst>
            <pc:docMk/>
            <pc:sldMk cId="2406159104" sldId="2145706820"/>
            <ac:picMk id="6" creationId="{9C977AEA-1CCE-4F7B-9A39-A24AD38DE028}"/>
          </ac:picMkLst>
        </pc:picChg>
        <pc:picChg chg="mod">
          <ac:chgData name="Kostas Leptokaropoulos" userId="1711f4c7-cc35-4eab-bce0-093cd0a99d7f" providerId="ADAL" clId="{EFFDD8F7-E704-4660-B8F8-0E05316ACF2A}" dt="2023-10-16T11:44:23.341" v="1532" actId="1076"/>
          <ac:picMkLst>
            <pc:docMk/>
            <pc:sldMk cId="2406159104" sldId="2145706820"/>
            <ac:picMk id="8" creationId="{CD84483D-07E9-FB6D-5897-54CFADE4DA45}"/>
          </ac:picMkLst>
        </pc:picChg>
        <pc:picChg chg="mod">
          <ac:chgData name="Kostas Leptokaropoulos" userId="1711f4c7-cc35-4eab-bce0-093cd0a99d7f" providerId="ADAL" clId="{EFFDD8F7-E704-4660-B8F8-0E05316ACF2A}" dt="2023-10-16T11:44:25.348" v="1533" actId="1076"/>
          <ac:picMkLst>
            <pc:docMk/>
            <pc:sldMk cId="2406159104" sldId="2145706820"/>
            <ac:picMk id="12" creationId="{089C3B5D-6EAF-3584-EA68-37E9BECD8FFB}"/>
          </ac:picMkLst>
        </pc:picChg>
        <pc:picChg chg="mod">
          <ac:chgData name="Kostas Leptokaropoulos" userId="1711f4c7-cc35-4eab-bce0-093cd0a99d7f" providerId="ADAL" clId="{EFFDD8F7-E704-4660-B8F8-0E05316ACF2A}" dt="2023-10-16T11:44:27.081" v="1534" actId="1076"/>
          <ac:picMkLst>
            <pc:docMk/>
            <pc:sldMk cId="2406159104" sldId="2145706820"/>
            <ac:picMk id="14" creationId="{5ED4733D-FCF9-ABE7-14AF-9FBCF628E551}"/>
          </ac:picMkLst>
        </pc:picChg>
        <pc:picChg chg="mod">
          <ac:chgData name="Kostas Leptokaropoulos" userId="1711f4c7-cc35-4eab-bce0-093cd0a99d7f" providerId="ADAL" clId="{EFFDD8F7-E704-4660-B8F8-0E05316ACF2A}" dt="2023-10-16T11:44:48.936" v="1543" actId="1076"/>
          <ac:picMkLst>
            <pc:docMk/>
            <pc:sldMk cId="2406159104" sldId="2145706820"/>
            <ac:picMk id="17" creationId="{2B0E7E66-1B75-2D63-768E-9E135357BD2D}"/>
          </ac:picMkLst>
        </pc:picChg>
        <pc:picChg chg="mod">
          <ac:chgData name="Kostas Leptokaropoulos" userId="1711f4c7-cc35-4eab-bce0-093cd0a99d7f" providerId="ADAL" clId="{EFFDD8F7-E704-4660-B8F8-0E05316ACF2A}" dt="2023-10-16T11:45:37.235" v="1594" actId="1076"/>
          <ac:picMkLst>
            <pc:docMk/>
            <pc:sldMk cId="2406159104" sldId="2145706820"/>
            <ac:picMk id="20" creationId="{1E2517F1-44A4-4F5A-88E0-C8B01E94C26D}"/>
          </ac:picMkLst>
        </pc:picChg>
        <pc:picChg chg="mod">
          <ac:chgData name="Kostas Leptokaropoulos" userId="1711f4c7-cc35-4eab-bce0-093cd0a99d7f" providerId="ADAL" clId="{EFFDD8F7-E704-4660-B8F8-0E05316ACF2A}" dt="2023-10-16T11:45:33.495" v="1592" actId="1076"/>
          <ac:picMkLst>
            <pc:docMk/>
            <pc:sldMk cId="2406159104" sldId="2145706820"/>
            <ac:picMk id="23" creationId="{C1CDCAFB-E36E-E7E7-BC4E-0025607BFD62}"/>
          </ac:picMkLst>
        </pc:picChg>
        <pc:picChg chg="mod">
          <ac:chgData name="Kostas Leptokaropoulos" userId="1711f4c7-cc35-4eab-bce0-093cd0a99d7f" providerId="ADAL" clId="{EFFDD8F7-E704-4660-B8F8-0E05316ACF2A}" dt="2023-10-16T11:45:40.116" v="1595" actId="1076"/>
          <ac:picMkLst>
            <pc:docMk/>
            <pc:sldMk cId="2406159104" sldId="2145706820"/>
            <ac:picMk id="27" creationId="{E172BAB3-69AC-D8A9-F0C6-F93A0CAD9D57}"/>
          </ac:picMkLst>
        </pc:picChg>
        <pc:picChg chg="add mod">
          <ac:chgData name="Kostas Leptokaropoulos" userId="1711f4c7-cc35-4eab-bce0-093cd0a99d7f" providerId="ADAL" clId="{EFFDD8F7-E704-4660-B8F8-0E05316ACF2A}" dt="2023-10-16T11:45:02.632" v="1585" actId="1076"/>
          <ac:picMkLst>
            <pc:docMk/>
            <pc:sldMk cId="2406159104" sldId="2145706820"/>
            <ac:picMk id="30" creationId="{B49F65A2-C165-46E6-3362-6613A84B2BA8}"/>
          </ac:picMkLst>
        </pc:picChg>
      </pc:sldChg>
      <pc:sldChg chg="modSp del mod">
        <pc:chgData name="Kostas Leptokaropoulos" userId="1711f4c7-cc35-4eab-bce0-093cd0a99d7f" providerId="ADAL" clId="{EFFDD8F7-E704-4660-B8F8-0E05316ACF2A}" dt="2023-10-13T12:35:49.211" v="43" actId="47"/>
        <pc:sldMkLst>
          <pc:docMk/>
          <pc:sldMk cId="572482109" sldId="2145706821"/>
        </pc:sldMkLst>
        <pc:picChg chg="mod">
          <ac:chgData name="Kostas Leptokaropoulos" userId="1711f4c7-cc35-4eab-bce0-093cd0a99d7f" providerId="ADAL" clId="{EFFDD8F7-E704-4660-B8F8-0E05316ACF2A}" dt="2023-10-13T11:55:32.678" v="0" actId="14100"/>
          <ac:picMkLst>
            <pc:docMk/>
            <pc:sldMk cId="572482109" sldId="2145706821"/>
            <ac:picMk id="54" creationId="{AA220615-B5BE-C622-33B2-27B3BD46B019}"/>
          </ac:picMkLst>
        </pc:picChg>
      </pc:sldChg>
      <pc:sldChg chg="modSp del mod">
        <pc:chgData name="Kostas Leptokaropoulos" userId="1711f4c7-cc35-4eab-bce0-093cd0a99d7f" providerId="ADAL" clId="{EFFDD8F7-E704-4660-B8F8-0E05316ACF2A}" dt="2023-10-13T12:35:49.211" v="43" actId="47"/>
        <pc:sldMkLst>
          <pc:docMk/>
          <pc:sldMk cId="1740052220" sldId="2145706822"/>
        </pc:sldMkLst>
        <pc:picChg chg="mod">
          <ac:chgData name="Kostas Leptokaropoulos" userId="1711f4c7-cc35-4eab-bce0-093cd0a99d7f" providerId="ADAL" clId="{EFFDD8F7-E704-4660-B8F8-0E05316ACF2A}" dt="2023-10-13T11:56:00.067" v="4" actId="14100"/>
          <ac:picMkLst>
            <pc:docMk/>
            <pc:sldMk cId="1740052220" sldId="2145706822"/>
            <ac:picMk id="4" creationId="{FE0F01A2-F4AF-F483-D165-27D7A45F3DC3}"/>
          </ac:picMkLst>
        </pc:picChg>
      </pc:sldChg>
      <pc:sldChg chg="modSp mod ord">
        <pc:chgData name="Kostas Leptokaropoulos" userId="1711f4c7-cc35-4eab-bce0-093cd0a99d7f" providerId="ADAL" clId="{EFFDD8F7-E704-4660-B8F8-0E05316ACF2A}" dt="2023-10-16T13:31:43.623" v="2785"/>
        <pc:sldMkLst>
          <pc:docMk/>
          <pc:sldMk cId="3622537325" sldId="2145706823"/>
        </pc:sldMkLst>
        <pc:spChg chg="mod">
          <ac:chgData name="Kostas Leptokaropoulos" userId="1711f4c7-cc35-4eab-bce0-093cd0a99d7f" providerId="ADAL" clId="{EFFDD8F7-E704-4660-B8F8-0E05316ACF2A}" dt="2023-10-16T08:57:57.977" v="511"/>
          <ac:spMkLst>
            <pc:docMk/>
            <pc:sldMk cId="3622537325" sldId="2145706823"/>
            <ac:spMk id="2" creationId="{FB09D07C-7C7A-D3DD-5D5F-90319EC57D5D}"/>
          </ac:spMkLst>
        </pc:spChg>
        <pc:spChg chg="mod">
          <ac:chgData name="Kostas Leptokaropoulos" userId="1711f4c7-cc35-4eab-bce0-093cd0a99d7f" providerId="ADAL" clId="{EFFDD8F7-E704-4660-B8F8-0E05316ACF2A}" dt="2023-10-16T08:57:57.112" v="510" actId="21"/>
          <ac:spMkLst>
            <pc:docMk/>
            <pc:sldMk cId="3622537325" sldId="2145706823"/>
            <ac:spMk id="4" creationId="{24B6B36D-B343-7E26-A732-D2D21306F467}"/>
          </ac:spMkLst>
        </pc:spChg>
        <pc:spChg chg="mod">
          <ac:chgData name="Kostas Leptokaropoulos" userId="1711f4c7-cc35-4eab-bce0-093cd0a99d7f" providerId="ADAL" clId="{EFFDD8F7-E704-4660-B8F8-0E05316ACF2A}" dt="2023-10-16T08:58:16.876" v="547" actId="1037"/>
          <ac:spMkLst>
            <pc:docMk/>
            <pc:sldMk cId="3622537325" sldId="2145706823"/>
            <ac:spMk id="7" creationId="{F04CCF2B-F75D-5BB8-300E-8C0301AE9B50}"/>
          </ac:spMkLst>
        </pc:spChg>
        <pc:spChg chg="mod">
          <ac:chgData name="Kostas Leptokaropoulos" userId="1711f4c7-cc35-4eab-bce0-093cd0a99d7f" providerId="ADAL" clId="{EFFDD8F7-E704-4660-B8F8-0E05316ACF2A}" dt="2023-10-16T08:58:16.876" v="547" actId="1037"/>
          <ac:spMkLst>
            <pc:docMk/>
            <pc:sldMk cId="3622537325" sldId="2145706823"/>
            <ac:spMk id="8" creationId="{7EE140EE-15F7-97B1-6D43-7E2006EB628B}"/>
          </ac:spMkLst>
        </pc:spChg>
        <pc:spChg chg="mod">
          <ac:chgData name="Kostas Leptokaropoulos" userId="1711f4c7-cc35-4eab-bce0-093cd0a99d7f" providerId="ADAL" clId="{EFFDD8F7-E704-4660-B8F8-0E05316ACF2A}" dt="2023-10-16T08:58:07.357" v="513" actId="14100"/>
          <ac:spMkLst>
            <pc:docMk/>
            <pc:sldMk cId="3622537325" sldId="2145706823"/>
            <ac:spMk id="10" creationId="{7266F251-6978-C192-CF21-B4DB6468B26E}"/>
          </ac:spMkLst>
        </pc:spChg>
        <pc:spChg chg="mod">
          <ac:chgData name="Kostas Leptokaropoulos" userId="1711f4c7-cc35-4eab-bce0-093cd0a99d7f" providerId="ADAL" clId="{EFFDD8F7-E704-4660-B8F8-0E05316ACF2A}" dt="2023-10-16T08:58:23.660" v="549" actId="1076"/>
          <ac:spMkLst>
            <pc:docMk/>
            <pc:sldMk cId="3622537325" sldId="2145706823"/>
            <ac:spMk id="11" creationId="{04FA2A7A-BB02-ACF4-6828-10CBB44B6966}"/>
          </ac:spMkLst>
        </pc:spChg>
        <pc:picChg chg="mod">
          <ac:chgData name="Kostas Leptokaropoulos" userId="1711f4c7-cc35-4eab-bce0-093cd0a99d7f" providerId="ADAL" clId="{EFFDD8F7-E704-4660-B8F8-0E05316ACF2A}" dt="2023-10-16T08:58:34.842" v="584" actId="14100"/>
          <ac:picMkLst>
            <pc:docMk/>
            <pc:sldMk cId="3622537325" sldId="2145706823"/>
            <ac:picMk id="5" creationId="{57630496-F331-8D53-4A14-622D1D5EB99D}"/>
          </ac:picMkLst>
        </pc:picChg>
        <pc:picChg chg="mod">
          <ac:chgData name="Kostas Leptokaropoulos" userId="1711f4c7-cc35-4eab-bce0-093cd0a99d7f" providerId="ADAL" clId="{EFFDD8F7-E704-4660-B8F8-0E05316ACF2A}" dt="2023-10-16T08:58:16.876" v="547" actId="1037"/>
          <ac:picMkLst>
            <pc:docMk/>
            <pc:sldMk cId="3622537325" sldId="2145706823"/>
            <ac:picMk id="9" creationId="{AF05542F-5F29-AD7F-A453-5B16CB155C06}"/>
          </ac:picMkLst>
        </pc:picChg>
      </pc:sldChg>
      <pc:sldChg chg="addSp delSp modSp mod ord modNotesTx">
        <pc:chgData name="Kostas Leptokaropoulos" userId="1711f4c7-cc35-4eab-bce0-093cd0a99d7f" providerId="ADAL" clId="{EFFDD8F7-E704-4660-B8F8-0E05316ACF2A}" dt="2023-10-30T10:02:10.249" v="4203" actId="20577"/>
        <pc:sldMkLst>
          <pc:docMk/>
          <pc:sldMk cId="2205058326" sldId="2145706824"/>
        </pc:sldMkLst>
        <pc:spChg chg="add mod">
          <ac:chgData name="Kostas Leptokaropoulos" userId="1711f4c7-cc35-4eab-bce0-093cd0a99d7f" providerId="ADAL" clId="{EFFDD8F7-E704-4660-B8F8-0E05316ACF2A}" dt="2023-10-16T09:00:38.806" v="674"/>
          <ac:spMkLst>
            <pc:docMk/>
            <pc:sldMk cId="2205058326" sldId="2145706824"/>
            <ac:spMk id="2" creationId="{928881FA-1E38-90D5-0FB9-B2F53D69BB8E}"/>
          </ac:spMkLst>
        </pc:spChg>
        <pc:spChg chg="add mod">
          <ac:chgData name="Kostas Leptokaropoulos" userId="1711f4c7-cc35-4eab-bce0-093cd0a99d7f" providerId="ADAL" clId="{EFFDD8F7-E704-4660-B8F8-0E05316ACF2A}" dt="2023-10-16T09:00:38.806" v="674"/>
          <ac:spMkLst>
            <pc:docMk/>
            <pc:sldMk cId="2205058326" sldId="2145706824"/>
            <ac:spMk id="3" creationId="{6057D563-D80E-34C7-F385-635AAA87FA03}"/>
          </ac:spMkLst>
        </pc:spChg>
        <pc:spChg chg="add mod">
          <ac:chgData name="Kostas Leptokaropoulos" userId="1711f4c7-cc35-4eab-bce0-093cd0a99d7f" providerId="ADAL" clId="{EFFDD8F7-E704-4660-B8F8-0E05316ACF2A}" dt="2023-10-30T10:01:17.504" v="4032" actId="1035"/>
          <ac:spMkLst>
            <pc:docMk/>
            <pc:sldMk cId="2205058326" sldId="2145706824"/>
            <ac:spMk id="5" creationId="{8D8D617A-B711-8E45-9C9E-51AD8026D472}"/>
          </ac:spMkLst>
        </pc:spChg>
        <pc:spChg chg="add del mod">
          <ac:chgData name="Kostas Leptokaropoulos" userId="1711f4c7-cc35-4eab-bce0-093cd0a99d7f" providerId="ADAL" clId="{EFFDD8F7-E704-4660-B8F8-0E05316ACF2A}" dt="2023-10-16T09:02:42.977" v="762" actId="478"/>
          <ac:spMkLst>
            <pc:docMk/>
            <pc:sldMk cId="2205058326" sldId="2145706824"/>
            <ac:spMk id="6" creationId="{E24593C2-6554-B981-B2EF-556BA90C7EF1}"/>
          </ac:spMkLst>
        </pc:spChg>
        <pc:spChg chg="mod">
          <ac:chgData name="Kostas Leptokaropoulos" userId="1711f4c7-cc35-4eab-bce0-093cd0a99d7f" providerId="ADAL" clId="{EFFDD8F7-E704-4660-B8F8-0E05316ACF2A}" dt="2023-10-16T08:59:42.311" v="586" actId="1076"/>
          <ac:spMkLst>
            <pc:docMk/>
            <pc:sldMk cId="2205058326" sldId="2145706824"/>
            <ac:spMk id="11" creationId="{C68E36A9-1DBD-A38D-91BB-8A9177E2B4CF}"/>
          </ac:spMkLst>
        </pc:spChg>
        <pc:spChg chg="del mod">
          <ac:chgData name="Kostas Leptokaropoulos" userId="1711f4c7-cc35-4eab-bce0-093cd0a99d7f" providerId="ADAL" clId="{EFFDD8F7-E704-4660-B8F8-0E05316ACF2A}" dt="2023-10-16T09:02:40.654" v="761" actId="478"/>
          <ac:spMkLst>
            <pc:docMk/>
            <pc:sldMk cId="2205058326" sldId="2145706824"/>
            <ac:spMk id="12" creationId="{3C5D6EFE-3FC3-E8BC-4F24-E203A43EF178}"/>
          </ac:spMkLst>
        </pc:spChg>
        <pc:spChg chg="del mod">
          <ac:chgData name="Kostas Leptokaropoulos" userId="1711f4c7-cc35-4eab-bce0-093cd0a99d7f" providerId="ADAL" clId="{EFFDD8F7-E704-4660-B8F8-0E05316ACF2A}" dt="2023-10-16T09:00:41.872" v="675" actId="478"/>
          <ac:spMkLst>
            <pc:docMk/>
            <pc:sldMk cId="2205058326" sldId="2145706824"/>
            <ac:spMk id="14" creationId="{ECA85A00-AD37-03C4-5E99-ED852BFEEDB3}"/>
          </ac:spMkLst>
        </pc:spChg>
        <pc:spChg chg="del mod">
          <ac:chgData name="Kostas Leptokaropoulos" userId="1711f4c7-cc35-4eab-bce0-093cd0a99d7f" providerId="ADAL" clId="{EFFDD8F7-E704-4660-B8F8-0E05316ACF2A}" dt="2023-10-16T09:00:41.872" v="675" actId="478"/>
          <ac:spMkLst>
            <pc:docMk/>
            <pc:sldMk cId="2205058326" sldId="2145706824"/>
            <ac:spMk id="15" creationId="{A4D4FE27-6EF7-FD1B-A994-A5A063ACE420}"/>
          </ac:spMkLst>
        </pc:spChg>
        <pc:spChg chg="mod">
          <ac:chgData name="Kostas Leptokaropoulos" userId="1711f4c7-cc35-4eab-bce0-093cd0a99d7f" providerId="ADAL" clId="{EFFDD8F7-E704-4660-B8F8-0E05316ACF2A}" dt="2023-10-16T09:02:35.781" v="760" actId="1076"/>
          <ac:spMkLst>
            <pc:docMk/>
            <pc:sldMk cId="2205058326" sldId="2145706824"/>
            <ac:spMk id="17" creationId="{ED7D8695-C5DD-ED3C-C65D-49782FE833E7}"/>
          </ac:spMkLst>
        </pc:spChg>
        <pc:picChg chg="add mod">
          <ac:chgData name="Kostas Leptokaropoulos" userId="1711f4c7-cc35-4eab-bce0-093cd0a99d7f" providerId="ADAL" clId="{EFFDD8F7-E704-4660-B8F8-0E05316ACF2A}" dt="2023-10-16T09:00:38.806" v="674"/>
          <ac:picMkLst>
            <pc:docMk/>
            <pc:sldMk cId="2205058326" sldId="2145706824"/>
            <ac:picMk id="4" creationId="{DF523652-316A-3ACB-F321-BC890908C257}"/>
          </ac:picMkLst>
        </pc:picChg>
        <pc:picChg chg="mod">
          <ac:chgData name="Kostas Leptokaropoulos" userId="1711f4c7-cc35-4eab-bce0-093cd0a99d7f" providerId="ADAL" clId="{EFFDD8F7-E704-4660-B8F8-0E05316ACF2A}" dt="2023-10-16T09:02:52.152" v="769" actId="14100"/>
          <ac:picMkLst>
            <pc:docMk/>
            <pc:sldMk cId="2205058326" sldId="2145706824"/>
            <ac:picMk id="13" creationId="{E2A34B07-1C14-1FFB-A763-CE6A50684E70}"/>
          </ac:picMkLst>
        </pc:picChg>
        <pc:picChg chg="del mod">
          <ac:chgData name="Kostas Leptokaropoulos" userId="1711f4c7-cc35-4eab-bce0-093cd0a99d7f" providerId="ADAL" clId="{EFFDD8F7-E704-4660-B8F8-0E05316ACF2A}" dt="2023-10-16T09:00:41.872" v="675" actId="478"/>
          <ac:picMkLst>
            <pc:docMk/>
            <pc:sldMk cId="2205058326" sldId="2145706824"/>
            <ac:picMk id="16" creationId="{6AA54B20-9EC1-C5F5-598F-E1BF6B6E0740}"/>
          </ac:picMkLst>
        </pc:picChg>
      </pc:sldChg>
      <pc:sldChg chg="del">
        <pc:chgData name="Kostas Leptokaropoulos" userId="1711f4c7-cc35-4eab-bce0-093cd0a99d7f" providerId="ADAL" clId="{EFFDD8F7-E704-4660-B8F8-0E05316ACF2A}" dt="2023-10-13T12:35:49.211" v="43" actId="47"/>
        <pc:sldMkLst>
          <pc:docMk/>
          <pc:sldMk cId="3579190305" sldId="2145706825"/>
        </pc:sldMkLst>
      </pc:sldChg>
      <pc:sldChg chg="del">
        <pc:chgData name="Kostas Leptokaropoulos" userId="1711f4c7-cc35-4eab-bce0-093cd0a99d7f" providerId="ADAL" clId="{EFFDD8F7-E704-4660-B8F8-0E05316ACF2A}" dt="2023-10-13T12:35:49.211" v="43" actId="47"/>
        <pc:sldMkLst>
          <pc:docMk/>
          <pc:sldMk cId="1391028858" sldId="2145706826"/>
        </pc:sldMkLst>
      </pc:sldChg>
      <pc:sldChg chg="del">
        <pc:chgData name="Kostas Leptokaropoulos" userId="1711f4c7-cc35-4eab-bce0-093cd0a99d7f" providerId="ADAL" clId="{EFFDD8F7-E704-4660-B8F8-0E05316ACF2A}" dt="2023-10-13T12:35:49.211" v="43" actId="47"/>
        <pc:sldMkLst>
          <pc:docMk/>
          <pc:sldMk cId="491083610" sldId="2145706827"/>
        </pc:sldMkLst>
      </pc:sldChg>
      <pc:sldChg chg="del">
        <pc:chgData name="Kostas Leptokaropoulos" userId="1711f4c7-cc35-4eab-bce0-093cd0a99d7f" providerId="ADAL" clId="{EFFDD8F7-E704-4660-B8F8-0E05316ACF2A}" dt="2023-10-13T12:35:49.211" v="43" actId="47"/>
        <pc:sldMkLst>
          <pc:docMk/>
          <pc:sldMk cId="4163617069" sldId="2145706828"/>
        </pc:sldMkLst>
      </pc:sldChg>
      <pc:sldChg chg="add ord modNotesTx">
        <pc:chgData name="Kostas Leptokaropoulos" userId="1711f4c7-cc35-4eab-bce0-093cd0a99d7f" providerId="ADAL" clId="{EFFDD8F7-E704-4660-B8F8-0E05316ACF2A}" dt="2023-10-18T12:18:01.813" v="3410" actId="20577"/>
        <pc:sldMkLst>
          <pc:docMk/>
          <pc:sldMk cId="2050923005" sldId="2145706829"/>
        </pc:sldMkLst>
      </pc:sldChg>
      <pc:sldChg chg="delSp modSp del mod ord modAnim">
        <pc:chgData name="Kostas Leptokaropoulos" userId="1711f4c7-cc35-4eab-bce0-093cd0a99d7f" providerId="ADAL" clId="{EFFDD8F7-E704-4660-B8F8-0E05316ACF2A}" dt="2023-10-16T09:09:12.099" v="924" actId="47"/>
        <pc:sldMkLst>
          <pc:docMk/>
          <pc:sldMk cId="948268422" sldId="2145706830"/>
        </pc:sldMkLst>
        <pc:spChg chg="del mod">
          <ac:chgData name="Kostas Leptokaropoulos" userId="1711f4c7-cc35-4eab-bce0-093cd0a99d7f" providerId="ADAL" clId="{EFFDD8F7-E704-4660-B8F8-0E05316ACF2A}" dt="2023-10-16T09:08:12.748" v="858" actId="21"/>
          <ac:spMkLst>
            <pc:docMk/>
            <pc:sldMk cId="948268422" sldId="2145706830"/>
            <ac:spMk id="17" creationId="{634471EC-85AD-C95F-DB2E-4FF8BC963E5C}"/>
          </ac:spMkLst>
        </pc:spChg>
        <pc:spChg chg="del mod">
          <ac:chgData name="Kostas Leptokaropoulos" userId="1711f4c7-cc35-4eab-bce0-093cd0a99d7f" providerId="ADAL" clId="{EFFDD8F7-E704-4660-B8F8-0E05316ACF2A}" dt="2023-10-16T09:08:12.748" v="858" actId="21"/>
          <ac:spMkLst>
            <pc:docMk/>
            <pc:sldMk cId="948268422" sldId="2145706830"/>
            <ac:spMk id="18" creationId="{40ED8DD0-F840-4C8D-B706-CA4F3E878B68}"/>
          </ac:spMkLst>
        </pc:spChg>
        <pc:spChg chg="del">
          <ac:chgData name="Kostas Leptokaropoulos" userId="1711f4c7-cc35-4eab-bce0-093cd0a99d7f" providerId="ADAL" clId="{EFFDD8F7-E704-4660-B8F8-0E05316ACF2A}" dt="2023-10-16T09:07:57.455" v="856" actId="478"/>
          <ac:spMkLst>
            <pc:docMk/>
            <pc:sldMk cId="948268422" sldId="2145706830"/>
            <ac:spMk id="1029" creationId="{AEB9BBE3-F7F3-4C38-4D90-7C8EE4FF7AD2}"/>
          </ac:spMkLst>
        </pc:spChg>
        <pc:spChg chg="del">
          <ac:chgData name="Kostas Leptokaropoulos" userId="1711f4c7-cc35-4eab-bce0-093cd0a99d7f" providerId="ADAL" clId="{EFFDD8F7-E704-4660-B8F8-0E05316ACF2A}" dt="2023-10-16T09:07:57.455" v="856" actId="478"/>
          <ac:spMkLst>
            <pc:docMk/>
            <pc:sldMk cId="948268422" sldId="2145706830"/>
            <ac:spMk id="1034" creationId="{B568CAE3-36A4-3C46-BC7D-684AEBAB82B7}"/>
          </ac:spMkLst>
        </pc:spChg>
        <pc:spChg chg="del">
          <ac:chgData name="Kostas Leptokaropoulos" userId="1711f4c7-cc35-4eab-bce0-093cd0a99d7f" providerId="ADAL" clId="{EFFDD8F7-E704-4660-B8F8-0E05316ACF2A}" dt="2023-10-16T09:07:57.455" v="856" actId="478"/>
          <ac:spMkLst>
            <pc:docMk/>
            <pc:sldMk cId="948268422" sldId="2145706830"/>
            <ac:spMk id="1035" creationId="{623582EF-90D7-DE97-51C7-A9583A941603}"/>
          </ac:spMkLst>
        </pc:spChg>
        <pc:spChg chg="del">
          <ac:chgData name="Kostas Leptokaropoulos" userId="1711f4c7-cc35-4eab-bce0-093cd0a99d7f" providerId="ADAL" clId="{EFFDD8F7-E704-4660-B8F8-0E05316ACF2A}" dt="2023-10-16T09:07:57.455" v="856" actId="478"/>
          <ac:spMkLst>
            <pc:docMk/>
            <pc:sldMk cId="948268422" sldId="2145706830"/>
            <ac:spMk id="1037" creationId="{D5B63596-BF2D-11FE-500B-1FEED6D5B2D0}"/>
          </ac:spMkLst>
        </pc:spChg>
        <pc:spChg chg="mod">
          <ac:chgData name="Kostas Leptokaropoulos" userId="1711f4c7-cc35-4eab-bce0-093cd0a99d7f" providerId="ADAL" clId="{EFFDD8F7-E704-4660-B8F8-0E05316ACF2A}" dt="2023-10-16T09:07:37.156" v="843" actId="14100"/>
          <ac:spMkLst>
            <pc:docMk/>
            <pc:sldMk cId="948268422" sldId="2145706830"/>
            <ac:spMk id="1041" creationId="{12070768-0175-B3F3-91D7-8B0BE1EFF823}"/>
          </ac:spMkLst>
        </pc:spChg>
        <pc:grpChg chg="mod">
          <ac:chgData name="Kostas Leptokaropoulos" userId="1711f4c7-cc35-4eab-bce0-093cd0a99d7f" providerId="ADAL" clId="{EFFDD8F7-E704-4660-B8F8-0E05316ACF2A}" dt="2023-10-16T09:07:37.156" v="843" actId="14100"/>
          <ac:grpSpMkLst>
            <pc:docMk/>
            <pc:sldMk cId="948268422" sldId="2145706830"/>
            <ac:grpSpMk id="1042" creationId="{0894D436-46FD-9453-2631-12F11616F46A}"/>
          </ac:grpSpMkLst>
        </pc:grpChg>
        <pc:grpChg chg="del mod">
          <ac:chgData name="Kostas Leptokaropoulos" userId="1711f4c7-cc35-4eab-bce0-093cd0a99d7f" providerId="ADAL" clId="{EFFDD8F7-E704-4660-B8F8-0E05316ACF2A}" dt="2023-10-16T09:08:12.748" v="858" actId="21"/>
          <ac:grpSpMkLst>
            <pc:docMk/>
            <pc:sldMk cId="948268422" sldId="2145706830"/>
            <ac:grpSpMk id="1043" creationId="{7B05953E-E376-DAF4-3B7F-EC4515A5FE4D}"/>
          </ac:grpSpMkLst>
        </pc:grpChg>
        <pc:picChg chg="mod">
          <ac:chgData name="Kostas Leptokaropoulos" userId="1711f4c7-cc35-4eab-bce0-093cd0a99d7f" providerId="ADAL" clId="{EFFDD8F7-E704-4660-B8F8-0E05316ACF2A}" dt="2023-10-16T09:07:37.156" v="843" actId="14100"/>
          <ac:picMkLst>
            <pc:docMk/>
            <pc:sldMk cId="948268422" sldId="2145706830"/>
            <ac:picMk id="1038" creationId="{FC874D4C-BF11-D7BF-DFE7-F5E7B55162E3}"/>
          </ac:picMkLst>
        </pc:picChg>
        <pc:picChg chg="mod">
          <ac:chgData name="Kostas Leptokaropoulos" userId="1711f4c7-cc35-4eab-bce0-093cd0a99d7f" providerId="ADAL" clId="{EFFDD8F7-E704-4660-B8F8-0E05316ACF2A}" dt="2023-10-16T09:07:37.156" v="843" actId="14100"/>
          <ac:picMkLst>
            <pc:docMk/>
            <pc:sldMk cId="948268422" sldId="2145706830"/>
            <ac:picMk id="1039" creationId="{D5909E57-DCFB-C5D5-60B2-811F0513E22D}"/>
          </ac:picMkLst>
        </pc:picChg>
        <pc:picChg chg="del mod">
          <ac:chgData name="Kostas Leptokaropoulos" userId="1711f4c7-cc35-4eab-bce0-093cd0a99d7f" providerId="ADAL" clId="{EFFDD8F7-E704-4660-B8F8-0E05316ACF2A}" dt="2023-10-16T09:08:12.748" v="858" actId="21"/>
          <ac:picMkLst>
            <pc:docMk/>
            <pc:sldMk cId="948268422" sldId="2145706830"/>
            <ac:picMk id="1045" creationId="{39C01954-A397-2EFF-451C-1CBA760B7E75}"/>
          </ac:picMkLst>
        </pc:picChg>
        <pc:cxnChg chg="del mod">
          <ac:chgData name="Kostas Leptokaropoulos" userId="1711f4c7-cc35-4eab-bce0-093cd0a99d7f" providerId="ADAL" clId="{EFFDD8F7-E704-4660-B8F8-0E05316ACF2A}" dt="2023-10-16T09:07:57.455" v="856" actId="478"/>
          <ac:cxnSpMkLst>
            <pc:docMk/>
            <pc:sldMk cId="948268422" sldId="2145706830"/>
            <ac:cxnSpMk id="1033" creationId="{AA666C61-8F41-586C-8B6A-C7ADC583B250}"/>
          </ac:cxnSpMkLst>
        </pc:cxnChg>
        <pc:cxnChg chg="del mod">
          <ac:chgData name="Kostas Leptokaropoulos" userId="1711f4c7-cc35-4eab-bce0-093cd0a99d7f" providerId="ADAL" clId="{EFFDD8F7-E704-4660-B8F8-0E05316ACF2A}" dt="2023-10-16T09:07:57.455" v="856" actId="478"/>
          <ac:cxnSpMkLst>
            <pc:docMk/>
            <pc:sldMk cId="948268422" sldId="2145706830"/>
            <ac:cxnSpMk id="1036" creationId="{09807984-2135-05DB-28B1-EAFDB609FB12}"/>
          </ac:cxnSpMkLst>
        </pc:cxnChg>
      </pc:sldChg>
      <pc:sldChg chg="del">
        <pc:chgData name="Kostas Leptokaropoulos" userId="1711f4c7-cc35-4eab-bce0-093cd0a99d7f" providerId="ADAL" clId="{EFFDD8F7-E704-4660-B8F8-0E05316ACF2A}" dt="2023-10-13T12:35:49.211" v="43" actId="47"/>
        <pc:sldMkLst>
          <pc:docMk/>
          <pc:sldMk cId="2775638000" sldId="2145706831"/>
        </pc:sldMkLst>
      </pc:sldChg>
      <pc:sldChg chg="del">
        <pc:chgData name="Kostas Leptokaropoulos" userId="1711f4c7-cc35-4eab-bce0-093cd0a99d7f" providerId="ADAL" clId="{EFFDD8F7-E704-4660-B8F8-0E05316ACF2A}" dt="2023-10-13T12:35:49.211" v="43" actId="47"/>
        <pc:sldMkLst>
          <pc:docMk/>
          <pc:sldMk cId="211013096" sldId="2145706832"/>
        </pc:sldMkLst>
      </pc:sldChg>
      <pc:sldChg chg="del">
        <pc:chgData name="Kostas Leptokaropoulos" userId="1711f4c7-cc35-4eab-bce0-093cd0a99d7f" providerId="ADAL" clId="{EFFDD8F7-E704-4660-B8F8-0E05316ACF2A}" dt="2023-10-13T12:35:49.211" v="43" actId="47"/>
        <pc:sldMkLst>
          <pc:docMk/>
          <pc:sldMk cId="1127193096" sldId="2145706833"/>
        </pc:sldMkLst>
      </pc:sldChg>
      <pc:sldChg chg="add ord">
        <pc:chgData name="Kostas Leptokaropoulos" userId="1711f4c7-cc35-4eab-bce0-093cd0a99d7f" providerId="ADAL" clId="{EFFDD8F7-E704-4660-B8F8-0E05316ACF2A}" dt="2023-10-16T12:43:42.415" v="2640"/>
        <pc:sldMkLst>
          <pc:docMk/>
          <pc:sldMk cId="1991210671" sldId="2145706833"/>
        </pc:sldMkLst>
      </pc:sldChg>
      <pc:sldChg chg="del">
        <pc:chgData name="Kostas Leptokaropoulos" userId="1711f4c7-cc35-4eab-bce0-093cd0a99d7f" providerId="ADAL" clId="{EFFDD8F7-E704-4660-B8F8-0E05316ACF2A}" dt="2023-10-13T12:35:49.211" v="43" actId="47"/>
        <pc:sldMkLst>
          <pc:docMk/>
          <pc:sldMk cId="3277155940" sldId="2145706834"/>
        </pc:sldMkLst>
      </pc:sldChg>
      <pc:sldChg chg="del">
        <pc:chgData name="Kostas Leptokaropoulos" userId="1711f4c7-cc35-4eab-bce0-093cd0a99d7f" providerId="ADAL" clId="{EFFDD8F7-E704-4660-B8F8-0E05316ACF2A}" dt="2023-10-13T12:35:49.211" v="43" actId="47"/>
        <pc:sldMkLst>
          <pc:docMk/>
          <pc:sldMk cId="3782302494" sldId="2145706835"/>
        </pc:sldMkLst>
      </pc:sldChg>
      <pc:sldChg chg="del">
        <pc:chgData name="Kostas Leptokaropoulos" userId="1711f4c7-cc35-4eab-bce0-093cd0a99d7f" providerId="ADAL" clId="{EFFDD8F7-E704-4660-B8F8-0E05316ACF2A}" dt="2023-10-13T12:35:49.211" v="43" actId="47"/>
        <pc:sldMkLst>
          <pc:docMk/>
          <pc:sldMk cId="2255987670" sldId="2145706836"/>
        </pc:sldMkLst>
      </pc:sldChg>
      <pc:sldChg chg="del">
        <pc:chgData name="Kostas Leptokaropoulos" userId="1711f4c7-cc35-4eab-bce0-093cd0a99d7f" providerId="ADAL" clId="{EFFDD8F7-E704-4660-B8F8-0E05316ACF2A}" dt="2023-10-13T12:35:49.211" v="43" actId="47"/>
        <pc:sldMkLst>
          <pc:docMk/>
          <pc:sldMk cId="772950935" sldId="2145706837"/>
        </pc:sldMkLst>
      </pc:sldChg>
      <pc:sldChg chg="del">
        <pc:chgData name="Kostas Leptokaropoulos" userId="1711f4c7-cc35-4eab-bce0-093cd0a99d7f" providerId="ADAL" clId="{EFFDD8F7-E704-4660-B8F8-0E05316ACF2A}" dt="2023-10-13T12:35:49.211" v="43" actId="47"/>
        <pc:sldMkLst>
          <pc:docMk/>
          <pc:sldMk cId="17457037" sldId="2145706838"/>
        </pc:sldMkLst>
      </pc:sldChg>
      <pc:sldChg chg="del">
        <pc:chgData name="Kostas Leptokaropoulos" userId="1711f4c7-cc35-4eab-bce0-093cd0a99d7f" providerId="ADAL" clId="{EFFDD8F7-E704-4660-B8F8-0E05316ACF2A}" dt="2023-10-13T12:35:49.211" v="43" actId="47"/>
        <pc:sldMkLst>
          <pc:docMk/>
          <pc:sldMk cId="2025828407" sldId="2145706839"/>
        </pc:sldMkLst>
      </pc:sldChg>
      <pc:sldChg chg="del">
        <pc:chgData name="Kostas Leptokaropoulos" userId="1711f4c7-cc35-4eab-bce0-093cd0a99d7f" providerId="ADAL" clId="{EFFDD8F7-E704-4660-B8F8-0E05316ACF2A}" dt="2023-10-13T12:35:49.211" v="43" actId="47"/>
        <pc:sldMkLst>
          <pc:docMk/>
          <pc:sldMk cId="750357195" sldId="2145706840"/>
        </pc:sldMkLst>
      </pc:sldChg>
      <pc:sldChg chg="del">
        <pc:chgData name="Kostas Leptokaropoulos" userId="1711f4c7-cc35-4eab-bce0-093cd0a99d7f" providerId="ADAL" clId="{EFFDD8F7-E704-4660-B8F8-0E05316ACF2A}" dt="2023-10-13T12:35:49.211" v="43" actId="47"/>
        <pc:sldMkLst>
          <pc:docMk/>
          <pc:sldMk cId="423035775" sldId="2145706841"/>
        </pc:sldMkLst>
      </pc:sldChg>
      <pc:sldChg chg="del">
        <pc:chgData name="Kostas Leptokaropoulos" userId="1711f4c7-cc35-4eab-bce0-093cd0a99d7f" providerId="ADAL" clId="{EFFDD8F7-E704-4660-B8F8-0E05316ACF2A}" dt="2023-10-13T12:35:49.211" v="43" actId="47"/>
        <pc:sldMkLst>
          <pc:docMk/>
          <pc:sldMk cId="2187278714" sldId="2145706842"/>
        </pc:sldMkLst>
      </pc:sldChg>
      <pc:sldChg chg="del">
        <pc:chgData name="Kostas Leptokaropoulos" userId="1711f4c7-cc35-4eab-bce0-093cd0a99d7f" providerId="ADAL" clId="{EFFDD8F7-E704-4660-B8F8-0E05316ACF2A}" dt="2023-10-13T12:35:49.211" v="43" actId="47"/>
        <pc:sldMkLst>
          <pc:docMk/>
          <pc:sldMk cId="2634498496" sldId="2145706843"/>
        </pc:sldMkLst>
      </pc:sldChg>
      <pc:sldChg chg="del">
        <pc:chgData name="Kostas Leptokaropoulos" userId="1711f4c7-cc35-4eab-bce0-093cd0a99d7f" providerId="ADAL" clId="{EFFDD8F7-E704-4660-B8F8-0E05316ACF2A}" dt="2023-10-13T12:35:49.211" v="43" actId="47"/>
        <pc:sldMkLst>
          <pc:docMk/>
          <pc:sldMk cId="1856109604" sldId="2145706844"/>
        </pc:sldMkLst>
      </pc:sldChg>
      <pc:sldChg chg="del">
        <pc:chgData name="Kostas Leptokaropoulos" userId="1711f4c7-cc35-4eab-bce0-093cd0a99d7f" providerId="ADAL" clId="{EFFDD8F7-E704-4660-B8F8-0E05316ACF2A}" dt="2023-10-13T12:35:49.211" v="43" actId="47"/>
        <pc:sldMkLst>
          <pc:docMk/>
          <pc:sldMk cId="3056400824" sldId="2145706845"/>
        </pc:sldMkLst>
      </pc:sldChg>
      <pc:sldChg chg="del">
        <pc:chgData name="Kostas Leptokaropoulos" userId="1711f4c7-cc35-4eab-bce0-093cd0a99d7f" providerId="ADAL" clId="{EFFDD8F7-E704-4660-B8F8-0E05316ACF2A}" dt="2023-10-13T12:35:49.211" v="43" actId="47"/>
        <pc:sldMkLst>
          <pc:docMk/>
          <pc:sldMk cId="4168475515" sldId="2145706846"/>
        </pc:sldMkLst>
      </pc:sldChg>
      <pc:sldChg chg="modSp new del mod">
        <pc:chgData name="Kostas Leptokaropoulos" userId="1711f4c7-cc35-4eab-bce0-093cd0a99d7f" providerId="ADAL" clId="{EFFDD8F7-E704-4660-B8F8-0E05316ACF2A}" dt="2023-10-16T09:19:17.343" v="1141" actId="47"/>
        <pc:sldMkLst>
          <pc:docMk/>
          <pc:sldMk cId="4111352173" sldId="2145706847"/>
        </pc:sldMkLst>
        <pc:spChg chg="mod">
          <ac:chgData name="Kostas Leptokaropoulos" userId="1711f4c7-cc35-4eab-bce0-093cd0a99d7f" providerId="ADAL" clId="{EFFDD8F7-E704-4660-B8F8-0E05316ACF2A}" dt="2023-10-13T13:55:01.353" v="401" actId="20577"/>
          <ac:spMkLst>
            <pc:docMk/>
            <pc:sldMk cId="4111352173" sldId="2145706847"/>
            <ac:spMk id="2" creationId="{66F996E5-2269-F2D4-AF3D-C63F1C2AD576}"/>
          </ac:spMkLst>
        </pc:spChg>
      </pc:sldChg>
      <pc:sldChg chg="modSp new mod">
        <pc:chgData name="Kostas Leptokaropoulos" userId="1711f4c7-cc35-4eab-bce0-093cd0a99d7f" providerId="ADAL" clId="{EFFDD8F7-E704-4660-B8F8-0E05316ACF2A}" dt="2023-10-16T09:19:21.567" v="1152" actId="20577"/>
        <pc:sldMkLst>
          <pc:docMk/>
          <pc:sldMk cId="1947805602" sldId="2145706848"/>
        </pc:sldMkLst>
        <pc:spChg chg="mod">
          <ac:chgData name="Kostas Leptokaropoulos" userId="1711f4c7-cc35-4eab-bce0-093cd0a99d7f" providerId="ADAL" clId="{EFFDD8F7-E704-4660-B8F8-0E05316ACF2A}" dt="2023-10-16T09:19:21.567" v="1152" actId="20577"/>
          <ac:spMkLst>
            <pc:docMk/>
            <pc:sldMk cId="1947805602" sldId="2145706848"/>
            <ac:spMk id="2" creationId="{3597177E-37DE-0AD6-B8BB-8BC353CE43EF}"/>
          </ac:spMkLst>
        </pc:spChg>
      </pc:sldChg>
      <pc:sldChg chg="new del">
        <pc:chgData name="Kostas Leptokaropoulos" userId="1711f4c7-cc35-4eab-bce0-093cd0a99d7f" providerId="ADAL" clId="{EFFDD8F7-E704-4660-B8F8-0E05316ACF2A}" dt="2023-10-13T12:35:49.211" v="43" actId="47"/>
        <pc:sldMkLst>
          <pc:docMk/>
          <pc:sldMk cId="1875734530" sldId="2145706849"/>
        </pc:sldMkLst>
      </pc:sldChg>
      <pc:sldChg chg="add ord modNotes modNotesTx">
        <pc:chgData name="Kostas Leptokaropoulos" userId="1711f4c7-cc35-4eab-bce0-093cd0a99d7f" providerId="ADAL" clId="{EFFDD8F7-E704-4660-B8F8-0E05316ACF2A}" dt="2023-10-18T10:52:21.258" v="3292" actId="27636"/>
        <pc:sldMkLst>
          <pc:docMk/>
          <pc:sldMk cId="1306169565" sldId="2145706850"/>
        </pc:sldMkLst>
      </pc:sldChg>
      <pc:sldChg chg="add ord">
        <pc:chgData name="Kostas Leptokaropoulos" userId="1711f4c7-cc35-4eab-bce0-093cd0a99d7f" providerId="ADAL" clId="{EFFDD8F7-E704-4660-B8F8-0E05316ACF2A}" dt="2023-10-16T12:43:32.018" v="2638"/>
        <pc:sldMkLst>
          <pc:docMk/>
          <pc:sldMk cId="3230988950" sldId="2145706851"/>
        </pc:sldMkLst>
      </pc:sldChg>
      <pc:sldChg chg="add del ord">
        <pc:chgData name="Kostas Leptokaropoulos" userId="1711f4c7-cc35-4eab-bce0-093cd0a99d7f" providerId="ADAL" clId="{EFFDD8F7-E704-4660-B8F8-0E05316ACF2A}" dt="2023-10-13T12:37:51.328" v="53" actId="47"/>
        <pc:sldMkLst>
          <pc:docMk/>
          <pc:sldMk cId="3206563199" sldId="2145706852"/>
        </pc:sldMkLst>
      </pc:sldChg>
      <pc:sldChg chg="new del">
        <pc:chgData name="Kostas Leptokaropoulos" userId="1711f4c7-cc35-4eab-bce0-093cd0a99d7f" providerId="ADAL" clId="{EFFDD8F7-E704-4660-B8F8-0E05316ACF2A}" dt="2023-10-16T08:57:19.387" v="508" actId="47"/>
        <pc:sldMkLst>
          <pc:docMk/>
          <pc:sldMk cId="3599036399" sldId="2145706852"/>
        </pc:sldMkLst>
      </pc:sldChg>
      <pc:sldChg chg="addSp delSp modSp new mod modAnim modNotesTx">
        <pc:chgData name="Kostas Leptokaropoulos" userId="1711f4c7-cc35-4eab-bce0-093cd0a99d7f" providerId="ADAL" clId="{EFFDD8F7-E704-4660-B8F8-0E05316ACF2A}" dt="2023-10-16T15:10:17.515" v="3150" actId="20577"/>
        <pc:sldMkLst>
          <pc:docMk/>
          <pc:sldMk cId="1992202774" sldId="2145706853"/>
        </pc:sldMkLst>
        <pc:spChg chg="mod">
          <ac:chgData name="Kostas Leptokaropoulos" userId="1711f4c7-cc35-4eab-bce0-093cd0a99d7f" providerId="ADAL" clId="{EFFDD8F7-E704-4660-B8F8-0E05316ACF2A}" dt="2023-10-13T13:19:24.983" v="293" actId="20577"/>
          <ac:spMkLst>
            <pc:docMk/>
            <pc:sldMk cId="1992202774" sldId="2145706853"/>
            <ac:spMk id="2" creationId="{0F8BFA5D-16B0-7204-9DD3-C3192C0E44DC}"/>
          </ac:spMkLst>
        </pc:spChg>
        <pc:spChg chg="del">
          <ac:chgData name="Kostas Leptokaropoulos" userId="1711f4c7-cc35-4eab-bce0-093cd0a99d7f" providerId="ADAL" clId="{EFFDD8F7-E704-4660-B8F8-0E05316ACF2A}" dt="2023-10-13T13:07:40.614" v="69" actId="478"/>
          <ac:spMkLst>
            <pc:docMk/>
            <pc:sldMk cId="1992202774" sldId="2145706853"/>
            <ac:spMk id="3" creationId="{862B40D9-F94F-E636-1BB3-5E579235EE4B}"/>
          </ac:spMkLst>
        </pc:spChg>
        <pc:spChg chg="add mod">
          <ac:chgData name="Kostas Leptokaropoulos" userId="1711f4c7-cc35-4eab-bce0-093cd0a99d7f" providerId="ADAL" clId="{EFFDD8F7-E704-4660-B8F8-0E05316ACF2A}" dt="2023-10-13T13:15:04.083" v="257" actId="1076"/>
          <ac:spMkLst>
            <pc:docMk/>
            <pc:sldMk cId="1992202774" sldId="2145706853"/>
            <ac:spMk id="7" creationId="{8A85FC4D-9E1B-8E8F-6A48-01CF77DF8E2C}"/>
          </ac:spMkLst>
        </pc:spChg>
        <pc:spChg chg="add mod">
          <ac:chgData name="Kostas Leptokaropoulos" userId="1711f4c7-cc35-4eab-bce0-093cd0a99d7f" providerId="ADAL" clId="{EFFDD8F7-E704-4660-B8F8-0E05316ACF2A}" dt="2023-10-13T13:15:49.051" v="271"/>
          <ac:spMkLst>
            <pc:docMk/>
            <pc:sldMk cId="1992202774" sldId="2145706853"/>
            <ac:spMk id="13" creationId="{5349CF9D-18B8-7617-9FA2-0FE7CECB6E7E}"/>
          </ac:spMkLst>
        </pc:spChg>
        <pc:picChg chg="add mod">
          <ac:chgData name="Kostas Leptokaropoulos" userId="1711f4c7-cc35-4eab-bce0-093cd0a99d7f" providerId="ADAL" clId="{EFFDD8F7-E704-4660-B8F8-0E05316ACF2A}" dt="2023-10-13T13:14:59.396" v="256" actId="1076"/>
          <ac:picMkLst>
            <pc:docMk/>
            <pc:sldMk cId="1992202774" sldId="2145706853"/>
            <ac:picMk id="5" creationId="{A16E1DF6-642D-B808-B6D9-891AAD5AA774}"/>
          </ac:picMkLst>
        </pc:picChg>
        <pc:picChg chg="add del mod modCrop">
          <ac:chgData name="Kostas Leptokaropoulos" userId="1711f4c7-cc35-4eab-bce0-093cd0a99d7f" providerId="ADAL" clId="{EFFDD8F7-E704-4660-B8F8-0E05316ACF2A}" dt="2023-10-13T13:13:50.193" v="234" actId="21"/>
          <ac:picMkLst>
            <pc:docMk/>
            <pc:sldMk cId="1992202774" sldId="2145706853"/>
            <ac:picMk id="9" creationId="{FDC23F66-EFB9-8A8A-CD82-D07E907D0A90}"/>
          </ac:picMkLst>
        </pc:picChg>
        <pc:picChg chg="add del mod modCrop">
          <ac:chgData name="Kostas Leptokaropoulos" userId="1711f4c7-cc35-4eab-bce0-093cd0a99d7f" providerId="ADAL" clId="{EFFDD8F7-E704-4660-B8F8-0E05316ACF2A}" dt="2023-10-13T13:13:50.193" v="234" actId="21"/>
          <ac:picMkLst>
            <pc:docMk/>
            <pc:sldMk cId="1992202774" sldId="2145706853"/>
            <ac:picMk id="10" creationId="{509A048E-DEF2-A2D0-5B14-F0A5F8CEAA43}"/>
          </ac:picMkLst>
        </pc:picChg>
        <pc:picChg chg="add mod">
          <ac:chgData name="Kostas Leptokaropoulos" userId="1711f4c7-cc35-4eab-bce0-093cd0a99d7f" providerId="ADAL" clId="{EFFDD8F7-E704-4660-B8F8-0E05316ACF2A}" dt="2023-10-13T13:15:21.653" v="267" actId="1037"/>
          <ac:picMkLst>
            <pc:docMk/>
            <pc:sldMk cId="1992202774" sldId="2145706853"/>
            <ac:picMk id="11" creationId="{753DD31B-CB9A-5F02-5906-399E7E8F041F}"/>
          </ac:picMkLst>
        </pc:picChg>
        <pc:picChg chg="add mod modCrop">
          <ac:chgData name="Kostas Leptokaropoulos" userId="1711f4c7-cc35-4eab-bce0-093cd0a99d7f" providerId="ADAL" clId="{EFFDD8F7-E704-4660-B8F8-0E05316ACF2A}" dt="2023-10-13T13:21:06.102" v="391" actId="1035"/>
          <ac:picMkLst>
            <pc:docMk/>
            <pc:sldMk cId="1992202774" sldId="2145706853"/>
            <ac:picMk id="15" creationId="{96E06415-8B26-34CC-0DE2-8113BA198356}"/>
          </ac:picMkLst>
        </pc:picChg>
        <pc:picChg chg="add del mod">
          <ac:chgData name="Kostas Leptokaropoulos" userId="1711f4c7-cc35-4eab-bce0-093cd0a99d7f" providerId="ADAL" clId="{EFFDD8F7-E704-4660-B8F8-0E05316ACF2A}" dt="2023-10-13T13:20:47.710" v="361" actId="478"/>
          <ac:picMkLst>
            <pc:docMk/>
            <pc:sldMk cId="1992202774" sldId="2145706853"/>
            <ac:picMk id="1026" creationId="{52B561B5-6C59-D82F-91ED-B654C139437C}"/>
          </ac:picMkLst>
        </pc:picChg>
      </pc:sldChg>
      <pc:sldChg chg="addSp delSp modSp new mod ord modAnim">
        <pc:chgData name="Kostas Leptokaropoulos" userId="1711f4c7-cc35-4eab-bce0-093cd0a99d7f" providerId="ADAL" clId="{EFFDD8F7-E704-4660-B8F8-0E05316ACF2A}" dt="2023-10-16T09:51:48.577" v="1228"/>
        <pc:sldMkLst>
          <pc:docMk/>
          <pc:sldMk cId="995159318" sldId="2145706854"/>
        </pc:sldMkLst>
        <pc:spChg chg="mod">
          <ac:chgData name="Kostas Leptokaropoulos" userId="1711f4c7-cc35-4eab-bce0-093cd0a99d7f" providerId="ADAL" clId="{EFFDD8F7-E704-4660-B8F8-0E05316ACF2A}" dt="2023-10-16T08:56:59.305" v="501" actId="20577"/>
          <ac:spMkLst>
            <pc:docMk/>
            <pc:sldMk cId="995159318" sldId="2145706854"/>
            <ac:spMk id="2" creationId="{92FC0819-1625-DE6B-05DB-4EAFADF0D8DB}"/>
          </ac:spMkLst>
        </pc:spChg>
        <pc:spChg chg="del">
          <ac:chgData name="Kostas Leptokaropoulos" userId="1711f4c7-cc35-4eab-bce0-093cd0a99d7f" providerId="ADAL" clId="{EFFDD8F7-E704-4660-B8F8-0E05316ACF2A}" dt="2023-10-16T08:57:01.903" v="502" actId="478"/>
          <ac:spMkLst>
            <pc:docMk/>
            <pc:sldMk cId="995159318" sldId="2145706854"/>
            <ac:spMk id="3" creationId="{F08CAFBA-57A3-2825-F37A-17A64CADAA30}"/>
          </ac:spMkLst>
        </pc:spChg>
        <pc:spChg chg="add mod">
          <ac:chgData name="Kostas Leptokaropoulos" userId="1711f4c7-cc35-4eab-bce0-093cd0a99d7f" providerId="ADAL" clId="{EFFDD8F7-E704-4660-B8F8-0E05316ACF2A}" dt="2023-10-16T08:57:05.923" v="504" actId="1076"/>
          <ac:spMkLst>
            <pc:docMk/>
            <pc:sldMk cId="995159318" sldId="2145706854"/>
            <ac:spMk id="4" creationId="{BF50AE3E-4C1B-CBCE-EFBD-42AD7F37D5B1}"/>
          </ac:spMkLst>
        </pc:spChg>
        <pc:spChg chg="add mod">
          <ac:chgData name="Kostas Leptokaropoulos" userId="1711f4c7-cc35-4eab-bce0-093cd0a99d7f" providerId="ADAL" clId="{EFFDD8F7-E704-4660-B8F8-0E05316ACF2A}" dt="2023-10-16T08:57:05.923" v="504" actId="1076"/>
          <ac:spMkLst>
            <pc:docMk/>
            <pc:sldMk cId="995159318" sldId="2145706854"/>
            <ac:spMk id="5" creationId="{AD7CF26B-4A69-ED39-93FC-9EF019D9B81C}"/>
          </ac:spMkLst>
        </pc:spChg>
      </pc:sldChg>
      <pc:sldChg chg="addSp delSp modSp new mod ord modAnim modNotesTx">
        <pc:chgData name="Kostas Leptokaropoulos" userId="1711f4c7-cc35-4eab-bce0-093cd0a99d7f" providerId="ADAL" clId="{EFFDD8F7-E704-4660-B8F8-0E05316ACF2A}" dt="2023-10-16T13:38:17.136" v="2843"/>
        <pc:sldMkLst>
          <pc:docMk/>
          <pc:sldMk cId="2857049505" sldId="2145706855"/>
        </pc:sldMkLst>
        <pc:spChg chg="mod">
          <ac:chgData name="Kostas Leptokaropoulos" userId="1711f4c7-cc35-4eab-bce0-093cd0a99d7f" providerId="ADAL" clId="{EFFDD8F7-E704-4660-B8F8-0E05316ACF2A}" dt="2023-10-16T09:01:12.502" v="725"/>
          <ac:spMkLst>
            <pc:docMk/>
            <pc:sldMk cId="2857049505" sldId="2145706855"/>
            <ac:spMk id="2" creationId="{5A85DF78-4AFF-1C6F-655C-81DADA9CC8D3}"/>
          </ac:spMkLst>
        </pc:spChg>
        <pc:spChg chg="del">
          <ac:chgData name="Kostas Leptokaropoulos" userId="1711f4c7-cc35-4eab-bce0-093cd0a99d7f" providerId="ADAL" clId="{EFFDD8F7-E704-4660-B8F8-0E05316ACF2A}" dt="2023-10-16T09:01:25.759" v="728" actId="478"/>
          <ac:spMkLst>
            <pc:docMk/>
            <pc:sldMk cId="2857049505" sldId="2145706855"/>
            <ac:spMk id="3" creationId="{593605D6-984F-AE46-7EB6-E0546CF64E01}"/>
          </ac:spMkLst>
        </pc:spChg>
        <pc:spChg chg="add mod">
          <ac:chgData name="Kostas Leptokaropoulos" userId="1711f4c7-cc35-4eab-bce0-093cd0a99d7f" providerId="ADAL" clId="{EFFDD8F7-E704-4660-B8F8-0E05316ACF2A}" dt="2023-10-16T09:02:03.223" v="749" actId="1037"/>
          <ac:spMkLst>
            <pc:docMk/>
            <pc:sldMk cId="2857049505" sldId="2145706855"/>
            <ac:spMk id="4" creationId="{E3782963-0667-B690-0A6B-1231BC3242DE}"/>
          </ac:spMkLst>
        </pc:spChg>
        <pc:picChg chg="add mod">
          <ac:chgData name="Kostas Leptokaropoulos" userId="1711f4c7-cc35-4eab-bce0-093cd0a99d7f" providerId="ADAL" clId="{EFFDD8F7-E704-4660-B8F8-0E05316ACF2A}" dt="2023-10-16T12:02:57.379" v="2440" actId="1076"/>
          <ac:picMkLst>
            <pc:docMk/>
            <pc:sldMk cId="2857049505" sldId="2145706855"/>
            <ac:picMk id="5" creationId="{0354140A-9AB8-EF7D-3BEC-6345D1570299}"/>
          </ac:picMkLst>
        </pc:picChg>
      </pc:sldChg>
      <pc:sldChg chg="addSp delSp modSp add mod delAnim modAnim modNotesTx">
        <pc:chgData name="Kostas Leptokaropoulos" userId="1711f4c7-cc35-4eab-bce0-093cd0a99d7f" providerId="ADAL" clId="{EFFDD8F7-E704-4660-B8F8-0E05316ACF2A}" dt="2023-10-16T15:18:33.487" v="3214" actId="6549"/>
        <pc:sldMkLst>
          <pc:docMk/>
          <pc:sldMk cId="3858371344" sldId="2145706856"/>
        </pc:sldMkLst>
        <pc:spChg chg="mod">
          <ac:chgData name="Kostas Leptokaropoulos" userId="1711f4c7-cc35-4eab-bce0-093cd0a99d7f" providerId="ADAL" clId="{EFFDD8F7-E704-4660-B8F8-0E05316ACF2A}" dt="2023-10-16T09:08:55.921" v="921" actId="20577"/>
          <ac:spMkLst>
            <pc:docMk/>
            <pc:sldMk cId="3858371344" sldId="2145706856"/>
            <ac:spMk id="2" creationId="{00000000-0000-0000-0000-000000000000}"/>
          </ac:spMkLst>
        </pc:spChg>
        <pc:spChg chg="del">
          <ac:chgData name="Kostas Leptokaropoulos" userId="1711f4c7-cc35-4eab-bce0-093cd0a99d7f" providerId="ADAL" clId="{EFFDD8F7-E704-4660-B8F8-0E05316ACF2A}" dt="2023-10-16T09:08:19.978" v="859" actId="478"/>
          <ac:spMkLst>
            <pc:docMk/>
            <pc:sldMk cId="3858371344" sldId="2145706856"/>
            <ac:spMk id="3" creationId="{053288A8-B820-166B-C731-217B13DBC9DE}"/>
          </ac:spMkLst>
        </pc:spChg>
        <pc:spChg chg="add mod">
          <ac:chgData name="Kostas Leptokaropoulos" userId="1711f4c7-cc35-4eab-bce0-093cd0a99d7f" providerId="ADAL" clId="{EFFDD8F7-E704-4660-B8F8-0E05316ACF2A}" dt="2023-10-16T15:18:03.232" v="3203" actId="1076"/>
          <ac:spMkLst>
            <pc:docMk/>
            <pc:sldMk cId="3858371344" sldId="2145706856"/>
            <ac:spMk id="6" creationId="{7F038F33-3C12-1FAA-E43F-F8E5CEEBA9AB}"/>
          </ac:spMkLst>
        </pc:spChg>
        <pc:spChg chg="del">
          <ac:chgData name="Kostas Leptokaropoulos" userId="1711f4c7-cc35-4eab-bce0-093cd0a99d7f" providerId="ADAL" clId="{EFFDD8F7-E704-4660-B8F8-0E05316ACF2A}" dt="2023-10-16T09:08:24.538" v="861" actId="478"/>
          <ac:spMkLst>
            <pc:docMk/>
            <pc:sldMk cId="3858371344" sldId="2145706856"/>
            <ac:spMk id="6" creationId="{A8AD8574-FB84-18C7-8A4D-7CE8179D95DD}"/>
          </ac:spMkLst>
        </pc:spChg>
        <pc:spChg chg="del">
          <ac:chgData name="Kostas Leptokaropoulos" userId="1711f4c7-cc35-4eab-bce0-093cd0a99d7f" providerId="ADAL" clId="{EFFDD8F7-E704-4660-B8F8-0E05316ACF2A}" dt="2023-10-16T09:08:21.220" v="860" actId="478"/>
          <ac:spMkLst>
            <pc:docMk/>
            <pc:sldMk cId="3858371344" sldId="2145706856"/>
            <ac:spMk id="7" creationId="{00000000-0000-0000-0000-000000000000}"/>
          </ac:spMkLst>
        </pc:spChg>
        <pc:spChg chg="del">
          <ac:chgData name="Kostas Leptokaropoulos" userId="1711f4c7-cc35-4eab-bce0-093cd0a99d7f" providerId="ADAL" clId="{EFFDD8F7-E704-4660-B8F8-0E05316ACF2A}" dt="2023-10-16T09:08:24.538" v="861" actId="478"/>
          <ac:spMkLst>
            <pc:docMk/>
            <pc:sldMk cId="3858371344" sldId="2145706856"/>
            <ac:spMk id="9" creationId="{00000000-0000-0000-0000-000000000000}"/>
          </ac:spMkLst>
        </pc:spChg>
        <pc:spChg chg="del">
          <ac:chgData name="Kostas Leptokaropoulos" userId="1711f4c7-cc35-4eab-bce0-093cd0a99d7f" providerId="ADAL" clId="{EFFDD8F7-E704-4660-B8F8-0E05316ACF2A}" dt="2023-10-16T09:08:24.538" v="861" actId="478"/>
          <ac:spMkLst>
            <pc:docMk/>
            <pc:sldMk cId="3858371344" sldId="2145706856"/>
            <ac:spMk id="10" creationId="{00000000-0000-0000-0000-000000000000}"/>
          </ac:spMkLst>
        </pc:spChg>
        <pc:spChg chg="del">
          <ac:chgData name="Kostas Leptokaropoulos" userId="1711f4c7-cc35-4eab-bce0-093cd0a99d7f" providerId="ADAL" clId="{EFFDD8F7-E704-4660-B8F8-0E05316ACF2A}" dt="2023-10-16T09:08:24.538" v="861" actId="478"/>
          <ac:spMkLst>
            <pc:docMk/>
            <pc:sldMk cId="3858371344" sldId="2145706856"/>
            <ac:spMk id="12" creationId="{00000000-0000-0000-0000-000000000000}"/>
          </ac:spMkLst>
        </pc:spChg>
        <pc:spChg chg="add del mod">
          <ac:chgData name="Kostas Leptokaropoulos" userId="1711f4c7-cc35-4eab-bce0-093cd0a99d7f" providerId="ADAL" clId="{EFFDD8F7-E704-4660-B8F8-0E05316ACF2A}" dt="2023-10-16T09:08:24.538" v="861" actId="478"/>
          <ac:spMkLst>
            <pc:docMk/>
            <pc:sldMk cId="3858371344" sldId="2145706856"/>
            <ac:spMk id="13" creationId="{E4787A7E-C547-CA01-A010-210F7F73511F}"/>
          </ac:spMkLst>
        </pc:spChg>
        <pc:spChg chg="add del mod">
          <ac:chgData name="Kostas Leptokaropoulos" userId="1711f4c7-cc35-4eab-bce0-093cd0a99d7f" providerId="ADAL" clId="{EFFDD8F7-E704-4660-B8F8-0E05316ACF2A}" dt="2023-10-16T09:08:27.233" v="862" actId="478"/>
          <ac:spMkLst>
            <pc:docMk/>
            <pc:sldMk cId="3858371344" sldId="2145706856"/>
            <ac:spMk id="15" creationId="{C170423F-7F4E-B26A-1E3F-8658920AE158}"/>
          </ac:spMkLst>
        </pc:spChg>
        <pc:spChg chg="add mod">
          <ac:chgData name="Kostas Leptokaropoulos" userId="1711f4c7-cc35-4eab-bce0-093cd0a99d7f" providerId="ADAL" clId="{EFFDD8F7-E704-4660-B8F8-0E05316ACF2A}" dt="2023-10-16T09:10:37.291" v="935" actId="20577"/>
          <ac:spMkLst>
            <pc:docMk/>
            <pc:sldMk cId="3858371344" sldId="2145706856"/>
            <ac:spMk id="20" creationId="{CE3EE681-FC90-7A1F-0441-CA200151FD84}"/>
          </ac:spMkLst>
        </pc:spChg>
        <pc:spChg chg="add mod">
          <ac:chgData name="Kostas Leptokaropoulos" userId="1711f4c7-cc35-4eab-bce0-093cd0a99d7f" providerId="ADAL" clId="{EFFDD8F7-E704-4660-B8F8-0E05316ACF2A}" dt="2023-10-16T09:10:46.138" v="942" actId="20577"/>
          <ac:spMkLst>
            <pc:docMk/>
            <pc:sldMk cId="3858371344" sldId="2145706856"/>
            <ac:spMk id="22" creationId="{25BF1376-EEC9-C9A1-256A-3323E03D6776}"/>
          </ac:spMkLst>
        </pc:spChg>
        <pc:spChg chg="mod">
          <ac:chgData name="Kostas Leptokaropoulos" userId="1711f4c7-cc35-4eab-bce0-093cd0a99d7f" providerId="ADAL" clId="{EFFDD8F7-E704-4660-B8F8-0E05316ACF2A}" dt="2023-10-16T09:08:28.219" v="863"/>
          <ac:spMkLst>
            <pc:docMk/>
            <pc:sldMk cId="3858371344" sldId="2145706856"/>
            <ac:spMk id="25" creationId="{75F222DC-83B2-62B6-6630-C0523838041D}"/>
          </ac:spMkLst>
        </pc:spChg>
        <pc:grpChg chg="del">
          <ac:chgData name="Kostas Leptokaropoulos" userId="1711f4c7-cc35-4eab-bce0-093cd0a99d7f" providerId="ADAL" clId="{EFFDD8F7-E704-4660-B8F8-0E05316ACF2A}" dt="2023-10-16T09:08:24.538" v="861" actId="478"/>
          <ac:grpSpMkLst>
            <pc:docMk/>
            <pc:sldMk cId="3858371344" sldId="2145706856"/>
            <ac:grpSpMk id="11" creationId="{3AF2631C-BF83-4242-8C81-B83AF334A6F0}"/>
          </ac:grpSpMkLst>
        </pc:grpChg>
        <pc:grpChg chg="add mod">
          <ac:chgData name="Kostas Leptokaropoulos" userId="1711f4c7-cc35-4eab-bce0-093cd0a99d7f" providerId="ADAL" clId="{EFFDD8F7-E704-4660-B8F8-0E05316ACF2A}" dt="2023-10-16T09:08:28.219" v="863"/>
          <ac:grpSpMkLst>
            <pc:docMk/>
            <pc:sldMk cId="3858371344" sldId="2145706856"/>
            <ac:grpSpMk id="23" creationId="{50F5294D-5C06-4C14-8C0E-6C600A42C627}"/>
          </ac:grpSpMkLst>
        </pc:grpChg>
        <pc:grpChg chg="mod">
          <ac:chgData name="Kostas Leptokaropoulos" userId="1711f4c7-cc35-4eab-bce0-093cd0a99d7f" providerId="ADAL" clId="{EFFDD8F7-E704-4660-B8F8-0E05316ACF2A}" dt="2023-10-16T09:08:28.219" v="863"/>
          <ac:grpSpMkLst>
            <pc:docMk/>
            <pc:sldMk cId="3858371344" sldId="2145706856"/>
            <ac:grpSpMk id="24" creationId="{AC1E4D81-F9CB-ACC0-EB67-0CA96F4078D6}"/>
          </ac:grpSpMkLst>
        </pc:grpChg>
        <pc:picChg chg="del">
          <ac:chgData name="Kostas Leptokaropoulos" userId="1711f4c7-cc35-4eab-bce0-093cd0a99d7f" providerId="ADAL" clId="{EFFDD8F7-E704-4660-B8F8-0E05316ACF2A}" dt="2023-10-16T09:08:24.538" v="861" actId="478"/>
          <ac:picMkLst>
            <pc:docMk/>
            <pc:sldMk cId="3858371344" sldId="2145706856"/>
            <ac:picMk id="4" creationId="{00000000-0000-0000-0000-000000000000}"/>
          </ac:picMkLst>
        </pc:picChg>
        <pc:picChg chg="add del mod">
          <ac:chgData name="Kostas Leptokaropoulos" userId="1711f4c7-cc35-4eab-bce0-093cd0a99d7f" providerId="ADAL" clId="{EFFDD8F7-E704-4660-B8F8-0E05316ACF2A}" dt="2023-10-16T15:17:42.094" v="3189" actId="22"/>
          <ac:picMkLst>
            <pc:docMk/>
            <pc:sldMk cId="3858371344" sldId="2145706856"/>
            <ac:picMk id="4" creationId="{760C4153-D4A4-401B-663C-20426CCEA33A}"/>
          </ac:picMkLst>
        </pc:picChg>
        <pc:picChg chg="add mod">
          <ac:chgData name="Kostas Leptokaropoulos" userId="1711f4c7-cc35-4eab-bce0-093cd0a99d7f" providerId="ADAL" clId="{EFFDD8F7-E704-4660-B8F8-0E05316ACF2A}" dt="2023-10-16T09:08:28.219" v="863"/>
          <ac:picMkLst>
            <pc:docMk/>
            <pc:sldMk cId="3858371344" sldId="2145706856"/>
            <ac:picMk id="18" creationId="{19FD6B00-44FC-7517-7846-A804F8E50A5E}"/>
          </ac:picMkLst>
        </pc:picChg>
        <pc:picChg chg="del">
          <ac:chgData name="Kostas Leptokaropoulos" userId="1711f4c7-cc35-4eab-bce0-093cd0a99d7f" providerId="ADAL" clId="{EFFDD8F7-E704-4660-B8F8-0E05316ACF2A}" dt="2023-10-16T09:08:24.538" v="861" actId="478"/>
          <ac:picMkLst>
            <pc:docMk/>
            <pc:sldMk cId="3858371344" sldId="2145706856"/>
            <ac:picMk id="19" creationId="{610B1505-8B64-2678-B6A5-FE3CF7DE9468}"/>
          </ac:picMkLst>
        </pc:picChg>
        <pc:picChg chg="del">
          <ac:chgData name="Kostas Leptokaropoulos" userId="1711f4c7-cc35-4eab-bce0-093cd0a99d7f" providerId="ADAL" clId="{EFFDD8F7-E704-4660-B8F8-0E05316ACF2A}" dt="2023-10-16T09:08:24.538" v="861" actId="478"/>
          <ac:picMkLst>
            <pc:docMk/>
            <pc:sldMk cId="3858371344" sldId="2145706856"/>
            <ac:picMk id="21" creationId="{00000000-0000-0000-0000-000000000000}"/>
          </ac:picMkLst>
        </pc:picChg>
        <pc:picChg chg="mod">
          <ac:chgData name="Kostas Leptokaropoulos" userId="1711f4c7-cc35-4eab-bce0-093cd0a99d7f" providerId="ADAL" clId="{EFFDD8F7-E704-4660-B8F8-0E05316ACF2A}" dt="2023-10-16T09:08:28.219" v="863"/>
          <ac:picMkLst>
            <pc:docMk/>
            <pc:sldMk cId="3858371344" sldId="2145706856"/>
            <ac:picMk id="26" creationId="{AAF8DABB-8AAB-D46B-1FD3-FE8966E4FB1C}"/>
          </ac:picMkLst>
        </pc:picChg>
        <pc:picChg chg="mod">
          <ac:chgData name="Kostas Leptokaropoulos" userId="1711f4c7-cc35-4eab-bce0-093cd0a99d7f" providerId="ADAL" clId="{EFFDD8F7-E704-4660-B8F8-0E05316ACF2A}" dt="2023-10-16T09:08:28.219" v="863"/>
          <ac:picMkLst>
            <pc:docMk/>
            <pc:sldMk cId="3858371344" sldId="2145706856"/>
            <ac:picMk id="27" creationId="{E8DD8B3A-D49D-DBAE-D31A-3B20F9F4C028}"/>
          </ac:picMkLst>
        </pc:picChg>
        <pc:cxnChg chg="del">
          <ac:chgData name="Kostas Leptokaropoulos" userId="1711f4c7-cc35-4eab-bce0-093cd0a99d7f" providerId="ADAL" clId="{EFFDD8F7-E704-4660-B8F8-0E05316ACF2A}" dt="2023-10-16T09:08:24.538" v="861" actId="478"/>
          <ac:cxnSpMkLst>
            <pc:docMk/>
            <pc:sldMk cId="3858371344" sldId="2145706856"/>
            <ac:cxnSpMk id="17" creationId="{651A792F-861E-417E-85DD-FEE89EC232C3}"/>
          </ac:cxnSpMkLst>
        </pc:cxnChg>
      </pc:sldChg>
      <pc:sldChg chg="addSp delSp modSp new mod setBg modAnim">
        <pc:chgData name="Kostas Leptokaropoulos" userId="1711f4c7-cc35-4eab-bce0-093cd0a99d7f" providerId="ADAL" clId="{EFFDD8F7-E704-4660-B8F8-0E05316ACF2A}" dt="2023-10-16T09:21:15.572" v="1220" actId="14100"/>
        <pc:sldMkLst>
          <pc:docMk/>
          <pc:sldMk cId="1690854840" sldId="2145706857"/>
        </pc:sldMkLst>
        <pc:spChg chg="mod">
          <ac:chgData name="Kostas Leptokaropoulos" userId="1711f4c7-cc35-4eab-bce0-093cd0a99d7f" providerId="ADAL" clId="{EFFDD8F7-E704-4660-B8F8-0E05316ACF2A}" dt="2023-10-16T09:19:13.211" v="1140" actId="20577"/>
          <ac:spMkLst>
            <pc:docMk/>
            <pc:sldMk cId="1690854840" sldId="2145706857"/>
            <ac:spMk id="2" creationId="{09F6FB59-6F47-4C91-B861-D7410849046D}"/>
          </ac:spMkLst>
        </pc:spChg>
        <pc:spChg chg="del">
          <ac:chgData name="Kostas Leptokaropoulos" userId="1711f4c7-cc35-4eab-bce0-093cd0a99d7f" providerId="ADAL" clId="{EFFDD8F7-E704-4660-B8F8-0E05316ACF2A}" dt="2023-10-16T09:12:49.233" v="948" actId="478"/>
          <ac:spMkLst>
            <pc:docMk/>
            <pc:sldMk cId="1690854840" sldId="2145706857"/>
            <ac:spMk id="3" creationId="{2BAD1191-2939-D736-4C58-B1FDD17A22FD}"/>
          </ac:spMkLst>
        </pc:spChg>
        <pc:spChg chg="add mod">
          <ac:chgData name="Kostas Leptokaropoulos" userId="1711f4c7-cc35-4eab-bce0-093cd0a99d7f" providerId="ADAL" clId="{EFFDD8F7-E704-4660-B8F8-0E05316ACF2A}" dt="2023-10-16T09:20:59.220" v="1197" actId="1076"/>
          <ac:spMkLst>
            <pc:docMk/>
            <pc:sldMk cId="1690854840" sldId="2145706857"/>
            <ac:spMk id="5" creationId="{D6167B18-864D-35F0-2CFB-77016656BA28}"/>
          </ac:spMkLst>
        </pc:spChg>
        <pc:spChg chg="add mod">
          <ac:chgData name="Kostas Leptokaropoulos" userId="1711f4c7-cc35-4eab-bce0-093cd0a99d7f" providerId="ADAL" clId="{EFFDD8F7-E704-4660-B8F8-0E05316ACF2A}" dt="2023-10-16T09:19:06.861" v="1122" actId="1035"/>
          <ac:spMkLst>
            <pc:docMk/>
            <pc:sldMk cId="1690854840" sldId="2145706857"/>
            <ac:spMk id="7" creationId="{77328E7B-3141-C1D7-F951-0C0588F3C585}"/>
          </ac:spMkLst>
        </pc:spChg>
        <pc:spChg chg="add del">
          <ac:chgData name="Kostas Leptokaropoulos" userId="1711f4c7-cc35-4eab-bce0-093cd0a99d7f" providerId="ADAL" clId="{EFFDD8F7-E704-4660-B8F8-0E05316ACF2A}" dt="2023-10-16T09:17:16.094" v="1041"/>
          <ac:spMkLst>
            <pc:docMk/>
            <pc:sldMk cId="1690854840" sldId="2145706857"/>
            <ac:spMk id="9" creationId="{118F544C-781E-3E85-FDA6-15EF29FD11DE}"/>
          </ac:spMkLst>
        </pc:spChg>
        <pc:spChg chg="add mod">
          <ac:chgData name="Kostas Leptokaropoulos" userId="1711f4c7-cc35-4eab-bce0-093cd0a99d7f" providerId="ADAL" clId="{EFFDD8F7-E704-4660-B8F8-0E05316ACF2A}" dt="2023-10-16T09:19:06.861" v="1122" actId="1035"/>
          <ac:spMkLst>
            <pc:docMk/>
            <pc:sldMk cId="1690854840" sldId="2145706857"/>
            <ac:spMk id="11" creationId="{7F671571-9E9D-33FB-5C89-74D7BA0114C3}"/>
          </ac:spMkLst>
        </pc:spChg>
        <pc:spChg chg="add mod">
          <ac:chgData name="Kostas Leptokaropoulos" userId="1711f4c7-cc35-4eab-bce0-093cd0a99d7f" providerId="ADAL" clId="{EFFDD8F7-E704-4660-B8F8-0E05316ACF2A}" dt="2023-10-16T09:19:49.391" v="1190" actId="1076"/>
          <ac:spMkLst>
            <pc:docMk/>
            <pc:sldMk cId="1690854840" sldId="2145706857"/>
            <ac:spMk id="12" creationId="{65A17A17-5AAC-63F8-27A0-9336CAA0ACF4}"/>
          </ac:spMkLst>
        </pc:spChg>
        <pc:picChg chg="add mod">
          <ac:chgData name="Kostas Leptokaropoulos" userId="1711f4c7-cc35-4eab-bce0-093cd0a99d7f" providerId="ADAL" clId="{EFFDD8F7-E704-4660-B8F8-0E05316ACF2A}" dt="2023-10-16T09:21:09.005" v="1214" actId="1035"/>
          <ac:picMkLst>
            <pc:docMk/>
            <pc:sldMk cId="1690854840" sldId="2145706857"/>
            <ac:picMk id="8" creationId="{7F1DA7D5-D61F-D74D-8D0E-8133B1F309C6}"/>
          </ac:picMkLst>
        </pc:picChg>
        <pc:picChg chg="add mod">
          <ac:chgData name="Kostas Leptokaropoulos" userId="1711f4c7-cc35-4eab-bce0-093cd0a99d7f" providerId="ADAL" clId="{EFFDD8F7-E704-4660-B8F8-0E05316ACF2A}" dt="2023-10-16T09:21:12.400" v="1219" actId="14100"/>
          <ac:picMkLst>
            <pc:docMk/>
            <pc:sldMk cId="1690854840" sldId="2145706857"/>
            <ac:picMk id="1026" creationId="{6B2F9BFC-E944-338D-E8B2-4C55FB2ABE73}"/>
          </ac:picMkLst>
        </pc:picChg>
        <pc:picChg chg="add mod">
          <ac:chgData name="Kostas Leptokaropoulos" userId="1711f4c7-cc35-4eab-bce0-093cd0a99d7f" providerId="ADAL" clId="{EFFDD8F7-E704-4660-B8F8-0E05316ACF2A}" dt="2023-10-16T09:21:15.572" v="1220" actId="14100"/>
          <ac:picMkLst>
            <pc:docMk/>
            <pc:sldMk cId="1690854840" sldId="2145706857"/>
            <ac:picMk id="1028" creationId="{7908ECE0-2933-9649-1648-05DF595EF403}"/>
          </ac:picMkLst>
        </pc:picChg>
        <pc:picChg chg="add del">
          <ac:chgData name="Kostas Leptokaropoulos" userId="1711f4c7-cc35-4eab-bce0-093cd0a99d7f" providerId="ADAL" clId="{EFFDD8F7-E704-4660-B8F8-0E05316ACF2A}" dt="2023-10-16T09:17:16.094" v="1041"/>
          <ac:picMkLst>
            <pc:docMk/>
            <pc:sldMk cId="1690854840" sldId="2145706857"/>
            <ac:picMk id="1030" creationId="{006F795D-EA9D-52D1-40E7-5CF488D71419}"/>
          </ac:picMkLst>
        </pc:picChg>
      </pc:sldChg>
      <pc:sldChg chg="addSp delSp new del mod">
        <pc:chgData name="Kostas Leptokaropoulos" userId="1711f4c7-cc35-4eab-bce0-093cd0a99d7f" providerId="ADAL" clId="{EFFDD8F7-E704-4660-B8F8-0E05316ACF2A}" dt="2023-10-16T13:14:03.472" v="2659" actId="47"/>
        <pc:sldMkLst>
          <pc:docMk/>
          <pc:sldMk cId="2370237422" sldId="2145706858"/>
        </pc:sldMkLst>
        <pc:spChg chg="del">
          <ac:chgData name="Kostas Leptokaropoulos" userId="1711f4c7-cc35-4eab-bce0-093cd0a99d7f" providerId="ADAL" clId="{EFFDD8F7-E704-4660-B8F8-0E05316ACF2A}" dt="2023-10-16T12:59:08.728" v="2657" actId="478"/>
          <ac:spMkLst>
            <pc:docMk/>
            <pc:sldMk cId="2370237422" sldId="2145706858"/>
            <ac:spMk id="2" creationId="{F63CBA22-E94F-A3F5-A75E-E3522D9F9056}"/>
          </ac:spMkLst>
        </pc:spChg>
        <pc:spChg chg="del">
          <ac:chgData name="Kostas Leptokaropoulos" userId="1711f4c7-cc35-4eab-bce0-093cd0a99d7f" providerId="ADAL" clId="{EFFDD8F7-E704-4660-B8F8-0E05316ACF2A}" dt="2023-10-16T12:59:07.007" v="2656" actId="478"/>
          <ac:spMkLst>
            <pc:docMk/>
            <pc:sldMk cId="2370237422" sldId="2145706858"/>
            <ac:spMk id="3" creationId="{DC86FFCC-B0FF-34FC-D129-37C4C866D1E6}"/>
          </ac:spMkLst>
        </pc:spChg>
        <pc:picChg chg="add del">
          <ac:chgData name="Kostas Leptokaropoulos" userId="1711f4c7-cc35-4eab-bce0-093cd0a99d7f" providerId="ADAL" clId="{EFFDD8F7-E704-4660-B8F8-0E05316ACF2A}" dt="2023-10-16T12:57:24.332" v="2647" actId="22"/>
          <ac:picMkLst>
            <pc:docMk/>
            <pc:sldMk cId="2370237422" sldId="2145706858"/>
            <ac:picMk id="5" creationId="{030D46F1-1988-62A8-9142-314D229C2CCC}"/>
          </ac:picMkLst>
        </pc:picChg>
        <pc:picChg chg="add del">
          <ac:chgData name="Kostas Leptokaropoulos" userId="1711f4c7-cc35-4eab-bce0-093cd0a99d7f" providerId="ADAL" clId="{EFFDD8F7-E704-4660-B8F8-0E05316ACF2A}" dt="2023-10-16T12:57:47.318" v="2651" actId="22"/>
          <ac:picMkLst>
            <pc:docMk/>
            <pc:sldMk cId="2370237422" sldId="2145706858"/>
            <ac:picMk id="7" creationId="{800A09C1-2B03-A6FD-3253-AA114EDA8712}"/>
          </ac:picMkLst>
        </pc:picChg>
        <pc:picChg chg="add del">
          <ac:chgData name="Kostas Leptokaropoulos" userId="1711f4c7-cc35-4eab-bce0-093cd0a99d7f" providerId="ADAL" clId="{EFFDD8F7-E704-4660-B8F8-0E05316ACF2A}" dt="2023-10-16T12:58:24.302" v="2655" actId="478"/>
          <ac:picMkLst>
            <pc:docMk/>
            <pc:sldMk cId="2370237422" sldId="2145706858"/>
            <ac:picMk id="9" creationId="{4A4B850C-5077-A40A-3AA4-A7BB7EF88C15}"/>
          </ac:picMkLst>
        </pc:picChg>
      </pc:sldChg>
      <pc:sldChg chg="new del">
        <pc:chgData name="Kostas Leptokaropoulos" userId="1711f4c7-cc35-4eab-bce0-093cd0a99d7f" providerId="ADAL" clId="{EFFDD8F7-E704-4660-B8F8-0E05316ACF2A}" dt="2023-10-16T13:14:29.449" v="2661" actId="47"/>
        <pc:sldMkLst>
          <pc:docMk/>
          <pc:sldMk cId="4022733957" sldId="2145706858"/>
        </pc:sldMkLst>
      </pc:sldChg>
      <pc:sldMasterChg chg="delSldLayout">
        <pc:chgData name="Kostas Leptokaropoulos" userId="1711f4c7-cc35-4eab-bce0-093cd0a99d7f" providerId="ADAL" clId="{EFFDD8F7-E704-4660-B8F8-0E05316ACF2A}" dt="2023-10-16T09:09:12.099" v="924" actId="47"/>
        <pc:sldMasterMkLst>
          <pc:docMk/>
          <pc:sldMasterMk cId="0" sldId="2147483648"/>
        </pc:sldMasterMkLst>
        <pc:sldLayoutChg chg="del">
          <pc:chgData name="Kostas Leptokaropoulos" userId="1711f4c7-cc35-4eab-bce0-093cd0a99d7f" providerId="ADAL" clId="{EFFDD8F7-E704-4660-B8F8-0E05316ACF2A}" dt="2023-10-16T09:09:12.099" v="924" actId="47"/>
          <pc:sldLayoutMkLst>
            <pc:docMk/>
            <pc:sldMasterMk cId="0" sldId="2147483648"/>
            <pc:sldLayoutMk cId="4017999625" sldId="2147483665"/>
          </pc:sldLayoutMkLst>
        </pc:sldLayoutChg>
        <pc:sldLayoutChg chg="del">
          <pc:chgData name="Kostas Leptokaropoulos" userId="1711f4c7-cc35-4eab-bce0-093cd0a99d7f" providerId="ADAL" clId="{EFFDD8F7-E704-4660-B8F8-0E05316ACF2A}" dt="2023-10-13T12:35:49.211" v="43" actId="47"/>
          <pc:sldLayoutMkLst>
            <pc:docMk/>
            <pc:sldMasterMk cId="0" sldId="2147483648"/>
            <pc:sldLayoutMk cId="1369072481" sldId="2147483666"/>
          </pc:sldLayoutMkLst>
        </pc:sldLayoutChg>
        <pc:sldLayoutChg chg="del">
          <pc:chgData name="Kostas Leptokaropoulos" userId="1711f4c7-cc35-4eab-bce0-093cd0a99d7f" providerId="ADAL" clId="{EFFDD8F7-E704-4660-B8F8-0E05316ACF2A}" dt="2023-10-16T08:57:19.387" v="508" actId="47"/>
          <pc:sldLayoutMkLst>
            <pc:docMk/>
            <pc:sldMasterMk cId="0" sldId="2147483648"/>
            <pc:sldLayoutMk cId="4005619845" sldId="2147483668"/>
          </pc:sldLayoutMkLst>
        </pc:sldLayoutChg>
        <pc:sldLayoutChg chg="del">
          <pc:chgData name="Kostas Leptokaropoulos" userId="1711f4c7-cc35-4eab-bce0-093cd0a99d7f" providerId="ADAL" clId="{EFFDD8F7-E704-4660-B8F8-0E05316ACF2A}" dt="2023-10-13T12:35:49.211" v="43" actId="47"/>
          <pc:sldLayoutMkLst>
            <pc:docMk/>
            <pc:sldMasterMk cId="0" sldId="2147483648"/>
            <pc:sldLayoutMk cId="4270127159" sldId="2147483672"/>
          </pc:sldLayoutMkLst>
        </pc:sldLayoutChg>
      </pc:sldMasterChg>
    </pc:docChg>
  </pc:docChgLst>
  <pc:docChgLst>
    <pc:chgData name="Kostas Leptokaropoulos" userId="1711f4c7-cc35-4eab-bce0-093cd0a99d7f" providerId="ADAL" clId="{FED85F98-D6A1-4B52-BCBF-CD933ACAD175}"/>
    <pc:docChg chg="undo custSel addSld delSld modSld sldOrd">
      <pc:chgData name="Kostas Leptokaropoulos" userId="1711f4c7-cc35-4eab-bce0-093cd0a99d7f" providerId="ADAL" clId="{FED85F98-D6A1-4B52-BCBF-CD933ACAD175}" dt="2024-05-22T14:18:38.656" v="6454" actId="47"/>
      <pc:docMkLst>
        <pc:docMk/>
      </pc:docMkLst>
      <pc:sldChg chg="addSp delSp modSp mod modNotesTx">
        <pc:chgData name="Kostas Leptokaropoulos" userId="1711f4c7-cc35-4eab-bce0-093cd0a99d7f" providerId="ADAL" clId="{FED85F98-D6A1-4B52-BCBF-CD933ACAD175}" dt="2024-05-22T10:26:49.721" v="6452"/>
        <pc:sldMkLst>
          <pc:docMk/>
          <pc:sldMk cId="0" sldId="256"/>
        </pc:sldMkLst>
        <pc:spChg chg="mod">
          <ac:chgData name="Kostas Leptokaropoulos" userId="1711f4c7-cc35-4eab-bce0-093cd0a99d7f" providerId="ADAL" clId="{FED85F98-D6A1-4B52-BCBF-CD933ACAD175}" dt="2024-05-16T14:08:08.497" v="89" actId="948"/>
          <ac:spMkLst>
            <pc:docMk/>
            <pc:sldMk cId="0" sldId="256"/>
            <ac:spMk id="2" creationId="{00000000-0000-0000-0000-000000000000}"/>
          </ac:spMkLst>
        </pc:spChg>
        <pc:spChg chg="mod">
          <ac:chgData name="Kostas Leptokaropoulos" userId="1711f4c7-cc35-4eab-bce0-093cd0a99d7f" providerId="ADAL" clId="{FED85F98-D6A1-4B52-BCBF-CD933ACAD175}" dt="2024-05-22T10:26:49.721" v="6452"/>
          <ac:spMkLst>
            <pc:docMk/>
            <pc:sldMk cId="0" sldId="256"/>
            <ac:spMk id="3" creationId="{00000000-0000-0000-0000-000000000000}"/>
          </ac:spMkLst>
        </pc:spChg>
        <pc:spChg chg="add mod">
          <ac:chgData name="Kostas Leptokaropoulos" userId="1711f4c7-cc35-4eab-bce0-093cd0a99d7f" providerId="ADAL" clId="{FED85F98-D6A1-4B52-BCBF-CD933ACAD175}" dt="2024-05-22T07:26:44.251" v="6439" actId="1035"/>
          <ac:spMkLst>
            <pc:docMk/>
            <pc:sldMk cId="0" sldId="256"/>
            <ac:spMk id="4" creationId="{E8FC15E1-B533-7C82-340C-4CD7B9CBD4D8}"/>
          </ac:spMkLst>
        </pc:spChg>
        <pc:spChg chg="add del mod">
          <ac:chgData name="Kostas Leptokaropoulos" userId="1711f4c7-cc35-4eab-bce0-093cd0a99d7f" providerId="ADAL" clId="{FED85F98-D6A1-4B52-BCBF-CD933ACAD175}" dt="2024-05-20T07:51:29.418" v="880" actId="21"/>
          <ac:spMkLst>
            <pc:docMk/>
            <pc:sldMk cId="0" sldId="256"/>
            <ac:spMk id="5" creationId="{D62A8429-7ECC-2E87-4F76-88D9549E154F}"/>
          </ac:spMkLst>
        </pc:spChg>
        <pc:spChg chg="mod">
          <ac:chgData name="Kostas Leptokaropoulos" userId="1711f4c7-cc35-4eab-bce0-093cd0a99d7f" providerId="ADAL" clId="{FED85F98-D6A1-4B52-BCBF-CD933ACAD175}" dt="2024-05-22T07:26:32.427" v="6392" actId="1036"/>
          <ac:spMkLst>
            <pc:docMk/>
            <pc:sldMk cId="0" sldId="256"/>
            <ac:spMk id="8" creationId="{CAA5D6C0-1E11-8BC2-F81B-80BFACDB7701}"/>
          </ac:spMkLst>
        </pc:spChg>
        <pc:picChg chg="add del mod">
          <ac:chgData name="Kostas Leptokaropoulos" userId="1711f4c7-cc35-4eab-bce0-093cd0a99d7f" providerId="ADAL" clId="{FED85F98-D6A1-4B52-BCBF-CD933ACAD175}" dt="2024-05-21T07:39:16.694" v="5508" actId="478"/>
          <ac:picMkLst>
            <pc:docMk/>
            <pc:sldMk cId="0" sldId="256"/>
            <ac:picMk id="4" creationId="{E0E81A03-C398-FC3A-9009-60AB92EFC27E}"/>
          </ac:picMkLst>
        </pc:picChg>
        <pc:picChg chg="add mod">
          <ac:chgData name="Kostas Leptokaropoulos" userId="1711f4c7-cc35-4eab-bce0-093cd0a99d7f" providerId="ADAL" clId="{FED85F98-D6A1-4B52-BCBF-CD933ACAD175}" dt="2024-05-22T07:27:08.541" v="6441" actId="1076"/>
          <ac:picMkLst>
            <pc:docMk/>
            <pc:sldMk cId="0" sldId="256"/>
            <ac:picMk id="5" creationId="{128193BE-21ED-80C9-DD15-1460A4793651}"/>
          </ac:picMkLst>
        </pc:picChg>
        <pc:picChg chg="add del mod modCrop">
          <ac:chgData name="Kostas Leptokaropoulos" userId="1711f4c7-cc35-4eab-bce0-093cd0a99d7f" providerId="ADAL" clId="{FED85F98-D6A1-4B52-BCBF-CD933ACAD175}" dt="2024-05-16T14:08:37.598" v="94" actId="478"/>
          <ac:picMkLst>
            <pc:docMk/>
            <pc:sldMk cId="0" sldId="256"/>
            <ac:picMk id="5" creationId="{1401F456-547A-3EFA-7050-90CBE7B9C23E}"/>
          </ac:picMkLst>
        </pc:picChg>
        <pc:picChg chg="add mod">
          <ac:chgData name="Kostas Leptokaropoulos" userId="1711f4c7-cc35-4eab-bce0-093cd0a99d7f" providerId="ADAL" clId="{FED85F98-D6A1-4B52-BCBF-CD933ACAD175}" dt="2024-05-22T07:27:10.795" v="6442" actId="1076"/>
          <ac:picMkLst>
            <pc:docMk/>
            <pc:sldMk cId="0" sldId="256"/>
            <ac:picMk id="6" creationId="{AC348D0E-2D7A-7388-F878-1947E9E7744C}"/>
          </ac:picMkLst>
        </pc:picChg>
        <pc:picChg chg="add mod modCrop">
          <ac:chgData name="Kostas Leptokaropoulos" userId="1711f4c7-cc35-4eab-bce0-093cd0a99d7f" providerId="ADAL" clId="{FED85F98-D6A1-4B52-BCBF-CD933ACAD175}" dt="2024-05-21T07:38:39.013" v="5479" actId="1038"/>
          <ac:picMkLst>
            <pc:docMk/>
            <pc:sldMk cId="0" sldId="256"/>
            <ac:picMk id="7" creationId="{8C1F3A2F-9B2B-916B-89AF-2D84F9BB514F}"/>
          </ac:picMkLst>
        </pc:picChg>
        <pc:picChg chg="mod">
          <ac:chgData name="Kostas Leptokaropoulos" userId="1711f4c7-cc35-4eab-bce0-093cd0a99d7f" providerId="ADAL" clId="{FED85F98-D6A1-4B52-BCBF-CD933ACAD175}" dt="2024-05-22T07:27:22.889" v="6446" actId="1036"/>
          <ac:picMkLst>
            <pc:docMk/>
            <pc:sldMk cId="0" sldId="256"/>
            <ac:picMk id="10" creationId="{6B41127D-A911-47CC-D9BE-797E90BC244C}"/>
          </ac:picMkLst>
        </pc:picChg>
        <pc:picChg chg="del">
          <ac:chgData name="Kostas Leptokaropoulos" userId="1711f4c7-cc35-4eab-bce0-093cd0a99d7f" providerId="ADAL" clId="{FED85F98-D6A1-4B52-BCBF-CD933ACAD175}" dt="2024-05-16T14:02:12.587" v="0" actId="478"/>
          <ac:picMkLst>
            <pc:docMk/>
            <pc:sldMk cId="0" sldId="256"/>
            <ac:picMk id="11" creationId="{381DB9AF-07FB-97ED-8B61-EA78B57ED3B4}"/>
          </ac:picMkLst>
        </pc:picChg>
        <pc:picChg chg="add del mod">
          <ac:chgData name="Kostas Leptokaropoulos" userId="1711f4c7-cc35-4eab-bce0-093cd0a99d7f" providerId="ADAL" clId="{FED85F98-D6A1-4B52-BCBF-CD933ACAD175}" dt="2024-05-16T14:08:36.048" v="93" actId="478"/>
          <ac:picMkLst>
            <pc:docMk/>
            <pc:sldMk cId="0" sldId="256"/>
            <ac:picMk id="12" creationId="{E53E06F4-253E-0DA3-9E0B-D25DCFC02CEF}"/>
          </ac:picMkLst>
        </pc:picChg>
        <pc:picChg chg="add del mod">
          <ac:chgData name="Kostas Leptokaropoulos" userId="1711f4c7-cc35-4eab-bce0-093cd0a99d7f" providerId="ADAL" clId="{FED85F98-D6A1-4B52-BCBF-CD933ACAD175}" dt="2024-05-21T07:38:48.951" v="5480" actId="21"/>
          <ac:picMkLst>
            <pc:docMk/>
            <pc:sldMk cId="0" sldId="256"/>
            <ac:picMk id="14" creationId="{E0E81A03-C398-FC3A-9009-60AB92EFC27E}"/>
          </ac:picMkLst>
        </pc:picChg>
        <pc:picChg chg="add mod modCrop">
          <ac:chgData name="Kostas Leptokaropoulos" userId="1711f4c7-cc35-4eab-bce0-093cd0a99d7f" providerId="ADAL" clId="{FED85F98-D6A1-4B52-BCBF-CD933ACAD175}" dt="2024-05-16T14:39:56.115" v="607" actId="1037"/>
          <ac:picMkLst>
            <pc:docMk/>
            <pc:sldMk cId="0" sldId="256"/>
            <ac:picMk id="15" creationId="{00C0B7B6-58A9-40EB-44D2-AD2DC438D4B9}"/>
          </ac:picMkLst>
        </pc:picChg>
      </pc:sldChg>
      <pc:sldChg chg="add del">
        <pc:chgData name="Kostas Leptokaropoulos" userId="1711f4c7-cc35-4eab-bce0-093cd0a99d7f" providerId="ADAL" clId="{FED85F98-D6A1-4B52-BCBF-CD933ACAD175}" dt="2024-05-22T14:18:38.656" v="6454" actId="47"/>
        <pc:sldMkLst>
          <pc:docMk/>
          <pc:sldMk cId="2638126110" sldId="262"/>
        </pc:sldMkLst>
      </pc:sldChg>
      <pc:sldChg chg="del">
        <pc:chgData name="Kostas Leptokaropoulos" userId="1711f4c7-cc35-4eab-bce0-093cd0a99d7f" providerId="ADAL" clId="{FED85F98-D6A1-4B52-BCBF-CD933ACAD175}" dt="2024-05-16T14:34:21.633" v="581" actId="47"/>
        <pc:sldMkLst>
          <pc:docMk/>
          <pc:sldMk cId="879882965" sldId="305"/>
        </pc:sldMkLst>
      </pc:sldChg>
      <pc:sldChg chg="addSp modSp add del ord modAnim modNotes modNotesTx">
        <pc:chgData name="Kostas Leptokaropoulos" userId="1711f4c7-cc35-4eab-bce0-093cd0a99d7f" providerId="ADAL" clId="{FED85F98-D6A1-4B52-BCBF-CD933ACAD175}" dt="2024-05-21T07:38:49.613" v="5483" actId="27636"/>
        <pc:sldMkLst>
          <pc:docMk/>
          <pc:sldMk cId="2144253774" sldId="306"/>
        </pc:sldMkLst>
        <pc:spChg chg="add mod">
          <ac:chgData name="Kostas Leptokaropoulos" userId="1711f4c7-cc35-4eab-bce0-093cd0a99d7f" providerId="ADAL" clId="{FED85F98-D6A1-4B52-BCBF-CD933ACAD175}" dt="2024-05-20T08:13:48.223" v="1206"/>
          <ac:spMkLst>
            <pc:docMk/>
            <pc:sldMk cId="2144253774" sldId="306"/>
            <ac:spMk id="5" creationId="{86391FEB-80D1-BBEC-5A1A-1BF095E6D090}"/>
          </ac:spMkLst>
        </pc:spChg>
        <pc:picChg chg="add mod">
          <ac:chgData name="Kostas Leptokaropoulos" userId="1711f4c7-cc35-4eab-bce0-093cd0a99d7f" providerId="ADAL" clId="{FED85F98-D6A1-4B52-BCBF-CD933ACAD175}" dt="2024-05-20T08:13:48.223" v="1206"/>
          <ac:picMkLst>
            <pc:docMk/>
            <pc:sldMk cId="2144253774" sldId="306"/>
            <ac:picMk id="3" creationId="{791B0F07-E79A-844E-D371-8A8FB67F886E}"/>
          </ac:picMkLst>
        </pc:picChg>
      </pc:sldChg>
      <pc:sldChg chg="add del ord">
        <pc:chgData name="Kostas Leptokaropoulos" userId="1711f4c7-cc35-4eab-bce0-093cd0a99d7f" providerId="ADAL" clId="{FED85F98-D6A1-4B52-BCBF-CD933ACAD175}" dt="2024-05-22T14:18:38.656" v="6454" actId="47"/>
        <pc:sldMkLst>
          <pc:docMk/>
          <pc:sldMk cId="1352324945" sldId="1211"/>
        </pc:sldMkLst>
      </pc:sldChg>
      <pc:sldChg chg="del">
        <pc:chgData name="Kostas Leptokaropoulos" userId="1711f4c7-cc35-4eab-bce0-093cd0a99d7f" providerId="ADAL" clId="{FED85F98-D6A1-4B52-BCBF-CD933ACAD175}" dt="2024-05-16T14:24:21.226" v="301" actId="47"/>
        <pc:sldMkLst>
          <pc:docMk/>
          <pc:sldMk cId="1689391376" sldId="2090650592"/>
        </pc:sldMkLst>
      </pc:sldChg>
      <pc:sldChg chg="del">
        <pc:chgData name="Kostas Leptokaropoulos" userId="1711f4c7-cc35-4eab-bce0-093cd0a99d7f" providerId="ADAL" clId="{FED85F98-D6A1-4B52-BCBF-CD933ACAD175}" dt="2024-05-16T14:34:20.208" v="580" actId="47"/>
        <pc:sldMkLst>
          <pc:docMk/>
          <pc:sldMk cId="501542999" sldId="2090650595"/>
        </pc:sldMkLst>
      </pc:sldChg>
      <pc:sldChg chg="del">
        <pc:chgData name="Kostas Leptokaropoulos" userId="1711f4c7-cc35-4eab-bce0-093cd0a99d7f" providerId="ADAL" clId="{FED85F98-D6A1-4B52-BCBF-CD933ACAD175}" dt="2024-05-16T14:34:25.366" v="582" actId="47"/>
        <pc:sldMkLst>
          <pc:docMk/>
          <pc:sldMk cId="217113066" sldId="2090650601"/>
        </pc:sldMkLst>
      </pc:sldChg>
      <pc:sldChg chg="del">
        <pc:chgData name="Kostas Leptokaropoulos" userId="1711f4c7-cc35-4eab-bce0-093cd0a99d7f" providerId="ADAL" clId="{FED85F98-D6A1-4B52-BCBF-CD933ACAD175}" dt="2024-05-16T14:33:33.364" v="576" actId="47"/>
        <pc:sldMkLst>
          <pc:docMk/>
          <pc:sldMk cId="2376600178" sldId="2090650613"/>
        </pc:sldMkLst>
      </pc:sldChg>
      <pc:sldChg chg="addSp delSp modSp mod delAnim modAnim modNotesTx">
        <pc:chgData name="Kostas Leptokaropoulos" userId="1711f4c7-cc35-4eab-bce0-093cd0a99d7f" providerId="ADAL" clId="{FED85F98-D6A1-4B52-BCBF-CD933ACAD175}" dt="2024-05-21T07:55:55.698" v="5653" actId="20577"/>
        <pc:sldMkLst>
          <pc:docMk/>
          <pc:sldMk cId="3085314166" sldId="2090650621"/>
        </pc:sldMkLst>
        <pc:spChg chg="mod">
          <ac:chgData name="Kostas Leptokaropoulos" userId="1711f4c7-cc35-4eab-bce0-093cd0a99d7f" providerId="ADAL" clId="{FED85F98-D6A1-4B52-BCBF-CD933ACAD175}" dt="2024-05-21T07:52:54.727" v="5621" actId="20577"/>
          <ac:spMkLst>
            <pc:docMk/>
            <pc:sldMk cId="3085314166" sldId="2090650621"/>
            <ac:spMk id="3" creationId="{6D4A3726-343C-C442-B5F3-4AD176DD3A44}"/>
          </ac:spMkLst>
        </pc:spChg>
        <pc:spChg chg="add mod">
          <ac:chgData name="Kostas Leptokaropoulos" userId="1711f4c7-cc35-4eab-bce0-093cd0a99d7f" providerId="ADAL" clId="{FED85F98-D6A1-4B52-BCBF-CD933ACAD175}" dt="2024-05-21T07:53:08.920" v="5633" actId="1038"/>
          <ac:spMkLst>
            <pc:docMk/>
            <pc:sldMk cId="3085314166" sldId="2090650621"/>
            <ac:spMk id="11" creationId="{1AE66BC3-32E4-3522-0149-F8B011FE80AF}"/>
          </ac:spMkLst>
        </pc:spChg>
        <pc:spChg chg="add mod">
          <ac:chgData name="Kostas Leptokaropoulos" userId="1711f4c7-cc35-4eab-bce0-093cd0a99d7f" providerId="ADAL" clId="{FED85F98-D6A1-4B52-BCBF-CD933ACAD175}" dt="2024-05-21T07:53:08.920" v="5633" actId="1038"/>
          <ac:spMkLst>
            <pc:docMk/>
            <pc:sldMk cId="3085314166" sldId="2090650621"/>
            <ac:spMk id="12" creationId="{FD43E5A3-2BA4-74BD-EDDD-7E496A1A3574}"/>
          </ac:spMkLst>
        </pc:spChg>
        <pc:picChg chg="add del mod">
          <ac:chgData name="Kostas Leptokaropoulos" userId="1711f4c7-cc35-4eab-bce0-093cd0a99d7f" providerId="ADAL" clId="{FED85F98-D6A1-4B52-BCBF-CD933ACAD175}" dt="2024-05-16T14:43:32.490" v="671" actId="478"/>
          <ac:picMkLst>
            <pc:docMk/>
            <pc:sldMk cId="3085314166" sldId="2090650621"/>
            <ac:picMk id="4" creationId="{4F793430-EB86-13F6-E1F0-F4B12DC7A233}"/>
          </ac:picMkLst>
        </pc:picChg>
        <pc:picChg chg="add mod">
          <ac:chgData name="Kostas Leptokaropoulos" userId="1711f4c7-cc35-4eab-bce0-093cd0a99d7f" providerId="ADAL" clId="{FED85F98-D6A1-4B52-BCBF-CD933ACAD175}" dt="2024-05-21T07:53:08.920" v="5633" actId="1038"/>
          <ac:picMkLst>
            <pc:docMk/>
            <pc:sldMk cId="3085314166" sldId="2090650621"/>
            <ac:picMk id="4" creationId="{EB3BE554-A2FA-8E6C-17DF-B706AF2DE395}"/>
          </ac:picMkLst>
        </pc:picChg>
        <pc:picChg chg="add mod">
          <ac:chgData name="Kostas Leptokaropoulos" userId="1711f4c7-cc35-4eab-bce0-093cd0a99d7f" providerId="ADAL" clId="{FED85F98-D6A1-4B52-BCBF-CD933ACAD175}" dt="2024-05-20T07:56:31.164" v="967"/>
          <ac:picMkLst>
            <pc:docMk/>
            <pc:sldMk cId="3085314166" sldId="2090650621"/>
            <ac:picMk id="5" creationId="{890E1F58-0A87-38BF-5BA9-41F629BB1290}"/>
          </ac:picMkLst>
        </pc:picChg>
        <pc:picChg chg="add del mod">
          <ac:chgData name="Kostas Leptokaropoulos" userId="1711f4c7-cc35-4eab-bce0-093cd0a99d7f" providerId="ADAL" clId="{FED85F98-D6A1-4B52-BCBF-CD933ACAD175}" dt="2024-05-16T14:44:06.958" v="676" actId="478"/>
          <ac:picMkLst>
            <pc:docMk/>
            <pc:sldMk cId="3085314166" sldId="2090650621"/>
            <ac:picMk id="6" creationId="{1AF10259-DB59-ABCF-FF15-3F5C00752544}"/>
          </ac:picMkLst>
        </pc:picChg>
        <pc:picChg chg="add mod">
          <ac:chgData name="Kostas Leptokaropoulos" userId="1711f4c7-cc35-4eab-bce0-093cd0a99d7f" providerId="ADAL" clId="{FED85F98-D6A1-4B52-BCBF-CD933ACAD175}" dt="2024-05-21T07:53:08.920" v="5633" actId="1038"/>
          <ac:picMkLst>
            <pc:docMk/>
            <pc:sldMk cId="3085314166" sldId="2090650621"/>
            <ac:picMk id="6" creationId="{75832CFC-AE2A-E702-F245-1AECC7138BB7}"/>
          </ac:picMkLst>
        </pc:picChg>
        <pc:picChg chg="add mod">
          <ac:chgData name="Kostas Leptokaropoulos" userId="1711f4c7-cc35-4eab-bce0-093cd0a99d7f" providerId="ADAL" clId="{FED85F98-D6A1-4B52-BCBF-CD933ACAD175}" dt="2024-05-20T07:56:33.383" v="969"/>
          <ac:picMkLst>
            <pc:docMk/>
            <pc:sldMk cId="3085314166" sldId="2090650621"/>
            <ac:picMk id="6" creationId="{7968C076-8E96-9734-7BF1-4D7AE64772A7}"/>
          </ac:picMkLst>
        </pc:picChg>
        <pc:picChg chg="add mod">
          <ac:chgData name="Kostas Leptokaropoulos" userId="1711f4c7-cc35-4eab-bce0-093cd0a99d7f" providerId="ADAL" clId="{FED85F98-D6A1-4B52-BCBF-CD933ACAD175}" dt="2024-05-21T07:53:08.920" v="5633" actId="1038"/>
          <ac:picMkLst>
            <pc:docMk/>
            <pc:sldMk cId="3085314166" sldId="2090650621"/>
            <ac:picMk id="7" creationId="{51ECB642-4826-B402-96CE-C6878A4FD7B0}"/>
          </ac:picMkLst>
        </pc:picChg>
        <pc:picChg chg="add mod modCrop">
          <ac:chgData name="Kostas Leptokaropoulos" userId="1711f4c7-cc35-4eab-bce0-093cd0a99d7f" providerId="ADAL" clId="{FED85F98-D6A1-4B52-BCBF-CD933ACAD175}" dt="2024-05-21T07:53:08.920" v="5633" actId="1038"/>
          <ac:picMkLst>
            <pc:docMk/>
            <pc:sldMk cId="3085314166" sldId="2090650621"/>
            <ac:picMk id="8" creationId="{00D30C63-F03F-9253-AFD9-940BA15BD71A}"/>
          </ac:picMkLst>
        </pc:picChg>
        <pc:picChg chg="add mod">
          <ac:chgData name="Kostas Leptokaropoulos" userId="1711f4c7-cc35-4eab-bce0-093cd0a99d7f" providerId="ADAL" clId="{FED85F98-D6A1-4B52-BCBF-CD933ACAD175}" dt="2024-05-21T07:53:08.920" v="5633" actId="1038"/>
          <ac:picMkLst>
            <pc:docMk/>
            <pc:sldMk cId="3085314166" sldId="2090650621"/>
            <ac:picMk id="9" creationId="{07362F90-B646-5C39-73F1-3C491CD2FFEC}"/>
          </ac:picMkLst>
        </pc:picChg>
        <pc:picChg chg="add del mod">
          <ac:chgData name="Kostas Leptokaropoulos" userId="1711f4c7-cc35-4eab-bce0-093cd0a99d7f" providerId="ADAL" clId="{FED85F98-D6A1-4B52-BCBF-CD933ACAD175}" dt="2024-05-21T07:52:13.610" v="5561" actId="478"/>
          <ac:picMkLst>
            <pc:docMk/>
            <pc:sldMk cId="3085314166" sldId="2090650621"/>
            <ac:picMk id="10" creationId="{7B5A7B45-91B1-011B-8D1A-433B227C99AA}"/>
          </ac:picMkLst>
        </pc:picChg>
      </pc:sldChg>
      <pc:sldChg chg="del">
        <pc:chgData name="Kostas Leptokaropoulos" userId="1711f4c7-cc35-4eab-bce0-093cd0a99d7f" providerId="ADAL" clId="{FED85F98-D6A1-4B52-BCBF-CD933ACAD175}" dt="2024-05-16T14:23:03.293" v="299" actId="47"/>
        <pc:sldMkLst>
          <pc:docMk/>
          <pc:sldMk cId="2205058326" sldId="2145706824"/>
        </pc:sldMkLst>
      </pc:sldChg>
      <pc:sldChg chg="modSp mod modNotesTx">
        <pc:chgData name="Kostas Leptokaropoulos" userId="1711f4c7-cc35-4eab-bce0-093cd0a99d7f" providerId="ADAL" clId="{FED85F98-D6A1-4B52-BCBF-CD933ACAD175}" dt="2024-05-21T11:18:30.807" v="6336" actId="122"/>
        <pc:sldMkLst>
          <pc:docMk/>
          <pc:sldMk cId="2050923005" sldId="2145706829"/>
        </pc:sldMkLst>
        <pc:spChg chg="mod">
          <ac:chgData name="Kostas Leptokaropoulos" userId="1711f4c7-cc35-4eab-bce0-093cd0a99d7f" providerId="ADAL" clId="{FED85F98-D6A1-4B52-BCBF-CD933ACAD175}" dt="2024-05-21T11:18:30.807" v="6336" actId="122"/>
          <ac:spMkLst>
            <pc:docMk/>
            <pc:sldMk cId="2050923005" sldId="2145706829"/>
            <ac:spMk id="3" creationId="{0C9397B4-D594-F9A3-63EE-F9D4BF8F9FF0}"/>
          </ac:spMkLst>
        </pc:spChg>
      </pc:sldChg>
      <pc:sldChg chg="modNotesTx">
        <pc:chgData name="Kostas Leptokaropoulos" userId="1711f4c7-cc35-4eab-bce0-093cd0a99d7f" providerId="ADAL" clId="{FED85F98-D6A1-4B52-BCBF-CD933ACAD175}" dt="2024-05-21T07:56:30.638" v="5674" actId="20577"/>
        <pc:sldMkLst>
          <pc:docMk/>
          <pc:sldMk cId="1306169565" sldId="2145706850"/>
        </pc:sldMkLst>
      </pc:sldChg>
      <pc:sldChg chg="add del ord">
        <pc:chgData name="Kostas Leptokaropoulos" userId="1711f4c7-cc35-4eab-bce0-093cd0a99d7f" providerId="ADAL" clId="{FED85F98-D6A1-4B52-BCBF-CD933ACAD175}" dt="2024-05-22T14:18:38.656" v="6454" actId="47"/>
        <pc:sldMkLst>
          <pc:docMk/>
          <pc:sldMk cId="1992202774" sldId="2145706853"/>
        </pc:sldMkLst>
      </pc:sldChg>
      <pc:sldChg chg="del">
        <pc:chgData name="Kostas Leptokaropoulos" userId="1711f4c7-cc35-4eab-bce0-093cd0a99d7f" providerId="ADAL" clId="{FED85F98-D6A1-4B52-BCBF-CD933ACAD175}" dt="2024-05-16T14:33:31.425" v="575" actId="47"/>
        <pc:sldMkLst>
          <pc:docMk/>
          <pc:sldMk cId="1690854840" sldId="2145706857"/>
        </pc:sldMkLst>
      </pc:sldChg>
      <pc:sldChg chg="del">
        <pc:chgData name="Kostas Leptokaropoulos" userId="1711f4c7-cc35-4eab-bce0-093cd0a99d7f" providerId="ADAL" clId="{FED85F98-D6A1-4B52-BCBF-CD933ACAD175}" dt="2024-05-16T14:34:57.973" v="583" actId="47"/>
        <pc:sldMkLst>
          <pc:docMk/>
          <pc:sldMk cId="113113470" sldId="2145706862"/>
        </pc:sldMkLst>
      </pc:sldChg>
      <pc:sldChg chg="del">
        <pc:chgData name="Kostas Leptokaropoulos" userId="1711f4c7-cc35-4eab-bce0-093cd0a99d7f" providerId="ADAL" clId="{FED85F98-D6A1-4B52-BCBF-CD933ACAD175}" dt="2024-05-16T14:24:19.316" v="300" actId="47"/>
        <pc:sldMkLst>
          <pc:docMk/>
          <pc:sldMk cId="1616941513" sldId="2145706870"/>
        </pc:sldMkLst>
      </pc:sldChg>
      <pc:sldChg chg="add del ord">
        <pc:chgData name="Kostas Leptokaropoulos" userId="1711f4c7-cc35-4eab-bce0-093cd0a99d7f" providerId="ADAL" clId="{FED85F98-D6A1-4B52-BCBF-CD933ACAD175}" dt="2024-05-22T14:18:38.656" v="6454" actId="47"/>
        <pc:sldMkLst>
          <pc:docMk/>
          <pc:sldMk cId="4068849541" sldId="2147376276"/>
        </pc:sldMkLst>
      </pc:sldChg>
      <pc:sldChg chg="delSp mod ord delAnim modNotes modNotesTx">
        <pc:chgData name="Kostas Leptokaropoulos" userId="1711f4c7-cc35-4eab-bce0-093cd0a99d7f" providerId="ADAL" clId="{FED85F98-D6A1-4B52-BCBF-CD933ACAD175}" dt="2024-05-21T07:38:49.600" v="5482" actId="27636"/>
        <pc:sldMkLst>
          <pc:docMk/>
          <pc:sldMk cId="3022686199" sldId="2147376277"/>
        </pc:sldMkLst>
        <pc:spChg chg="del">
          <ac:chgData name="Kostas Leptokaropoulos" userId="1711f4c7-cc35-4eab-bce0-093cd0a99d7f" providerId="ADAL" clId="{FED85F98-D6A1-4B52-BCBF-CD933ACAD175}" dt="2024-05-16T14:42:08.738" v="665" actId="478"/>
          <ac:spMkLst>
            <pc:docMk/>
            <pc:sldMk cId="3022686199" sldId="2147376277"/>
            <ac:spMk id="6" creationId="{A12BBDE1-B5D9-7555-76BA-4A69E218AFC8}"/>
          </ac:spMkLst>
        </pc:spChg>
      </pc:sldChg>
      <pc:sldChg chg="addSp delSp modSp mod ord delAnim modAnim">
        <pc:chgData name="Kostas Leptokaropoulos" userId="1711f4c7-cc35-4eab-bce0-093cd0a99d7f" providerId="ADAL" clId="{FED85F98-D6A1-4B52-BCBF-CD933ACAD175}" dt="2024-05-20T15:07:32.835" v="5353" actId="1076"/>
        <pc:sldMkLst>
          <pc:docMk/>
          <pc:sldMk cId="1595638438" sldId="2147376279"/>
        </pc:sldMkLst>
        <pc:spChg chg="mod">
          <ac:chgData name="Kostas Leptokaropoulos" userId="1711f4c7-cc35-4eab-bce0-093cd0a99d7f" providerId="ADAL" clId="{FED85F98-D6A1-4B52-BCBF-CD933ACAD175}" dt="2024-05-20T08:04:06.115" v="1123" actId="20577"/>
          <ac:spMkLst>
            <pc:docMk/>
            <pc:sldMk cId="1595638438" sldId="2147376279"/>
            <ac:spMk id="2" creationId="{EE975FAC-C612-477D-D3DA-CDDC53F9B4A2}"/>
          </ac:spMkLst>
        </pc:spChg>
        <pc:picChg chg="add mod">
          <ac:chgData name="Kostas Leptokaropoulos" userId="1711f4c7-cc35-4eab-bce0-093cd0a99d7f" providerId="ADAL" clId="{FED85F98-D6A1-4B52-BCBF-CD933ACAD175}" dt="2024-05-20T15:07:32.835" v="5353" actId="1076"/>
          <ac:picMkLst>
            <pc:docMk/>
            <pc:sldMk cId="1595638438" sldId="2147376279"/>
            <ac:picMk id="4" creationId="{DEB68F31-3A09-48EE-41C0-827B3B84E579}"/>
          </ac:picMkLst>
        </pc:picChg>
        <pc:picChg chg="del">
          <ac:chgData name="Kostas Leptokaropoulos" userId="1711f4c7-cc35-4eab-bce0-093cd0a99d7f" providerId="ADAL" clId="{FED85F98-D6A1-4B52-BCBF-CD933ACAD175}" dt="2024-05-20T15:07:28.302" v="5350" actId="478"/>
          <ac:picMkLst>
            <pc:docMk/>
            <pc:sldMk cId="1595638438" sldId="2147376279"/>
            <ac:picMk id="29" creationId="{842D03E5-2DCF-5964-9842-3A04B1BF6FC2}"/>
          </ac:picMkLst>
        </pc:picChg>
      </pc:sldChg>
      <pc:sldChg chg="addSp modSp mod modAnim modNotesTx">
        <pc:chgData name="Kostas Leptokaropoulos" userId="1711f4c7-cc35-4eab-bce0-093cd0a99d7f" providerId="ADAL" clId="{FED85F98-D6A1-4B52-BCBF-CD933ACAD175}" dt="2024-05-21T08:02:21.854" v="5753" actId="20577"/>
        <pc:sldMkLst>
          <pc:docMk/>
          <pc:sldMk cId="1587411682" sldId="2147376280"/>
        </pc:sldMkLst>
        <pc:spChg chg="add mod">
          <ac:chgData name="Kostas Leptokaropoulos" userId="1711f4c7-cc35-4eab-bce0-093cd0a99d7f" providerId="ADAL" clId="{FED85F98-D6A1-4B52-BCBF-CD933ACAD175}" dt="2024-05-20T09:07:13.772" v="2086" actId="1037"/>
          <ac:spMkLst>
            <pc:docMk/>
            <pc:sldMk cId="1587411682" sldId="2147376280"/>
            <ac:spMk id="13" creationId="{DB499602-5D1B-58DF-99F9-DF4D51B94B7B}"/>
          </ac:spMkLst>
        </pc:spChg>
        <pc:picChg chg="mod modCrop">
          <ac:chgData name="Kostas Leptokaropoulos" userId="1711f4c7-cc35-4eab-bce0-093cd0a99d7f" providerId="ADAL" clId="{FED85F98-D6A1-4B52-BCBF-CD933ACAD175}" dt="2024-05-20T12:21:03.097" v="3526" actId="732"/>
          <ac:picMkLst>
            <pc:docMk/>
            <pc:sldMk cId="1587411682" sldId="2147376280"/>
            <ac:picMk id="6" creationId="{6E9DB87D-2EE1-BAAB-760A-BE6E56337505}"/>
          </ac:picMkLst>
        </pc:picChg>
        <pc:picChg chg="add mod modCrop">
          <ac:chgData name="Kostas Leptokaropoulos" userId="1711f4c7-cc35-4eab-bce0-093cd0a99d7f" providerId="ADAL" clId="{FED85F98-D6A1-4B52-BCBF-CD933ACAD175}" dt="2024-05-20T09:06:32.906" v="2072" actId="14100"/>
          <ac:picMkLst>
            <pc:docMk/>
            <pc:sldMk cId="1587411682" sldId="2147376280"/>
            <ac:picMk id="12" creationId="{CD953CD6-530A-A446-2459-7BC132F65416}"/>
          </ac:picMkLst>
        </pc:picChg>
        <pc:picChg chg="add mod modCrop">
          <ac:chgData name="Kostas Leptokaropoulos" userId="1711f4c7-cc35-4eab-bce0-093cd0a99d7f" providerId="ADAL" clId="{FED85F98-D6A1-4B52-BCBF-CD933ACAD175}" dt="2024-05-20T12:21:06.371" v="3527" actId="1076"/>
          <ac:picMkLst>
            <pc:docMk/>
            <pc:sldMk cId="1587411682" sldId="2147376280"/>
            <ac:picMk id="14" creationId="{9637B94A-8B83-68CF-BC2A-D7E6F4C266D5}"/>
          </ac:picMkLst>
        </pc:picChg>
      </pc:sldChg>
      <pc:sldChg chg="del">
        <pc:chgData name="Kostas Leptokaropoulos" userId="1711f4c7-cc35-4eab-bce0-093cd0a99d7f" providerId="ADAL" clId="{FED85F98-D6A1-4B52-BCBF-CD933ACAD175}" dt="2024-05-16T14:34:09.194" v="579" actId="47"/>
        <pc:sldMkLst>
          <pc:docMk/>
          <pc:sldMk cId="2737540805" sldId="2147376283"/>
        </pc:sldMkLst>
      </pc:sldChg>
      <pc:sldChg chg="del">
        <pc:chgData name="Kostas Leptokaropoulos" userId="1711f4c7-cc35-4eab-bce0-093cd0a99d7f" providerId="ADAL" clId="{FED85F98-D6A1-4B52-BCBF-CD933ACAD175}" dt="2024-05-16T14:24:43.706" v="302" actId="47"/>
        <pc:sldMkLst>
          <pc:docMk/>
          <pc:sldMk cId="1279497363" sldId="2147376286"/>
        </pc:sldMkLst>
      </pc:sldChg>
      <pc:sldChg chg="delSp del mod">
        <pc:chgData name="Kostas Leptokaropoulos" userId="1711f4c7-cc35-4eab-bce0-093cd0a99d7f" providerId="ADAL" clId="{FED85F98-D6A1-4B52-BCBF-CD933ACAD175}" dt="2024-05-16T14:27:28.178" v="454" actId="47"/>
        <pc:sldMkLst>
          <pc:docMk/>
          <pc:sldMk cId="3797324642" sldId="2147376288"/>
        </pc:sldMkLst>
        <pc:picChg chg="del">
          <ac:chgData name="Kostas Leptokaropoulos" userId="1711f4c7-cc35-4eab-bce0-093cd0a99d7f" providerId="ADAL" clId="{FED85F98-D6A1-4B52-BCBF-CD933ACAD175}" dt="2024-05-16T14:25:40.579" v="305" actId="21"/>
          <ac:picMkLst>
            <pc:docMk/>
            <pc:sldMk cId="3797324642" sldId="2147376288"/>
            <ac:picMk id="5" creationId="{00C0B7B6-58A9-40EB-44D2-AD2DC438D4B9}"/>
          </ac:picMkLst>
        </pc:picChg>
      </pc:sldChg>
      <pc:sldChg chg="del">
        <pc:chgData name="Kostas Leptokaropoulos" userId="1711f4c7-cc35-4eab-bce0-093cd0a99d7f" providerId="ADAL" clId="{FED85F98-D6A1-4B52-BCBF-CD933ACAD175}" dt="2024-05-16T14:34:08.141" v="578" actId="47"/>
        <pc:sldMkLst>
          <pc:docMk/>
          <pc:sldMk cId="3178251400" sldId="2147376289"/>
        </pc:sldMkLst>
      </pc:sldChg>
      <pc:sldChg chg="del">
        <pc:chgData name="Kostas Leptokaropoulos" userId="1711f4c7-cc35-4eab-bce0-093cd0a99d7f" providerId="ADAL" clId="{FED85F98-D6A1-4B52-BCBF-CD933ACAD175}" dt="2024-05-16T14:34:05.263" v="577" actId="47"/>
        <pc:sldMkLst>
          <pc:docMk/>
          <pc:sldMk cId="951259277" sldId="2147376291"/>
        </pc:sldMkLst>
      </pc:sldChg>
      <pc:sldChg chg="addSp delSp modSp mod modAnim">
        <pc:chgData name="Kostas Leptokaropoulos" userId="1711f4c7-cc35-4eab-bce0-093cd0a99d7f" providerId="ADAL" clId="{FED85F98-D6A1-4B52-BCBF-CD933ACAD175}" dt="2024-05-20T09:33:14.266" v="2207"/>
        <pc:sldMkLst>
          <pc:docMk/>
          <pc:sldMk cId="2799130836" sldId="2147376292"/>
        </pc:sldMkLst>
        <pc:spChg chg="mod">
          <ac:chgData name="Kostas Leptokaropoulos" userId="1711f4c7-cc35-4eab-bce0-093cd0a99d7f" providerId="ADAL" clId="{FED85F98-D6A1-4B52-BCBF-CD933ACAD175}" dt="2024-05-20T08:54:04.329" v="1619" actId="115"/>
          <ac:spMkLst>
            <pc:docMk/>
            <pc:sldMk cId="2799130836" sldId="2147376292"/>
            <ac:spMk id="3" creationId="{5748548F-A4CB-AAE5-C31C-F3B371FE2D68}"/>
          </ac:spMkLst>
        </pc:spChg>
        <pc:spChg chg="add mod">
          <ac:chgData name="Kostas Leptokaropoulos" userId="1711f4c7-cc35-4eab-bce0-093cd0a99d7f" providerId="ADAL" clId="{FED85F98-D6A1-4B52-BCBF-CD933ACAD175}" dt="2024-05-20T09:33:14.266" v="2207"/>
          <ac:spMkLst>
            <pc:docMk/>
            <pc:sldMk cId="2799130836" sldId="2147376292"/>
            <ac:spMk id="4" creationId="{D088737A-7B02-FBEB-F830-EEDD3A75F97E}"/>
          </ac:spMkLst>
        </pc:spChg>
        <pc:spChg chg="del mod">
          <ac:chgData name="Kostas Leptokaropoulos" userId="1711f4c7-cc35-4eab-bce0-093cd0a99d7f" providerId="ADAL" clId="{FED85F98-D6A1-4B52-BCBF-CD933ACAD175}" dt="2024-05-20T09:33:13.916" v="2206" actId="478"/>
          <ac:spMkLst>
            <pc:docMk/>
            <pc:sldMk cId="2799130836" sldId="2147376292"/>
            <ac:spMk id="5" creationId="{B9BB67C5-9C3C-534D-7C53-FA2270B5FC8B}"/>
          </ac:spMkLst>
        </pc:spChg>
        <pc:picChg chg="add mod">
          <ac:chgData name="Kostas Leptokaropoulos" userId="1711f4c7-cc35-4eab-bce0-093cd0a99d7f" providerId="ADAL" clId="{FED85F98-D6A1-4B52-BCBF-CD933ACAD175}" dt="2024-05-20T09:33:14.266" v="2207"/>
          <ac:picMkLst>
            <pc:docMk/>
            <pc:sldMk cId="2799130836" sldId="2147376292"/>
            <ac:picMk id="6" creationId="{A966FA0B-6182-484D-9B39-306F29C5CBD7}"/>
          </ac:picMkLst>
        </pc:picChg>
        <pc:picChg chg="add mod">
          <ac:chgData name="Kostas Leptokaropoulos" userId="1711f4c7-cc35-4eab-bce0-093cd0a99d7f" providerId="ADAL" clId="{FED85F98-D6A1-4B52-BCBF-CD933ACAD175}" dt="2024-05-20T09:33:14.266" v="2207"/>
          <ac:picMkLst>
            <pc:docMk/>
            <pc:sldMk cId="2799130836" sldId="2147376292"/>
            <ac:picMk id="7" creationId="{1C6EA2B8-ECC8-2C83-2748-CD8912ABBD64}"/>
          </ac:picMkLst>
        </pc:picChg>
      </pc:sldChg>
      <pc:sldChg chg="addSp delSp modSp new mod modAnim modNotesTx">
        <pc:chgData name="Kostas Leptokaropoulos" userId="1711f4c7-cc35-4eab-bce0-093cd0a99d7f" providerId="ADAL" clId="{FED85F98-D6A1-4B52-BCBF-CD933ACAD175}" dt="2024-05-20T15:05:36.635" v="5349" actId="20577"/>
        <pc:sldMkLst>
          <pc:docMk/>
          <pc:sldMk cId="1541811156" sldId="2147376293"/>
        </pc:sldMkLst>
        <pc:spChg chg="mod">
          <ac:chgData name="Kostas Leptokaropoulos" userId="1711f4c7-cc35-4eab-bce0-093cd0a99d7f" providerId="ADAL" clId="{FED85F98-D6A1-4B52-BCBF-CD933ACAD175}" dt="2024-05-16T14:52:33.946" v="835" actId="20577"/>
          <ac:spMkLst>
            <pc:docMk/>
            <pc:sldMk cId="1541811156" sldId="2147376293"/>
            <ac:spMk id="2" creationId="{C014BBC7-4C05-EF18-734A-2178F44D9BC7}"/>
          </ac:spMkLst>
        </pc:spChg>
        <pc:spChg chg="del">
          <ac:chgData name="Kostas Leptokaropoulos" userId="1711f4c7-cc35-4eab-bce0-093cd0a99d7f" providerId="ADAL" clId="{FED85F98-D6A1-4B52-BCBF-CD933ACAD175}" dt="2024-05-16T14:52:50.467" v="838"/>
          <ac:spMkLst>
            <pc:docMk/>
            <pc:sldMk cId="1541811156" sldId="2147376293"/>
            <ac:spMk id="3" creationId="{4DCA2365-4ACE-8CF5-AD28-D70E9A06BEF1}"/>
          </ac:spMkLst>
        </pc:spChg>
        <pc:spChg chg="add mod">
          <ac:chgData name="Kostas Leptokaropoulos" userId="1711f4c7-cc35-4eab-bce0-093cd0a99d7f" providerId="ADAL" clId="{FED85F98-D6A1-4B52-BCBF-CD933ACAD175}" dt="2024-05-16T14:53:11.456" v="849" actId="14100"/>
          <ac:spMkLst>
            <pc:docMk/>
            <pc:sldMk cId="1541811156" sldId="2147376293"/>
            <ac:spMk id="7" creationId="{CF1C6728-203E-46F1-FD99-49EE3414177B}"/>
          </ac:spMkLst>
        </pc:spChg>
        <pc:picChg chg="add mod">
          <ac:chgData name="Kostas Leptokaropoulos" userId="1711f4c7-cc35-4eab-bce0-093cd0a99d7f" providerId="ADAL" clId="{FED85F98-D6A1-4B52-BCBF-CD933ACAD175}" dt="2024-05-16T14:52:39.501" v="837" actId="1076"/>
          <ac:picMkLst>
            <pc:docMk/>
            <pc:sldMk cId="1541811156" sldId="2147376293"/>
            <ac:picMk id="4" creationId="{68570505-00B9-0019-083F-D8C0ACCD7430}"/>
          </ac:picMkLst>
        </pc:picChg>
        <pc:picChg chg="add mod">
          <ac:chgData name="Kostas Leptokaropoulos" userId="1711f4c7-cc35-4eab-bce0-093cd0a99d7f" providerId="ADAL" clId="{FED85F98-D6A1-4B52-BCBF-CD933ACAD175}" dt="2024-05-16T14:52:39.501" v="837" actId="1076"/>
          <ac:picMkLst>
            <pc:docMk/>
            <pc:sldMk cId="1541811156" sldId="2147376293"/>
            <ac:picMk id="5" creationId="{F6BF886B-D4F9-0CAB-AC3B-49EEA360E412}"/>
          </ac:picMkLst>
        </pc:picChg>
        <pc:picChg chg="add mod">
          <ac:chgData name="Kostas Leptokaropoulos" userId="1711f4c7-cc35-4eab-bce0-093cd0a99d7f" providerId="ADAL" clId="{FED85F98-D6A1-4B52-BCBF-CD933ACAD175}" dt="2024-05-16T14:52:39.501" v="837" actId="1076"/>
          <ac:picMkLst>
            <pc:docMk/>
            <pc:sldMk cId="1541811156" sldId="2147376293"/>
            <ac:picMk id="6" creationId="{5F7074F1-5C05-D124-7F88-0A5182C49C6E}"/>
          </ac:picMkLst>
        </pc:picChg>
      </pc:sldChg>
      <pc:sldChg chg="addSp delSp modSp new mod">
        <pc:chgData name="Kostas Leptokaropoulos" userId="1711f4c7-cc35-4eab-bce0-093cd0a99d7f" providerId="ADAL" clId="{FED85F98-D6A1-4B52-BCBF-CD933ACAD175}" dt="2024-05-20T09:33:10.688" v="2205"/>
        <pc:sldMkLst>
          <pc:docMk/>
          <pc:sldMk cId="1308144584" sldId="2147376294"/>
        </pc:sldMkLst>
        <pc:spChg chg="mod">
          <ac:chgData name="Kostas Leptokaropoulos" userId="1711f4c7-cc35-4eab-bce0-093cd0a99d7f" providerId="ADAL" clId="{FED85F98-D6A1-4B52-BCBF-CD933ACAD175}" dt="2024-05-20T08:06:19.912" v="1140" actId="20577"/>
          <ac:spMkLst>
            <pc:docMk/>
            <pc:sldMk cId="1308144584" sldId="2147376294"/>
            <ac:spMk id="2" creationId="{EC353A39-37FC-BA31-0B05-6D61BD3E6FFA}"/>
          </ac:spMkLst>
        </pc:spChg>
        <pc:spChg chg="del">
          <ac:chgData name="Kostas Leptokaropoulos" userId="1711f4c7-cc35-4eab-bce0-093cd0a99d7f" providerId="ADAL" clId="{FED85F98-D6A1-4B52-BCBF-CD933ACAD175}" dt="2024-05-20T07:51:38.403" v="882"/>
          <ac:spMkLst>
            <pc:docMk/>
            <pc:sldMk cId="1308144584" sldId="2147376294"/>
            <ac:spMk id="3" creationId="{BA9EB25B-314F-BFEF-F3F3-FE74EE243C85}"/>
          </ac:spMkLst>
        </pc:spChg>
        <pc:spChg chg="add del mod">
          <ac:chgData name="Kostas Leptokaropoulos" userId="1711f4c7-cc35-4eab-bce0-093cd0a99d7f" providerId="ADAL" clId="{FED85F98-D6A1-4B52-BCBF-CD933ACAD175}" dt="2024-05-20T09:33:09.968" v="2204" actId="478"/>
          <ac:spMkLst>
            <pc:docMk/>
            <pc:sldMk cId="1308144584" sldId="2147376294"/>
            <ac:spMk id="4" creationId="{ED8EC4C6-C33B-5277-6FC6-3BC7604AADE0}"/>
          </ac:spMkLst>
        </pc:spChg>
        <pc:spChg chg="add mod">
          <ac:chgData name="Kostas Leptokaropoulos" userId="1711f4c7-cc35-4eab-bce0-093cd0a99d7f" providerId="ADAL" clId="{FED85F98-D6A1-4B52-BCBF-CD933ACAD175}" dt="2024-05-20T08:07:39.714" v="1147" actId="6549"/>
          <ac:spMkLst>
            <pc:docMk/>
            <pc:sldMk cId="1308144584" sldId="2147376294"/>
            <ac:spMk id="5" creationId="{D62A8429-7ECC-2E87-4F76-88D9549E154F}"/>
          </ac:spMkLst>
        </pc:spChg>
        <pc:spChg chg="add mod">
          <ac:chgData name="Kostas Leptokaropoulos" userId="1711f4c7-cc35-4eab-bce0-093cd0a99d7f" providerId="ADAL" clId="{FED85F98-D6A1-4B52-BCBF-CD933ACAD175}" dt="2024-05-20T09:33:10.688" v="2205"/>
          <ac:spMkLst>
            <pc:docMk/>
            <pc:sldMk cId="1308144584" sldId="2147376294"/>
            <ac:spMk id="6" creationId="{010210F2-5C19-A693-8BA0-7B6E11166D0B}"/>
          </ac:spMkLst>
        </pc:spChg>
        <pc:picChg chg="add mod">
          <ac:chgData name="Kostas Leptokaropoulos" userId="1711f4c7-cc35-4eab-bce0-093cd0a99d7f" providerId="ADAL" clId="{FED85F98-D6A1-4B52-BCBF-CD933ACAD175}" dt="2024-05-20T09:33:10.688" v="2205"/>
          <ac:picMkLst>
            <pc:docMk/>
            <pc:sldMk cId="1308144584" sldId="2147376294"/>
            <ac:picMk id="7" creationId="{EAF9737A-3180-864A-1309-51B3DC6792E8}"/>
          </ac:picMkLst>
        </pc:picChg>
        <pc:picChg chg="add mod">
          <ac:chgData name="Kostas Leptokaropoulos" userId="1711f4c7-cc35-4eab-bce0-093cd0a99d7f" providerId="ADAL" clId="{FED85F98-D6A1-4B52-BCBF-CD933ACAD175}" dt="2024-05-20T09:33:10.688" v="2205"/>
          <ac:picMkLst>
            <pc:docMk/>
            <pc:sldMk cId="1308144584" sldId="2147376294"/>
            <ac:picMk id="8" creationId="{5ADCE171-C762-FD4E-6991-B288106464B8}"/>
          </ac:picMkLst>
        </pc:picChg>
      </pc:sldChg>
      <pc:sldChg chg="del">
        <pc:chgData name="Kostas Leptokaropoulos" userId="1711f4c7-cc35-4eab-bce0-093cd0a99d7f" providerId="ADAL" clId="{FED85F98-D6A1-4B52-BCBF-CD933ACAD175}" dt="2024-05-16T14:33:09.734" v="574" actId="47"/>
        <pc:sldMkLst>
          <pc:docMk/>
          <pc:sldMk cId="3948434687" sldId="2147376294"/>
        </pc:sldMkLst>
      </pc:sldChg>
      <pc:sldChg chg="addSp delSp modSp new mod ord modAnim modNotesTx">
        <pc:chgData name="Kostas Leptokaropoulos" userId="1711f4c7-cc35-4eab-bce0-093cd0a99d7f" providerId="ADAL" clId="{FED85F98-D6A1-4B52-BCBF-CD933ACAD175}" dt="2024-05-20T13:41:41.360" v="5273" actId="1036"/>
        <pc:sldMkLst>
          <pc:docMk/>
          <pc:sldMk cId="2056182452" sldId="2147376295"/>
        </pc:sldMkLst>
        <pc:spChg chg="mod">
          <ac:chgData name="Kostas Leptokaropoulos" userId="1711f4c7-cc35-4eab-bce0-093cd0a99d7f" providerId="ADAL" clId="{FED85F98-D6A1-4B52-BCBF-CD933ACAD175}" dt="2024-05-20T08:35:34.928" v="1454" actId="20577"/>
          <ac:spMkLst>
            <pc:docMk/>
            <pc:sldMk cId="2056182452" sldId="2147376295"/>
            <ac:spMk id="2" creationId="{F0BD3841-949B-A469-5452-FC594941BC1D}"/>
          </ac:spMkLst>
        </pc:spChg>
        <pc:spChg chg="del">
          <ac:chgData name="Kostas Leptokaropoulos" userId="1711f4c7-cc35-4eab-bce0-093cd0a99d7f" providerId="ADAL" clId="{FED85F98-D6A1-4B52-BCBF-CD933ACAD175}" dt="2024-05-20T08:38:34.995" v="1536" actId="478"/>
          <ac:spMkLst>
            <pc:docMk/>
            <pc:sldMk cId="2056182452" sldId="2147376295"/>
            <ac:spMk id="3" creationId="{CF258FE9-29FD-7CAD-71DE-4D3B3016E4D2}"/>
          </ac:spMkLst>
        </pc:spChg>
        <pc:spChg chg="add mod">
          <ac:chgData name="Kostas Leptokaropoulos" userId="1711f4c7-cc35-4eab-bce0-093cd0a99d7f" providerId="ADAL" clId="{FED85F98-D6A1-4B52-BCBF-CD933ACAD175}" dt="2024-05-20T12:48:53.589" v="4191" actId="1037"/>
          <ac:spMkLst>
            <pc:docMk/>
            <pc:sldMk cId="2056182452" sldId="2147376295"/>
            <ac:spMk id="6" creationId="{9CF9B6E1-7C6A-11A3-9A8A-2BE218A0CD26}"/>
          </ac:spMkLst>
        </pc:spChg>
        <pc:picChg chg="add mod">
          <ac:chgData name="Kostas Leptokaropoulos" userId="1711f4c7-cc35-4eab-bce0-093cd0a99d7f" providerId="ADAL" clId="{FED85F98-D6A1-4B52-BCBF-CD933ACAD175}" dt="2024-05-20T12:48:53.589" v="4191" actId="1037"/>
          <ac:picMkLst>
            <pc:docMk/>
            <pc:sldMk cId="2056182452" sldId="2147376295"/>
            <ac:picMk id="5" creationId="{F266AB9B-8859-09C4-50F8-A1D09EED390E}"/>
          </ac:picMkLst>
        </pc:picChg>
        <pc:picChg chg="add del mod">
          <ac:chgData name="Kostas Leptokaropoulos" userId="1711f4c7-cc35-4eab-bce0-093cd0a99d7f" providerId="ADAL" clId="{FED85F98-D6A1-4B52-BCBF-CD933ACAD175}" dt="2024-05-20T12:49:06.961" v="4193" actId="478"/>
          <ac:picMkLst>
            <pc:docMk/>
            <pc:sldMk cId="2056182452" sldId="2147376295"/>
            <ac:picMk id="8" creationId="{BDF1DB77-041D-B49E-978E-03D99B115337}"/>
          </ac:picMkLst>
        </pc:picChg>
        <pc:picChg chg="add mod">
          <ac:chgData name="Kostas Leptokaropoulos" userId="1711f4c7-cc35-4eab-bce0-093cd0a99d7f" providerId="ADAL" clId="{FED85F98-D6A1-4B52-BCBF-CD933ACAD175}" dt="2024-05-20T13:00:21.371" v="4549" actId="1037"/>
          <ac:picMkLst>
            <pc:docMk/>
            <pc:sldMk cId="2056182452" sldId="2147376295"/>
            <ac:picMk id="10" creationId="{0BA9F643-2977-BBFE-2B04-1F8DAEEA355D}"/>
          </ac:picMkLst>
        </pc:picChg>
        <pc:picChg chg="add del mod">
          <ac:chgData name="Kostas Leptokaropoulos" userId="1711f4c7-cc35-4eab-bce0-093cd0a99d7f" providerId="ADAL" clId="{FED85F98-D6A1-4B52-BCBF-CD933ACAD175}" dt="2024-05-20T12:51:12.055" v="4249" actId="478"/>
          <ac:picMkLst>
            <pc:docMk/>
            <pc:sldMk cId="2056182452" sldId="2147376295"/>
            <ac:picMk id="12" creationId="{5FC601D6-3156-A240-B482-98A27AD86E7F}"/>
          </ac:picMkLst>
        </pc:picChg>
        <pc:picChg chg="add mod modCrop">
          <ac:chgData name="Kostas Leptokaropoulos" userId="1711f4c7-cc35-4eab-bce0-093cd0a99d7f" providerId="ADAL" clId="{FED85F98-D6A1-4B52-BCBF-CD933ACAD175}" dt="2024-05-20T13:33:48.468" v="5106" actId="1036"/>
          <ac:picMkLst>
            <pc:docMk/>
            <pc:sldMk cId="2056182452" sldId="2147376295"/>
            <ac:picMk id="14" creationId="{06013F91-7E95-9E3D-F81A-C2CF7164F9C2}"/>
          </ac:picMkLst>
        </pc:picChg>
        <pc:picChg chg="add mod">
          <ac:chgData name="Kostas Leptokaropoulos" userId="1711f4c7-cc35-4eab-bce0-093cd0a99d7f" providerId="ADAL" clId="{FED85F98-D6A1-4B52-BCBF-CD933ACAD175}" dt="2024-05-20T13:33:45.354" v="5089" actId="1036"/>
          <ac:picMkLst>
            <pc:docMk/>
            <pc:sldMk cId="2056182452" sldId="2147376295"/>
            <ac:picMk id="16" creationId="{2648E228-62A4-0FDE-F44E-9536B48C74D9}"/>
          </ac:picMkLst>
        </pc:picChg>
        <pc:picChg chg="add mod">
          <ac:chgData name="Kostas Leptokaropoulos" userId="1711f4c7-cc35-4eab-bce0-093cd0a99d7f" providerId="ADAL" clId="{FED85F98-D6A1-4B52-BCBF-CD933ACAD175}" dt="2024-05-20T13:33:56.972" v="5108" actId="14100"/>
          <ac:picMkLst>
            <pc:docMk/>
            <pc:sldMk cId="2056182452" sldId="2147376295"/>
            <ac:picMk id="17" creationId="{6C5CFED7-0AC9-5303-F4CE-ABEE9C767C49}"/>
          </ac:picMkLst>
        </pc:picChg>
        <pc:picChg chg="add del mod">
          <ac:chgData name="Kostas Leptokaropoulos" userId="1711f4c7-cc35-4eab-bce0-093cd0a99d7f" providerId="ADAL" clId="{FED85F98-D6A1-4B52-BCBF-CD933ACAD175}" dt="2024-05-20T13:04:08.163" v="4593" actId="21"/>
          <ac:picMkLst>
            <pc:docMk/>
            <pc:sldMk cId="2056182452" sldId="2147376295"/>
            <ac:picMk id="19" creationId="{1F7E1B29-4147-E9DC-3375-5D30DB31E639}"/>
          </ac:picMkLst>
        </pc:picChg>
        <pc:picChg chg="add del mod">
          <ac:chgData name="Kostas Leptokaropoulos" userId="1711f4c7-cc35-4eab-bce0-093cd0a99d7f" providerId="ADAL" clId="{FED85F98-D6A1-4B52-BCBF-CD933ACAD175}" dt="2024-05-20T13:03:47.942" v="4580"/>
          <ac:picMkLst>
            <pc:docMk/>
            <pc:sldMk cId="2056182452" sldId="2147376295"/>
            <ac:picMk id="21" creationId="{62D07D16-CAC5-DDEF-36BD-7E1E20A2CF8C}"/>
          </ac:picMkLst>
        </pc:picChg>
        <pc:picChg chg="add mod">
          <ac:chgData name="Kostas Leptokaropoulos" userId="1711f4c7-cc35-4eab-bce0-093cd0a99d7f" providerId="ADAL" clId="{FED85F98-D6A1-4B52-BCBF-CD933ACAD175}" dt="2024-05-20T13:41:41.360" v="5273" actId="1036"/>
          <ac:picMkLst>
            <pc:docMk/>
            <pc:sldMk cId="2056182452" sldId="2147376295"/>
            <ac:picMk id="22" creationId="{89C1D0BD-C725-0AC7-2375-8A186F688736}"/>
          </ac:picMkLst>
        </pc:picChg>
      </pc:sldChg>
      <pc:sldChg chg="addSp delSp modSp add del mod">
        <pc:chgData name="Kostas Leptokaropoulos" userId="1711f4c7-cc35-4eab-bce0-093cd0a99d7f" providerId="ADAL" clId="{FED85F98-D6A1-4B52-BCBF-CD933ACAD175}" dt="2024-05-22T14:18:38.656" v="6454" actId="47"/>
        <pc:sldMkLst>
          <pc:docMk/>
          <pc:sldMk cId="2767808861" sldId="2147376296"/>
        </pc:sldMkLst>
        <pc:spChg chg="add mod">
          <ac:chgData name="Kostas Leptokaropoulos" userId="1711f4c7-cc35-4eab-bce0-093cd0a99d7f" providerId="ADAL" clId="{FED85F98-D6A1-4B52-BCBF-CD933ACAD175}" dt="2024-05-20T08:06:15.553" v="1131" actId="478"/>
          <ac:spMkLst>
            <pc:docMk/>
            <pc:sldMk cId="2767808861" sldId="2147376296"/>
            <ac:spMk id="4" creationId="{C1674945-0497-3232-8304-7C896D73459A}"/>
          </ac:spMkLst>
        </pc:spChg>
        <pc:spChg chg="del">
          <ac:chgData name="Kostas Leptokaropoulos" userId="1711f4c7-cc35-4eab-bce0-093cd0a99d7f" providerId="ADAL" clId="{FED85F98-D6A1-4B52-BCBF-CD933ACAD175}" dt="2024-05-20T08:06:15.553" v="1131" actId="478"/>
          <ac:spMkLst>
            <pc:docMk/>
            <pc:sldMk cId="2767808861" sldId="2147376296"/>
            <ac:spMk id="5" creationId="{D62A8429-7ECC-2E87-4F76-88D9549E154F}"/>
          </ac:spMkLst>
        </pc:spChg>
      </pc:sldChg>
      <pc:sldChg chg="addSp delSp modSp new mod modAnim">
        <pc:chgData name="Kostas Leptokaropoulos" userId="1711f4c7-cc35-4eab-bce0-093cd0a99d7f" providerId="ADAL" clId="{FED85F98-D6A1-4B52-BCBF-CD933ACAD175}" dt="2024-05-21T07:37:14.535" v="5418" actId="478"/>
        <pc:sldMkLst>
          <pc:docMk/>
          <pc:sldMk cId="2093363180" sldId="2147376297"/>
        </pc:sldMkLst>
        <pc:spChg chg="mod">
          <ac:chgData name="Kostas Leptokaropoulos" userId="1711f4c7-cc35-4eab-bce0-093cd0a99d7f" providerId="ADAL" clId="{FED85F98-D6A1-4B52-BCBF-CD933ACAD175}" dt="2024-05-20T08:08:58.044" v="1195" actId="122"/>
          <ac:spMkLst>
            <pc:docMk/>
            <pc:sldMk cId="2093363180" sldId="2147376297"/>
            <ac:spMk id="2" creationId="{8E74B32B-34CD-4983-5A70-64DDBE74D719}"/>
          </ac:spMkLst>
        </pc:spChg>
        <pc:spChg chg="del mod">
          <ac:chgData name="Kostas Leptokaropoulos" userId="1711f4c7-cc35-4eab-bce0-093cd0a99d7f" providerId="ADAL" clId="{FED85F98-D6A1-4B52-BCBF-CD933ACAD175}" dt="2024-05-20T08:09:36.116" v="1198" actId="478"/>
          <ac:spMkLst>
            <pc:docMk/>
            <pc:sldMk cId="2093363180" sldId="2147376297"/>
            <ac:spMk id="3" creationId="{DE8CAE34-D0AF-35B6-17C9-781DF226A603}"/>
          </ac:spMkLst>
        </pc:spChg>
        <pc:spChg chg="add mod">
          <ac:chgData name="Kostas Leptokaropoulos" userId="1711f4c7-cc35-4eab-bce0-093cd0a99d7f" providerId="ADAL" clId="{FED85F98-D6A1-4B52-BCBF-CD933ACAD175}" dt="2024-05-20T08:09:34.151" v="1197"/>
          <ac:spMkLst>
            <pc:docMk/>
            <pc:sldMk cId="2093363180" sldId="2147376297"/>
            <ac:spMk id="4" creationId="{B6D28BDB-0C46-DBD8-D606-516162CC62F6}"/>
          </ac:spMkLst>
        </pc:spChg>
        <pc:spChg chg="add mod">
          <ac:chgData name="Kostas Leptokaropoulos" userId="1711f4c7-cc35-4eab-bce0-093cd0a99d7f" providerId="ADAL" clId="{FED85F98-D6A1-4B52-BCBF-CD933ACAD175}" dt="2024-05-20T08:09:33.282" v="1196"/>
          <ac:spMkLst>
            <pc:docMk/>
            <pc:sldMk cId="2093363180" sldId="2147376297"/>
            <ac:spMk id="5" creationId="{15B16279-A3D9-5E33-F9EE-3D0A3823AB67}"/>
          </ac:spMkLst>
        </pc:spChg>
        <pc:spChg chg="add mod">
          <ac:chgData name="Kostas Leptokaropoulos" userId="1711f4c7-cc35-4eab-bce0-093cd0a99d7f" providerId="ADAL" clId="{FED85F98-D6A1-4B52-BCBF-CD933ACAD175}" dt="2024-05-20T08:10:02.074" v="1203" actId="404"/>
          <ac:spMkLst>
            <pc:docMk/>
            <pc:sldMk cId="2093363180" sldId="2147376297"/>
            <ac:spMk id="6" creationId="{8A5F2C22-3AA2-7531-13B2-54889EB768E4}"/>
          </ac:spMkLst>
        </pc:spChg>
        <pc:spChg chg="add mod">
          <ac:chgData name="Kostas Leptokaropoulos" userId="1711f4c7-cc35-4eab-bce0-093cd0a99d7f" providerId="ADAL" clId="{FED85F98-D6A1-4B52-BCBF-CD933ACAD175}" dt="2024-05-20T08:10:02.074" v="1203" actId="404"/>
          <ac:spMkLst>
            <pc:docMk/>
            <pc:sldMk cId="2093363180" sldId="2147376297"/>
            <ac:spMk id="7" creationId="{07312525-2E4B-EC86-8623-D6FAA9F35D67}"/>
          </ac:spMkLst>
        </pc:spChg>
        <pc:spChg chg="add mod">
          <ac:chgData name="Kostas Leptokaropoulos" userId="1711f4c7-cc35-4eab-bce0-093cd0a99d7f" providerId="ADAL" clId="{FED85F98-D6A1-4B52-BCBF-CD933ACAD175}" dt="2024-05-20T09:32:22.183" v="2195" actId="692"/>
          <ac:spMkLst>
            <pc:docMk/>
            <pc:sldMk cId="2093363180" sldId="2147376297"/>
            <ac:spMk id="8" creationId="{41C33F4E-39AB-583B-F323-B2EEF7B6CBFB}"/>
          </ac:spMkLst>
        </pc:spChg>
        <pc:spChg chg="add mod">
          <ac:chgData name="Kostas Leptokaropoulos" userId="1711f4c7-cc35-4eab-bce0-093cd0a99d7f" providerId="ADAL" clId="{FED85F98-D6A1-4B52-BCBF-CD933ACAD175}" dt="2024-05-20T15:03:56.323" v="5316" actId="21"/>
          <ac:spMkLst>
            <pc:docMk/>
            <pc:sldMk cId="2093363180" sldId="2147376297"/>
            <ac:spMk id="10" creationId="{A9571259-0D79-1702-95AF-C18D8A329F0F}"/>
          </ac:spMkLst>
        </pc:spChg>
        <pc:spChg chg="add del">
          <ac:chgData name="Kostas Leptokaropoulos" userId="1711f4c7-cc35-4eab-bce0-093cd0a99d7f" providerId="ADAL" clId="{FED85F98-D6A1-4B52-BCBF-CD933ACAD175}" dt="2024-05-20T08:43:45.688" v="1542" actId="22"/>
          <ac:spMkLst>
            <pc:docMk/>
            <pc:sldMk cId="2093363180" sldId="2147376297"/>
            <ac:spMk id="22" creationId="{D0A95099-7187-8421-CB2B-EB576C92FFE2}"/>
          </ac:spMkLst>
        </pc:spChg>
        <pc:spChg chg="add del mod">
          <ac:chgData name="Kostas Leptokaropoulos" userId="1711f4c7-cc35-4eab-bce0-093cd0a99d7f" providerId="ADAL" clId="{FED85F98-D6A1-4B52-BCBF-CD933ACAD175}" dt="2024-05-21T07:37:14.535" v="5418" actId="478"/>
          <ac:spMkLst>
            <pc:docMk/>
            <pc:sldMk cId="2093363180" sldId="2147376297"/>
            <ac:spMk id="24" creationId="{FA6D146D-9829-5DDD-023A-961A271B2CE8}"/>
          </ac:spMkLst>
        </pc:spChg>
        <pc:picChg chg="add mod">
          <ac:chgData name="Kostas Leptokaropoulos" userId="1711f4c7-cc35-4eab-bce0-093cd0a99d7f" providerId="ADAL" clId="{FED85F98-D6A1-4B52-BCBF-CD933ACAD175}" dt="2024-05-20T09:32:31.228" v="2203" actId="1036"/>
          <ac:picMkLst>
            <pc:docMk/>
            <pc:sldMk cId="2093363180" sldId="2147376297"/>
            <ac:picMk id="11" creationId="{81D00B61-E21C-358B-B181-E9AF4C1F6774}"/>
          </ac:picMkLst>
        </pc:picChg>
        <pc:picChg chg="add mod">
          <ac:chgData name="Kostas Leptokaropoulos" userId="1711f4c7-cc35-4eab-bce0-093cd0a99d7f" providerId="ADAL" clId="{FED85F98-D6A1-4B52-BCBF-CD933ACAD175}" dt="2024-05-20T09:32:27.686" v="2199" actId="1036"/>
          <ac:picMkLst>
            <pc:docMk/>
            <pc:sldMk cId="2093363180" sldId="2147376297"/>
            <ac:picMk id="13" creationId="{7BCEA8AA-BDA7-7926-3932-CAB0D07BB865}"/>
          </ac:picMkLst>
        </pc:picChg>
        <pc:picChg chg="add mod">
          <ac:chgData name="Kostas Leptokaropoulos" userId="1711f4c7-cc35-4eab-bce0-093cd0a99d7f" providerId="ADAL" clId="{FED85F98-D6A1-4B52-BCBF-CD933ACAD175}" dt="2024-05-20T08:35:06.788" v="1438" actId="692"/>
          <ac:picMkLst>
            <pc:docMk/>
            <pc:sldMk cId="2093363180" sldId="2147376297"/>
            <ac:picMk id="15" creationId="{3B62CD0C-F78F-A78D-B8D0-F20B74CF2897}"/>
          </ac:picMkLst>
        </pc:picChg>
        <pc:picChg chg="add mod">
          <ac:chgData name="Kostas Leptokaropoulos" userId="1711f4c7-cc35-4eab-bce0-093cd0a99d7f" providerId="ADAL" clId="{FED85F98-D6A1-4B52-BCBF-CD933ACAD175}" dt="2024-05-20T08:35:12.750" v="1439" actId="692"/>
          <ac:picMkLst>
            <pc:docMk/>
            <pc:sldMk cId="2093363180" sldId="2147376297"/>
            <ac:picMk id="17" creationId="{33D7CDA8-A454-7C5F-5365-70424B4E7B69}"/>
          </ac:picMkLst>
        </pc:picChg>
        <pc:picChg chg="add mod">
          <ac:chgData name="Kostas Leptokaropoulos" userId="1711f4c7-cc35-4eab-bce0-093cd0a99d7f" providerId="ADAL" clId="{FED85F98-D6A1-4B52-BCBF-CD933ACAD175}" dt="2024-05-20T08:37:43.705" v="1530" actId="1036"/>
          <ac:picMkLst>
            <pc:docMk/>
            <pc:sldMk cId="2093363180" sldId="2147376297"/>
            <ac:picMk id="18" creationId="{96683CF0-ABAD-11E9-2650-E53B5FFB582A}"/>
          </ac:picMkLst>
        </pc:picChg>
        <pc:picChg chg="add del mod">
          <ac:chgData name="Kostas Leptokaropoulos" userId="1711f4c7-cc35-4eab-bce0-093cd0a99d7f" providerId="ADAL" clId="{FED85F98-D6A1-4B52-BCBF-CD933ACAD175}" dt="2024-05-20T15:10:19.931" v="5354" actId="478"/>
          <ac:picMkLst>
            <pc:docMk/>
            <pc:sldMk cId="2093363180" sldId="2147376297"/>
            <ac:picMk id="19" creationId="{466B636F-FDF6-5100-94A6-4C0641E26CEF}"/>
          </ac:picMkLst>
        </pc:picChg>
        <pc:picChg chg="add mod">
          <ac:chgData name="Kostas Leptokaropoulos" userId="1711f4c7-cc35-4eab-bce0-093cd0a99d7f" providerId="ADAL" clId="{FED85F98-D6A1-4B52-BCBF-CD933ACAD175}" dt="2024-05-20T08:37:48.290" v="1535" actId="1037"/>
          <ac:picMkLst>
            <pc:docMk/>
            <pc:sldMk cId="2093363180" sldId="2147376297"/>
            <ac:picMk id="20" creationId="{AFD86E7B-F586-0536-936E-6251B34B5F39}"/>
          </ac:picMkLst>
        </pc:picChg>
        <pc:picChg chg="add mod">
          <ac:chgData name="Kostas Leptokaropoulos" userId="1711f4c7-cc35-4eab-bce0-093cd0a99d7f" providerId="ADAL" clId="{FED85F98-D6A1-4B52-BCBF-CD933ACAD175}" dt="2024-05-20T15:11:11.929" v="5372" actId="1076"/>
          <ac:picMkLst>
            <pc:docMk/>
            <pc:sldMk cId="2093363180" sldId="2147376297"/>
            <ac:picMk id="25" creationId="{8AA0DFD4-A221-19B2-C6B1-EC986C33F0DF}"/>
          </ac:picMkLst>
        </pc:picChg>
      </pc:sldChg>
      <pc:sldChg chg="addSp delSp modSp new mod modNotesTx">
        <pc:chgData name="Kostas Leptokaropoulos" userId="1711f4c7-cc35-4eab-bce0-093cd0a99d7f" providerId="ADAL" clId="{FED85F98-D6A1-4B52-BCBF-CD933ACAD175}" dt="2024-05-20T13:37:39.376" v="5243" actId="1076"/>
        <pc:sldMkLst>
          <pc:docMk/>
          <pc:sldMk cId="4108344026" sldId="2147376298"/>
        </pc:sldMkLst>
        <pc:spChg chg="mod">
          <ac:chgData name="Kostas Leptokaropoulos" userId="1711f4c7-cc35-4eab-bce0-093cd0a99d7f" providerId="ADAL" clId="{FED85F98-D6A1-4B52-BCBF-CD933ACAD175}" dt="2024-05-20T08:47:37.588" v="1589" actId="115"/>
          <ac:spMkLst>
            <pc:docMk/>
            <pc:sldMk cId="4108344026" sldId="2147376298"/>
            <ac:spMk id="2" creationId="{FAEF5B87-32FB-7EFE-3332-0BDC0A93737E}"/>
          </ac:spMkLst>
        </pc:spChg>
        <pc:spChg chg="del">
          <ac:chgData name="Kostas Leptokaropoulos" userId="1711f4c7-cc35-4eab-bce0-093cd0a99d7f" providerId="ADAL" clId="{FED85F98-D6A1-4B52-BCBF-CD933ACAD175}" dt="2024-05-20T08:49:48.545" v="1590"/>
          <ac:spMkLst>
            <pc:docMk/>
            <pc:sldMk cId="4108344026" sldId="2147376298"/>
            <ac:spMk id="3" creationId="{464CE2B6-5DE2-C981-9A10-15E693B745FD}"/>
          </ac:spMkLst>
        </pc:spChg>
        <pc:spChg chg="add mod">
          <ac:chgData name="Kostas Leptokaropoulos" userId="1711f4c7-cc35-4eab-bce0-093cd0a99d7f" providerId="ADAL" clId="{FED85F98-D6A1-4B52-BCBF-CD933ACAD175}" dt="2024-05-20T08:52:33.048" v="1601" actId="20577"/>
          <ac:spMkLst>
            <pc:docMk/>
            <pc:sldMk cId="4108344026" sldId="2147376298"/>
            <ac:spMk id="9" creationId="{888AD290-A793-564E-B302-760111E0F824}"/>
          </ac:spMkLst>
        </pc:spChg>
        <pc:picChg chg="add mod">
          <ac:chgData name="Kostas Leptokaropoulos" userId="1711f4c7-cc35-4eab-bce0-093cd0a99d7f" providerId="ADAL" clId="{FED85F98-D6A1-4B52-BCBF-CD933ACAD175}" dt="2024-05-20T13:37:32.507" v="5242" actId="1036"/>
          <ac:picMkLst>
            <pc:docMk/>
            <pc:sldMk cId="4108344026" sldId="2147376298"/>
            <ac:picMk id="5" creationId="{F5F90E31-5562-81BE-986D-F0190BBADCF5}"/>
          </ac:picMkLst>
        </pc:picChg>
        <pc:picChg chg="add mod">
          <ac:chgData name="Kostas Leptokaropoulos" userId="1711f4c7-cc35-4eab-bce0-093cd0a99d7f" providerId="ADAL" clId="{FED85F98-D6A1-4B52-BCBF-CD933ACAD175}" dt="2024-05-20T13:37:39.376" v="5243" actId="1076"/>
          <ac:picMkLst>
            <pc:docMk/>
            <pc:sldMk cId="4108344026" sldId="2147376298"/>
            <ac:picMk id="7" creationId="{04C4308E-962F-EB58-A5E8-B28A8ED8C122}"/>
          </ac:picMkLst>
        </pc:picChg>
      </pc:sldChg>
      <pc:sldChg chg="new del">
        <pc:chgData name="Kostas Leptokaropoulos" userId="1711f4c7-cc35-4eab-bce0-093cd0a99d7f" providerId="ADAL" clId="{FED85F98-D6A1-4B52-BCBF-CD933ACAD175}" dt="2024-05-20T10:39:04.636" v="2600" actId="680"/>
        <pc:sldMkLst>
          <pc:docMk/>
          <pc:sldMk cId="3322967717" sldId="2147376299"/>
        </pc:sldMkLst>
      </pc:sldChg>
    </pc:docChg>
  </pc:docChgLst>
  <pc:docChgLst>
    <pc:chgData name="Kostas Leptokaropoulos" userId="1711f4c7-cc35-4eab-bce0-093cd0a99d7f" providerId="ADAL" clId="{069C36E7-88C8-47EE-84FA-B5E272E7D97F}"/>
    <pc:docChg chg="undo redo custSel addSld delSld modSld sldOrd">
      <pc:chgData name="Kostas Leptokaropoulos" userId="1711f4c7-cc35-4eab-bce0-093cd0a99d7f" providerId="ADAL" clId="{069C36E7-88C8-47EE-84FA-B5E272E7D97F}" dt="2022-11-03T11:50:08.413" v="4969" actId="20577"/>
      <pc:docMkLst>
        <pc:docMk/>
      </pc:docMkLst>
      <pc:sldChg chg="addSp modSp mod">
        <pc:chgData name="Kostas Leptokaropoulos" userId="1711f4c7-cc35-4eab-bce0-093cd0a99d7f" providerId="ADAL" clId="{069C36E7-88C8-47EE-84FA-B5E272E7D97F}" dt="2022-11-02T09:52:29.093" v="328" actId="1036"/>
        <pc:sldMkLst>
          <pc:docMk/>
          <pc:sldMk cId="0" sldId="256"/>
        </pc:sldMkLst>
        <pc:spChg chg="mod">
          <ac:chgData name="Kostas Leptokaropoulos" userId="1711f4c7-cc35-4eab-bce0-093cd0a99d7f" providerId="ADAL" clId="{069C36E7-88C8-47EE-84FA-B5E272E7D97F}" dt="2022-11-02T09:49:31.766" v="268" actId="404"/>
          <ac:spMkLst>
            <pc:docMk/>
            <pc:sldMk cId="0" sldId="256"/>
            <ac:spMk id="2" creationId="{00000000-0000-0000-0000-000000000000}"/>
          </ac:spMkLst>
        </pc:spChg>
        <pc:spChg chg="mod">
          <ac:chgData name="Kostas Leptokaropoulos" userId="1711f4c7-cc35-4eab-bce0-093cd0a99d7f" providerId="ADAL" clId="{069C36E7-88C8-47EE-84FA-B5E272E7D97F}" dt="2022-11-02T09:43:59.402" v="40" actId="20577"/>
          <ac:spMkLst>
            <pc:docMk/>
            <pc:sldMk cId="0" sldId="256"/>
            <ac:spMk id="3" creationId="{00000000-0000-0000-0000-000000000000}"/>
          </ac:spMkLst>
        </pc:spChg>
        <pc:spChg chg="add mod">
          <ac:chgData name="Kostas Leptokaropoulos" userId="1711f4c7-cc35-4eab-bce0-093cd0a99d7f" providerId="ADAL" clId="{069C36E7-88C8-47EE-84FA-B5E272E7D97F}" dt="2022-11-02T09:50:39.438" v="289" actId="1035"/>
          <ac:spMkLst>
            <pc:docMk/>
            <pc:sldMk cId="0" sldId="256"/>
            <ac:spMk id="4" creationId="{91768E14-B116-0B72-6F9A-1790C2695E53}"/>
          </ac:spMkLst>
        </pc:spChg>
        <pc:spChg chg="add mod">
          <ac:chgData name="Kostas Leptokaropoulos" userId="1711f4c7-cc35-4eab-bce0-093cd0a99d7f" providerId="ADAL" clId="{069C36E7-88C8-47EE-84FA-B5E272E7D97F}" dt="2022-11-02T09:50:43.458" v="294" actId="1035"/>
          <ac:spMkLst>
            <pc:docMk/>
            <pc:sldMk cId="0" sldId="256"/>
            <ac:spMk id="6" creationId="{7FC418A0-DF66-31F5-0B93-738B3355BAB8}"/>
          </ac:spMkLst>
        </pc:spChg>
        <pc:picChg chg="add mod modCrop">
          <ac:chgData name="Kostas Leptokaropoulos" userId="1711f4c7-cc35-4eab-bce0-093cd0a99d7f" providerId="ADAL" clId="{069C36E7-88C8-47EE-84FA-B5E272E7D97F}" dt="2022-11-02T09:52:29.093" v="328" actId="1036"/>
          <ac:picMkLst>
            <pc:docMk/>
            <pc:sldMk cId="0" sldId="256"/>
            <ac:picMk id="8" creationId="{D6F09439-4397-57E6-A57F-A65861D8BCFA}"/>
          </ac:picMkLst>
        </pc:picChg>
      </pc:sldChg>
      <pc:sldChg chg="del">
        <pc:chgData name="Kostas Leptokaropoulos" userId="1711f4c7-cc35-4eab-bce0-093cd0a99d7f" providerId="ADAL" clId="{069C36E7-88C8-47EE-84FA-B5E272E7D97F}" dt="2022-11-02T10:20:30.832" v="332" actId="47"/>
        <pc:sldMkLst>
          <pc:docMk/>
          <pc:sldMk cId="0" sldId="261"/>
        </pc:sldMkLst>
      </pc:sldChg>
      <pc:sldChg chg="modSp mod">
        <pc:chgData name="Kostas Leptokaropoulos" userId="1711f4c7-cc35-4eab-bce0-093cd0a99d7f" providerId="ADAL" clId="{069C36E7-88C8-47EE-84FA-B5E272E7D97F}" dt="2022-11-03T10:55:38.385" v="3474"/>
        <pc:sldMkLst>
          <pc:docMk/>
          <pc:sldMk cId="2784395857" sldId="275"/>
        </pc:sldMkLst>
        <pc:spChg chg="mod">
          <ac:chgData name="Kostas Leptokaropoulos" userId="1711f4c7-cc35-4eab-bce0-093cd0a99d7f" providerId="ADAL" clId="{069C36E7-88C8-47EE-84FA-B5E272E7D97F}" dt="2022-11-03T10:55:38.385" v="3474"/>
          <ac:spMkLst>
            <pc:docMk/>
            <pc:sldMk cId="2784395857" sldId="275"/>
            <ac:spMk id="3" creationId="{00000000-0000-0000-0000-000000000000}"/>
          </ac:spMkLst>
        </pc:spChg>
        <pc:spChg chg="mod">
          <ac:chgData name="Kostas Leptokaropoulos" userId="1711f4c7-cc35-4eab-bce0-093cd0a99d7f" providerId="ADAL" clId="{069C36E7-88C8-47EE-84FA-B5E272E7D97F}" dt="2022-11-03T10:54:51.063" v="3461" actId="20577"/>
          <ac:spMkLst>
            <pc:docMk/>
            <pc:sldMk cId="2784395857" sldId="275"/>
            <ac:spMk id="4" creationId="{00000000-0000-0000-0000-000000000000}"/>
          </ac:spMkLst>
        </pc:spChg>
      </pc:sldChg>
      <pc:sldChg chg="addSp delSp modSp new mod">
        <pc:chgData name="Kostas Leptokaropoulos" userId="1711f4c7-cc35-4eab-bce0-093cd0a99d7f" providerId="ADAL" clId="{069C36E7-88C8-47EE-84FA-B5E272E7D97F}" dt="2022-11-02T15:32:09.612" v="3212" actId="1076"/>
        <pc:sldMkLst>
          <pc:docMk/>
          <pc:sldMk cId="2742093833" sldId="276"/>
        </pc:sldMkLst>
        <pc:spChg chg="mod">
          <ac:chgData name="Kostas Leptokaropoulos" userId="1711f4c7-cc35-4eab-bce0-093cd0a99d7f" providerId="ADAL" clId="{069C36E7-88C8-47EE-84FA-B5E272E7D97F}" dt="2022-11-02T10:32:14.706" v="468" actId="20577"/>
          <ac:spMkLst>
            <pc:docMk/>
            <pc:sldMk cId="2742093833" sldId="276"/>
            <ac:spMk id="2" creationId="{D4F9E0F8-0570-CAB6-5728-BF98F82174B1}"/>
          </ac:spMkLst>
        </pc:spChg>
        <pc:spChg chg="mod">
          <ac:chgData name="Kostas Leptokaropoulos" userId="1711f4c7-cc35-4eab-bce0-093cd0a99d7f" providerId="ADAL" clId="{069C36E7-88C8-47EE-84FA-B5E272E7D97F}" dt="2022-11-02T10:34:26.147" v="506" actId="20577"/>
          <ac:spMkLst>
            <pc:docMk/>
            <pc:sldMk cId="2742093833" sldId="276"/>
            <ac:spMk id="3" creationId="{295CB0C1-A43E-ACC2-04C6-06045C95F71D}"/>
          </ac:spMkLst>
        </pc:spChg>
        <pc:spChg chg="add del mod">
          <ac:chgData name="Kostas Leptokaropoulos" userId="1711f4c7-cc35-4eab-bce0-093cd0a99d7f" providerId="ADAL" clId="{069C36E7-88C8-47EE-84FA-B5E272E7D97F}" dt="2022-11-02T15:24:33.574" v="3199" actId="478"/>
          <ac:spMkLst>
            <pc:docMk/>
            <pc:sldMk cId="2742093833" sldId="276"/>
            <ac:spMk id="5" creationId="{F6B568E7-C9D3-70AA-7CC0-582DF303EFBB}"/>
          </ac:spMkLst>
        </pc:spChg>
        <pc:picChg chg="add mod">
          <ac:chgData name="Kostas Leptokaropoulos" userId="1711f4c7-cc35-4eab-bce0-093cd0a99d7f" providerId="ADAL" clId="{069C36E7-88C8-47EE-84FA-B5E272E7D97F}" dt="2022-11-02T15:24:04.808" v="3135" actId="1076"/>
          <ac:picMkLst>
            <pc:docMk/>
            <pc:sldMk cId="2742093833" sldId="276"/>
            <ac:picMk id="4" creationId="{CB14C0CC-E70C-ED49-ED36-00DE18886314}"/>
          </ac:picMkLst>
        </pc:picChg>
        <pc:picChg chg="add mod">
          <ac:chgData name="Kostas Leptokaropoulos" userId="1711f4c7-cc35-4eab-bce0-093cd0a99d7f" providerId="ADAL" clId="{069C36E7-88C8-47EE-84FA-B5E272E7D97F}" dt="2022-11-02T15:24:30.957" v="3198" actId="14100"/>
          <ac:picMkLst>
            <pc:docMk/>
            <pc:sldMk cId="2742093833" sldId="276"/>
            <ac:picMk id="3074" creationId="{CA409361-6335-B90F-68B8-DDC5BCAD52A6}"/>
          </ac:picMkLst>
        </pc:picChg>
        <pc:picChg chg="add">
          <ac:chgData name="Kostas Leptokaropoulos" userId="1711f4c7-cc35-4eab-bce0-093cd0a99d7f" providerId="ADAL" clId="{069C36E7-88C8-47EE-84FA-B5E272E7D97F}" dt="2022-11-02T15:25:24.924" v="3200"/>
          <ac:picMkLst>
            <pc:docMk/>
            <pc:sldMk cId="2742093833" sldId="276"/>
            <ac:picMk id="3078" creationId="{1350BAD0-8EFC-8BF9-0CD4-698B15FB71D3}"/>
          </ac:picMkLst>
        </pc:picChg>
        <pc:picChg chg="add mod">
          <ac:chgData name="Kostas Leptokaropoulos" userId="1711f4c7-cc35-4eab-bce0-093cd0a99d7f" providerId="ADAL" clId="{069C36E7-88C8-47EE-84FA-B5E272E7D97F}" dt="2022-11-02T15:32:09.612" v="3212" actId="1076"/>
          <ac:picMkLst>
            <pc:docMk/>
            <pc:sldMk cId="2742093833" sldId="276"/>
            <ac:picMk id="3080" creationId="{497461EE-6ECB-2045-B591-D8B5BE1C842E}"/>
          </ac:picMkLst>
        </pc:picChg>
        <pc:picChg chg="add mod">
          <ac:chgData name="Kostas Leptokaropoulos" userId="1711f4c7-cc35-4eab-bce0-093cd0a99d7f" providerId="ADAL" clId="{069C36E7-88C8-47EE-84FA-B5E272E7D97F}" dt="2022-11-02T15:25:57.788" v="3202" actId="1076"/>
          <ac:picMkLst>
            <pc:docMk/>
            <pc:sldMk cId="2742093833" sldId="276"/>
            <ac:picMk id="3081" creationId="{C2296B40-C963-2E0C-C8DC-20D26537FAFF}"/>
          </ac:picMkLst>
        </pc:picChg>
        <pc:picChg chg="add del mod">
          <ac:chgData name="Kostas Leptokaropoulos" userId="1711f4c7-cc35-4eab-bce0-093cd0a99d7f" providerId="ADAL" clId="{069C36E7-88C8-47EE-84FA-B5E272E7D97F}" dt="2022-11-02T15:32:09.612" v="3212" actId="1076"/>
          <ac:picMkLst>
            <pc:docMk/>
            <pc:sldMk cId="2742093833" sldId="276"/>
            <ac:picMk id="3083" creationId="{C627DEC6-FAC8-88A5-69CB-244354D000D0}"/>
          </ac:picMkLst>
        </pc:picChg>
      </pc:sldChg>
      <pc:sldChg chg="del">
        <pc:chgData name="Kostas Leptokaropoulos" userId="1711f4c7-cc35-4eab-bce0-093cd0a99d7f" providerId="ADAL" clId="{069C36E7-88C8-47EE-84FA-B5E272E7D97F}" dt="2022-11-02T10:21:52.752" v="333" actId="47"/>
        <pc:sldMkLst>
          <pc:docMk/>
          <pc:sldMk cId="1059344401" sldId="277"/>
        </pc:sldMkLst>
      </pc:sldChg>
      <pc:sldChg chg="modSp new mod">
        <pc:chgData name="Kostas Leptokaropoulos" userId="1711f4c7-cc35-4eab-bce0-093cd0a99d7f" providerId="ADAL" clId="{069C36E7-88C8-47EE-84FA-B5E272E7D97F}" dt="2022-11-02T11:11:11.636" v="910" actId="20577"/>
        <pc:sldMkLst>
          <pc:docMk/>
          <pc:sldMk cId="2042150852" sldId="277"/>
        </pc:sldMkLst>
        <pc:spChg chg="mod">
          <ac:chgData name="Kostas Leptokaropoulos" userId="1711f4c7-cc35-4eab-bce0-093cd0a99d7f" providerId="ADAL" clId="{069C36E7-88C8-47EE-84FA-B5E272E7D97F}" dt="2022-11-02T10:38:25.087" v="767" actId="20577"/>
          <ac:spMkLst>
            <pc:docMk/>
            <pc:sldMk cId="2042150852" sldId="277"/>
            <ac:spMk id="2" creationId="{55A5EDF6-4B59-6ECB-AC33-D0462238454B}"/>
          </ac:spMkLst>
        </pc:spChg>
        <pc:spChg chg="mod">
          <ac:chgData name="Kostas Leptokaropoulos" userId="1711f4c7-cc35-4eab-bce0-093cd0a99d7f" providerId="ADAL" clId="{069C36E7-88C8-47EE-84FA-B5E272E7D97F}" dt="2022-11-02T11:11:11.636" v="910" actId="20577"/>
          <ac:spMkLst>
            <pc:docMk/>
            <pc:sldMk cId="2042150852" sldId="277"/>
            <ac:spMk id="3" creationId="{85E8262A-D720-3F6F-F715-F45EAFF47040}"/>
          </ac:spMkLst>
        </pc:spChg>
      </pc:sldChg>
      <pc:sldChg chg="del">
        <pc:chgData name="Kostas Leptokaropoulos" userId="1711f4c7-cc35-4eab-bce0-093cd0a99d7f" providerId="ADAL" clId="{069C36E7-88C8-47EE-84FA-B5E272E7D97F}" dt="2022-11-02T10:13:37.291" v="329" actId="47"/>
        <pc:sldMkLst>
          <pc:docMk/>
          <pc:sldMk cId="1881687045" sldId="278"/>
        </pc:sldMkLst>
      </pc:sldChg>
      <pc:sldChg chg="modSp new mod">
        <pc:chgData name="Kostas Leptokaropoulos" userId="1711f4c7-cc35-4eab-bce0-093cd0a99d7f" providerId="ADAL" clId="{069C36E7-88C8-47EE-84FA-B5E272E7D97F}" dt="2022-11-02T10:38:10.328" v="747" actId="948"/>
        <pc:sldMkLst>
          <pc:docMk/>
          <pc:sldMk cId="2194830956" sldId="278"/>
        </pc:sldMkLst>
        <pc:spChg chg="mod">
          <ac:chgData name="Kostas Leptokaropoulos" userId="1711f4c7-cc35-4eab-bce0-093cd0a99d7f" providerId="ADAL" clId="{069C36E7-88C8-47EE-84FA-B5E272E7D97F}" dt="2022-11-02T10:34:41.045" v="521" actId="20577"/>
          <ac:spMkLst>
            <pc:docMk/>
            <pc:sldMk cId="2194830956" sldId="278"/>
            <ac:spMk id="2" creationId="{7F25D34B-1C76-45ED-E899-0E23951B26F8}"/>
          </ac:spMkLst>
        </pc:spChg>
        <pc:spChg chg="mod">
          <ac:chgData name="Kostas Leptokaropoulos" userId="1711f4c7-cc35-4eab-bce0-093cd0a99d7f" providerId="ADAL" clId="{069C36E7-88C8-47EE-84FA-B5E272E7D97F}" dt="2022-11-02T10:38:10.328" v="747" actId="948"/>
          <ac:spMkLst>
            <pc:docMk/>
            <pc:sldMk cId="2194830956" sldId="278"/>
            <ac:spMk id="3" creationId="{A15C3B42-D55D-A47F-22A5-E9D7E278653D}"/>
          </ac:spMkLst>
        </pc:spChg>
      </pc:sldChg>
      <pc:sldChg chg="modSp new mod">
        <pc:chgData name="Kostas Leptokaropoulos" userId="1711f4c7-cc35-4eab-bce0-093cd0a99d7f" providerId="ADAL" clId="{069C36E7-88C8-47EE-84FA-B5E272E7D97F}" dt="2022-11-02T10:38:39.700" v="784" actId="20577"/>
        <pc:sldMkLst>
          <pc:docMk/>
          <pc:sldMk cId="1991841351" sldId="279"/>
        </pc:sldMkLst>
        <pc:spChg chg="mod">
          <ac:chgData name="Kostas Leptokaropoulos" userId="1711f4c7-cc35-4eab-bce0-093cd0a99d7f" providerId="ADAL" clId="{069C36E7-88C8-47EE-84FA-B5E272E7D97F}" dt="2022-11-02T10:38:36.511" v="780" actId="20577"/>
          <ac:spMkLst>
            <pc:docMk/>
            <pc:sldMk cId="1991841351" sldId="279"/>
            <ac:spMk id="2" creationId="{EA8425ED-4180-1C53-F6A6-1E6267D6A2C4}"/>
          </ac:spMkLst>
        </pc:spChg>
        <pc:spChg chg="mod">
          <ac:chgData name="Kostas Leptokaropoulos" userId="1711f4c7-cc35-4eab-bce0-093cd0a99d7f" providerId="ADAL" clId="{069C36E7-88C8-47EE-84FA-B5E272E7D97F}" dt="2022-11-02T10:38:39.700" v="784" actId="20577"/>
          <ac:spMkLst>
            <pc:docMk/>
            <pc:sldMk cId="1991841351" sldId="279"/>
            <ac:spMk id="3" creationId="{1B3AB4BF-5FA3-866B-09FF-513351957D43}"/>
          </ac:spMkLst>
        </pc:spChg>
      </pc:sldChg>
      <pc:sldChg chg="del">
        <pc:chgData name="Kostas Leptokaropoulos" userId="1711f4c7-cc35-4eab-bce0-093cd0a99d7f" providerId="ADAL" clId="{069C36E7-88C8-47EE-84FA-B5E272E7D97F}" dt="2022-11-02T10:13:38.354" v="330" actId="47"/>
        <pc:sldMkLst>
          <pc:docMk/>
          <pc:sldMk cId="2536988329" sldId="279"/>
        </pc:sldMkLst>
      </pc:sldChg>
      <pc:sldChg chg="modSp new mod">
        <pc:chgData name="Kostas Leptokaropoulos" userId="1711f4c7-cc35-4eab-bce0-093cd0a99d7f" providerId="ADAL" clId="{069C36E7-88C8-47EE-84FA-B5E272E7D97F}" dt="2022-11-02T11:02:32.892" v="830" actId="20577"/>
        <pc:sldMkLst>
          <pc:docMk/>
          <pc:sldMk cId="4065418751" sldId="280"/>
        </pc:sldMkLst>
        <pc:spChg chg="mod">
          <ac:chgData name="Kostas Leptokaropoulos" userId="1711f4c7-cc35-4eab-bce0-093cd0a99d7f" providerId="ADAL" clId="{069C36E7-88C8-47EE-84FA-B5E272E7D97F}" dt="2022-11-02T11:02:32.892" v="830" actId="20577"/>
          <ac:spMkLst>
            <pc:docMk/>
            <pc:sldMk cId="4065418751" sldId="280"/>
            <ac:spMk id="2" creationId="{10EF55B3-8708-B318-16A6-F1E2827E4138}"/>
          </ac:spMkLst>
        </pc:spChg>
      </pc:sldChg>
      <pc:sldChg chg="del">
        <pc:chgData name="Kostas Leptokaropoulos" userId="1711f4c7-cc35-4eab-bce0-093cd0a99d7f" providerId="ADAL" clId="{069C36E7-88C8-47EE-84FA-B5E272E7D97F}" dt="2022-11-02T10:13:39.570" v="331" actId="47"/>
        <pc:sldMkLst>
          <pc:docMk/>
          <pc:sldMk cId="4285500863" sldId="280"/>
        </pc:sldMkLst>
      </pc:sldChg>
      <pc:sldChg chg="addSp delSp modSp new mod ord delAnim modAnim">
        <pc:chgData name="Kostas Leptokaropoulos" userId="1711f4c7-cc35-4eab-bce0-093cd0a99d7f" providerId="ADAL" clId="{069C36E7-88C8-47EE-84FA-B5E272E7D97F}" dt="2022-11-02T15:35:20.290" v="3271"/>
        <pc:sldMkLst>
          <pc:docMk/>
          <pc:sldMk cId="3797890040" sldId="281"/>
        </pc:sldMkLst>
        <pc:spChg chg="mod">
          <ac:chgData name="Kostas Leptokaropoulos" userId="1711f4c7-cc35-4eab-bce0-093cd0a99d7f" providerId="ADAL" clId="{069C36E7-88C8-47EE-84FA-B5E272E7D97F}" dt="2022-11-02T15:35:12.008" v="3269" actId="20577"/>
          <ac:spMkLst>
            <pc:docMk/>
            <pc:sldMk cId="3797890040" sldId="281"/>
            <ac:spMk id="2" creationId="{89227DB0-24A5-96EC-6D05-125D1D28D647}"/>
          </ac:spMkLst>
        </pc:spChg>
        <pc:spChg chg="del">
          <ac:chgData name="Kostas Leptokaropoulos" userId="1711f4c7-cc35-4eab-bce0-093cd0a99d7f" providerId="ADAL" clId="{069C36E7-88C8-47EE-84FA-B5E272E7D97F}" dt="2022-11-02T13:41:03.074" v="1480" actId="478"/>
          <ac:spMkLst>
            <pc:docMk/>
            <pc:sldMk cId="3797890040" sldId="281"/>
            <ac:spMk id="3" creationId="{3FE3CBD3-0A1E-A3B2-D351-7499DB4B0924}"/>
          </ac:spMkLst>
        </pc:spChg>
        <pc:spChg chg="add mod">
          <ac:chgData name="Kostas Leptokaropoulos" userId="1711f4c7-cc35-4eab-bce0-093cd0a99d7f" providerId="ADAL" clId="{069C36E7-88C8-47EE-84FA-B5E272E7D97F}" dt="2022-11-02T14:47:41.625" v="2512" actId="1037"/>
          <ac:spMkLst>
            <pc:docMk/>
            <pc:sldMk cId="3797890040" sldId="281"/>
            <ac:spMk id="4" creationId="{F39F0F2E-2E0B-A858-965A-0F72590DE53C}"/>
          </ac:spMkLst>
        </pc:spChg>
        <pc:spChg chg="add mod">
          <ac:chgData name="Kostas Leptokaropoulos" userId="1711f4c7-cc35-4eab-bce0-093cd0a99d7f" providerId="ADAL" clId="{069C36E7-88C8-47EE-84FA-B5E272E7D97F}" dt="2022-11-02T14:51:05.680" v="2608" actId="1076"/>
          <ac:spMkLst>
            <pc:docMk/>
            <pc:sldMk cId="3797890040" sldId="281"/>
            <ac:spMk id="5" creationId="{E925896E-80E2-AC3F-AF6D-A5DE772A2509}"/>
          </ac:spMkLst>
        </pc:spChg>
        <pc:spChg chg="add mod">
          <ac:chgData name="Kostas Leptokaropoulos" userId="1711f4c7-cc35-4eab-bce0-093cd0a99d7f" providerId="ADAL" clId="{069C36E7-88C8-47EE-84FA-B5E272E7D97F}" dt="2022-11-02T14:47:52.391" v="2520" actId="1036"/>
          <ac:spMkLst>
            <pc:docMk/>
            <pc:sldMk cId="3797890040" sldId="281"/>
            <ac:spMk id="6" creationId="{A882DAA3-3B04-D665-55B6-28B6170B4508}"/>
          </ac:spMkLst>
        </pc:spChg>
        <pc:spChg chg="add mod">
          <ac:chgData name="Kostas Leptokaropoulos" userId="1711f4c7-cc35-4eab-bce0-093cd0a99d7f" providerId="ADAL" clId="{069C36E7-88C8-47EE-84FA-B5E272E7D97F}" dt="2022-11-02T14:47:36.334" v="2506" actId="1038"/>
          <ac:spMkLst>
            <pc:docMk/>
            <pc:sldMk cId="3797890040" sldId="281"/>
            <ac:spMk id="7" creationId="{D519BB97-6BC8-A0E7-66EA-08674C08C1C0}"/>
          </ac:spMkLst>
        </pc:spChg>
        <pc:spChg chg="add mod">
          <ac:chgData name="Kostas Leptokaropoulos" userId="1711f4c7-cc35-4eab-bce0-093cd0a99d7f" providerId="ADAL" clId="{069C36E7-88C8-47EE-84FA-B5E272E7D97F}" dt="2022-11-02T14:50:52.349" v="2605" actId="1076"/>
          <ac:spMkLst>
            <pc:docMk/>
            <pc:sldMk cId="3797890040" sldId="281"/>
            <ac:spMk id="8" creationId="{6C6F5D34-8834-98B2-EF9F-DBB20C44FBD9}"/>
          </ac:spMkLst>
        </pc:spChg>
        <pc:spChg chg="add mod">
          <ac:chgData name="Kostas Leptokaropoulos" userId="1711f4c7-cc35-4eab-bce0-093cd0a99d7f" providerId="ADAL" clId="{069C36E7-88C8-47EE-84FA-B5E272E7D97F}" dt="2022-11-02T14:47:36.334" v="2506" actId="1038"/>
          <ac:spMkLst>
            <pc:docMk/>
            <pc:sldMk cId="3797890040" sldId="281"/>
            <ac:spMk id="9" creationId="{541D7065-D391-9488-8719-B8B820495F3E}"/>
          </ac:spMkLst>
        </pc:spChg>
        <pc:spChg chg="add mod">
          <ac:chgData name="Kostas Leptokaropoulos" userId="1711f4c7-cc35-4eab-bce0-093cd0a99d7f" providerId="ADAL" clId="{069C36E7-88C8-47EE-84FA-B5E272E7D97F}" dt="2022-11-02T14:47:52.391" v="2520" actId="1036"/>
          <ac:spMkLst>
            <pc:docMk/>
            <pc:sldMk cId="3797890040" sldId="281"/>
            <ac:spMk id="10" creationId="{2D2FE07D-C5AA-F617-8A3C-8F0A529B2521}"/>
          </ac:spMkLst>
        </pc:spChg>
        <pc:spChg chg="add mod">
          <ac:chgData name="Kostas Leptokaropoulos" userId="1711f4c7-cc35-4eab-bce0-093cd0a99d7f" providerId="ADAL" clId="{069C36E7-88C8-47EE-84FA-B5E272E7D97F}" dt="2022-11-02T14:47:36.334" v="2506" actId="1038"/>
          <ac:spMkLst>
            <pc:docMk/>
            <pc:sldMk cId="3797890040" sldId="281"/>
            <ac:spMk id="11" creationId="{C2182B9F-3988-9BE0-A6C9-53B0FBD95845}"/>
          </ac:spMkLst>
        </pc:spChg>
        <pc:spChg chg="add del mod">
          <ac:chgData name="Kostas Leptokaropoulos" userId="1711f4c7-cc35-4eab-bce0-093cd0a99d7f" providerId="ADAL" clId="{069C36E7-88C8-47EE-84FA-B5E272E7D97F}" dt="2022-11-02T14:42:51.653" v="2196" actId="478"/>
          <ac:spMkLst>
            <pc:docMk/>
            <pc:sldMk cId="3797890040" sldId="281"/>
            <ac:spMk id="22" creationId="{90C13CE6-9AFD-9018-FFD5-C717BF6514F5}"/>
          </ac:spMkLst>
        </pc:spChg>
        <pc:spChg chg="add del mod">
          <ac:chgData name="Kostas Leptokaropoulos" userId="1711f4c7-cc35-4eab-bce0-093cd0a99d7f" providerId="ADAL" clId="{069C36E7-88C8-47EE-84FA-B5E272E7D97F}" dt="2022-11-02T14:42:51.653" v="2196" actId="478"/>
          <ac:spMkLst>
            <pc:docMk/>
            <pc:sldMk cId="3797890040" sldId="281"/>
            <ac:spMk id="24" creationId="{21D47BD9-ED00-9A8D-D04D-B0C0559C030D}"/>
          </ac:spMkLst>
        </pc:spChg>
        <pc:spChg chg="add del mod">
          <ac:chgData name="Kostas Leptokaropoulos" userId="1711f4c7-cc35-4eab-bce0-093cd0a99d7f" providerId="ADAL" clId="{069C36E7-88C8-47EE-84FA-B5E272E7D97F}" dt="2022-11-02T14:42:51.653" v="2196" actId="478"/>
          <ac:spMkLst>
            <pc:docMk/>
            <pc:sldMk cId="3797890040" sldId="281"/>
            <ac:spMk id="25" creationId="{0DE9EEBE-7BED-FB2B-BD73-96C4A694459A}"/>
          </ac:spMkLst>
        </pc:spChg>
        <pc:spChg chg="add del mod">
          <ac:chgData name="Kostas Leptokaropoulos" userId="1711f4c7-cc35-4eab-bce0-093cd0a99d7f" providerId="ADAL" clId="{069C36E7-88C8-47EE-84FA-B5E272E7D97F}" dt="2022-11-02T14:42:51.653" v="2196" actId="478"/>
          <ac:spMkLst>
            <pc:docMk/>
            <pc:sldMk cId="3797890040" sldId="281"/>
            <ac:spMk id="27" creationId="{44C5B45A-3EBF-5951-C472-5349C986DEFF}"/>
          </ac:spMkLst>
        </pc:spChg>
        <pc:spChg chg="add del mod">
          <ac:chgData name="Kostas Leptokaropoulos" userId="1711f4c7-cc35-4eab-bce0-093cd0a99d7f" providerId="ADAL" clId="{069C36E7-88C8-47EE-84FA-B5E272E7D97F}" dt="2022-11-02T14:44:39.332" v="2264" actId="21"/>
          <ac:spMkLst>
            <pc:docMk/>
            <pc:sldMk cId="3797890040" sldId="281"/>
            <ac:spMk id="28" creationId="{4B6D608D-A553-0F4F-9D1B-EEF43965EBF4}"/>
          </ac:spMkLst>
        </pc:spChg>
        <pc:spChg chg="add mod">
          <ac:chgData name="Kostas Leptokaropoulos" userId="1711f4c7-cc35-4eab-bce0-093cd0a99d7f" providerId="ADAL" clId="{069C36E7-88C8-47EE-84FA-B5E272E7D97F}" dt="2022-11-02T14:47:25.154" v="2492" actId="1036"/>
          <ac:spMkLst>
            <pc:docMk/>
            <pc:sldMk cId="3797890040" sldId="281"/>
            <ac:spMk id="30" creationId="{FF7F18AA-1F12-8FCA-963B-B3FDB25884B0}"/>
          </ac:spMkLst>
        </pc:spChg>
        <pc:spChg chg="add mod">
          <ac:chgData name="Kostas Leptokaropoulos" userId="1711f4c7-cc35-4eab-bce0-093cd0a99d7f" providerId="ADAL" clId="{069C36E7-88C8-47EE-84FA-B5E272E7D97F}" dt="2022-11-02T14:51:23.298" v="2650" actId="20577"/>
          <ac:spMkLst>
            <pc:docMk/>
            <pc:sldMk cId="3797890040" sldId="281"/>
            <ac:spMk id="31" creationId="{2B163C84-3CDE-A5B3-23FD-6149F140CAFE}"/>
          </ac:spMkLst>
        </pc:spChg>
        <pc:picChg chg="add mod">
          <ac:chgData name="Kostas Leptokaropoulos" userId="1711f4c7-cc35-4eab-bce0-093cd0a99d7f" providerId="ADAL" clId="{069C36E7-88C8-47EE-84FA-B5E272E7D97F}" dt="2022-11-02T14:47:17.481" v="2480" actId="14100"/>
          <ac:picMkLst>
            <pc:docMk/>
            <pc:sldMk cId="3797890040" sldId="281"/>
            <ac:picMk id="12" creationId="{41A18423-F049-9582-E5EB-C4EC170110F5}"/>
          </ac:picMkLst>
        </pc:picChg>
        <pc:picChg chg="add mod">
          <ac:chgData name="Kostas Leptokaropoulos" userId="1711f4c7-cc35-4eab-bce0-093cd0a99d7f" providerId="ADAL" clId="{069C36E7-88C8-47EE-84FA-B5E272E7D97F}" dt="2022-11-02T14:47:17.481" v="2480" actId="14100"/>
          <ac:picMkLst>
            <pc:docMk/>
            <pc:sldMk cId="3797890040" sldId="281"/>
            <ac:picMk id="13" creationId="{B7D462E4-E756-4D6B-78C7-E67F7FC06854}"/>
          </ac:picMkLst>
        </pc:picChg>
        <pc:picChg chg="add mod">
          <ac:chgData name="Kostas Leptokaropoulos" userId="1711f4c7-cc35-4eab-bce0-093cd0a99d7f" providerId="ADAL" clId="{069C36E7-88C8-47EE-84FA-B5E272E7D97F}" dt="2022-11-02T14:47:17.481" v="2480" actId="14100"/>
          <ac:picMkLst>
            <pc:docMk/>
            <pc:sldMk cId="3797890040" sldId="281"/>
            <ac:picMk id="14" creationId="{A3A82A0E-03AA-C63D-8CF7-715F38C4CC2C}"/>
          </ac:picMkLst>
        </pc:picChg>
        <pc:picChg chg="add del mod">
          <ac:chgData name="Kostas Leptokaropoulos" userId="1711f4c7-cc35-4eab-bce0-093cd0a99d7f" providerId="ADAL" clId="{069C36E7-88C8-47EE-84FA-B5E272E7D97F}" dt="2022-11-02T14:42:51.653" v="2196" actId="478"/>
          <ac:picMkLst>
            <pc:docMk/>
            <pc:sldMk cId="3797890040" sldId="281"/>
            <ac:picMk id="15" creationId="{B3E9C143-95CF-8E23-1862-10057244D0B6}"/>
          </ac:picMkLst>
        </pc:picChg>
        <pc:picChg chg="add del mod">
          <ac:chgData name="Kostas Leptokaropoulos" userId="1711f4c7-cc35-4eab-bce0-093cd0a99d7f" providerId="ADAL" clId="{069C36E7-88C8-47EE-84FA-B5E272E7D97F}" dt="2022-11-02T14:42:51.653" v="2196" actId="478"/>
          <ac:picMkLst>
            <pc:docMk/>
            <pc:sldMk cId="3797890040" sldId="281"/>
            <ac:picMk id="16" creationId="{BE0A5E0C-E2D1-4B19-0166-3B827312D330}"/>
          </ac:picMkLst>
        </pc:picChg>
        <pc:picChg chg="add del mod">
          <ac:chgData name="Kostas Leptokaropoulos" userId="1711f4c7-cc35-4eab-bce0-093cd0a99d7f" providerId="ADAL" clId="{069C36E7-88C8-47EE-84FA-B5E272E7D97F}" dt="2022-11-02T14:42:51.653" v="2196" actId="478"/>
          <ac:picMkLst>
            <pc:docMk/>
            <pc:sldMk cId="3797890040" sldId="281"/>
            <ac:picMk id="17" creationId="{1AF385E8-ACDB-D005-DA66-B1F949DBEEBD}"/>
          </ac:picMkLst>
        </pc:picChg>
        <pc:picChg chg="add mod">
          <ac:chgData name="Kostas Leptokaropoulos" userId="1711f4c7-cc35-4eab-bce0-093cd0a99d7f" providerId="ADAL" clId="{069C36E7-88C8-47EE-84FA-B5E272E7D97F}" dt="2022-11-02T14:48:09.519" v="2526" actId="1037"/>
          <ac:picMkLst>
            <pc:docMk/>
            <pc:sldMk cId="3797890040" sldId="281"/>
            <ac:picMk id="18" creationId="{BC83CE56-699D-1EF6-EE1C-FB6DD52C5D9A}"/>
          </ac:picMkLst>
        </pc:picChg>
        <pc:picChg chg="add mod">
          <ac:chgData name="Kostas Leptokaropoulos" userId="1711f4c7-cc35-4eab-bce0-093cd0a99d7f" providerId="ADAL" clId="{069C36E7-88C8-47EE-84FA-B5E272E7D97F}" dt="2022-11-02T14:48:20.778" v="2538" actId="1038"/>
          <ac:picMkLst>
            <pc:docMk/>
            <pc:sldMk cId="3797890040" sldId="281"/>
            <ac:picMk id="19" creationId="{C1ADD7E2-F3DC-397E-0BCF-F22625D3517F}"/>
          </ac:picMkLst>
        </pc:picChg>
        <pc:picChg chg="add mod">
          <ac:chgData name="Kostas Leptokaropoulos" userId="1711f4c7-cc35-4eab-bce0-093cd0a99d7f" providerId="ADAL" clId="{069C36E7-88C8-47EE-84FA-B5E272E7D97F}" dt="2022-11-02T14:48:25.759" v="2540" actId="14100"/>
          <ac:picMkLst>
            <pc:docMk/>
            <pc:sldMk cId="3797890040" sldId="281"/>
            <ac:picMk id="20" creationId="{1DF0653A-06DD-55A8-9832-22B68F13F0BD}"/>
          </ac:picMkLst>
        </pc:picChg>
        <pc:picChg chg="add mod">
          <ac:chgData name="Kostas Leptokaropoulos" userId="1711f4c7-cc35-4eab-bce0-093cd0a99d7f" providerId="ADAL" clId="{069C36E7-88C8-47EE-84FA-B5E272E7D97F}" dt="2022-11-02T14:47:20.935" v="2483" actId="1038"/>
          <ac:picMkLst>
            <pc:docMk/>
            <pc:sldMk cId="3797890040" sldId="281"/>
            <ac:picMk id="21" creationId="{1511D6D6-BBB0-C47B-42A8-2B787BF3B07D}"/>
          </ac:picMkLst>
        </pc:picChg>
        <pc:picChg chg="add del mod">
          <ac:chgData name="Kostas Leptokaropoulos" userId="1711f4c7-cc35-4eab-bce0-093cd0a99d7f" providerId="ADAL" clId="{069C36E7-88C8-47EE-84FA-B5E272E7D97F}" dt="2022-11-02T14:42:51.653" v="2196" actId="478"/>
          <ac:picMkLst>
            <pc:docMk/>
            <pc:sldMk cId="3797890040" sldId="281"/>
            <ac:picMk id="23" creationId="{C8626B2E-C774-9ABE-17AF-8EDFACB6078C}"/>
          </ac:picMkLst>
        </pc:picChg>
        <pc:picChg chg="add mod">
          <ac:chgData name="Kostas Leptokaropoulos" userId="1711f4c7-cc35-4eab-bce0-093cd0a99d7f" providerId="ADAL" clId="{069C36E7-88C8-47EE-84FA-B5E272E7D97F}" dt="2022-11-02T14:48:13.716" v="2527" actId="1076"/>
          <ac:picMkLst>
            <pc:docMk/>
            <pc:sldMk cId="3797890040" sldId="281"/>
            <ac:picMk id="26" creationId="{0AD6DEA4-6DC9-0E6E-6866-C0D8A19ADF04}"/>
          </ac:picMkLst>
        </pc:picChg>
        <pc:picChg chg="add mod modCrop">
          <ac:chgData name="Kostas Leptokaropoulos" userId="1711f4c7-cc35-4eab-bce0-093cd0a99d7f" providerId="ADAL" clId="{069C36E7-88C8-47EE-84FA-B5E272E7D97F}" dt="2022-11-02T14:47:31.022" v="2500" actId="14100"/>
          <ac:picMkLst>
            <pc:docMk/>
            <pc:sldMk cId="3797890040" sldId="281"/>
            <ac:picMk id="29" creationId="{A06ACB69-2D66-EF65-EF9F-5DD63E4E13D3}"/>
          </ac:picMkLst>
        </pc:picChg>
        <pc:picChg chg="add del">
          <ac:chgData name="Kostas Leptokaropoulos" userId="1711f4c7-cc35-4eab-bce0-093cd0a99d7f" providerId="ADAL" clId="{069C36E7-88C8-47EE-84FA-B5E272E7D97F}" dt="2022-11-02T14:43:27.569" v="2225"/>
          <ac:picMkLst>
            <pc:docMk/>
            <pc:sldMk cId="3797890040" sldId="281"/>
            <ac:picMk id="1026" creationId="{38BE726B-DDDF-DD05-4693-B349365EF52E}"/>
          </ac:picMkLst>
        </pc:picChg>
        <pc:picChg chg="add del mod">
          <ac:chgData name="Kostas Leptokaropoulos" userId="1711f4c7-cc35-4eab-bce0-093cd0a99d7f" providerId="ADAL" clId="{069C36E7-88C8-47EE-84FA-B5E272E7D97F}" dt="2022-11-02T14:44:39.332" v="2264" actId="21"/>
          <ac:picMkLst>
            <pc:docMk/>
            <pc:sldMk cId="3797890040" sldId="281"/>
            <ac:picMk id="1028" creationId="{90562DF9-9337-5F07-4F44-9CC370F9426A}"/>
          </ac:picMkLst>
        </pc:picChg>
        <pc:picChg chg="add mod">
          <ac:chgData name="Kostas Leptokaropoulos" userId="1711f4c7-cc35-4eab-bce0-093cd0a99d7f" providerId="ADAL" clId="{069C36E7-88C8-47EE-84FA-B5E272E7D97F}" dt="2022-11-02T14:50:45.854" v="2604" actId="1038"/>
          <ac:picMkLst>
            <pc:docMk/>
            <pc:sldMk cId="3797890040" sldId="281"/>
            <ac:picMk id="1030" creationId="{776F6D0F-E3EE-FCDA-F5DB-9BB0378BF6B1}"/>
          </ac:picMkLst>
        </pc:picChg>
      </pc:sldChg>
      <pc:sldChg chg="new">
        <pc:chgData name="Kostas Leptokaropoulos" userId="1711f4c7-cc35-4eab-bce0-093cd0a99d7f" providerId="ADAL" clId="{069C36E7-88C8-47EE-84FA-B5E272E7D97F}" dt="2022-11-02T11:02:42.229" v="832" actId="680"/>
        <pc:sldMkLst>
          <pc:docMk/>
          <pc:sldMk cId="3088858476" sldId="282"/>
        </pc:sldMkLst>
      </pc:sldChg>
      <pc:sldChg chg="modSp new mod">
        <pc:chgData name="Kostas Leptokaropoulos" userId="1711f4c7-cc35-4eab-bce0-093cd0a99d7f" providerId="ADAL" clId="{069C36E7-88C8-47EE-84FA-B5E272E7D97F}" dt="2022-11-02T11:02:48.030" v="838" actId="20577"/>
        <pc:sldMkLst>
          <pc:docMk/>
          <pc:sldMk cId="3412322678" sldId="283"/>
        </pc:sldMkLst>
        <pc:spChg chg="mod">
          <ac:chgData name="Kostas Leptokaropoulos" userId="1711f4c7-cc35-4eab-bce0-093cd0a99d7f" providerId="ADAL" clId="{069C36E7-88C8-47EE-84FA-B5E272E7D97F}" dt="2022-11-02T11:02:48.030" v="838" actId="20577"/>
          <ac:spMkLst>
            <pc:docMk/>
            <pc:sldMk cId="3412322678" sldId="283"/>
            <ac:spMk id="2" creationId="{33CC8F8F-862B-5007-5B27-BA8E8DFC6E64}"/>
          </ac:spMkLst>
        </pc:spChg>
      </pc:sldChg>
      <pc:sldChg chg="add ord">
        <pc:chgData name="Kostas Leptokaropoulos" userId="1711f4c7-cc35-4eab-bce0-093cd0a99d7f" providerId="ADAL" clId="{069C36E7-88C8-47EE-84FA-B5E272E7D97F}" dt="2022-11-02T15:34:09.424" v="3241"/>
        <pc:sldMkLst>
          <pc:docMk/>
          <pc:sldMk cId="3206563199" sldId="475"/>
        </pc:sldMkLst>
      </pc:sldChg>
      <pc:sldChg chg="addSp delSp modSp add mod ord modNotes">
        <pc:chgData name="Kostas Leptokaropoulos" userId="1711f4c7-cc35-4eab-bce0-093cd0a99d7f" providerId="ADAL" clId="{069C36E7-88C8-47EE-84FA-B5E272E7D97F}" dt="2022-11-02T14:59:27.956" v="2705" actId="20577"/>
        <pc:sldMkLst>
          <pc:docMk/>
          <pc:sldMk cId="2376249117" sldId="487"/>
        </pc:sldMkLst>
        <pc:spChg chg="mod">
          <ac:chgData name="Kostas Leptokaropoulos" userId="1711f4c7-cc35-4eab-bce0-093cd0a99d7f" providerId="ADAL" clId="{069C36E7-88C8-47EE-84FA-B5E272E7D97F}" dt="2022-11-02T14:59:27.956" v="2705" actId="20577"/>
          <ac:spMkLst>
            <pc:docMk/>
            <pc:sldMk cId="2376249117" sldId="487"/>
            <ac:spMk id="3" creationId="{00000000-0000-0000-0000-000000000000}"/>
          </ac:spMkLst>
        </pc:spChg>
        <pc:picChg chg="mod">
          <ac:chgData name="Kostas Leptokaropoulos" userId="1711f4c7-cc35-4eab-bce0-093cd0a99d7f" providerId="ADAL" clId="{069C36E7-88C8-47EE-84FA-B5E272E7D97F}" dt="2022-11-02T14:57:58.020" v="2668" actId="1036"/>
          <ac:picMkLst>
            <pc:docMk/>
            <pc:sldMk cId="2376249117" sldId="487"/>
            <ac:picMk id="5" creationId="{DC590407-2C74-465D-98F2-BB1ED56553E1}"/>
          </ac:picMkLst>
        </pc:picChg>
        <pc:picChg chg="add mod modCrop">
          <ac:chgData name="Kostas Leptokaropoulos" userId="1711f4c7-cc35-4eab-bce0-093cd0a99d7f" providerId="ADAL" clId="{069C36E7-88C8-47EE-84FA-B5E272E7D97F}" dt="2022-11-02T14:58:19.466" v="2692" actId="1035"/>
          <ac:picMkLst>
            <pc:docMk/>
            <pc:sldMk cId="2376249117" sldId="487"/>
            <ac:picMk id="7" creationId="{138E7AAC-6FB7-63B3-F83D-3E7BC4EA52DE}"/>
          </ac:picMkLst>
        </pc:picChg>
        <pc:picChg chg="del">
          <ac:chgData name="Kostas Leptokaropoulos" userId="1711f4c7-cc35-4eab-bce0-093cd0a99d7f" providerId="ADAL" clId="{069C36E7-88C8-47EE-84FA-B5E272E7D97F}" dt="2022-11-02T11:18:43.256" v="964" actId="478"/>
          <ac:picMkLst>
            <pc:docMk/>
            <pc:sldMk cId="2376249117" sldId="487"/>
            <ac:picMk id="26" creationId="{7D2DD5E3-7E54-493F-B90C-4BFAE6B94DD5}"/>
          </ac:picMkLst>
        </pc:picChg>
      </pc:sldChg>
      <pc:sldChg chg="addSp modSp add mod ord modNotes">
        <pc:chgData name="Kostas Leptokaropoulos" userId="1711f4c7-cc35-4eab-bce0-093cd0a99d7f" providerId="ADAL" clId="{069C36E7-88C8-47EE-84FA-B5E272E7D97F}" dt="2022-11-02T15:14:48.199" v="3081"/>
        <pc:sldMkLst>
          <pc:docMk/>
          <pc:sldMk cId="3721546948" sldId="497"/>
        </pc:sldMkLst>
        <pc:spChg chg="mod">
          <ac:chgData name="Kostas Leptokaropoulos" userId="1711f4c7-cc35-4eab-bce0-093cd0a99d7f" providerId="ADAL" clId="{069C36E7-88C8-47EE-84FA-B5E272E7D97F}" dt="2022-11-02T11:20:17.110" v="987" actId="20577"/>
          <ac:spMkLst>
            <pc:docMk/>
            <pc:sldMk cId="3721546948" sldId="497"/>
            <ac:spMk id="2" creationId="{00000000-0000-0000-0000-000000000000}"/>
          </ac:spMkLst>
        </pc:spChg>
        <pc:spChg chg="mod">
          <ac:chgData name="Kostas Leptokaropoulos" userId="1711f4c7-cc35-4eab-bce0-093cd0a99d7f" providerId="ADAL" clId="{069C36E7-88C8-47EE-84FA-B5E272E7D97F}" dt="2022-11-02T11:21:16.539" v="1056" actId="1037"/>
          <ac:spMkLst>
            <pc:docMk/>
            <pc:sldMk cId="3721546948" sldId="497"/>
            <ac:spMk id="3" creationId="{0EE7DA8F-012E-4575-B83A-CD7386396CA6}"/>
          </ac:spMkLst>
        </pc:spChg>
        <pc:spChg chg="add mod">
          <ac:chgData name="Kostas Leptokaropoulos" userId="1711f4c7-cc35-4eab-bce0-093cd0a99d7f" providerId="ADAL" clId="{069C36E7-88C8-47EE-84FA-B5E272E7D97F}" dt="2022-11-02T11:21:03.895" v="1042" actId="14100"/>
          <ac:spMkLst>
            <pc:docMk/>
            <pc:sldMk cId="3721546948" sldId="497"/>
            <ac:spMk id="9" creationId="{AAB629DB-871A-0C19-E09D-BF667D6594C5}"/>
          </ac:spMkLst>
        </pc:spChg>
        <pc:grpChg chg="mod">
          <ac:chgData name="Kostas Leptokaropoulos" userId="1711f4c7-cc35-4eab-bce0-093cd0a99d7f" providerId="ADAL" clId="{069C36E7-88C8-47EE-84FA-B5E272E7D97F}" dt="2022-11-02T11:21:16.539" v="1056" actId="1037"/>
          <ac:grpSpMkLst>
            <pc:docMk/>
            <pc:sldMk cId="3721546948" sldId="497"/>
            <ac:grpSpMk id="4" creationId="{9B4870A9-349C-430C-9012-6467107D62C6}"/>
          </ac:grpSpMkLst>
        </pc:grpChg>
        <pc:picChg chg="mod">
          <ac:chgData name="Kostas Leptokaropoulos" userId="1711f4c7-cc35-4eab-bce0-093cd0a99d7f" providerId="ADAL" clId="{069C36E7-88C8-47EE-84FA-B5E272E7D97F}" dt="2022-11-02T11:21:16.539" v="1056" actId="1037"/>
          <ac:picMkLst>
            <pc:docMk/>
            <pc:sldMk cId="3721546948" sldId="497"/>
            <ac:picMk id="6" creationId="{50A7DD7E-ACDC-4E4D-825C-4FF49D171865}"/>
          </ac:picMkLst>
        </pc:picChg>
      </pc:sldChg>
      <pc:sldChg chg="modSp add del mod">
        <pc:chgData name="Kostas Leptokaropoulos" userId="1711f4c7-cc35-4eab-bce0-093cd0a99d7f" providerId="ADAL" clId="{069C36E7-88C8-47EE-84FA-B5E272E7D97F}" dt="2022-11-02T13:53:23.977" v="1746" actId="47"/>
        <pc:sldMkLst>
          <pc:docMk/>
          <pc:sldMk cId="1626829973" sldId="794"/>
        </pc:sldMkLst>
        <pc:spChg chg="mod">
          <ac:chgData name="Kostas Leptokaropoulos" userId="1711f4c7-cc35-4eab-bce0-093cd0a99d7f" providerId="ADAL" clId="{069C36E7-88C8-47EE-84FA-B5E272E7D97F}" dt="2022-11-02T13:50:09.045" v="1673" actId="27636"/>
          <ac:spMkLst>
            <pc:docMk/>
            <pc:sldMk cId="1626829973" sldId="794"/>
            <ac:spMk id="3" creationId="{FEF12116-2193-4AE8-A644-3E67CCAC7DF4}"/>
          </ac:spMkLst>
        </pc:spChg>
      </pc:sldChg>
      <pc:sldChg chg="modSp add mod ord">
        <pc:chgData name="Kostas Leptokaropoulos" userId="1711f4c7-cc35-4eab-bce0-093cd0a99d7f" providerId="ADAL" clId="{069C36E7-88C8-47EE-84FA-B5E272E7D97F}" dt="2022-11-02T15:14:39.361" v="3079"/>
        <pc:sldMkLst>
          <pc:docMk/>
          <pc:sldMk cId="1055571532" sldId="1095"/>
        </pc:sldMkLst>
        <pc:spChg chg="mod">
          <ac:chgData name="Kostas Leptokaropoulos" userId="1711f4c7-cc35-4eab-bce0-093cd0a99d7f" providerId="ADAL" clId="{069C36E7-88C8-47EE-84FA-B5E272E7D97F}" dt="2022-11-02T13:45:13.381" v="1564" actId="27636"/>
          <ac:spMkLst>
            <pc:docMk/>
            <pc:sldMk cId="1055571532" sldId="1095"/>
            <ac:spMk id="2" creationId="{2396B569-55BB-458A-8419-95EA1DBF95EA}"/>
          </ac:spMkLst>
        </pc:spChg>
      </pc:sldChg>
      <pc:sldChg chg="modSp add del mod modTransition">
        <pc:chgData name="Kostas Leptokaropoulos" userId="1711f4c7-cc35-4eab-bce0-093cd0a99d7f" providerId="ADAL" clId="{069C36E7-88C8-47EE-84FA-B5E272E7D97F}" dt="2022-11-02T13:57:55.435" v="1923"/>
        <pc:sldMkLst>
          <pc:docMk/>
          <pc:sldMk cId="2196608003" sldId="3731"/>
        </pc:sldMkLst>
        <pc:spChg chg="mod">
          <ac:chgData name="Kostas Leptokaropoulos" userId="1711f4c7-cc35-4eab-bce0-093cd0a99d7f" providerId="ADAL" clId="{069C36E7-88C8-47EE-84FA-B5E272E7D97F}" dt="2022-11-02T13:57:52.024" v="1919" actId="1036"/>
          <ac:spMkLst>
            <pc:docMk/>
            <pc:sldMk cId="2196608003" sldId="3731"/>
            <ac:spMk id="2" creationId="{00000000-0000-0000-0000-000000000000}"/>
          </ac:spMkLst>
        </pc:spChg>
        <pc:spChg chg="mod">
          <ac:chgData name="Kostas Leptokaropoulos" userId="1711f4c7-cc35-4eab-bce0-093cd0a99d7f" providerId="ADAL" clId="{069C36E7-88C8-47EE-84FA-B5E272E7D97F}" dt="2022-11-02T13:57:23.694" v="1770"/>
          <ac:spMkLst>
            <pc:docMk/>
            <pc:sldMk cId="2196608003" sldId="3731"/>
            <ac:spMk id="4" creationId="{6BDC73FA-AF2E-42E8-8B34-8AB99D35161E}"/>
          </ac:spMkLst>
        </pc:spChg>
        <pc:spChg chg="mod">
          <ac:chgData name="Kostas Leptokaropoulos" userId="1711f4c7-cc35-4eab-bce0-093cd0a99d7f" providerId="ADAL" clId="{069C36E7-88C8-47EE-84FA-B5E272E7D97F}" dt="2022-11-02T13:57:52.396" v="1920" actId="1036"/>
          <ac:spMkLst>
            <pc:docMk/>
            <pc:sldMk cId="2196608003" sldId="3731"/>
            <ac:spMk id="72" creationId="{F86152AA-CED7-43E0-A9EC-A04CD9296A7E}"/>
          </ac:spMkLst>
        </pc:spChg>
        <pc:picChg chg="mod">
          <ac:chgData name="Kostas Leptokaropoulos" userId="1711f4c7-cc35-4eab-bce0-093cd0a99d7f" providerId="ADAL" clId="{069C36E7-88C8-47EE-84FA-B5E272E7D97F}" dt="2022-11-02T13:57:53.247" v="1922" actId="1036"/>
          <ac:picMkLst>
            <pc:docMk/>
            <pc:sldMk cId="2196608003" sldId="3731"/>
            <ac:picMk id="73" creationId="{1427A42A-9FBA-4F28-B8B1-E5C8E9C6264D}"/>
          </ac:picMkLst>
        </pc:picChg>
      </pc:sldChg>
      <pc:sldChg chg="modSp add ord modTransition">
        <pc:chgData name="Kostas Leptokaropoulos" userId="1711f4c7-cc35-4eab-bce0-093cd0a99d7f" providerId="ADAL" clId="{069C36E7-88C8-47EE-84FA-B5E272E7D97F}" dt="2022-11-02T14:36:33.983" v="2193"/>
        <pc:sldMkLst>
          <pc:docMk/>
          <pc:sldMk cId="3233312215" sldId="3737"/>
        </pc:sldMkLst>
        <pc:spChg chg="mod">
          <ac:chgData name="Kostas Leptokaropoulos" userId="1711f4c7-cc35-4eab-bce0-093cd0a99d7f" providerId="ADAL" clId="{069C36E7-88C8-47EE-84FA-B5E272E7D97F}" dt="2022-11-02T13:59:17.987" v="1924"/>
          <ac:spMkLst>
            <pc:docMk/>
            <pc:sldMk cId="3233312215" sldId="3737"/>
            <ac:spMk id="2" creationId="{9A51B1C5-F49E-4B1E-A6B7-43972C1E97AC}"/>
          </ac:spMkLst>
        </pc:spChg>
      </pc:sldChg>
      <pc:sldChg chg="addSp delSp modSp add del mod ord modNotes">
        <pc:chgData name="Kostas Leptokaropoulos" userId="1711f4c7-cc35-4eab-bce0-093cd0a99d7f" providerId="ADAL" clId="{069C36E7-88C8-47EE-84FA-B5E272E7D97F}" dt="2022-11-02T15:35:37.570" v="3272" actId="2696"/>
        <pc:sldMkLst>
          <pc:docMk/>
          <pc:sldMk cId="1719353596" sldId="5028"/>
        </pc:sldMkLst>
        <pc:spChg chg="add del">
          <ac:chgData name="Kostas Leptokaropoulos" userId="1711f4c7-cc35-4eab-bce0-093cd0a99d7f" providerId="ADAL" clId="{069C36E7-88C8-47EE-84FA-B5E272E7D97F}" dt="2022-11-02T15:22:13.836" v="3129"/>
          <ac:spMkLst>
            <pc:docMk/>
            <pc:sldMk cId="1719353596" sldId="5028"/>
            <ac:spMk id="2" creationId="{627B9466-D2DC-1B4A-AE9B-39341C6E3BCD}"/>
          </ac:spMkLst>
        </pc:spChg>
        <pc:spChg chg="mod">
          <ac:chgData name="Kostas Leptokaropoulos" userId="1711f4c7-cc35-4eab-bce0-093cd0a99d7f" providerId="ADAL" clId="{069C36E7-88C8-47EE-84FA-B5E272E7D97F}" dt="2022-11-02T11:21:43.913" v="1058" actId="27636"/>
          <ac:spMkLst>
            <pc:docMk/>
            <pc:sldMk cId="1719353596" sldId="5028"/>
            <ac:spMk id="5" creationId="{5C96636F-2DE7-46C0-83BF-157956AC71E5}"/>
          </ac:spMkLst>
        </pc:spChg>
        <pc:spChg chg="del">
          <ac:chgData name="Kostas Leptokaropoulos" userId="1711f4c7-cc35-4eab-bce0-093cd0a99d7f" providerId="ADAL" clId="{069C36E7-88C8-47EE-84FA-B5E272E7D97F}" dt="2022-11-02T15:19:50.943" v="3111" actId="478"/>
          <ac:spMkLst>
            <pc:docMk/>
            <pc:sldMk cId="1719353596" sldId="5028"/>
            <ac:spMk id="65" creationId="{CC652BE9-823E-4817-A704-24BCE055A360}"/>
          </ac:spMkLst>
        </pc:spChg>
        <pc:grpChg chg="mod">
          <ac:chgData name="Kostas Leptokaropoulos" userId="1711f4c7-cc35-4eab-bce0-093cd0a99d7f" providerId="ADAL" clId="{069C36E7-88C8-47EE-84FA-B5E272E7D97F}" dt="2022-11-02T15:19:53.792" v="3113" actId="1037"/>
          <ac:grpSpMkLst>
            <pc:docMk/>
            <pc:sldMk cId="1719353596" sldId="5028"/>
            <ac:grpSpMk id="115" creationId="{C198B333-E94B-42AE-B48F-A63FB962D7C2}"/>
          </ac:grpSpMkLst>
        </pc:grpChg>
        <pc:picChg chg="add del mod">
          <ac:chgData name="Kostas Leptokaropoulos" userId="1711f4c7-cc35-4eab-bce0-093cd0a99d7f" providerId="ADAL" clId="{069C36E7-88C8-47EE-84FA-B5E272E7D97F}" dt="2022-11-02T15:19:57.708" v="3127" actId="1038"/>
          <ac:picMkLst>
            <pc:docMk/>
            <pc:sldMk cId="1719353596" sldId="5028"/>
            <ac:picMk id="64" creationId="{040382F2-883A-4B35-BF7E-95CDB76AF6D7}"/>
          </ac:picMkLst>
        </pc:picChg>
        <pc:picChg chg="add del mod">
          <ac:chgData name="Kostas Leptokaropoulos" userId="1711f4c7-cc35-4eab-bce0-093cd0a99d7f" providerId="ADAL" clId="{069C36E7-88C8-47EE-84FA-B5E272E7D97F}" dt="2022-11-02T15:23:36.167" v="3132" actId="21"/>
          <ac:picMkLst>
            <pc:docMk/>
            <pc:sldMk cId="1719353596" sldId="5028"/>
            <ac:picMk id="2052" creationId="{E0AF7FFC-5FDA-6EBF-57B2-981DCF821CF4}"/>
          </ac:picMkLst>
        </pc:picChg>
        <pc:cxnChg chg="del mod">
          <ac:chgData name="Kostas Leptokaropoulos" userId="1711f4c7-cc35-4eab-bce0-093cd0a99d7f" providerId="ADAL" clId="{069C36E7-88C8-47EE-84FA-B5E272E7D97F}" dt="2022-11-02T15:19:23.070" v="3086" actId="478"/>
          <ac:cxnSpMkLst>
            <pc:docMk/>
            <pc:sldMk cId="1719353596" sldId="5028"/>
            <ac:cxnSpMk id="103" creationId="{4CAB1DFD-40D6-404B-9301-5A1227ED1513}"/>
          </ac:cxnSpMkLst>
        </pc:cxnChg>
      </pc:sldChg>
      <pc:sldChg chg="add">
        <pc:chgData name="Kostas Leptokaropoulos" userId="1711f4c7-cc35-4eab-bce0-093cd0a99d7f" providerId="ADAL" clId="{069C36E7-88C8-47EE-84FA-B5E272E7D97F}" dt="2022-11-02T15:35:45.704" v="3273"/>
        <pc:sldMkLst>
          <pc:docMk/>
          <pc:sldMk cId="2834672113" sldId="5028"/>
        </pc:sldMkLst>
      </pc:sldChg>
      <pc:sldChg chg="addSp delSp modSp add mod ord delAnim modAnim">
        <pc:chgData name="Kostas Leptokaropoulos" userId="1711f4c7-cc35-4eab-bce0-093cd0a99d7f" providerId="ADAL" clId="{069C36E7-88C8-47EE-84FA-B5E272E7D97F}" dt="2022-11-02T15:15:05.088" v="3085" actId="1036"/>
        <pc:sldMkLst>
          <pc:docMk/>
          <pc:sldMk cId="300330055" sldId="5031"/>
        </pc:sldMkLst>
        <pc:spChg chg="mod">
          <ac:chgData name="Kostas Leptokaropoulos" userId="1711f4c7-cc35-4eab-bce0-093cd0a99d7f" providerId="ADAL" clId="{069C36E7-88C8-47EE-84FA-B5E272E7D97F}" dt="2022-11-02T13:51:40.921" v="1675"/>
          <ac:spMkLst>
            <pc:docMk/>
            <pc:sldMk cId="300330055" sldId="5031"/>
            <ac:spMk id="7" creationId="{32F23B18-2FB3-16CC-7568-69E763FFB0B7}"/>
          </ac:spMkLst>
        </pc:spChg>
        <pc:spChg chg="mod">
          <ac:chgData name="Kostas Leptokaropoulos" userId="1711f4c7-cc35-4eab-bce0-093cd0a99d7f" providerId="ADAL" clId="{069C36E7-88C8-47EE-84FA-B5E272E7D97F}" dt="2022-11-02T13:52:45.998" v="1736" actId="1036"/>
          <ac:spMkLst>
            <pc:docMk/>
            <pc:sldMk cId="300330055" sldId="5031"/>
            <ac:spMk id="9" creationId="{E4774D50-E2CF-44A7-8394-32E80894F36E}"/>
          </ac:spMkLst>
        </pc:spChg>
        <pc:spChg chg="mod">
          <ac:chgData name="Kostas Leptokaropoulos" userId="1711f4c7-cc35-4eab-bce0-093cd0a99d7f" providerId="ADAL" clId="{069C36E7-88C8-47EE-84FA-B5E272E7D97F}" dt="2022-11-02T13:51:40.921" v="1675"/>
          <ac:spMkLst>
            <pc:docMk/>
            <pc:sldMk cId="300330055" sldId="5031"/>
            <ac:spMk id="10" creationId="{A6CB3B28-6213-78BF-D9B3-394A86A6B406}"/>
          </ac:spMkLst>
        </pc:spChg>
        <pc:spChg chg="mod">
          <ac:chgData name="Kostas Leptokaropoulos" userId="1711f4c7-cc35-4eab-bce0-093cd0a99d7f" providerId="ADAL" clId="{069C36E7-88C8-47EE-84FA-B5E272E7D97F}" dt="2022-11-02T13:51:40.921" v="1675"/>
          <ac:spMkLst>
            <pc:docMk/>
            <pc:sldMk cId="300330055" sldId="5031"/>
            <ac:spMk id="11" creationId="{EE49AD2B-B13D-1AAA-84E3-67612ACA3300}"/>
          </ac:spMkLst>
        </pc:spChg>
        <pc:spChg chg="mod">
          <ac:chgData name="Kostas Leptokaropoulos" userId="1711f4c7-cc35-4eab-bce0-093cd0a99d7f" providerId="ADAL" clId="{069C36E7-88C8-47EE-84FA-B5E272E7D97F}" dt="2022-11-02T13:51:40.921" v="1675"/>
          <ac:spMkLst>
            <pc:docMk/>
            <pc:sldMk cId="300330055" sldId="5031"/>
            <ac:spMk id="12" creationId="{DB26192B-29BD-B398-2941-A5FE856804EB}"/>
          </ac:spMkLst>
        </pc:spChg>
        <pc:spChg chg="mod">
          <ac:chgData name="Kostas Leptokaropoulos" userId="1711f4c7-cc35-4eab-bce0-093cd0a99d7f" providerId="ADAL" clId="{069C36E7-88C8-47EE-84FA-B5E272E7D97F}" dt="2022-11-02T13:51:40.921" v="1675"/>
          <ac:spMkLst>
            <pc:docMk/>
            <pc:sldMk cId="300330055" sldId="5031"/>
            <ac:spMk id="13" creationId="{870E4C96-5F85-523C-FFF2-FDCCD9EB1C03}"/>
          </ac:spMkLst>
        </pc:spChg>
        <pc:spChg chg="mod">
          <ac:chgData name="Kostas Leptokaropoulos" userId="1711f4c7-cc35-4eab-bce0-093cd0a99d7f" providerId="ADAL" clId="{069C36E7-88C8-47EE-84FA-B5E272E7D97F}" dt="2022-11-02T13:51:40.921" v="1675"/>
          <ac:spMkLst>
            <pc:docMk/>
            <pc:sldMk cId="300330055" sldId="5031"/>
            <ac:spMk id="14" creationId="{A82A4132-643C-33FF-B0EF-B32E180EF74E}"/>
          </ac:spMkLst>
        </pc:spChg>
        <pc:spChg chg="mod">
          <ac:chgData name="Kostas Leptokaropoulos" userId="1711f4c7-cc35-4eab-bce0-093cd0a99d7f" providerId="ADAL" clId="{069C36E7-88C8-47EE-84FA-B5E272E7D97F}" dt="2022-11-02T13:51:40.921" v="1675"/>
          <ac:spMkLst>
            <pc:docMk/>
            <pc:sldMk cId="300330055" sldId="5031"/>
            <ac:spMk id="15" creationId="{8E651A33-8D26-3E08-3454-BF14A64F9FFA}"/>
          </ac:spMkLst>
        </pc:spChg>
        <pc:spChg chg="mod">
          <ac:chgData name="Kostas Leptokaropoulos" userId="1711f4c7-cc35-4eab-bce0-093cd0a99d7f" providerId="ADAL" clId="{069C36E7-88C8-47EE-84FA-B5E272E7D97F}" dt="2022-11-02T15:11:09.681" v="3026" actId="1035"/>
          <ac:spMkLst>
            <pc:docMk/>
            <pc:sldMk cId="300330055" sldId="5031"/>
            <ac:spMk id="24" creationId="{540F38F4-769F-4741-B835-A547FF3DCA8F}"/>
          </ac:spMkLst>
        </pc:spChg>
        <pc:spChg chg="mod">
          <ac:chgData name="Kostas Leptokaropoulos" userId="1711f4c7-cc35-4eab-bce0-093cd0a99d7f" providerId="ADAL" clId="{069C36E7-88C8-47EE-84FA-B5E272E7D97F}" dt="2022-11-02T13:51:40.921" v="1675"/>
          <ac:spMkLst>
            <pc:docMk/>
            <pc:sldMk cId="300330055" sldId="5031"/>
            <ac:spMk id="25" creationId="{816E887F-C65E-09DB-6B0F-341F0C9AB7FC}"/>
          </ac:spMkLst>
        </pc:spChg>
        <pc:spChg chg="mod">
          <ac:chgData name="Kostas Leptokaropoulos" userId="1711f4c7-cc35-4eab-bce0-093cd0a99d7f" providerId="ADAL" clId="{069C36E7-88C8-47EE-84FA-B5E272E7D97F}" dt="2022-11-02T13:51:40.921" v="1675"/>
          <ac:spMkLst>
            <pc:docMk/>
            <pc:sldMk cId="300330055" sldId="5031"/>
            <ac:spMk id="26" creationId="{5B863A24-014D-35BD-5E24-0BCFDCE0DA37}"/>
          </ac:spMkLst>
        </pc:spChg>
        <pc:spChg chg="add mod">
          <ac:chgData name="Kostas Leptokaropoulos" userId="1711f4c7-cc35-4eab-bce0-093cd0a99d7f" providerId="ADAL" clId="{069C36E7-88C8-47EE-84FA-B5E272E7D97F}" dt="2022-11-02T15:12:59.934" v="3071" actId="6549"/>
          <ac:spMkLst>
            <pc:docMk/>
            <pc:sldMk cId="300330055" sldId="5031"/>
            <ac:spMk id="30" creationId="{9BCD2131-5794-A16A-93B2-BFF47D59E3F8}"/>
          </ac:spMkLst>
        </pc:spChg>
        <pc:spChg chg="add mod">
          <ac:chgData name="Kostas Leptokaropoulos" userId="1711f4c7-cc35-4eab-bce0-093cd0a99d7f" providerId="ADAL" clId="{069C36E7-88C8-47EE-84FA-B5E272E7D97F}" dt="2022-11-02T15:08:18.259" v="2901" actId="20577"/>
          <ac:spMkLst>
            <pc:docMk/>
            <pc:sldMk cId="300330055" sldId="5031"/>
            <ac:spMk id="31" creationId="{61E70E48-C1ED-A3F4-DF81-9FBB300306A7}"/>
          </ac:spMkLst>
        </pc:spChg>
        <pc:spChg chg="add mod">
          <ac:chgData name="Kostas Leptokaropoulos" userId="1711f4c7-cc35-4eab-bce0-093cd0a99d7f" providerId="ADAL" clId="{069C36E7-88C8-47EE-84FA-B5E272E7D97F}" dt="2022-11-02T15:14:20.301" v="3077" actId="1037"/>
          <ac:spMkLst>
            <pc:docMk/>
            <pc:sldMk cId="300330055" sldId="5031"/>
            <ac:spMk id="36" creationId="{BEA623C1-7D00-2AC7-96DB-F03839B51ADB}"/>
          </ac:spMkLst>
        </pc:spChg>
        <pc:grpChg chg="add del mod">
          <ac:chgData name="Kostas Leptokaropoulos" userId="1711f4c7-cc35-4eab-bce0-093cd0a99d7f" providerId="ADAL" clId="{069C36E7-88C8-47EE-84FA-B5E272E7D97F}" dt="2022-11-02T15:09:11.091" v="2903" actId="21"/>
          <ac:grpSpMkLst>
            <pc:docMk/>
            <pc:sldMk cId="300330055" sldId="5031"/>
            <ac:grpSpMk id="2" creationId="{776A0AD8-5DEE-1D8A-1448-054F19BF4B68}"/>
          </ac:grpSpMkLst>
        </pc:grpChg>
        <pc:grpChg chg="mod ord">
          <ac:chgData name="Kostas Leptokaropoulos" userId="1711f4c7-cc35-4eab-bce0-093cd0a99d7f" providerId="ADAL" clId="{069C36E7-88C8-47EE-84FA-B5E272E7D97F}" dt="2022-11-02T15:11:16.281" v="3036" actId="1035"/>
          <ac:grpSpMkLst>
            <pc:docMk/>
            <pc:sldMk cId="300330055" sldId="5031"/>
            <ac:grpSpMk id="3" creationId="{9CE64DE8-85D0-4398-A469-8B0B7F084B50}"/>
          </ac:grpSpMkLst>
        </pc:grpChg>
        <pc:grpChg chg="add del mod">
          <ac:chgData name="Kostas Leptokaropoulos" userId="1711f4c7-cc35-4eab-bce0-093cd0a99d7f" providerId="ADAL" clId="{069C36E7-88C8-47EE-84FA-B5E272E7D97F}" dt="2022-11-02T15:09:11.091" v="2903" actId="21"/>
          <ac:grpSpMkLst>
            <pc:docMk/>
            <pc:sldMk cId="300330055" sldId="5031"/>
            <ac:grpSpMk id="6" creationId="{225CE9F5-2A94-C3DB-D82A-A7DB02FD1DE9}"/>
          </ac:grpSpMkLst>
        </pc:grpChg>
        <pc:grpChg chg="mod">
          <ac:chgData name="Kostas Leptokaropoulos" userId="1711f4c7-cc35-4eab-bce0-093cd0a99d7f" providerId="ADAL" clId="{069C36E7-88C8-47EE-84FA-B5E272E7D97F}" dt="2022-11-02T13:51:40.921" v="1675"/>
          <ac:grpSpMkLst>
            <pc:docMk/>
            <pc:sldMk cId="300330055" sldId="5031"/>
            <ac:grpSpMk id="20" creationId="{F8069792-569E-ED7D-FCC5-5912CE1B7339}"/>
          </ac:grpSpMkLst>
        </pc:grpChg>
        <pc:grpChg chg="del mod">
          <ac:chgData name="Kostas Leptokaropoulos" userId="1711f4c7-cc35-4eab-bce0-093cd0a99d7f" providerId="ADAL" clId="{069C36E7-88C8-47EE-84FA-B5E272E7D97F}" dt="2022-11-02T15:09:05.476" v="2902" actId="478"/>
          <ac:grpSpMkLst>
            <pc:docMk/>
            <pc:sldMk cId="300330055" sldId="5031"/>
            <ac:grpSpMk id="28" creationId="{9C9A189F-C662-4680-9930-A7AF96CBF557}"/>
          </ac:grpSpMkLst>
        </pc:grpChg>
        <pc:picChg chg="mod">
          <ac:chgData name="Kostas Leptokaropoulos" userId="1711f4c7-cc35-4eab-bce0-093cd0a99d7f" providerId="ADAL" clId="{069C36E7-88C8-47EE-84FA-B5E272E7D97F}" dt="2022-11-02T13:51:40.921" v="1675"/>
          <ac:picMkLst>
            <pc:docMk/>
            <pc:sldMk cId="300330055" sldId="5031"/>
            <ac:picMk id="4" creationId="{E96A0513-29E6-6893-46E5-FE63A3E0F793}"/>
          </ac:picMkLst>
        </pc:picChg>
        <pc:picChg chg="mod">
          <ac:chgData name="Kostas Leptokaropoulos" userId="1711f4c7-cc35-4eab-bce0-093cd0a99d7f" providerId="ADAL" clId="{069C36E7-88C8-47EE-84FA-B5E272E7D97F}" dt="2022-11-02T13:51:40.921" v="1675"/>
          <ac:picMkLst>
            <pc:docMk/>
            <pc:sldMk cId="300330055" sldId="5031"/>
            <ac:picMk id="5" creationId="{C9567D10-E456-664F-DBD0-71DB90F9D8D6}"/>
          </ac:picMkLst>
        </pc:picChg>
        <pc:picChg chg="mod">
          <ac:chgData name="Kostas Leptokaropoulos" userId="1711f4c7-cc35-4eab-bce0-093cd0a99d7f" providerId="ADAL" clId="{069C36E7-88C8-47EE-84FA-B5E272E7D97F}" dt="2022-11-02T13:51:40.921" v="1675"/>
          <ac:picMkLst>
            <pc:docMk/>
            <pc:sldMk cId="300330055" sldId="5031"/>
            <ac:picMk id="16" creationId="{7EB18388-C93C-5B2C-8751-018B909FE213}"/>
          </ac:picMkLst>
        </pc:picChg>
        <pc:picChg chg="mod">
          <ac:chgData name="Kostas Leptokaropoulos" userId="1711f4c7-cc35-4eab-bce0-093cd0a99d7f" providerId="ADAL" clId="{069C36E7-88C8-47EE-84FA-B5E272E7D97F}" dt="2022-11-02T13:51:40.921" v="1675"/>
          <ac:picMkLst>
            <pc:docMk/>
            <pc:sldMk cId="300330055" sldId="5031"/>
            <ac:picMk id="17" creationId="{3EAB7738-806C-813B-B40F-6E0BC035E97E}"/>
          </ac:picMkLst>
        </pc:picChg>
        <pc:picChg chg="mod">
          <ac:chgData name="Kostas Leptokaropoulos" userId="1711f4c7-cc35-4eab-bce0-093cd0a99d7f" providerId="ADAL" clId="{069C36E7-88C8-47EE-84FA-B5E272E7D97F}" dt="2022-11-02T13:51:40.921" v="1675"/>
          <ac:picMkLst>
            <pc:docMk/>
            <pc:sldMk cId="300330055" sldId="5031"/>
            <ac:picMk id="18" creationId="{33936D89-5CEC-0D86-57C2-E61FBA80752E}"/>
          </ac:picMkLst>
        </pc:picChg>
        <pc:picChg chg="del">
          <ac:chgData name="Kostas Leptokaropoulos" userId="1711f4c7-cc35-4eab-bce0-093cd0a99d7f" providerId="ADAL" clId="{069C36E7-88C8-47EE-84FA-B5E272E7D97F}" dt="2022-11-02T13:51:39.992" v="1674" actId="478"/>
          <ac:picMkLst>
            <pc:docMk/>
            <pc:sldMk cId="300330055" sldId="5031"/>
            <ac:picMk id="19" creationId="{FF790B8C-1E44-4F55-9332-D6FE6A5E86FE}"/>
          </ac:picMkLst>
        </pc:picChg>
        <pc:picChg chg="mod">
          <ac:chgData name="Kostas Leptokaropoulos" userId="1711f4c7-cc35-4eab-bce0-093cd0a99d7f" providerId="ADAL" clId="{069C36E7-88C8-47EE-84FA-B5E272E7D97F}" dt="2022-11-02T13:51:40.921" v="1675"/>
          <ac:picMkLst>
            <pc:docMk/>
            <pc:sldMk cId="300330055" sldId="5031"/>
            <ac:picMk id="27" creationId="{76FF3AAF-9BE7-B090-E16A-B29BE9916A3F}"/>
          </ac:picMkLst>
        </pc:picChg>
        <pc:picChg chg="add mod">
          <ac:chgData name="Kostas Leptokaropoulos" userId="1711f4c7-cc35-4eab-bce0-093cd0a99d7f" providerId="ADAL" clId="{069C36E7-88C8-47EE-84FA-B5E272E7D97F}" dt="2022-11-02T15:15:05.088" v="3085" actId="1036"/>
          <ac:picMkLst>
            <pc:docMk/>
            <pc:sldMk cId="300330055" sldId="5031"/>
            <ac:picMk id="32" creationId="{5EE120F5-5D07-0359-E45F-E158E8329193}"/>
          </ac:picMkLst>
        </pc:picChg>
        <pc:picChg chg="add mod modCrop">
          <ac:chgData name="Kostas Leptokaropoulos" userId="1711f4c7-cc35-4eab-bce0-093cd0a99d7f" providerId="ADAL" clId="{069C36E7-88C8-47EE-84FA-B5E272E7D97F}" dt="2022-11-02T15:11:04.484" v="3024" actId="1035"/>
          <ac:picMkLst>
            <pc:docMk/>
            <pc:sldMk cId="300330055" sldId="5031"/>
            <ac:picMk id="34" creationId="{A1C4A1AF-B0EA-B150-D28C-489DA5D8963F}"/>
          </ac:picMkLst>
        </pc:picChg>
      </pc:sldChg>
      <pc:sldChg chg="modSp add ord">
        <pc:chgData name="Kostas Leptokaropoulos" userId="1711f4c7-cc35-4eab-bce0-093cd0a99d7f" providerId="ADAL" clId="{069C36E7-88C8-47EE-84FA-B5E272E7D97F}" dt="2022-11-02T15:34:14.155" v="3243"/>
        <pc:sldMkLst>
          <pc:docMk/>
          <pc:sldMk cId="393077566" sldId="2090650190"/>
        </pc:sldMkLst>
        <pc:spChg chg="mod">
          <ac:chgData name="Kostas Leptokaropoulos" userId="1711f4c7-cc35-4eab-bce0-093cd0a99d7f" providerId="ADAL" clId="{069C36E7-88C8-47EE-84FA-B5E272E7D97F}" dt="2022-11-02T14:05:07.701" v="1927"/>
          <ac:spMkLst>
            <pc:docMk/>
            <pc:sldMk cId="393077566" sldId="2090650190"/>
            <ac:spMk id="2" creationId="{80C76784-3FF4-69E8-DA43-468831E159B4}"/>
          </ac:spMkLst>
        </pc:spChg>
      </pc:sldChg>
      <pc:sldChg chg="add">
        <pc:chgData name="Kostas Leptokaropoulos" userId="1711f4c7-cc35-4eab-bce0-093cd0a99d7f" providerId="ADAL" clId="{069C36E7-88C8-47EE-84FA-B5E272E7D97F}" dt="2022-11-02T15:35:45.704" v="3273"/>
        <pc:sldMkLst>
          <pc:docMk/>
          <pc:sldMk cId="1156900461" sldId="2090650201"/>
        </pc:sldMkLst>
      </pc:sldChg>
      <pc:sldChg chg="addSp delSp modSp add del mod ord delAnim">
        <pc:chgData name="Kostas Leptokaropoulos" userId="1711f4c7-cc35-4eab-bce0-093cd0a99d7f" providerId="ADAL" clId="{069C36E7-88C8-47EE-84FA-B5E272E7D97F}" dt="2022-11-02T15:35:37.570" v="3272" actId="2696"/>
        <pc:sldMkLst>
          <pc:docMk/>
          <pc:sldMk cId="1915666810" sldId="2090650201"/>
        </pc:sldMkLst>
        <pc:spChg chg="mod topLvl">
          <ac:chgData name="Kostas Leptokaropoulos" userId="1711f4c7-cc35-4eab-bce0-093cd0a99d7f" providerId="ADAL" clId="{069C36E7-88C8-47EE-84FA-B5E272E7D97F}" dt="2022-11-02T15:33:08.848" v="3222" actId="478"/>
          <ac:spMkLst>
            <pc:docMk/>
            <pc:sldMk cId="1915666810" sldId="2090650201"/>
            <ac:spMk id="4" creationId="{D19A9EE0-E947-4531-8FB3-AB90318FF945}"/>
          </ac:spMkLst>
        </pc:spChg>
        <pc:spChg chg="add mod">
          <ac:chgData name="Kostas Leptokaropoulos" userId="1711f4c7-cc35-4eab-bce0-093cd0a99d7f" providerId="ADAL" clId="{069C36E7-88C8-47EE-84FA-B5E272E7D97F}" dt="2022-11-02T15:33:45.249" v="3237" actId="1035"/>
          <ac:spMkLst>
            <pc:docMk/>
            <pc:sldMk cId="1915666810" sldId="2090650201"/>
            <ac:spMk id="8" creationId="{272348F9-3D91-4968-078B-528CDD301952}"/>
          </ac:spMkLst>
        </pc:spChg>
        <pc:spChg chg="mod">
          <ac:chgData name="Kostas Leptokaropoulos" userId="1711f4c7-cc35-4eab-bce0-093cd0a99d7f" providerId="ADAL" clId="{069C36E7-88C8-47EE-84FA-B5E272E7D97F}" dt="2022-11-02T15:33:18.036" v="3224" actId="1076"/>
          <ac:spMkLst>
            <pc:docMk/>
            <pc:sldMk cId="1915666810" sldId="2090650201"/>
            <ac:spMk id="33" creationId="{5DF5310A-0F73-4E20-B10C-355BB0F39C93}"/>
          </ac:spMkLst>
        </pc:spChg>
        <pc:grpChg chg="del mod">
          <ac:chgData name="Kostas Leptokaropoulos" userId="1711f4c7-cc35-4eab-bce0-093cd0a99d7f" providerId="ADAL" clId="{069C36E7-88C8-47EE-84FA-B5E272E7D97F}" dt="2022-11-02T15:33:08.848" v="3222" actId="478"/>
          <ac:grpSpMkLst>
            <pc:docMk/>
            <pc:sldMk cId="1915666810" sldId="2090650201"/>
            <ac:grpSpMk id="7" creationId="{7C23FBC0-5F9A-4D0C-9A3C-0A0CC33B1316}"/>
          </ac:grpSpMkLst>
        </pc:grpChg>
        <pc:grpChg chg="mod">
          <ac:chgData name="Kostas Leptokaropoulos" userId="1711f4c7-cc35-4eab-bce0-093cd0a99d7f" providerId="ADAL" clId="{069C36E7-88C8-47EE-84FA-B5E272E7D97F}" dt="2022-11-02T15:33:13.801" v="3223" actId="1076"/>
          <ac:grpSpMkLst>
            <pc:docMk/>
            <pc:sldMk cId="1915666810" sldId="2090650201"/>
            <ac:grpSpMk id="32" creationId="{ECBDF33D-8785-4107-9EDF-614EA24CD892}"/>
          </ac:grpSpMkLst>
        </pc:grpChg>
        <pc:picChg chg="add mod modCrop">
          <ac:chgData name="Kostas Leptokaropoulos" userId="1711f4c7-cc35-4eab-bce0-093cd0a99d7f" providerId="ADAL" clId="{069C36E7-88C8-47EE-84FA-B5E272E7D97F}" dt="2022-11-02T15:33:22.442" v="3225" actId="1076"/>
          <ac:picMkLst>
            <pc:docMk/>
            <pc:sldMk cId="1915666810" sldId="2090650201"/>
            <ac:picMk id="5" creationId="{87B1BDAB-C156-C47B-B891-B61FBE1C4C43}"/>
          </ac:picMkLst>
        </pc:picChg>
        <pc:picChg chg="del mod topLvl">
          <ac:chgData name="Kostas Leptokaropoulos" userId="1711f4c7-cc35-4eab-bce0-093cd0a99d7f" providerId="ADAL" clId="{069C36E7-88C8-47EE-84FA-B5E272E7D97F}" dt="2022-11-02T15:33:08.848" v="3222" actId="478"/>
          <ac:picMkLst>
            <pc:docMk/>
            <pc:sldMk cId="1915666810" sldId="2090650201"/>
            <ac:picMk id="6" creationId="{0990E2D4-BE60-43FD-9D1F-55F963CC48C5}"/>
          </ac:picMkLst>
        </pc:picChg>
      </pc:sldChg>
      <pc:sldChg chg="addSp delSp modSp add mod ord">
        <pc:chgData name="Kostas Leptokaropoulos" userId="1711f4c7-cc35-4eab-bce0-093cd0a99d7f" providerId="ADAL" clId="{069C36E7-88C8-47EE-84FA-B5E272E7D97F}" dt="2022-11-02T15:07:13.871" v="2889" actId="1035"/>
        <pc:sldMkLst>
          <pc:docMk/>
          <pc:sldMk cId="467383077" sldId="2090650465"/>
        </pc:sldMkLst>
        <pc:spChg chg="mod">
          <ac:chgData name="Kostas Leptokaropoulos" userId="1711f4c7-cc35-4eab-bce0-093cd0a99d7f" providerId="ADAL" clId="{069C36E7-88C8-47EE-84FA-B5E272E7D97F}" dt="2022-11-02T11:18:26.614" v="962" actId="1076"/>
          <ac:spMkLst>
            <pc:docMk/>
            <pc:sldMk cId="467383077" sldId="2090650465"/>
            <ac:spMk id="2" creationId="{00000000-0000-0000-0000-000000000000}"/>
          </ac:spMkLst>
        </pc:spChg>
        <pc:spChg chg="add del mod">
          <ac:chgData name="Kostas Leptokaropoulos" userId="1711f4c7-cc35-4eab-bce0-093cd0a99d7f" providerId="ADAL" clId="{069C36E7-88C8-47EE-84FA-B5E272E7D97F}" dt="2022-11-02T11:15:52.053" v="916" actId="478"/>
          <ac:spMkLst>
            <pc:docMk/>
            <pc:sldMk cId="467383077" sldId="2090650465"/>
            <ac:spMk id="5" creationId="{A07741CC-51A3-EDD8-56D6-362CC76ACA11}"/>
          </ac:spMkLst>
        </pc:spChg>
        <pc:spChg chg="add mod">
          <ac:chgData name="Kostas Leptokaropoulos" userId="1711f4c7-cc35-4eab-bce0-093cd0a99d7f" providerId="ADAL" clId="{069C36E7-88C8-47EE-84FA-B5E272E7D97F}" dt="2022-11-02T15:07:13.871" v="2889" actId="1035"/>
          <ac:spMkLst>
            <pc:docMk/>
            <pc:sldMk cId="467383077" sldId="2090650465"/>
            <ac:spMk id="7" creationId="{AE5CF8A8-3B63-87F8-65F0-7D717F3A5D61}"/>
          </ac:spMkLst>
        </pc:spChg>
        <pc:spChg chg="del">
          <ac:chgData name="Kostas Leptokaropoulos" userId="1711f4c7-cc35-4eab-bce0-093cd0a99d7f" providerId="ADAL" clId="{069C36E7-88C8-47EE-84FA-B5E272E7D97F}" dt="2022-11-02T11:15:48.863" v="915" actId="478"/>
          <ac:spMkLst>
            <pc:docMk/>
            <pc:sldMk cId="467383077" sldId="2090650465"/>
            <ac:spMk id="9" creationId="{00000000-0000-0000-0000-000000000000}"/>
          </ac:spMkLst>
        </pc:spChg>
        <pc:spChg chg="mod">
          <ac:chgData name="Kostas Leptokaropoulos" userId="1711f4c7-cc35-4eab-bce0-093cd0a99d7f" providerId="ADAL" clId="{069C36E7-88C8-47EE-84FA-B5E272E7D97F}" dt="2022-11-02T15:06:46.390" v="2884" actId="1036"/>
          <ac:spMkLst>
            <pc:docMk/>
            <pc:sldMk cId="467383077" sldId="2090650465"/>
            <ac:spMk id="12" creationId="{00000000-0000-0000-0000-000000000000}"/>
          </ac:spMkLst>
        </pc:spChg>
        <pc:picChg chg="mod">
          <ac:chgData name="Kostas Leptokaropoulos" userId="1711f4c7-cc35-4eab-bce0-093cd0a99d7f" providerId="ADAL" clId="{069C36E7-88C8-47EE-84FA-B5E272E7D97F}" dt="2022-11-02T15:06:42.781" v="2882" actId="1036"/>
          <ac:picMkLst>
            <pc:docMk/>
            <pc:sldMk cId="467383077" sldId="2090650465"/>
            <ac:picMk id="4" creationId="{333E4A12-C985-2EC0-BDD2-866D046E72FD}"/>
          </ac:picMkLst>
        </pc:picChg>
        <pc:cxnChg chg="del">
          <ac:chgData name="Kostas Leptokaropoulos" userId="1711f4c7-cc35-4eab-bce0-093cd0a99d7f" providerId="ADAL" clId="{069C36E7-88C8-47EE-84FA-B5E272E7D97F}" dt="2022-11-02T11:15:56.526" v="917" actId="478"/>
          <ac:cxnSpMkLst>
            <pc:docMk/>
            <pc:sldMk cId="467383077" sldId="2090650465"/>
            <ac:cxnSpMk id="11" creationId="{20FDE4B5-9D07-CCB4-0A11-C03AFC0D561E}"/>
          </ac:cxnSpMkLst>
        </pc:cxnChg>
      </pc:sldChg>
      <pc:sldChg chg="new">
        <pc:chgData name="Kostas Leptokaropoulos" userId="1711f4c7-cc35-4eab-bce0-093cd0a99d7f" providerId="ADAL" clId="{069C36E7-88C8-47EE-84FA-B5E272E7D97F}" dt="2022-11-02T11:18:30.668" v="963" actId="680"/>
        <pc:sldMkLst>
          <pc:docMk/>
          <pc:sldMk cId="1893998065" sldId="2090650466"/>
        </pc:sldMkLst>
      </pc:sldChg>
      <pc:sldChg chg="addSp delSp modSp new mod ord modAnim">
        <pc:chgData name="Kostas Leptokaropoulos" userId="1711f4c7-cc35-4eab-bce0-093cd0a99d7f" providerId="ADAL" clId="{069C36E7-88C8-47EE-84FA-B5E272E7D97F}" dt="2022-11-02T15:35:00.459" v="3253"/>
        <pc:sldMkLst>
          <pc:docMk/>
          <pc:sldMk cId="3060955680" sldId="2090650467"/>
        </pc:sldMkLst>
        <pc:spChg chg="mod">
          <ac:chgData name="Kostas Leptokaropoulos" userId="1711f4c7-cc35-4eab-bce0-093cd0a99d7f" providerId="ADAL" clId="{069C36E7-88C8-47EE-84FA-B5E272E7D97F}" dt="2022-11-02T11:29:33.253" v="1128" actId="20577"/>
          <ac:spMkLst>
            <pc:docMk/>
            <pc:sldMk cId="3060955680" sldId="2090650467"/>
            <ac:spMk id="2" creationId="{8EBAFC8D-ECBC-90A0-E7F2-F5C4A18593B3}"/>
          </ac:spMkLst>
        </pc:spChg>
        <pc:spChg chg="add del mod">
          <ac:chgData name="Kostas Leptokaropoulos" userId="1711f4c7-cc35-4eab-bce0-093cd0a99d7f" providerId="ADAL" clId="{069C36E7-88C8-47EE-84FA-B5E272E7D97F}" dt="2022-11-02T13:32:44.163" v="1132" actId="478"/>
          <ac:spMkLst>
            <pc:docMk/>
            <pc:sldMk cId="3060955680" sldId="2090650467"/>
            <ac:spMk id="3" creationId="{9E01E7D0-3328-3907-ED45-7A3DDFB991D5}"/>
          </ac:spMkLst>
        </pc:spChg>
        <pc:spChg chg="add mod">
          <ac:chgData name="Kostas Leptokaropoulos" userId="1711f4c7-cc35-4eab-bce0-093cd0a99d7f" providerId="ADAL" clId="{069C36E7-88C8-47EE-84FA-B5E272E7D97F}" dt="2022-11-02T13:32:28.035" v="1131" actId="1076"/>
          <ac:spMkLst>
            <pc:docMk/>
            <pc:sldMk cId="3060955680" sldId="2090650467"/>
            <ac:spMk id="4" creationId="{A474109D-26D6-18E0-3B4F-DC029206AC09}"/>
          </ac:spMkLst>
        </pc:spChg>
        <pc:spChg chg="add mod">
          <ac:chgData name="Kostas Leptokaropoulos" userId="1711f4c7-cc35-4eab-bce0-093cd0a99d7f" providerId="ADAL" clId="{069C36E7-88C8-47EE-84FA-B5E272E7D97F}" dt="2022-11-02T13:34:21.203" v="1223" actId="20577"/>
          <ac:spMkLst>
            <pc:docMk/>
            <pc:sldMk cId="3060955680" sldId="2090650467"/>
            <ac:spMk id="5" creationId="{188E6290-64F0-5744-8B19-CD108D3875BC}"/>
          </ac:spMkLst>
        </pc:spChg>
        <pc:spChg chg="add mod">
          <ac:chgData name="Kostas Leptokaropoulos" userId="1711f4c7-cc35-4eab-bce0-093cd0a99d7f" providerId="ADAL" clId="{069C36E7-88C8-47EE-84FA-B5E272E7D97F}" dt="2022-11-02T13:32:10.075" v="1129"/>
          <ac:spMkLst>
            <pc:docMk/>
            <pc:sldMk cId="3060955680" sldId="2090650467"/>
            <ac:spMk id="7" creationId="{F12B2EE5-2502-CFB3-ED1E-D175030EEFBA}"/>
          </ac:spMkLst>
        </pc:spChg>
        <pc:spChg chg="add mod">
          <ac:chgData name="Kostas Leptokaropoulos" userId="1711f4c7-cc35-4eab-bce0-093cd0a99d7f" providerId="ADAL" clId="{069C36E7-88C8-47EE-84FA-B5E272E7D97F}" dt="2022-11-02T13:32:20.526" v="1130" actId="1076"/>
          <ac:spMkLst>
            <pc:docMk/>
            <pc:sldMk cId="3060955680" sldId="2090650467"/>
            <ac:spMk id="10" creationId="{C229A1EC-D5CC-7A63-73EF-4506950D744A}"/>
          </ac:spMkLst>
        </pc:spChg>
        <pc:picChg chg="add mod">
          <ac:chgData name="Kostas Leptokaropoulos" userId="1711f4c7-cc35-4eab-bce0-093cd0a99d7f" providerId="ADAL" clId="{069C36E7-88C8-47EE-84FA-B5E272E7D97F}" dt="2022-11-02T13:33:23.471" v="1214" actId="14100"/>
          <ac:picMkLst>
            <pc:docMk/>
            <pc:sldMk cId="3060955680" sldId="2090650467"/>
            <ac:picMk id="6" creationId="{C943B7B9-EE3B-76CD-820E-CC9B8E3E9194}"/>
          </ac:picMkLst>
        </pc:picChg>
        <pc:picChg chg="add mod">
          <ac:chgData name="Kostas Leptokaropoulos" userId="1711f4c7-cc35-4eab-bce0-093cd0a99d7f" providerId="ADAL" clId="{069C36E7-88C8-47EE-84FA-B5E272E7D97F}" dt="2022-11-02T13:33:06.059" v="1179" actId="14100"/>
          <ac:picMkLst>
            <pc:docMk/>
            <pc:sldMk cId="3060955680" sldId="2090650467"/>
            <ac:picMk id="8" creationId="{4D24CF20-9D00-BDFD-CC8E-53940B2A672E}"/>
          </ac:picMkLst>
        </pc:picChg>
        <pc:picChg chg="add mod">
          <ac:chgData name="Kostas Leptokaropoulos" userId="1711f4c7-cc35-4eab-bce0-093cd0a99d7f" providerId="ADAL" clId="{069C36E7-88C8-47EE-84FA-B5E272E7D97F}" dt="2022-11-02T13:33:30.441" v="1221" actId="1038"/>
          <ac:picMkLst>
            <pc:docMk/>
            <pc:sldMk cId="3060955680" sldId="2090650467"/>
            <ac:picMk id="9" creationId="{6145C60A-6E8D-2A92-46CC-2A7126C28376}"/>
          </ac:picMkLst>
        </pc:picChg>
      </pc:sldChg>
      <pc:sldChg chg="add ord">
        <pc:chgData name="Kostas Leptokaropoulos" userId="1711f4c7-cc35-4eab-bce0-093cd0a99d7f" providerId="ADAL" clId="{069C36E7-88C8-47EE-84FA-B5E272E7D97F}" dt="2022-11-02T15:34:52.336" v="3249"/>
        <pc:sldMkLst>
          <pc:docMk/>
          <pc:sldMk cId="3862555960" sldId="2090650551"/>
        </pc:sldMkLst>
      </pc:sldChg>
      <pc:sldChg chg="addSp modSp new mod ord modAnim">
        <pc:chgData name="Kostas Leptokaropoulos" userId="1711f4c7-cc35-4eab-bce0-093cd0a99d7f" providerId="ADAL" clId="{069C36E7-88C8-47EE-84FA-B5E272E7D97F}" dt="2022-11-02T15:34:47.045" v="3247"/>
        <pc:sldMkLst>
          <pc:docMk/>
          <pc:sldMk cId="320738400" sldId="2090650552"/>
        </pc:sldMkLst>
        <pc:spChg chg="mod">
          <ac:chgData name="Kostas Leptokaropoulos" userId="1711f4c7-cc35-4eab-bce0-093cd0a99d7f" providerId="ADAL" clId="{069C36E7-88C8-47EE-84FA-B5E272E7D97F}" dt="2022-11-02T13:35:40.255" v="1373" actId="20577"/>
          <ac:spMkLst>
            <pc:docMk/>
            <pc:sldMk cId="320738400" sldId="2090650552"/>
            <ac:spMk id="2" creationId="{4E4B8875-2825-7C43-A535-06CC20B06149}"/>
          </ac:spMkLst>
        </pc:spChg>
        <pc:spChg chg="add mod">
          <ac:chgData name="Kostas Leptokaropoulos" userId="1711f4c7-cc35-4eab-bce0-093cd0a99d7f" providerId="ADAL" clId="{069C36E7-88C8-47EE-84FA-B5E272E7D97F}" dt="2022-11-02T13:35:49.840" v="1376" actId="1035"/>
          <ac:spMkLst>
            <pc:docMk/>
            <pc:sldMk cId="320738400" sldId="2090650552"/>
            <ac:spMk id="5" creationId="{9A25D194-5C5D-F23B-E551-2C24BC5E8694}"/>
          </ac:spMkLst>
        </pc:spChg>
        <pc:spChg chg="add mod">
          <ac:chgData name="Kostas Leptokaropoulos" userId="1711f4c7-cc35-4eab-bce0-093cd0a99d7f" providerId="ADAL" clId="{069C36E7-88C8-47EE-84FA-B5E272E7D97F}" dt="2022-11-02T13:35:49.840" v="1376" actId="1035"/>
          <ac:spMkLst>
            <pc:docMk/>
            <pc:sldMk cId="320738400" sldId="2090650552"/>
            <ac:spMk id="7" creationId="{3B04628D-8B44-AE4C-766B-7DDEB75F2729}"/>
          </ac:spMkLst>
        </pc:spChg>
        <pc:spChg chg="add mod">
          <ac:chgData name="Kostas Leptokaropoulos" userId="1711f4c7-cc35-4eab-bce0-093cd0a99d7f" providerId="ADAL" clId="{069C36E7-88C8-47EE-84FA-B5E272E7D97F}" dt="2022-11-02T13:35:49.840" v="1376" actId="1035"/>
          <ac:spMkLst>
            <pc:docMk/>
            <pc:sldMk cId="320738400" sldId="2090650552"/>
            <ac:spMk id="9" creationId="{49B045C4-01DE-5D29-BFBA-527D634A8809}"/>
          </ac:spMkLst>
        </pc:spChg>
        <pc:spChg chg="add mod">
          <ac:chgData name="Kostas Leptokaropoulos" userId="1711f4c7-cc35-4eab-bce0-093cd0a99d7f" providerId="ADAL" clId="{069C36E7-88C8-47EE-84FA-B5E272E7D97F}" dt="2022-11-02T13:36:37.021" v="1425" actId="1038"/>
          <ac:spMkLst>
            <pc:docMk/>
            <pc:sldMk cId="320738400" sldId="2090650552"/>
            <ac:spMk id="10" creationId="{2ABFE907-D6B6-E2E4-383D-68CC737C5504}"/>
          </ac:spMkLst>
        </pc:spChg>
        <pc:spChg chg="add mod">
          <ac:chgData name="Kostas Leptokaropoulos" userId="1711f4c7-cc35-4eab-bce0-093cd0a99d7f" providerId="ADAL" clId="{069C36E7-88C8-47EE-84FA-B5E272E7D97F}" dt="2022-11-02T13:37:14.010" v="1468" actId="1038"/>
          <ac:spMkLst>
            <pc:docMk/>
            <pc:sldMk cId="320738400" sldId="2090650552"/>
            <ac:spMk id="11" creationId="{E0D9050D-63E5-7FAF-1141-F6E7A27C5060}"/>
          </ac:spMkLst>
        </pc:spChg>
        <pc:spChg chg="add mod">
          <ac:chgData name="Kostas Leptokaropoulos" userId="1711f4c7-cc35-4eab-bce0-093cd0a99d7f" providerId="ADAL" clId="{069C36E7-88C8-47EE-84FA-B5E272E7D97F}" dt="2022-11-02T13:36:37.021" v="1425" actId="1038"/>
          <ac:spMkLst>
            <pc:docMk/>
            <pc:sldMk cId="320738400" sldId="2090650552"/>
            <ac:spMk id="12" creationId="{581B9944-F7BF-3D5C-751A-0A30B6360EF9}"/>
          </ac:spMkLst>
        </pc:spChg>
        <pc:spChg chg="add mod">
          <ac:chgData name="Kostas Leptokaropoulos" userId="1711f4c7-cc35-4eab-bce0-093cd0a99d7f" providerId="ADAL" clId="{069C36E7-88C8-47EE-84FA-B5E272E7D97F}" dt="2022-11-02T13:37:14.010" v="1468" actId="1038"/>
          <ac:spMkLst>
            <pc:docMk/>
            <pc:sldMk cId="320738400" sldId="2090650552"/>
            <ac:spMk id="13" creationId="{A1B99DAF-B9D5-31E4-FA61-F0000BA12E2F}"/>
          </ac:spMkLst>
        </pc:spChg>
        <pc:picChg chg="add mod">
          <ac:chgData name="Kostas Leptokaropoulos" userId="1711f4c7-cc35-4eab-bce0-093cd0a99d7f" providerId="ADAL" clId="{069C36E7-88C8-47EE-84FA-B5E272E7D97F}" dt="2022-11-02T13:35:49.840" v="1376" actId="1035"/>
          <ac:picMkLst>
            <pc:docMk/>
            <pc:sldMk cId="320738400" sldId="2090650552"/>
            <ac:picMk id="3" creationId="{8220305D-129E-1C9E-208F-E61BE4E7E612}"/>
          </ac:picMkLst>
        </pc:picChg>
        <pc:picChg chg="add mod">
          <ac:chgData name="Kostas Leptokaropoulos" userId="1711f4c7-cc35-4eab-bce0-093cd0a99d7f" providerId="ADAL" clId="{069C36E7-88C8-47EE-84FA-B5E272E7D97F}" dt="2022-11-02T13:35:49.840" v="1376" actId="1035"/>
          <ac:picMkLst>
            <pc:docMk/>
            <pc:sldMk cId="320738400" sldId="2090650552"/>
            <ac:picMk id="4" creationId="{0F5678C0-9AA2-4231-AAB7-C279FD43B256}"/>
          </ac:picMkLst>
        </pc:picChg>
        <pc:picChg chg="add mod">
          <ac:chgData name="Kostas Leptokaropoulos" userId="1711f4c7-cc35-4eab-bce0-093cd0a99d7f" providerId="ADAL" clId="{069C36E7-88C8-47EE-84FA-B5E272E7D97F}" dt="2022-11-02T13:35:49.840" v="1376" actId="1035"/>
          <ac:picMkLst>
            <pc:docMk/>
            <pc:sldMk cId="320738400" sldId="2090650552"/>
            <ac:picMk id="6" creationId="{1C556ABD-958B-E75C-39B9-56DF43080A33}"/>
          </ac:picMkLst>
        </pc:picChg>
        <pc:picChg chg="add mod">
          <ac:chgData name="Kostas Leptokaropoulos" userId="1711f4c7-cc35-4eab-bce0-093cd0a99d7f" providerId="ADAL" clId="{069C36E7-88C8-47EE-84FA-B5E272E7D97F}" dt="2022-11-02T13:35:49.840" v="1376" actId="1035"/>
          <ac:picMkLst>
            <pc:docMk/>
            <pc:sldMk cId="320738400" sldId="2090650552"/>
            <ac:picMk id="8" creationId="{05910F67-F8F6-8763-C552-C63D9BB0C816}"/>
          </ac:picMkLst>
        </pc:picChg>
        <pc:picChg chg="add mod">
          <ac:chgData name="Kostas Leptokaropoulos" userId="1711f4c7-cc35-4eab-bce0-093cd0a99d7f" providerId="ADAL" clId="{069C36E7-88C8-47EE-84FA-B5E272E7D97F}" dt="2022-11-02T13:37:01.161" v="1453" actId="1035"/>
          <ac:picMkLst>
            <pc:docMk/>
            <pc:sldMk cId="320738400" sldId="2090650552"/>
            <ac:picMk id="14" creationId="{2F6CC4A7-E28B-C706-4F69-8AB4213778CF}"/>
          </ac:picMkLst>
        </pc:picChg>
        <pc:picChg chg="add mod">
          <ac:chgData name="Kostas Leptokaropoulos" userId="1711f4c7-cc35-4eab-bce0-093cd0a99d7f" providerId="ADAL" clId="{069C36E7-88C8-47EE-84FA-B5E272E7D97F}" dt="2022-11-02T13:37:07.971" v="1461" actId="1035"/>
          <ac:picMkLst>
            <pc:docMk/>
            <pc:sldMk cId="320738400" sldId="2090650552"/>
            <ac:picMk id="15" creationId="{4F0C137F-7845-61F1-556C-97F7BD2EFC13}"/>
          </ac:picMkLst>
        </pc:picChg>
        <pc:picChg chg="add mod">
          <ac:chgData name="Kostas Leptokaropoulos" userId="1711f4c7-cc35-4eab-bce0-093cd0a99d7f" providerId="ADAL" clId="{069C36E7-88C8-47EE-84FA-B5E272E7D97F}" dt="2022-11-02T13:37:41.783" v="1479" actId="1037"/>
          <ac:picMkLst>
            <pc:docMk/>
            <pc:sldMk cId="320738400" sldId="2090650552"/>
            <ac:picMk id="16" creationId="{8CD76C2C-B65A-6F14-B515-AAF1C926E18D}"/>
          </ac:picMkLst>
        </pc:picChg>
        <pc:picChg chg="add mod">
          <ac:chgData name="Kostas Leptokaropoulos" userId="1711f4c7-cc35-4eab-bce0-093cd0a99d7f" providerId="ADAL" clId="{069C36E7-88C8-47EE-84FA-B5E272E7D97F}" dt="2022-11-02T13:37:37.629" v="1473" actId="1076"/>
          <ac:picMkLst>
            <pc:docMk/>
            <pc:sldMk cId="320738400" sldId="2090650552"/>
            <ac:picMk id="17" creationId="{79BB8ABF-AE0D-73B1-8030-12D47C907740}"/>
          </ac:picMkLst>
        </pc:picChg>
      </pc:sldChg>
      <pc:sldChg chg="modSp new mod">
        <pc:chgData name="Kostas Leptokaropoulos" userId="1711f4c7-cc35-4eab-bce0-093cd0a99d7f" providerId="ADAL" clId="{069C36E7-88C8-47EE-84FA-B5E272E7D97F}" dt="2022-11-02T13:47:04.292" v="1573" actId="20577"/>
        <pc:sldMkLst>
          <pc:docMk/>
          <pc:sldMk cId="2098658562" sldId="2090650553"/>
        </pc:sldMkLst>
        <pc:spChg chg="mod">
          <ac:chgData name="Kostas Leptokaropoulos" userId="1711f4c7-cc35-4eab-bce0-093cd0a99d7f" providerId="ADAL" clId="{069C36E7-88C8-47EE-84FA-B5E272E7D97F}" dt="2022-11-02T13:47:04.292" v="1573" actId="20577"/>
          <ac:spMkLst>
            <pc:docMk/>
            <pc:sldMk cId="2098658562" sldId="2090650553"/>
            <ac:spMk id="2" creationId="{19F87B41-E76F-B2C8-C338-54ED8AE1C019}"/>
          </ac:spMkLst>
        </pc:spChg>
      </pc:sldChg>
      <pc:sldChg chg="new del">
        <pc:chgData name="Kostas Leptokaropoulos" userId="1711f4c7-cc35-4eab-bce0-093cd0a99d7f" providerId="ADAL" clId="{069C36E7-88C8-47EE-84FA-B5E272E7D97F}" dt="2022-11-02T13:45:15.614" v="1565" actId="47"/>
        <pc:sldMkLst>
          <pc:docMk/>
          <pc:sldMk cId="2859506423" sldId="2090650553"/>
        </pc:sldMkLst>
      </pc:sldChg>
      <pc:sldChg chg="modSp new mod">
        <pc:chgData name="Kostas Leptokaropoulos" userId="1711f4c7-cc35-4eab-bce0-093cd0a99d7f" providerId="ADAL" clId="{069C36E7-88C8-47EE-84FA-B5E272E7D97F}" dt="2022-11-02T13:57:15.091" v="1769"/>
        <pc:sldMkLst>
          <pc:docMk/>
          <pc:sldMk cId="1741633811" sldId="2090650554"/>
        </pc:sldMkLst>
        <pc:spChg chg="mod">
          <ac:chgData name="Kostas Leptokaropoulos" userId="1711f4c7-cc35-4eab-bce0-093cd0a99d7f" providerId="ADAL" clId="{069C36E7-88C8-47EE-84FA-B5E272E7D97F}" dt="2022-11-02T13:57:15.091" v="1769"/>
          <ac:spMkLst>
            <pc:docMk/>
            <pc:sldMk cId="1741633811" sldId="2090650554"/>
            <ac:spMk id="2" creationId="{A6E5FE11-C065-7A9C-F616-25C578309DCD}"/>
          </ac:spMkLst>
        </pc:spChg>
      </pc:sldChg>
      <pc:sldChg chg="addSp delSp modSp new mod">
        <pc:chgData name="Kostas Leptokaropoulos" userId="1711f4c7-cc35-4eab-bce0-093cd0a99d7f" providerId="ADAL" clId="{069C36E7-88C8-47EE-84FA-B5E272E7D97F}" dt="2022-11-02T13:48:17.463" v="1662" actId="1038"/>
        <pc:sldMkLst>
          <pc:docMk/>
          <pc:sldMk cId="884717207" sldId="2090650555"/>
        </pc:sldMkLst>
        <pc:spChg chg="mod">
          <ac:chgData name="Kostas Leptokaropoulos" userId="1711f4c7-cc35-4eab-bce0-093cd0a99d7f" providerId="ADAL" clId="{069C36E7-88C8-47EE-84FA-B5E272E7D97F}" dt="2022-11-02T13:47:15.746" v="1586" actId="20577"/>
          <ac:spMkLst>
            <pc:docMk/>
            <pc:sldMk cId="884717207" sldId="2090650555"/>
            <ac:spMk id="2" creationId="{0FE590CA-30BA-12C1-71BB-E9DA993DC81A}"/>
          </ac:spMkLst>
        </pc:spChg>
        <pc:spChg chg="del">
          <ac:chgData name="Kostas Leptokaropoulos" userId="1711f4c7-cc35-4eab-bce0-093cd0a99d7f" providerId="ADAL" clId="{069C36E7-88C8-47EE-84FA-B5E272E7D97F}" dt="2022-11-02T13:47:19.166" v="1587" actId="478"/>
          <ac:spMkLst>
            <pc:docMk/>
            <pc:sldMk cId="884717207" sldId="2090650555"/>
            <ac:spMk id="3" creationId="{B9B80436-3401-3258-DBCD-87B4FA6F5A09}"/>
          </ac:spMkLst>
        </pc:spChg>
        <pc:spChg chg="add mod">
          <ac:chgData name="Kostas Leptokaropoulos" userId="1711f4c7-cc35-4eab-bce0-093cd0a99d7f" providerId="ADAL" clId="{069C36E7-88C8-47EE-84FA-B5E272E7D97F}" dt="2022-11-02T13:47:44.694" v="1590"/>
          <ac:spMkLst>
            <pc:docMk/>
            <pc:sldMk cId="884717207" sldId="2090650555"/>
            <ac:spMk id="11" creationId="{BCEBF7D8-82DF-1EDD-FAA5-0739BA72695F}"/>
          </ac:spMkLst>
        </pc:spChg>
        <pc:grpChg chg="add mod">
          <ac:chgData name="Kostas Leptokaropoulos" userId="1711f4c7-cc35-4eab-bce0-093cd0a99d7f" providerId="ADAL" clId="{069C36E7-88C8-47EE-84FA-B5E272E7D97F}" dt="2022-11-02T13:47:44.694" v="1590"/>
          <ac:grpSpMkLst>
            <pc:docMk/>
            <pc:sldMk cId="884717207" sldId="2090650555"/>
            <ac:grpSpMk id="5" creationId="{D7F879C7-5321-315A-DA0C-0819A6405534}"/>
          </ac:grpSpMkLst>
        </pc:grpChg>
        <pc:picChg chg="add del mod">
          <ac:chgData name="Kostas Leptokaropoulos" userId="1711f4c7-cc35-4eab-bce0-093cd0a99d7f" providerId="ADAL" clId="{069C36E7-88C8-47EE-84FA-B5E272E7D97F}" dt="2022-11-02T13:47:44.320" v="1589"/>
          <ac:picMkLst>
            <pc:docMk/>
            <pc:sldMk cId="884717207" sldId="2090650555"/>
            <ac:picMk id="4" creationId="{8CBB71E7-89BB-61E7-27A0-580846459F45}"/>
          </ac:picMkLst>
        </pc:picChg>
        <pc:picChg chg="mod">
          <ac:chgData name="Kostas Leptokaropoulos" userId="1711f4c7-cc35-4eab-bce0-093cd0a99d7f" providerId="ADAL" clId="{069C36E7-88C8-47EE-84FA-B5E272E7D97F}" dt="2022-11-02T13:47:44.694" v="1590"/>
          <ac:picMkLst>
            <pc:docMk/>
            <pc:sldMk cId="884717207" sldId="2090650555"/>
            <ac:picMk id="6" creationId="{89011CCE-F8B3-B12B-1B0C-4D24EC364D9D}"/>
          </ac:picMkLst>
        </pc:picChg>
        <pc:picChg chg="mod">
          <ac:chgData name="Kostas Leptokaropoulos" userId="1711f4c7-cc35-4eab-bce0-093cd0a99d7f" providerId="ADAL" clId="{069C36E7-88C8-47EE-84FA-B5E272E7D97F}" dt="2022-11-02T13:47:44.694" v="1590"/>
          <ac:picMkLst>
            <pc:docMk/>
            <pc:sldMk cId="884717207" sldId="2090650555"/>
            <ac:picMk id="7" creationId="{04AF037B-975D-D2F4-9EB5-F0905CB73CE2}"/>
          </ac:picMkLst>
        </pc:picChg>
        <pc:picChg chg="mod">
          <ac:chgData name="Kostas Leptokaropoulos" userId="1711f4c7-cc35-4eab-bce0-093cd0a99d7f" providerId="ADAL" clId="{069C36E7-88C8-47EE-84FA-B5E272E7D97F}" dt="2022-11-02T13:47:44.694" v="1590"/>
          <ac:picMkLst>
            <pc:docMk/>
            <pc:sldMk cId="884717207" sldId="2090650555"/>
            <ac:picMk id="8" creationId="{9014E0B8-0C68-47FB-C95F-AE67BBD6D8A6}"/>
          </ac:picMkLst>
        </pc:picChg>
        <pc:picChg chg="mod">
          <ac:chgData name="Kostas Leptokaropoulos" userId="1711f4c7-cc35-4eab-bce0-093cd0a99d7f" providerId="ADAL" clId="{069C36E7-88C8-47EE-84FA-B5E272E7D97F}" dt="2022-11-02T13:47:44.694" v="1590"/>
          <ac:picMkLst>
            <pc:docMk/>
            <pc:sldMk cId="884717207" sldId="2090650555"/>
            <ac:picMk id="9" creationId="{F95C1A9D-F98A-4B2B-5803-AA6D3D87F691}"/>
          </ac:picMkLst>
        </pc:picChg>
        <pc:picChg chg="add mod modCrop">
          <ac:chgData name="Kostas Leptokaropoulos" userId="1711f4c7-cc35-4eab-bce0-093cd0a99d7f" providerId="ADAL" clId="{069C36E7-88C8-47EE-84FA-B5E272E7D97F}" dt="2022-11-02T13:48:17.463" v="1662" actId="1038"/>
          <ac:picMkLst>
            <pc:docMk/>
            <pc:sldMk cId="884717207" sldId="2090650555"/>
            <ac:picMk id="10" creationId="{47B77650-8154-E1C3-78FC-407C95952304}"/>
          </ac:picMkLst>
        </pc:picChg>
      </pc:sldChg>
      <pc:sldChg chg="modSp new mod">
        <pc:chgData name="Kostas Leptokaropoulos" userId="1711f4c7-cc35-4eab-bce0-093cd0a99d7f" providerId="ADAL" clId="{069C36E7-88C8-47EE-84FA-B5E272E7D97F}" dt="2022-11-02T13:48:41.491" v="1671" actId="20577"/>
        <pc:sldMkLst>
          <pc:docMk/>
          <pc:sldMk cId="750041321" sldId="2090650556"/>
        </pc:sldMkLst>
        <pc:spChg chg="mod">
          <ac:chgData name="Kostas Leptokaropoulos" userId="1711f4c7-cc35-4eab-bce0-093cd0a99d7f" providerId="ADAL" clId="{069C36E7-88C8-47EE-84FA-B5E272E7D97F}" dt="2022-11-02T13:48:41.491" v="1671" actId="20577"/>
          <ac:spMkLst>
            <pc:docMk/>
            <pc:sldMk cId="750041321" sldId="2090650556"/>
            <ac:spMk id="2" creationId="{E7B5F035-5F05-BC27-CB39-1D99C7C4A988}"/>
          </ac:spMkLst>
        </pc:spChg>
      </pc:sldChg>
      <pc:sldChg chg="modSp add del mod">
        <pc:chgData name="Kostas Leptokaropoulos" userId="1711f4c7-cc35-4eab-bce0-093cd0a99d7f" providerId="ADAL" clId="{069C36E7-88C8-47EE-84FA-B5E272E7D97F}" dt="2022-11-02T11:14:05.398" v="913" actId="47"/>
        <pc:sldMkLst>
          <pc:docMk/>
          <pc:sldMk cId="1616631967" sldId="2090650556"/>
        </pc:sldMkLst>
        <pc:spChg chg="mod">
          <ac:chgData name="Kostas Leptokaropoulos" userId="1711f4c7-cc35-4eab-bce0-093cd0a99d7f" providerId="ADAL" clId="{069C36E7-88C8-47EE-84FA-B5E272E7D97F}" dt="2022-11-02T11:13:40.248" v="912" actId="27636"/>
          <ac:spMkLst>
            <pc:docMk/>
            <pc:sldMk cId="1616631967" sldId="2090650556"/>
            <ac:spMk id="3" creationId="{1BB2836F-8001-40A9-B0A6-42A40E316D8A}"/>
          </ac:spMkLst>
        </pc:spChg>
      </pc:sldChg>
      <pc:sldChg chg="addSp delSp modSp new mod">
        <pc:chgData name="Kostas Leptokaropoulos" userId="1711f4c7-cc35-4eab-bce0-093cd0a99d7f" providerId="ADAL" clId="{069C36E7-88C8-47EE-84FA-B5E272E7D97F}" dt="2022-11-02T14:19:20.220" v="2187" actId="14100"/>
        <pc:sldMkLst>
          <pc:docMk/>
          <pc:sldMk cId="1774698584" sldId="2090650557"/>
        </pc:sldMkLst>
        <pc:spChg chg="del">
          <ac:chgData name="Kostas Leptokaropoulos" userId="1711f4c7-cc35-4eab-bce0-093cd0a99d7f" providerId="ADAL" clId="{069C36E7-88C8-47EE-84FA-B5E272E7D97F}" dt="2022-11-02T14:06:44.949" v="1930" actId="478"/>
          <ac:spMkLst>
            <pc:docMk/>
            <pc:sldMk cId="1774698584" sldId="2090650557"/>
            <ac:spMk id="3" creationId="{CA74E82D-B8E2-695C-D8E6-D6A78FA3030F}"/>
          </ac:spMkLst>
        </pc:spChg>
        <pc:spChg chg="add mod">
          <ac:chgData name="Kostas Leptokaropoulos" userId="1711f4c7-cc35-4eab-bce0-093cd0a99d7f" providerId="ADAL" clId="{069C36E7-88C8-47EE-84FA-B5E272E7D97F}" dt="2022-11-02T14:06:42.155" v="1929"/>
          <ac:spMkLst>
            <pc:docMk/>
            <pc:sldMk cId="1774698584" sldId="2090650557"/>
            <ac:spMk id="11" creationId="{38CADE1A-311B-EF78-B4E1-A3DE0916A1DE}"/>
          </ac:spMkLst>
        </pc:spChg>
        <pc:spChg chg="add mod">
          <ac:chgData name="Kostas Leptokaropoulos" userId="1711f4c7-cc35-4eab-bce0-093cd0a99d7f" providerId="ADAL" clId="{069C36E7-88C8-47EE-84FA-B5E272E7D97F}" dt="2022-11-02T14:19:01.092" v="2139" actId="1037"/>
          <ac:spMkLst>
            <pc:docMk/>
            <pc:sldMk cId="1774698584" sldId="2090650557"/>
            <ac:spMk id="14" creationId="{4AE8790A-901B-912E-C63A-4D6D70556FA3}"/>
          </ac:spMkLst>
        </pc:spChg>
        <pc:spChg chg="add mod">
          <ac:chgData name="Kostas Leptokaropoulos" userId="1711f4c7-cc35-4eab-bce0-093cd0a99d7f" providerId="ADAL" clId="{069C36E7-88C8-47EE-84FA-B5E272E7D97F}" dt="2022-11-02T14:19:07.748" v="2151" actId="1035"/>
          <ac:spMkLst>
            <pc:docMk/>
            <pc:sldMk cId="1774698584" sldId="2090650557"/>
            <ac:spMk id="16" creationId="{B0F06A83-51A9-87B5-A619-F98F38FA7277}"/>
          </ac:spMkLst>
        </pc:spChg>
        <pc:spChg chg="add mod">
          <ac:chgData name="Kostas Leptokaropoulos" userId="1711f4c7-cc35-4eab-bce0-093cd0a99d7f" providerId="ADAL" clId="{069C36E7-88C8-47EE-84FA-B5E272E7D97F}" dt="2022-11-02T14:19:07.748" v="2151" actId="1035"/>
          <ac:spMkLst>
            <pc:docMk/>
            <pc:sldMk cId="1774698584" sldId="2090650557"/>
            <ac:spMk id="18" creationId="{E859C5FE-B44B-92BE-6037-0A887FDA158D}"/>
          </ac:spMkLst>
        </pc:spChg>
        <pc:spChg chg="add mod">
          <ac:chgData name="Kostas Leptokaropoulos" userId="1711f4c7-cc35-4eab-bce0-093cd0a99d7f" providerId="ADAL" clId="{069C36E7-88C8-47EE-84FA-B5E272E7D97F}" dt="2022-11-02T14:19:07.748" v="2151" actId="1035"/>
          <ac:spMkLst>
            <pc:docMk/>
            <pc:sldMk cId="1774698584" sldId="2090650557"/>
            <ac:spMk id="20" creationId="{3E3191BC-3ED4-E134-B0BF-63102B5B0CC0}"/>
          </ac:spMkLst>
        </pc:spChg>
        <pc:spChg chg="add mod">
          <ac:chgData name="Kostas Leptokaropoulos" userId="1711f4c7-cc35-4eab-bce0-093cd0a99d7f" providerId="ADAL" clId="{069C36E7-88C8-47EE-84FA-B5E272E7D97F}" dt="2022-11-02T14:19:07.748" v="2151" actId="1035"/>
          <ac:spMkLst>
            <pc:docMk/>
            <pc:sldMk cId="1774698584" sldId="2090650557"/>
            <ac:spMk id="22" creationId="{1DD730DF-EA2D-74F0-9B3C-C55F69379681}"/>
          </ac:spMkLst>
        </pc:spChg>
        <pc:grpChg chg="add mod">
          <ac:chgData name="Kostas Leptokaropoulos" userId="1711f4c7-cc35-4eab-bce0-093cd0a99d7f" providerId="ADAL" clId="{069C36E7-88C8-47EE-84FA-B5E272E7D97F}" dt="2022-11-02T14:19:07.748" v="2151" actId="1035"/>
          <ac:grpSpMkLst>
            <pc:docMk/>
            <pc:sldMk cId="1774698584" sldId="2090650557"/>
            <ac:grpSpMk id="4" creationId="{3B7DD223-D1CC-4AD7-4DC3-06DCEB0FD271}"/>
          </ac:grpSpMkLst>
        </pc:grpChg>
        <pc:grpChg chg="add mod">
          <ac:chgData name="Kostas Leptokaropoulos" userId="1711f4c7-cc35-4eab-bce0-093cd0a99d7f" providerId="ADAL" clId="{069C36E7-88C8-47EE-84FA-B5E272E7D97F}" dt="2022-11-02T14:19:07.748" v="2151" actId="1035"/>
          <ac:grpSpMkLst>
            <pc:docMk/>
            <pc:sldMk cId="1774698584" sldId="2090650557"/>
            <ac:grpSpMk id="5" creationId="{0D0585F7-A583-FFF7-74B9-7CD32204BCA5}"/>
          </ac:grpSpMkLst>
        </pc:grpChg>
        <pc:grpChg chg="add mod">
          <ac:chgData name="Kostas Leptokaropoulos" userId="1711f4c7-cc35-4eab-bce0-093cd0a99d7f" providerId="ADAL" clId="{069C36E7-88C8-47EE-84FA-B5E272E7D97F}" dt="2022-11-02T14:19:07.748" v="2151" actId="1035"/>
          <ac:grpSpMkLst>
            <pc:docMk/>
            <pc:sldMk cId="1774698584" sldId="2090650557"/>
            <ac:grpSpMk id="6" creationId="{BB641201-EBCC-3335-75B9-CBF52CDE2AA2}"/>
          </ac:grpSpMkLst>
        </pc:grpChg>
        <pc:grpChg chg="add mod">
          <ac:chgData name="Kostas Leptokaropoulos" userId="1711f4c7-cc35-4eab-bce0-093cd0a99d7f" providerId="ADAL" clId="{069C36E7-88C8-47EE-84FA-B5E272E7D97F}" dt="2022-11-02T14:19:07.748" v="2151" actId="1035"/>
          <ac:grpSpMkLst>
            <pc:docMk/>
            <pc:sldMk cId="1774698584" sldId="2090650557"/>
            <ac:grpSpMk id="7" creationId="{F1771263-4EC8-6BAC-17E3-EBD227085E8C}"/>
          </ac:grpSpMkLst>
        </pc:grpChg>
        <pc:grpChg chg="add mod">
          <ac:chgData name="Kostas Leptokaropoulos" userId="1711f4c7-cc35-4eab-bce0-093cd0a99d7f" providerId="ADAL" clId="{069C36E7-88C8-47EE-84FA-B5E272E7D97F}" dt="2022-11-02T14:19:01.092" v="2139" actId="1037"/>
          <ac:grpSpMkLst>
            <pc:docMk/>
            <pc:sldMk cId="1774698584" sldId="2090650557"/>
            <ac:grpSpMk id="8" creationId="{1CB28C9C-950C-674D-655F-99EAE14EAF6B}"/>
          </ac:grpSpMkLst>
        </pc:grpChg>
        <pc:grpChg chg="add del mod">
          <ac:chgData name="Kostas Leptokaropoulos" userId="1711f4c7-cc35-4eab-bce0-093cd0a99d7f" providerId="ADAL" clId="{069C36E7-88C8-47EE-84FA-B5E272E7D97F}" dt="2022-11-02T14:18:06.301" v="1943" actId="478"/>
          <ac:grpSpMkLst>
            <pc:docMk/>
            <pc:sldMk cId="1774698584" sldId="2090650557"/>
            <ac:grpSpMk id="9" creationId="{6D645059-6113-969E-FB68-67B5F9370756}"/>
          </ac:grpSpMkLst>
        </pc:grpChg>
        <pc:picChg chg="add mod">
          <ac:chgData name="Kostas Leptokaropoulos" userId="1711f4c7-cc35-4eab-bce0-093cd0a99d7f" providerId="ADAL" clId="{069C36E7-88C8-47EE-84FA-B5E272E7D97F}" dt="2022-11-02T14:06:42.155" v="1929"/>
          <ac:picMkLst>
            <pc:docMk/>
            <pc:sldMk cId="1774698584" sldId="2090650557"/>
            <ac:picMk id="10" creationId="{28A6CC97-566E-5E4A-1E9D-22B3F787E6E2}"/>
          </ac:picMkLst>
        </pc:picChg>
        <pc:picChg chg="add mod">
          <ac:chgData name="Kostas Leptokaropoulos" userId="1711f4c7-cc35-4eab-bce0-093cd0a99d7f" providerId="ADAL" clId="{069C36E7-88C8-47EE-84FA-B5E272E7D97F}" dt="2022-11-02T14:06:42.155" v="1929"/>
          <ac:picMkLst>
            <pc:docMk/>
            <pc:sldMk cId="1774698584" sldId="2090650557"/>
            <ac:picMk id="12" creationId="{321D622D-CC61-CA55-5BED-8F11CF592ECB}"/>
          </ac:picMkLst>
        </pc:picChg>
        <pc:picChg chg="add mod">
          <ac:chgData name="Kostas Leptokaropoulos" userId="1711f4c7-cc35-4eab-bce0-093cd0a99d7f" providerId="ADAL" clId="{069C36E7-88C8-47EE-84FA-B5E272E7D97F}" dt="2022-11-02T14:19:01.092" v="2139" actId="1037"/>
          <ac:picMkLst>
            <pc:docMk/>
            <pc:sldMk cId="1774698584" sldId="2090650557"/>
            <ac:picMk id="13" creationId="{AD7B0AD7-D0B6-B053-4E86-830992CB0369}"/>
          </ac:picMkLst>
        </pc:picChg>
        <pc:picChg chg="add mod">
          <ac:chgData name="Kostas Leptokaropoulos" userId="1711f4c7-cc35-4eab-bce0-093cd0a99d7f" providerId="ADAL" clId="{069C36E7-88C8-47EE-84FA-B5E272E7D97F}" dt="2022-11-02T14:19:07.748" v="2151" actId="1035"/>
          <ac:picMkLst>
            <pc:docMk/>
            <pc:sldMk cId="1774698584" sldId="2090650557"/>
            <ac:picMk id="15" creationId="{C3EDE89B-0ED8-D61D-5326-76CF9F670477}"/>
          </ac:picMkLst>
        </pc:picChg>
        <pc:picChg chg="add mod">
          <ac:chgData name="Kostas Leptokaropoulos" userId="1711f4c7-cc35-4eab-bce0-093cd0a99d7f" providerId="ADAL" clId="{069C36E7-88C8-47EE-84FA-B5E272E7D97F}" dt="2022-11-02T14:19:07.748" v="2151" actId="1035"/>
          <ac:picMkLst>
            <pc:docMk/>
            <pc:sldMk cId="1774698584" sldId="2090650557"/>
            <ac:picMk id="17" creationId="{8FF5E77B-8359-0D2E-E948-5A5DB75B53CF}"/>
          </ac:picMkLst>
        </pc:picChg>
        <pc:picChg chg="add mod">
          <ac:chgData name="Kostas Leptokaropoulos" userId="1711f4c7-cc35-4eab-bce0-093cd0a99d7f" providerId="ADAL" clId="{069C36E7-88C8-47EE-84FA-B5E272E7D97F}" dt="2022-11-02T14:19:07.748" v="2151" actId="1035"/>
          <ac:picMkLst>
            <pc:docMk/>
            <pc:sldMk cId="1774698584" sldId="2090650557"/>
            <ac:picMk id="19" creationId="{F8A35D24-D161-CE2A-5F15-A6FE3E8D1551}"/>
          </ac:picMkLst>
        </pc:picChg>
        <pc:picChg chg="add mod">
          <ac:chgData name="Kostas Leptokaropoulos" userId="1711f4c7-cc35-4eab-bce0-093cd0a99d7f" providerId="ADAL" clId="{069C36E7-88C8-47EE-84FA-B5E272E7D97F}" dt="2022-11-02T14:19:07.748" v="2151" actId="1035"/>
          <ac:picMkLst>
            <pc:docMk/>
            <pc:sldMk cId="1774698584" sldId="2090650557"/>
            <ac:picMk id="21" creationId="{B7566CC5-7F9D-A9AA-54E4-179F40A565EE}"/>
          </ac:picMkLst>
        </pc:picChg>
        <pc:picChg chg="add mod modCrop">
          <ac:chgData name="Kostas Leptokaropoulos" userId="1711f4c7-cc35-4eab-bce0-093cd0a99d7f" providerId="ADAL" clId="{069C36E7-88C8-47EE-84FA-B5E272E7D97F}" dt="2022-11-02T14:19:20.220" v="2187" actId="14100"/>
          <ac:picMkLst>
            <pc:docMk/>
            <pc:sldMk cId="1774698584" sldId="2090650557"/>
            <ac:picMk id="24" creationId="{8272DFC5-B7AD-8B38-E728-5329BC7BABE3}"/>
          </ac:picMkLst>
        </pc:picChg>
      </pc:sldChg>
      <pc:sldChg chg="new">
        <pc:chgData name="Kostas Leptokaropoulos" userId="1711f4c7-cc35-4eab-bce0-093cd0a99d7f" providerId="ADAL" clId="{069C36E7-88C8-47EE-84FA-B5E272E7D97F}" dt="2022-11-02T15:07:48.451" v="2890" actId="680"/>
        <pc:sldMkLst>
          <pc:docMk/>
          <pc:sldMk cId="1746302353" sldId="2090650558"/>
        </pc:sldMkLst>
      </pc:sldChg>
      <pc:sldChg chg="addSp delSp modSp new mod">
        <pc:chgData name="Kostas Leptokaropoulos" userId="1711f4c7-cc35-4eab-bce0-093cd0a99d7f" providerId="ADAL" clId="{069C36E7-88C8-47EE-84FA-B5E272E7D97F}" dt="2022-11-02T15:39:14.636" v="3318" actId="20577"/>
        <pc:sldMkLst>
          <pc:docMk/>
          <pc:sldMk cId="3232351830" sldId="2090650559"/>
        </pc:sldMkLst>
        <pc:spChg chg="del">
          <ac:chgData name="Kostas Leptokaropoulos" userId="1711f4c7-cc35-4eab-bce0-093cd0a99d7f" providerId="ADAL" clId="{069C36E7-88C8-47EE-84FA-B5E272E7D97F}" dt="2022-11-02T15:36:41.321" v="3277" actId="478"/>
          <ac:spMkLst>
            <pc:docMk/>
            <pc:sldMk cId="3232351830" sldId="2090650559"/>
            <ac:spMk id="2" creationId="{B713AE2F-6721-3850-5C5C-10376E05E30F}"/>
          </ac:spMkLst>
        </pc:spChg>
        <pc:spChg chg="add mod">
          <ac:chgData name="Kostas Leptokaropoulos" userId="1711f4c7-cc35-4eab-bce0-093cd0a99d7f" providerId="ADAL" clId="{069C36E7-88C8-47EE-84FA-B5E272E7D97F}" dt="2022-11-02T15:36:46.154" v="3278" actId="1076"/>
          <ac:spMkLst>
            <pc:docMk/>
            <pc:sldMk cId="3232351830" sldId="2090650559"/>
            <ac:spMk id="3" creationId="{3EC1C3ED-D849-9D77-96C7-8EDC7C4CDDA4}"/>
          </ac:spMkLst>
        </pc:spChg>
        <pc:spChg chg="add mod">
          <ac:chgData name="Kostas Leptokaropoulos" userId="1711f4c7-cc35-4eab-bce0-093cd0a99d7f" providerId="ADAL" clId="{069C36E7-88C8-47EE-84FA-B5E272E7D97F}" dt="2022-11-02T15:36:49.828" v="3279" actId="1076"/>
          <ac:spMkLst>
            <pc:docMk/>
            <pc:sldMk cId="3232351830" sldId="2090650559"/>
            <ac:spMk id="4" creationId="{841AB56D-5392-4570-3B14-5A6871C2C4A8}"/>
          </ac:spMkLst>
        </pc:spChg>
        <pc:spChg chg="add mod">
          <ac:chgData name="Kostas Leptokaropoulos" userId="1711f4c7-cc35-4eab-bce0-093cd0a99d7f" providerId="ADAL" clId="{069C36E7-88C8-47EE-84FA-B5E272E7D97F}" dt="2022-11-02T15:39:14.636" v="3318" actId="20577"/>
          <ac:spMkLst>
            <pc:docMk/>
            <pc:sldMk cId="3232351830" sldId="2090650559"/>
            <ac:spMk id="7" creationId="{0482A8C0-223F-C438-613C-140C05C6DF34}"/>
          </ac:spMkLst>
        </pc:spChg>
        <pc:picChg chg="add mod modCrop">
          <ac:chgData name="Kostas Leptokaropoulos" userId="1711f4c7-cc35-4eab-bce0-093cd0a99d7f" providerId="ADAL" clId="{069C36E7-88C8-47EE-84FA-B5E272E7D97F}" dt="2022-11-02T15:37:15.402" v="3298" actId="14100"/>
          <ac:picMkLst>
            <pc:docMk/>
            <pc:sldMk cId="3232351830" sldId="2090650559"/>
            <ac:picMk id="5" creationId="{7E7B4843-8FE4-EF62-184E-B18245E36785}"/>
          </ac:picMkLst>
        </pc:picChg>
        <pc:picChg chg="add mod">
          <ac:chgData name="Kostas Leptokaropoulos" userId="1711f4c7-cc35-4eab-bce0-093cd0a99d7f" providerId="ADAL" clId="{069C36E7-88C8-47EE-84FA-B5E272E7D97F}" dt="2022-11-02T15:39:03.498" v="3307" actId="14100"/>
          <ac:picMkLst>
            <pc:docMk/>
            <pc:sldMk cId="3232351830" sldId="2090650559"/>
            <ac:picMk id="6" creationId="{F2129810-9979-8E5D-04A0-05D68FBC6A96}"/>
          </ac:picMkLst>
        </pc:picChg>
      </pc:sldChg>
      <pc:sldChg chg="addSp delSp modSp new mod">
        <pc:chgData name="Kostas Leptokaropoulos" userId="1711f4c7-cc35-4eab-bce0-093cd0a99d7f" providerId="ADAL" clId="{069C36E7-88C8-47EE-84FA-B5E272E7D97F}" dt="2022-11-02T15:40:28.113" v="3370" actId="1035"/>
        <pc:sldMkLst>
          <pc:docMk/>
          <pc:sldMk cId="2484260161" sldId="2090650560"/>
        </pc:sldMkLst>
        <pc:spChg chg="del">
          <ac:chgData name="Kostas Leptokaropoulos" userId="1711f4c7-cc35-4eab-bce0-093cd0a99d7f" providerId="ADAL" clId="{069C36E7-88C8-47EE-84FA-B5E272E7D97F}" dt="2022-11-02T15:39:48.520" v="3320" actId="478"/>
          <ac:spMkLst>
            <pc:docMk/>
            <pc:sldMk cId="2484260161" sldId="2090650560"/>
            <ac:spMk id="2" creationId="{15C55206-8DB3-D12D-C45D-10E87387D69B}"/>
          </ac:spMkLst>
        </pc:spChg>
        <pc:spChg chg="add mod">
          <ac:chgData name="Kostas Leptokaropoulos" userId="1711f4c7-cc35-4eab-bce0-093cd0a99d7f" providerId="ADAL" clId="{069C36E7-88C8-47EE-84FA-B5E272E7D97F}" dt="2022-11-02T15:39:49.124" v="3321"/>
          <ac:spMkLst>
            <pc:docMk/>
            <pc:sldMk cId="2484260161" sldId="2090650560"/>
            <ac:spMk id="3" creationId="{AB89B9E6-F9D9-EC24-9858-BA8364528A95}"/>
          </ac:spMkLst>
        </pc:spChg>
        <pc:spChg chg="add mod">
          <ac:chgData name="Kostas Leptokaropoulos" userId="1711f4c7-cc35-4eab-bce0-093cd0a99d7f" providerId="ADAL" clId="{069C36E7-88C8-47EE-84FA-B5E272E7D97F}" dt="2022-11-02T15:40:28.113" v="3370" actId="1035"/>
          <ac:spMkLst>
            <pc:docMk/>
            <pc:sldMk cId="2484260161" sldId="2090650560"/>
            <ac:spMk id="4" creationId="{30BC471E-5A63-4E18-4FB0-4CAB7E3B5B0F}"/>
          </ac:spMkLst>
        </pc:spChg>
        <pc:spChg chg="add mod">
          <ac:chgData name="Kostas Leptokaropoulos" userId="1711f4c7-cc35-4eab-bce0-093cd0a99d7f" providerId="ADAL" clId="{069C36E7-88C8-47EE-84FA-B5E272E7D97F}" dt="2022-11-02T15:40:24.923" v="3366" actId="1036"/>
          <ac:spMkLst>
            <pc:docMk/>
            <pc:sldMk cId="2484260161" sldId="2090650560"/>
            <ac:spMk id="5" creationId="{86000613-43B0-3C1D-7F54-B8424C6F4921}"/>
          </ac:spMkLst>
        </pc:spChg>
        <pc:picChg chg="add mod">
          <ac:chgData name="Kostas Leptokaropoulos" userId="1711f4c7-cc35-4eab-bce0-093cd0a99d7f" providerId="ADAL" clId="{069C36E7-88C8-47EE-84FA-B5E272E7D97F}" dt="2022-11-02T15:40:19.678" v="3362" actId="1076"/>
          <ac:picMkLst>
            <pc:docMk/>
            <pc:sldMk cId="2484260161" sldId="2090650560"/>
            <ac:picMk id="6" creationId="{27E10381-01BF-E28E-DB80-FE8A0DF36069}"/>
          </ac:picMkLst>
        </pc:picChg>
        <pc:picChg chg="add mod">
          <ac:chgData name="Kostas Leptokaropoulos" userId="1711f4c7-cc35-4eab-bce0-093cd0a99d7f" providerId="ADAL" clId="{069C36E7-88C8-47EE-84FA-B5E272E7D97F}" dt="2022-11-02T15:40:09.415" v="3358" actId="14100"/>
          <ac:picMkLst>
            <pc:docMk/>
            <pc:sldMk cId="2484260161" sldId="2090650560"/>
            <ac:picMk id="7" creationId="{B406DE0D-8777-991B-9620-2E498736A1AF}"/>
          </ac:picMkLst>
        </pc:picChg>
      </pc:sldChg>
      <pc:sldChg chg="new">
        <pc:chgData name="Kostas Leptokaropoulos" userId="1711f4c7-cc35-4eab-bce0-093cd0a99d7f" providerId="ADAL" clId="{069C36E7-88C8-47EE-84FA-B5E272E7D97F}" dt="2022-11-02T15:41:34.092" v="3371" actId="680"/>
        <pc:sldMkLst>
          <pc:docMk/>
          <pc:sldMk cId="4238436460" sldId="2090650561"/>
        </pc:sldMkLst>
      </pc:sldChg>
      <pc:sldChg chg="modSp new mod">
        <pc:chgData name="Kostas Leptokaropoulos" userId="1711f4c7-cc35-4eab-bce0-093cd0a99d7f" providerId="ADAL" clId="{069C36E7-88C8-47EE-84FA-B5E272E7D97F}" dt="2022-11-02T15:47:03.714" v="3437" actId="20577"/>
        <pc:sldMkLst>
          <pc:docMk/>
          <pc:sldMk cId="4240796731" sldId="2090650562"/>
        </pc:sldMkLst>
        <pc:spChg chg="mod">
          <ac:chgData name="Kostas Leptokaropoulos" userId="1711f4c7-cc35-4eab-bce0-093cd0a99d7f" providerId="ADAL" clId="{069C36E7-88C8-47EE-84FA-B5E272E7D97F}" dt="2022-11-02T15:47:03.714" v="3437" actId="20577"/>
          <ac:spMkLst>
            <pc:docMk/>
            <pc:sldMk cId="4240796731" sldId="2090650562"/>
            <ac:spMk id="2" creationId="{BEBDD161-A48F-57BE-5845-6B710013CF05}"/>
          </ac:spMkLst>
        </pc:spChg>
      </pc:sldChg>
      <pc:sldChg chg="new">
        <pc:chgData name="Kostas Leptokaropoulos" userId="1711f4c7-cc35-4eab-bce0-093cd0a99d7f" providerId="ADAL" clId="{069C36E7-88C8-47EE-84FA-B5E272E7D97F}" dt="2022-11-03T10:53:50.638" v="3438" actId="680"/>
        <pc:sldMkLst>
          <pc:docMk/>
          <pc:sldMk cId="1424161546" sldId="2090650563"/>
        </pc:sldMkLst>
      </pc:sldChg>
      <pc:sldChg chg="modSp add mod">
        <pc:chgData name="Kostas Leptokaropoulos" userId="1711f4c7-cc35-4eab-bce0-093cd0a99d7f" providerId="ADAL" clId="{069C36E7-88C8-47EE-84FA-B5E272E7D97F}" dt="2022-11-03T11:10:31.941" v="4008"/>
        <pc:sldMkLst>
          <pc:docMk/>
          <pc:sldMk cId="3917289149" sldId="2090650564"/>
        </pc:sldMkLst>
        <pc:spChg chg="mod">
          <ac:chgData name="Kostas Leptokaropoulos" userId="1711f4c7-cc35-4eab-bce0-093cd0a99d7f" providerId="ADAL" clId="{069C36E7-88C8-47EE-84FA-B5E272E7D97F}" dt="2022-11-03T10:55:26.311" v="3473" actId="20577"/>
          <ac:spMkLst>
            <pc:docMk/>
            <pc:sldMk cId="3917289149" sldId="2090650564"/>
            <ac:spMk id="3" creationId="{00000000-0000-0000-0000-000000000000}"/>
          </ac:spMkLst>
        </pc:spChg>
        <pc:spChg chg="mod">
          <ac:chgData name="Kostas Leptokaropoulos" userId="1711f4c7-cc35-4eab-bce0-093cd0a99d7f" providerId="ADAL" clId="{069C36E7-88C8-47EE-84FA-B5E272E7D97F}" dt="2022-11-03T11:10:31.941" v="4008"/>
          <ac:spMkLst>
            <pc:docMk/>
            <pc:sldMk cId="3917289149" sldId="2090650564"/>
            <ac:spMk id="4" creationId="{00000000-0000-0000-0000-000000000000}"/>
          </ac:spMkLst>
        </pc:spChg>
      </pc:sldChg>
      <pc:sldChg chg="modSp add mod">
        <pc:chgData name="Kostas Leptokaropoulos" userId="1711f4c7-cc35-4eab-bce0-093cd0a99d7f" providerId="ADAL" clId="{069C36E7-88C8-47EE-84FA-B5E272E7D97F}" dt="2022-11-03T11:29:53.338" v="4457" actId="114"/>
        <pc:sldMkLst>
          <pc:docMk/>
          <pc:sldMk cId="2114931619" sldId="2090650565"/>
        </pc:sldMkLst>
        <pc:spChg chg="mod">
          <ac:chgData name="Kostas Leptokaropoulos" userId="1711f4c7-cc35-4eab-bce0-093cd0a99d7f" providerId="ADAL" clId="{069C36E7-88C8-47EE-84FA-B5E272E7D97F}" dt="2022-11-03T11:29:53.338" v="4457" actId="114"/>
          <ac:spMkLst>
            <pc:docMk/>
            <pc:sldMk cId="2114931619" sldId="2090650565"/>
            <ac:spMk id="4" creationId="{00000000-0000-0000-0000-000000000000}"/>
          </ac:spMkLst>
        </pc:spChg>
      </pc:sldChg>
      <pc:sldChg chg="modSp add mod">
        <pc:chgData name="Kostas Leptokaropoulos" userId="1711f4c7-cc35-4eab-bce0-093cd0a99d7f" providerId="ADAL" clId="{069C36E7-88C8-47EE-84FA-B5E272E7D97F}" dt="2022-11-03T11:49:43.135" v="4968" actId="20577"/>
        <pc:sldMkLst>
          <pc:docMk/>
          <pc:sldMk cId="3583207197" sldId="2090650566"/>
        </pc:sldMkLst>
        <pc:spChg chg="mod">
          <ac:chgData name="Kostas Leptokaropoulos" userId="1711f4c7-cc35-4eab-bce0-093cd0a99d7f" providerId="ADAL" clId="{069C36E7-88C8-47EE-84FA-B5E272E7D97F}" dt="2022-11-03T11:49:43.135" v="4968" actId="20577"/>
          <ac:spMkLst>
            <pc:docMk/>
            <pc:sldMk cId="3583207197" sldId="2090650566"/>
            <ac:spMk id="4" creationId="{00000000-0000-0000-0000-000000000000}"/>
          </ac:spMkLst>
        </pc:spChg>
      </pc:sldChg>
      <pc:sldChg chg="modSp add mod">
        <pc:chgData name="Kostas Leptokaropoulos" userId="1711f4c7-cc35-4eab-bce0-093cd0a99d7f" providerId="ADAL" clId="{069C36E7-88C8-47EE-84FA-B5E272E7D97F}" dt="2022-11-03T11:50:08.413" v="4969" actId="20577"/>
        <pc:sldMkLst>
          <pc:docMk/>
          <pc:sldMk cId="1403691891" sldId="2090650567"/>
        </pc:sldMkLst>
        <pc:spChg chg="mod">
          <ac:chgData name="Kostas Leptokaropoulos" userId="1711f4c7-cc35-4eab-bce0-093cd0a99d7f" providerId="ADAL" clId="{069C36E7-88C8-47EE-84FA-B5E272E7D97F}" dt="2022-11-03T11:50:08.413" v="4969" actId="20577"/>
          <ac:spMkLst>
            <pc:docMk/>
            <pc:sldMk cId="1403691891" sldId="2090650567"/>
            <ac:spMk id="4" creationId="{00000000-0000-0000-0000-000000000000}"/>
          </ac:spMkLst>
        </pc:spChg>
      </pc:sldChg>
      <pc:sldMasterChg chg="delSldLayout">
        <pc:chgData name="Kostas Leptokaropoulos" userId="1711f4c7-cc35-4eab-bce0-093cd0a99d7f" providerId="ADAL" clId="{069C36E7-88C8-47EE-84FA-B5E272E7D97F}" dt="2022-11-02T13:53:23.977" v="1746" actId="47"/>
        <pc:sldMasterMkLst>
          <pc:docMk/>
          <pc:sldMasterMk cId="0" sldId="2147483648"/>
        </pc:sldMasterMkLst>
        <pc:sldLayoutChg chg="del">
          <pc:chgData name="Kostas Leptokaropoulos" userId="1711f4c7-cc35-4eab-bce0-093cd0a99d7f" providerId="ADAL" clId="{069C36E7-88C8-47EE-84FA-B5E272E7D97F}" dt="2022-11-02T13:53:23.977" v="1746" actId="47"/>
          <pc:sldLayoutMkLst>
            <pc:docMk/>
            <pc:sldMasterMk cId="0" sldId="2147483648"/>
            <pc:sldLayoutMk cId="788176819" sldId="2147483665"/>
          </pc:sldLayoutMkLst>
        </pc:sldLayoutChg>
      </pc:sldMasterChg>
    </pc:docChg>
  </pc:docChgLst>
  <pc:docChgLst>
    <pc:chgData name="Kostas Leptokaropoulos" userId="1711f4c7-cc35-4eab-bce0-093cd0a99d7f" providerId="ADAL" clId="{732178B9-BF08-4503-B920-8FC82FF53AC4}"/>
    <pc:docChg chg="undo custSel delSld modSld sldOrd">
      <pc:chgData name="Kostas Leptokaropoulos" userId="1711f4c7-cc35-4eab-bce0-093cd0a99d7f" providerId="ADAL" clId="{732178B9-BF08-4503-B920-8FC82FF53AC4}" dt="2022-11-15T19:37:40.790" v="2659" actId="20577"/>
      <pc:docMkLst>
        <pc:docMk/>
      </pc:docMkLst>
      <pc:sldChg chg="modNotesTx">
        <pc:chgData name="Kostas Leptokaropoulos" userId="1711f4c7-cc35-4eab-bce0-093cd0a99d7f" providerId="ADAL" clId="{732178B9-BF08-4503-B920-8FC82FF53AC4}" dt="2022-11-15T18:21:23.470" v="2171" actId="20577"/>
        <pc:sldMkLst>
          <pc:docMk/>
          <pc:sldMk cId="0" sldId="256"/>
        </pc:sldMkLst>
      </pc:sldChg>
      <pc:sldChg chg="modSp mod modNotesTx">
        <pc:chgData name="Kostas Leptokaropoulos" userId="1711f4c7-cc35-4eab-bce0-093cd0a99d7f" providerId="ADAL" clId="{732178B9-BF08-4503-B920-8FC82FF53AC4}" dt="2022-11-15T18:49:10.827" v="2468" actId="20577"/>
        <pc:sldMkLst>
          <pc:docMk/>
          <pc:sldMk cId="2784395857" sldId="275"/>
        </pc:sldMkLst>
        <pc:spChg chg="mod">
          <ac:chgData name="Kostas Leptokaropoulos" userId="1711f4c7-cc35-4eab-bce0-093cd0a99d7f" providerId="ADAL" clId="{732178B9-BF08-4503-B920-8FC82FF53AC4}" dt="2022-11-15T18:46:53.491" v="2442" actId="20577"/>
          <ac:spMkLst>
            <pc:docMk/>
            <pc:sldMk cId="2784395857" sldId="275"/>
            <ac:spMk id="4" creationId="{00000000-0000-0000-0000-000000000000}"/>
          </ac:spMkLst>
        </pc:spChg>
      </pc:sldChg>
      <pc:sldChg chg="modNotesTx">
        <pc:chgData name="Kostas Leptokaropoulos" userId="1711f4c7-cc35-4eab-bce0-093cd0a99d7f" providerId="ADAL" clId="{732178B9-BF08-4503-B920-8FC82FF53AC4}" dt="2022-11-15T18:27:01.216" v="2204" actId="20577"/>
        <pc:sldMkLst>
          <pc:docMk/>
          <pc:sldMk cId="1991841351" sldId="279"/>
        </pc:sldMkLst>
      </pc:sldChg>
      <pc:sldChg chg="modSp mod modNotesTx">
        <pc:chgData name="Kostas Leptokaropoulos" userId="1711f4c7-cc35-4eab-bce0-093cd0a99d7f" providerId="ADAL" clId="{732178B9-BF08-4503-B920-8FC82FF53AC4}" dt="2022-11-15T19:37:40.790" v="2659" actId="20577"/>
        <pc:sldMkLst>
          <pc:docMk/>
          <pc:sldMk cId="4065418751" sldId="280"/>
        </pc:sldMkLst>
        <pc:spChg chg="mod">
          <ac:chgData name="Kostas Leptokaropoulos" userId="1711f4c7-cc35-4eab-bce0-093cd0a99d7f" providerId="ADAL" clId="{732178B9-BF08-4503-B920-8FC82FF53AC4}" dt="2022-11-15T18:45:43.577" v="2400" actId="20577"/>
          <ac:spMkLst>
            <pc:docMk/>
            <pc:sldMk cId="4065418751" sldId="280"/>
            <ac:spMk id="3" creationId="{3F19E4E4-D321-912C-B440-FDFE00FF039F}"/>
          </ac:spMkLst>
        </pc:spChg>
      </pc:sldChg>
      <pc:sldChg chg="modNotesTx">
        <pc:chgData name="Kostas Leptokaropoulos" userId="1711f4c7-cc35-4eab-bce0-093cd0a99d7f" providerId="ADAL" clId="{732178B9-BF08-4503-B920-8FC82FF53AC4}" dt="2022-11-15T18:00:50.785" v="1496" actId="20577"/>
        <pc:sldMkLst>
          <pc:docMk/>
          <pc:sldMk cId="3797890040" sldId="281"/>
        </pc:sldMkLst>
      </pc:sldChg>
      <pc:sldChg chg="modNotesTx">
        <pc:chgData name="Kostas Leptokaropoulos" userId="1711f4c7-cc35-4eab-bce0-093cd0a99d7f" providerId="ADAL" clId="{732178B9-BF08-4503-B920-8FC82FF53AC4}" dt="2022-11-15T18:51:51.174" v="2590" actId="20577"/>
        <pc:sldMkLst>
          <pc:docMk/>
          <pc:sldMk cId="3001021085" sldId="435"/>
        </pc:sldMkLst>
      </pc:sldChg>
      <pc:sldChg chg="modNotesTx">
        <pc:chgData name="Kostas Leptokaropoulos" userId="1711f4c7-cc35-4eab-bce0-093cd0a99d7f" providerId="ADAL" clId="{732178B9-BF08-4503-B920-8FC82FF53AC4}" dt="2022-11-15T18:53:12.037" v="2649" actId="20577"/>
        <pc:sldMkLst>
          <pc:docMk/>
          <pc:sldMk cId="459215899" sldId="483"/>
        </pc:sldMkLst>
      </pc:sldChg>
      <pc:sldChg chg="modNotesTx">
        <pc:chgData name="Kostas Leptokaropoulos" userId="1711f4c7-cc35-4eab-bce0-093cd0a99d7f" providerId="ADAL" clId="{732178B9-BF08-4503-B920-8FC82FF53AC4}" dt="2022-11-15T18:52:47.692" v="2606" actId="20577"/>
        <pc:sldMkLst>
          <pc:docMk/>
          <pc:sldMk cId="2376249117" sldId="487"/>
        </pc:sldMkLst>
      </pc:sldChg>
      <pc:sldChg chg="del">
        <pc:chgData name="Kostas Leptokaropoulos" userId="1711f4c7-cc35-4eab-bce0-093cd0a99d7f" providerId="ADAL" clId="{732178B9-BF08-4503-B920-8FC82FF53AC4}" dt="2022-11-15T12:37:15.771" v="0" actId="47"/>
        <pc:sldMkLst>
          <pc:docMk/>
          <pc:sldMk cId="3721546948" sldId="497"/>
        </pc:sldMkLst>
      </pc:sldChg>
      <pc:sldChg chg="modNotes modNotesTx">
        <pc:chgData name="Kostas Leptokaropoulos" userId="1711f4c7-cc35-4eab-bce0-093cd0a99d7f" providerId="ADAL" clId="{732178B9-BF08-4503-B920-8FC82FF53AC4}" dt="2022-11-15T17:36:22.917" v="924" actId="27636"/>
        <pc:sldMkLst>
          <pc:docMk/>
          <pc:sldMk cId="2441913516" sldId="819"/>
        </pc:sldMkLst>
      </pc:sldChg>
      <pc:sldChg chg="modNotesTx">
        <pc:chgData name="Kostas Leptokaropoulos" userId="1711f4c7-cc35-4eab-bce0-093cd0a99d7f" providerId="ADAL" clId="{732178B9-BF08-4503-B920-8FC82FF53AC4}" dt="2022-11-15T18:46:28.899" v="2436" actId="20577"/>
        <pc:sldMkLst>
          <pc:docMk/>
          <pc:sldMk cId="1616631967" sldId="1206"/>
        </pc:sldMkLst>
      </pc:sldChg>
      <pc:sldChg chg="modNotesTx">
        <pc:chgData name="Kostas Leptokaropoulos" userId="1711f4c7-cc35-4eab-bce0-093cd0a99d7f" providerId="ADAL" clId="{732178B9-BF08-4503-B920-8FC82FF53AC4}" dt="2022-11-15T18:13:16.642" v="1966" actId="20577"/>
        <pc:sldMkLst>
          <pc:docMk/>
          <pc:sldMk cId="1352324945" sldId="1211"/>
        </pc:sldMkLst>
      </pc:sldChg>
      <pc:sldChg chg="del">
        <pc:chgData name="Kostas Leptokaropoulos" userId="1711f4c7-cc35-4eab-bce0-093cd0a99d7f" providerId="ADAL" clId="{732178B9-BF08-4503-B920-8FC82FF53AC4}" dt="2022-11-15T12:37:15.771" v="0" actId="47"/>
        <pc:sldMkLst>
          <pc:docMk/>
          <pc:sldMk cId="1156900461" sldId="2090650201"/>
        </pc:sldMkLst>
      </pc:sldChg>
      <pc:sldChg chg="ord modAnim modNotesTx">
        <pc:chgData name="Kostas Leptokaropoulos" userId="1711f4c7-cc35-4eab-bce0-093cd0a99d7f" providerId="ADAL" clId="{732178B9-BF08-4503-B920-8FC82FF53AC4}" dt="2022-11-15T18:10:22.418" v="1790" actId="114"/>
        <pc:sldMkLst>
          <pc:docMk/>
          <pc:sldMk cId="1893998065" sldId="2090650466"/>
        </pc:sldMkLst>
      </pc:sldChg>
      <pc:sldChg chg="del">
        <pc:chgData name="Kostas Leptokaropoulos" userId="1711f4c7-cc35-4eab-bce0-093cd0a99d7f" providerId="ADAL" clId="{732178B9-BF08-4503-B920-8FC82FF53AC4}" dt="2022-11-15T12:37:15.771" v="0" actId="47"/>
        <pc:sldMkLst>
          <pc:docMk/>
          <pc:sldMk cId="3862555960" sldId="2090650551"/>
        </pc:sldMkLst>
      </pc:sldChg>
      <pc:sldChg chg="modNotesTx">
        <pc:chgData name="Kostas Leptokaropoulos" userId="1711f4c7-cc35-4eab-bce0-093cd0a99d7f" providerId="ADAL" clId="{732178B9-BF08-4503-B920-8FC82FF53AC4}" dt="2022-11-15T17:56:00.273" v="1464" actId="20577"/>
        <pc:sldMkLst>
          <pc:docMk/>
          <pc:sldMk cId="320738400" sldId="2090650552"/>
        </pc:sldMkLst>
      </pc:sldChg>
      <pc:sldChg chg="modNotesTx">
        <pc:chgData name="Kostas Leptokaropoulos" userId="1711f4c7-cc35-4eab-bce0-093cd0a99d7f" providerId="ADAL" clId="{732178B9-BF08-4503-B920-8FC82FF53AC4}" dt="2022-11-15T17:53:29.937" v="1458" actId="5793"/>
        <pc:sldMkLst>
          <pc:docMk/>
          <pc:sldMk cId="2484260161" sldId="2090650560"/>
        </pc:sldMkLst>
      </pc:sldChg>
      <pc:sldChg chg="modSp mod modNotesTx">
        <pc:chgData name="Kostas Leptokaropoulos" userId="1711f4c7-cc35-4eab-bce0-093cd0a99d7f" providerId="ADAL" clId="{732178B9-BF08-4503-B920-8FC82FF53AC4}" dt="2022-11-15T18:49:50.410" v="2490" actId="20577"/>
        <pc:sldMkLst>
          <pc:docMk/>
          <pc:sldMk cId="1424161546" sldId="2090650563"/>
        </pc:sldMkLst>
        <pc:spChg chg="mod">
          <ac:chgData name="Kostas Leptokaropoulos" userId="1711f4c7-cc35-4eab-bce0-093cd0a99d7f" providerId="ADAL" clId="{732178B9-BF08-4503-B920-8FC82FF53AC4}" dt="2022-11-15T18:47:02.704" v="2448" actId="20577"/>
          <ac:spMkLst>
            <pc:docMk/>
            <pc:sldMk cId="1424161546" sldId="2090650563"/>
            <ac:spMk id="3" creationId="{CEC77F86-CB1C-B1E1-1744-6FE7CF9E24AB}"/>
          </ac:spMkLst>
        </pc:spChg>
      </pc:sldChg>
      <pc:sldChg chg="del">
        <pc:chgData name="Kostas Leptokaropoulos" userId="1711f4c7-cc35-4eab-bce0-093cd0a99d7f" providerId="ADAL" clId="{732178B9-BF08-4503-B920-8FC82FF53AC4}" dt="2022-11-15T12:37:15.771" v="0" actId="47"/>
        <pc:sldMkLst>
          <pc:docMk/>
          <pc:sldMk cId="1103810581" sldId="2090650569"/>
        </pc:sldMkLst>
      </pc:sldChg>
      <pc:sldChg chg="modSp mod modNotesTx">
        <pc:chgData name="Kostas Leptokaropoulos" userId="1711f4c7-cc35-4eab-bce0-093cd0a99d7f" providerId="ADAL" clId="{732178B9-BF08-4503-B920-8FC82FF53AC4}" dt="2022-11-15T17:50:16.237" v="1424" actId="20577"/>
        <pc:sldMkLst>
          <pc:docMk/>
          <pc:sldMk cId="2775666133" sldId="2090650570"/>
        </pc:sldMkLst>
        <pc:spChg chg="mod">
          <ac:chgData name="Kostas Leptokaropoulos" userId="1711f4c7-cc35-4eab-bce0-093cd0a99d7f" providerId="ADAL" clId="{732178B9-BF08-4503-B920-8FC82FF53AC4}" dt="2022-11-15T17:36:46.499" v="929" actId="1037"/>
          <ac:spMkLst>
            <pc:docMk/>
            <pc:sldMk cId="2775666133" sldId="2090650570"/>
            <ac:spMk id="3" creationId="{808CFCF4-7E56-B64A-98EF-693BF99FF36F}"/>
          </ac:spMkLst>
        </pc:spChg>
        <pc:spChg chg="mod">
          <ac:chgData name="Kostas Leptokaropoulos" userId="1711f4c7-cc35-4eab-bce0-093cd0a99d7f" providerId="ADAL" clId="{732178B9-BF08-4503-B920-8FC82FF53AC4}" dt="2022-11-15T17:37:17.238" v="942" actId="20577"/>
          <ac:spMkLst>
            <pc:docMk/>
            <pc:sldMk cId="2775666133" sldId="2090650570"/>
            <ac:spMk id="6" creationId="{3FBCAB66-F175-4CD4-EEF9-3C1A45183BC2}"/>
          </ac:spMkLst>
        </pc:spChg>
        <pc:spChg chg="mod">
          <ac:chgData name="Kostas Leptokaropoulos" userId="1711f4c7-cc35-4eab-bce0-093cd0a99d7f" providerId="ADAL" clId="{732178B9-BF08-4503-B920-8FC82FF53AC4}" dt="2022-11-15T17:48:21.880" v="1401" actId="20577"/>
          <ac:spMkLst>
            <pc:docMk/>
            <pc:sldMk cId="2775666133" sldId="2090650570"/>
            <ac:spMk id="8" creationId="{D3A2F6AB-16F7-E164-5DC0-DC41C9ADC9DA}"/>
          </ac:spMkLst>
        </pc:spChg>
        <pc:spChg chg="mod">
          <ac:chgData name="Kostas Leptokaropoulos" userId="1711f4c7-cc35-4eab-bce0-093cd0a99d7f" providerId="ADAL" clId="{732178B9-BF08-4503-B920-8FC82FF53AC4}" dt="2022-11-15T17:36:56.743" v="932" actId="207"/>
          <ac:spMkLst>
            <pc:docMk/>
            <pc:sldMk cId="2775666133" sldId="2090650570"/>
            <ac:spMk id="9" creationId="{11B3EFB8-F043-463D-6DA1-3FD5BA940D76}"/>
          </ac:spMkLst>
        </pc:spChg>
      </pc:sldChg>
      <pc:sldChg chg="modNotesTx">
        <pc:chgData name="Kostas Leptokaropoulos" userId="1711f4c7-cc35-4eab-bce0-093cd0a99d7f" providerId="ADAL" clId="{732178B9-BF08-4503-B920-8FC82FF53AC4}" dt="2022-11-15T14:52:37.188" v="454" actId="20577"/>
        <pc:sldMkLst>
          <pc:docMk/>
          <pc:sldMk cId="2095336664" sldId="2090650572"/>
        </pc:sldMkLst>
      </pc:sldChg>
      <pc:sldChg chg="del">
        <pc:chgData name="Kostas Leptokaropoulos" userId="1711f4c7-cc35-4eab-bce0-093cd0a99d7f" providerId="ADAL" clId="{732178B9-BF08-4503-B920-8FC82FF53AC4}" dt="2022-11-15T12:37:15.771" v="0" actId="47"/>
        <pc:sldMkLst>
          <pc:docMk/>
          <pc:sldMk cId="3100636785" sldId="2090650575"/>
        </pc:sldMkLst>
      </pc:sldChg>
      <pc:sldChg chg="modSp mod modNotesTx">
        <pc:chgData name="Kostas Leptokaropoulos" userId="1711f4c7-cc35-4eab-bce0-093cd0a99d7f" providerId="ADAL" clId="{732178B9-BF08-4503-B920-8FC82FF53AC4}" dt="2022-11-15T18:53:31.969" v="2656" actId="20577"/>
        <pc:sldMkLst>
          <pc:docMk/>
          <pc:sldMk cId="24678724" sldId="2090650578"/>
        </pc:sldMkLst>
        <pc:spChg chg="mod">
          <ac:chgData name="Kostas Leptokaropoulos" userId="1711f4c7-cc35-4eab-bce0-093cd0a99d7f" providerId="ADAL" clId="{732178B9-BF08-4503-B920-8FC82FF53AC4}" dt="2022-11-15T18:47:14.973" v="2454" actId="20577"/>
          <ac:spMkLst>
            <pc:docMk/>
            <pc:sldMk cId="24678724" sldId="2090650578"/>
            <ac:spMk id="3" creationId="{BEC3F395-8A92-6C04-4216-769BF33A9B32}"/>
          </ac:spMkLst>
        </pc:spChg>
      </pc:sldChg>
      <pc:sldChg chg="modSp mod">
        <pc:chgData name="Kostas Leptokaropoulos" userId="1711f4c7-cc35-4eab-bce0-093cd0a99d7f" providerId="ADAL" clId="{732178B9-BF08-4503-B920-8FC82FF53AC4}" dt="2022-11-15T18:47:32.341" v="2460" actId="20577"/>
        <pc:sldMkLst>
          <pc:docMk/>
          <pc:sldMk cId="2633954991" sldId="2090650579"/>
        </pc:sldMkLst>
        <pc:spChg chg="mod">
          <ac:chgData name="Kostas Leptokaropoulos" userId="1711f4c7-cc35-4eab-bce0-093cd0a99d7f" providerId="ADAL" clId="{732178B9-BF08-4503-B920-8FC82FF53AC4}" dt="2022-11-15T18:47:32.341" v="2460" actId="20577"/>
          <ac:spMkLst>
            <pc:docMk/>
            <pc:sldMk cId="2633954991" sldId="2090650579"/>
            <ac:spMk id="3" creationId="{01C62A81-DF96-6DD2-558B-29AF3D9694FC}"/>
          </ac:spMkLst>
        </pc:spChg>
      </pc:sldChg>
      <pc:sldChg chg="modSp mod">
        <pc:chgData name="Kostas Leptokaropoulos" userId="1711f4c7-cc35-4eab-bce0-093cd0a99d7f" providerId="ADAL" clId="{732178B9-BF08-4503-B920-8FC82FF53AC4}" dt="2022-11-15T18:47:47.930" v="2466" actId="20577"/>
        <pc:sldMkLst>
          <pc:docMk/>
          <pc:sldMk cId="259926992" sldId="2090650580"/>
        </pc:sldMkLst>
        <pc:spChg chg="mod">
          <ac:chgData name="Kostas Leptokaropoulos" userId="1711f4c7-cc35-4eab-bce0-093cd0a99d7f" providerId="ADAL" clId="{732178B9-BF08-4503-B920-8FC82FF53AC4}" dt="2022-11-15T18:47:47.930" v="2466" actId="20577"/>
          <ac:spMkLst>
            <pc:docMk/>
            <pc:sldMk cId="259926992" sldId="2090650580"/>
            <ac:spMk id="3" creationId="{045144B4-33D1-2054-BE1B-52B09A77BE3F}"/>
          </ac:spMkLst>
        </pc:spChg>
      </pc:sldChg>
      <pc:sldChg chg="modNotesTx">
        <pc:chgData name="Kostas Leptokaropoulos" userId="1711f4c7-cc35-4eab-bce0-093cd0a99d7f" providerId="ADAL" clId="{732178B9-BF08-4503-B920-8FC82FF53AC4}" dt="2022-11-15T17:59:06.648" v="1473" actId="20577"/>
        <pc:sldMkLst>
          <pc:docMk/>
          <pc:sldMk cId="3220447473" sldId="2090650582"/>
        </pc:sldMkLst>
      </pc:sldChg>
      <pc:sldChg chg="modNotesTx">
        <pc:chgData name="Kostas Leptokaropoulos" userId="1711f4c7-cc35-4eab-bce0-093cd0a99d7f" providerId="ADAL" clId="{732178B9-BF08-4503-B920-8FC82FF53AC4}" dt="2022-11-15T18:16:26.790" v="2067" actId="20577"/>
        <pc:sldMkLst>
          <pc:docMk/>
          <pc:sldMk cId="156738582" sldId="209065058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F993C83-2184-4286-ABE1-941A40B40C8F}" type="datetimeFigureOut">
              <a:rPr lang="en-US" smtClean="0"/>
              <a:pPr/>
              <a:t>9/30/2024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7603001-E0F2-47E5-A338-816CC267AF60}" type="slidenum">
              <a:rPr lang="en-US" smtClean="0"/>
              <a:pPr/>
              <a:t>‹#›</a:t>
            </a:fld>
            <a:endParaRPr lang="en-US"/>
          </a:p>
        </p:txBody>
      </p:sp>
    </p:spTree>
    <p:extLst>
      <p:ext uri="{BB962C8B-B14F-4D97-AF65-F5344CB8AC3E}">
        <p14:creationId xmlns:p14="http://schemas.microsoft.com/office/powerpoint/2010/main" val="2153657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53241F-7ED4-45AC-844C-15DB0D5F9CCD}" type="datetimeFigureOut">
              <a:rPr lang="en-US" smtClean="0"/>
              <a:pPr/>
              <a:t>9/30/2024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D73B8C3-A209-4A55-9261-22C2A02B3159}" type="slidenum">
              <a:rPr lang="en-US" smtClean="0"/>
              <a:pPr/>
              <a:t>‹#›</a:t>
            </a:fld>
            <a:endParaRPr lang="en-US"/>
          </a:p>
        </p:txBody>
      </p:sp>
    </p:spTree>
    <p:extLst>
      <p:ext uri="{BB962C8B-B14F-4D97-AF65-F5344CB8AC3E}">
        <p14:creationId xmlns:p14="http://schemas.microsoft.com/office/powerpoint/2010/main" val="1744081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pcmdi.llnl.gov/CMIP6/"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github.com/ENES-Data-Space/notebooks/blob/main/Visualize_Climate_Data_with_MATLAB.mlx"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Hello everyone! I am Kostas Leptokaropoulos, and I am Geoscience Manager at MathWorks, and also a visiting research fellow at the University of Southampton. </a:t>
            </a:r>
          </a:p>
          <a:p>
            <a:r>
              <a:rPr lang="en-GB" dirty="0"/>
              <a:t>Today, I will show you a</a:t>
            </a:r>
            <a:r>
              <a:rPr lang="en-US" dirty="0"/>
              <a:t> case study on how to access, analyze and visualize open climate data, using MATLAB within the ENES Data Space, prepared with my colleagues, </a:t>
            </a:r>
            <a:r>
              <a:rPr lang="en-GB" dirty="0"/>
              <a:t>Colleague Shubo Chakrabarti from </a:t>
            </a:r>
            <a:r>
              <a:rPr lang="en-GB"/>
              <a:t>MathWorks and </a:t>
            </a:r>
            <a:r>
              <a:rPr lang="en-GB" dirty="0"/>
              <a:t>Fabrizio Antonio from CMCC, who offered his valuable support and assistance in integrating Data, Codes, documentation and workflows into the ENES data space.</a:t>
            </a:r>
          </a:p>
          <a:p>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u="none" dirty="0"/>
              <a:t>We will have some time for Discussion after the presentation. FYI </a:t>
            </a:r>
            <a:r>
              <a:rPr lang="en-GB" i="1" dirty="0"/>
              <a:t>The slide deck will be distributed, </a:t>
            </a:r>
            <a:r>
              <a:rPr lang="en-GB" b="0" i="1" u="none" dirty="0"/>
              <a:t>and y</a:t>
            </a:r>
            <a:r>
              <a:rPr lang="en-GB" b="0" u="none" dirty="0"/>
              <a:t>ou can always contact me and EGI members for any queries and requests.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without further ado, let’s start with the agenda</a:t>
            </a:r>
            <a:endParaRPr lang="en-GB" i="1" dirty="0"/>
          </a:p>
          <a:p>
            <a:endParaRPr lang="en-GB" dirty="0"/>
          </a:p>
        </p:txBody>
      </p:sp>
      <p:sp>
        <p:nvSpPr>
          <p:cNvPr id="4" name="Slide Number Placeholder 3"/>
          <p:cNvSpPr>
            <a:spLocks noGrp="1"/>
          </p:cNvSpPr>
          <p:nvPr>
            <p:ph type="sldNum" sz="quarter" idx="5"/>
          </p:nvPr>
        </p:nvSpPr>
        <p:spPr/>
        <p:txBody>
          <a:bodyPr/>
          <a:lstStyle/>
          <a:p>
            <a:fld id="{AD73B8C3-A209-4A55-9261-22C2A02B3159}" type="slidenum">
              <a:rPr lang="en-US" smtClean="0"/>
              <a:pPr/>
              <a:t>1</a:t>
            </a:fld>
            <a:endParaRPr lang="en-US"/>
          </a:p>
        </p:txBody>
      </p:sp>
    </p:spTree>
    <p:extLst>
      <p:ext uri="{BB962C8B-B14F-4D97-AF65-F5344CB8AC3E}">
        <p14:creationId xmlns:p14="http://schemas.microsoft.com/office/powerpoint/2010/main" val="1184318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I will start with an Introduction to MATLAB and a very brief overview of some existing and new features relevant to the EGI users …</a:t>
            </a:r>
          </a:p>
          <a:p>
            <a:pPr marL="228600" indent="-228600">
              <a:buAutoNum type="arabicPeriod"/>
            </a:pPr>
            <a:r>
              <a:rPr lang="en-US" dirty="0"/>
              <a:t>Followed by an introduction to The </a:t>
            </a:r>
            <a:r>
              <a:rPr lang="en-GB" b="1" i="1" dirty="0">
                <a:effectLst>
                  <a:outerShdw blurRad="38100" dist="38100" dir="2700000" algn="tl">
                    <a:srgbClr val="000000">
                      <a:alpha val="43137"/>
                    </a:srgbClr>
                  </a:outerShdw>
                </a:effectLst>
              </a:rPr>
              <a:t>E</a:t>
            </a:r>
            <a:r>
              <a:rPr lang="en-GB" i="1" dirty="0"/>
              <a:t>uropean </a:t>
            </a:r>
            <a:r>
              <a:rPr lang="en-GB" b="1" i="1" dirty="0">
                <a:effectLst>
                  <a:outerShdw blurRad="38100" dist="38100" dir="2700000" algn="tl">
                    <a:srgbClr val="000000">
                      <a:alpha val="43137"/>
                    </a:srgbClr>
                  </a:outerShdw>
                </a:effectLst>
              </a:rPr>
              <a:t>N</a:t>
            </a:r>
            <a:r>
              <a:rPr lang="en-GB" i="1" dirty="0"/>
              <a:t>etwork for </a:t>
            </a:r>
            <a:r>
              <a:rPr lang="en-GB" b="1" i="1" dirty="0">
                <a:effectLst>
                  <a:outerShdw blurRad="38100" dist="38100" dir="2700000" algn="tl">
                    <a:srgbClr val="000000">
                      <a:alpha val="43137"/>
                    </a:srgbClr>
                  </a:outerShdw>
                </a:effectLst>
              </a:rPr>
              <a:t>E</a:t>
            </a:r>
            <a:r>
              <a:rPr lang="en-GB" i="1" dirty="0"/>
              <a:t>arth </a:t>
            </a:r>
            <a:r>
              <a:rPr lang="en-GB" b="1" i="1" dirty="0">
                <a:effectLst>
                  <a:outerShdw blurRad="38100" dist="38100" dir="2700000" algn="tl">
                    <a:srgbClr val="000000">
                      <a:alpha val="43137"/>
                    </a:srgbClr>
                  </a:outerShdw>
                </a:effectLst>
              </a:rPr>
              <a:t>S</a:t>
            </a:r>
            <a:r>
              <a:rPr lang="en-GB" i="1" dirty="0"/>
              <a:t>ystem Modelling</a:t>
            </a:r>
            <a:r>
              <a:rPr lang="en-US" i="1" dirty="0"/>
              <a:t> </a:t>
            </a:r>
            <a:r>
              <a:rPr lang="en-US" dirty="0"/>
              <a:t>Data Space, which is a comprehensive platform for accessing, sharing, and managing geodata and climate data.</a:t>
            </a:r>
          </a:p>
          <a:p>
            <a:pPr marL="228600" indent="-228600">
              <a:buAutoNum type="arabicPeriod"/>
            </a:pPr>
            <a:r>
              <a:rPr lang="en-US" dirty="0"/>
              <a:t>The second part of the presentation is a Case Study in which we will see how to </a:t>
            </a:r>
            <a:r>
              <a:rPr lang="en-GB" dirty="0"/>
              <a:t>Use MATLAB within the ENES Data Space to Import, </a:t>
            </a:r>
            <a:r>
              <a:rPr lang="en-GB" dirty="0" err="1"/>
              <a:t>Analyze</a:t>
            </a:r>
            <a:r>
              <a:rPr lang="en-GB" dirty="0"/>
              <a:t> and Visualize Global precipitation data coming from the Euro- mediterranean Centre on Climate Change.</a:t>
            </a:r>
          </a:p>
        </p:txBody>
      </p:sp>
      <p:sp>
        <p:nvSpPr>
          <p:cNvPr id="4" name="Slide Number Placeholder 3"/>
          <p:cNvSpPr>
            <a:spLocks noGrp="1"/>
          </p:cNvSpPr>
          <p:nvPr>
            <p:ph type="sldNum" sz="quarter" idx="5"/>
          </p:nvPr>
        </p:nvSpPr>
        <p:spPr/>
        <p:txBody>
          <a:bodyPr/>
          <a:lstStyle/>
          <a:p>
            <a:fld id="{AD73B8C3-A209-4A55-9261-22C2A02B3159}" type="slidenum">
              <a:rPr lang="en-US" smtClean="0"/>
              <a:pPr/>
              <a:t>2</a:t>
            </a:fld>
            <a:endParaRPr lang="en-US"/>
          </a:p>
        </p:txBody>
      </p:sp>
    </p:spTree>
    <p:extLst>
      <p:ext uri="{BB962C8B-B14F-4D97-AF65-F5344CB8AC3E}">
        <p14:creationId xmlns:p14="http://schemas.microsoft.com/office/powerpoint/2010/main" val="2131523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80000"/>
              </a:lnSpc>
              <a:spcBef>
                <a:spcPct val="0"/>
              </a:spcBef>
              <a:spcAft>
                <a:spcPts val="0"/>
              </a:spcAft>
              <a:buClrTx/>
              <a:buSzTx/>
              <a:buFontTx/>
              <a:buNone/>
              <a:tabLst/>
              <a:defRPr/>
            </a:pPr>
            <a:r>
              <a:rPr lang="en-US" sz="1800" baseline="0" dirty="0"/>
              <a:t>Well, let’s see how MATLAB supports different stages of research by (click)</a:t>
            </a:r>
          </a:p>
          <a:p>
            <a:pPr marL="0" marR="0" indent="0" algn="l" defTabSz="914400" rtl="0" eaLnBrk="1" fontAlgn="auto" latinLnBrk="0" hangingPunct="1">
              <a:lnSpc>
                <a:spcPct val="80000"/>
              </a:lnSpc>
              <a:spcBef>
                <a:spcPct val="0"/>
              </a:spcBef>
              <a:spcAft>
                <a:spcPts val="0"/>
              </a:spcAft>
              <a:buClrTx/>
              <a:buSzTx/>
              <a:buFontTx/>
              <a:buNone/>
              <a:tabLst/>
              <a:defRPr/>
            </a:pPr>
            <a:endParaRPr lang="en-US" sz="1800" baseline="0" dirty="0"/>
          </a:p>
          <a:p>
            <a:pPr marL="285750" marR="0" indent="-285750" algn="l" defTabSz="914400" rtl="0" eaLnBrk="1" fontAlgn="auto" latinLnBrk="0" hangingPunct="1">
              <a:lnSpc>
                <a:spcPct val="80000"/>
              </a:lnSpc>
              <a:spcBef>
                <a:spcPct val="0"/>
              </a:spcBef>
              <a:spcAft>
                <a:spcPts val="0"/>
              </a:spcAft>
              <a:buClrTx/>
              <a:buSzTx/>
              <a:buFontTx/>
              <a:buChar char="-"/>
              <a:tabLst/>
              <a:defRPr/>
            </a:pPr>
            <a:r>
              <a:rPr lang="en-US" sz="1800" baseline="0" dirty="0"/>
              <a:t>Offering access to data, software, hardware and web services; </a:t>
            </a:r>
          </a:p>
          <a:p>
            <a:pPr marL="285750" marR="0" indent="-285750" algn="l" defTabSz="914400" rtl="0" eaLnBrk="1" fontAlgn="auto" latinLnBrk="0" hangingPunct="1">
              <a:lnSpc>
                <a:spcPct val="80000"/>
              </a:lnSpc>
              <a:spcBef>
                <a:spcPct val="0"/>
              </a:spcBef>
              <a:spcAft>
                <a:spcPts val="0"/>
              </a:spcAft>
              <a:buClrTx/>
              <a:buSzTx/>
              <a:buFontTx/>
              <a:buChar char="-"/>
              <a:tabLst/>
              <a:defRPr/>
            </a:pPr>
            <a:r>
              <a:rPr lang="en-US" sz="1800" baseline="0" dirty="0"/>
              <a:t>Exploring and Analyzing data; and developing models and algorithms </a:t>
            </a:r>
          </a:p>
          <a:p>
            <a:pPr marL="285750" marR="0" indent="-285750" algn="l" defTabSz="914400" rtl="0" eaLnBrk="1" fontAlgn="auto" latinLnBrk="0" hangingPunct="1">
              <a:lnSpc>
                <a:spcPct val="80000"/>
              </a:lnSpc>
              <a:spcBef>
                <a:spcPct val="0"/>
              </a:spcBef>
              <a:spcAft>
                <a:spcPts val="0"/>
              </a:spcAft>
              <a:buClrTx/>
              <a:buSzTx/>
              <a:buFontTx/>
              <a:buChar char="-"/>
              <a:tabLst/>
              <a:defRPr/>
            </a:pPr>
            <a:r>
              <a:rPr lang="en-US" sz="1800" baseline="0" dirty="0"/>
              <a:t>Producing and Sharing research outcomes, such as data, methods, documentation, apps and tools  </a:t>
            </a:r>
          </a:p>
          <a:p>
            <a:pPr marL="0" marR="0" indent="0" algn="l" defTabSz="914400" rtl="0" eaLnBrk="1" fontAlgn="auto" latinLnBrk="0" hangingPunct="1">
              <a:lnSpc>
                <a:spcPct val="80000"/>
              </a:lnSpc>
              <a:spcBef>
                <a:spcPct val="0"/>
              </a:spcBef>
              <a:spcAft>
                <a:spcPts val="0"/>
              </a:spcAft>
              <a:buClrTx/>
              <a:buSzTx/>
              <a:buFontTx/>
              <a:buNone/>
              <a:tabLst/>
              <a:defRPr/>
            </a:pPr>
            <a:endParaRPr lang="en-US" sz="1800" baseline="0" dirty="0"/>
          </a:p>
        </p:txBody>
      </p:sp>
      <p:sp>
        <p:nvSpPr>
          <p:cNvPr id="4" name="Slide Number Placeholder 3"/>
          <p:cNvSpPr>
            <a:spLocks noGrp="1"/>
          </p:cNvSpPr>
          <p:nvPr>
            <p:ph type="sldNum" sz="quarter" idx="10"/>
          </p:nvPr>
        </p:nvSpPr>
        <p:spPr/>
        <p:txBody>
          <a:bodyPr/>
          <a:lstStyle/>
          <a:p>
            <a:fld id="{AD73B8C3-A209-4A55-9261-22C2A02B3159}" type="slidenum">
              <a:rPr lang="en-US" smtClean="0"/>
              <a:pPr/>
              <a:t>4</a:t>
            </a:fld>
            <a:endParaRPr lang="en-US"/>
          </a:p>
        </p:txBody>
      </p:sp>
    </p:spTree>
    <p:extLst>
      <p:ext uri="{BB962C8B-B14F-4D97-AF65-F5344CB8AC3E}">
        <p14:creationId xmlns:p14="http://schemas.microsoft.com/office/powerpoint/2010/main" val="28764521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Climate data is usually available via data agencies and web portals such as the ones shown here. </a:t>
            </a:r>
          </a:p>
          <a:p>
            <a:endParaRPr lang="en-GB" dirty="0"/>
          </a:p>
          <a:p>
            <a:r>
              <a:rPr lang="en-GB" sz="1800" dirty="0">
                <a:effectLst/>
                <a:latin typeface="Calibri" panose="020F0502020204030204" pitchFamily="34" charset="0"/>
                <a:ea typeface="Calibri" panose="020F0502020204030204" pitchFamily="34" charset="0"/>
                <a:cs typeface="Times New Roman" panose="02020603050405020304" pitchFamily="18" charset="0"/>
              </a:rPr>
              <a:t>These Data Portals provide centralized access to vast repositories of diverse climate datasets in a variety of types and formats such as click...</a:t>
            </a: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In addition, these portals, oftentimes offer sophisticated tools for data management, visualization, analysis and scientific collaboration</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(Click) Today we will discover such features by exploring a </a:t>
            </a:r>
            <a:r>
              <a:rPr lang="en-GB" sz="1800" kern="0" dirty="0">
                <a:effectLst/>
                <a:latin typeface="Calibri" panose="020F0502020204030204" pitchFamily="34" charset="0"/>
                <a:ea typeface="Calibri" panose="020F0502020204030204" pitchFamily="34" charset="0"/>
              </a:rPr>
              <a:t>case study carried out exclusively on the ENES Data Space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i="0" dirty="0"/>
          </a:p>
          <a:p>
            <a:endParaRPr lang="en-GB" dirty="0"/>
          </a:p>
          <a:p>
            <a:r>
              <a:rPr lang="en-GB" sz="1200" kern="0" dirty="0">
                <a:effectLst/>
                <a:latin typeface="Calibri" panose="020F0502020204030204" pitchFamily="34" charset="0"/>
                <a:ea typeface="Calibri" panose="020F0502020204030204" pitchFamily="34" charset="0"/>
              </a:rPr>
              <a:t> </a:t>
            </a:r>
            <a:endParaRPr lang="en-GB" dirty="0"/>
          </a:p>
        </p:txBody>
      </p:sp>
      <p:sp>
        <p:nvSpPr>
          <p:cNvPr id="4" name="Slide Number Placeholder 3"/>
          <p:cNvSpPr>
            <a:spLocks noGrp="1"/>
          </p:cNvSpPr>
          <p:nvPr>
            <p:ph type="sldNum" sz="quarter" idx="5"/>
          </p:nvPr>
        </p:nvSpPr>
        <p:spPr/>
        <p:txBody>
          <a:bodyPr/>
          <a:lstStyle/>
          <a:p>
            <a:fld id="{16AFF1B8-3C63-49ED-8A81-320E3F4D859B}" type="slidenum">
              <a:rPr lang="en-GB" smtClean="0"/>
              <a:t>5</a:t>
            </a:fld>
            <a:endParaRPr lang="en-GB"/>
          </a:p>
        </p:txBody>
      </p:sp>
    </p:spTree>
    <p:extLst>
      <p:ext uri="{BB962C8B-B14F-4D97-AF65-F5344CB8AC3E}">
        <p14:creationId xmlns:p14="http://schemas.microsoft.com/office/powerpoint/2010/main" val="1230086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800" kern="0" dirty="0">
                <a:effectLst/>
                <a:latin typeface="Calibri" panose="020F0502020204030204" pitchFamily="34" charset="0"/>
                <a:ea typeface="Calibri" panose="020F0502020204030204" pitchFamily="34" charset="0"/>
              </a:rPr>
              <a:t>ENES DS is an open, cloud-enabled data science environment for climate data analysis built on top of the </a:t>
            </a:r>
            <a:r>
              <a:rPr lang="en-GB" sz="1800" i="1" kern="0" dirty="0">
                <a:effectLst/>
                <a:latin typeface="Calibri" panose="020F0502020204030204" pitchFamily="34" charset="0"/>
                <a:ea typeface="Calibri" panose="020F0502020204030204" pitchFamily="34" charset="0"/>
              </a:rPr>
              <a:t>(click) </a:t>
            </a:r>
            <a:r>
              <a:rPr lang="en-GB" sz="1800" kern="0" dirty="0">
                <a:effectLst/>
                <a:latin typeface="Calibri" panose="020F0502020204030204" pitchFamily="34" charset="0"/>
                <a:ea typeface="Calibri" panose="020F0502020204030204" pitchFamily="34" charset="0"/>
              </a:rPr>
              <a:t>EOSC (or European Open Science Cloud) , </a:t>
            </a:r>
            <a:r>
              <a:rPr lang="en-GB" sz="1200" kern="0" dirty="0">
                <a:effectLst/>
                <a:latin typeface="Calibri" panose="020F0502020204030204" pitchFamily="34" charset="0"/>
                <a:ea typeface="Calibri" panose="020F0502020204030204" pitchFamily="34" charset="0"/>
              </a:rPr>
              <a:t>providing </a:t>
            </a:r>
            <a:r>
              <a:rPr lang="en-US" sz="1200" dirty="0"/>
              <a:t>both storage and computational capabilities.</a:t>
            </a:r>
            <a:endParaRPr lang="en-GB" dirty="0"/>
          </a:p>
          <a:p>
            <a:pPr algn="l"/>
            <a:r>
              <a:rPr lang="en-GB" dirty="0"/>
              <a:t>The service hosts</a:t>
            </a:r>
            <a:r>
              <a:rPr lang="en-US" dirty="0"/>
              <a:t> data from the </a:t>
            </a:r>
            <a:r>
              <a:rPr lang="en-GB" sz="1200" i="1" kern="0" dirty="0">
                <a:effectLst/>
                <a:latin typeface="Calibri" panose="020F0502020204030204" pitchFamily="34" charset="0"/>
                <a:ea typeface="Calibri" panose="020F0502020204030204" pitchFamily="34" charset="0"/>
              </a:rPr>
              <a:t>(click) </a:t>
            </a:r>
            <a:r>
              <a:rPr lang="en-US" dirty="0"/>
              <a:t>ESGF archive (or Earth System Grid Federation), to support researchers in climate model analysis.</a:t>
            </a:r>
            <a:endParaRPr lang="en-GB" dirty="0"/>
          </a:p>
          <a:p>
            <a:r>
              <a:rPr lang="en-GB" sz="1800" b="0" i="0" u="none" strike="noStrike" dirty="0">
                <a:solidFill>
                  <a:srgbClr val="000000"/>
                </a:solidFill>
                <a:effectLst/>
                <a:latin typeface="Arial" panose="020B0604020202020204" pitchFamily="34" charset="0"/>
              </a:rPr>
              <a:t>ENES Data Space, is made available through a user-friendly </a:t>
            </a:r>
            <a:r>
              <a:rPr lang="en-GB" sz="1800" b="0" i="0" u="none" strike="noStrike" dirty="0" err="1">
                <a:solidFill>
                  <a:srgbClr val="000000"/>
                </a:solidFill>
                <a:effectLst/>
                <a:latin typeface="Arial" panose="020B0604020202020204" pitchFamily="34" charset="0"/>
              </a:rPr>
              <a:t>JupyterLab</a:t>
            </a:r>
            <a:r>
              <a:rPr lang="en-GB" sz="1800" b="0" i="0" u="none" strike="noStrike" dirty="0">
                <a:solidFill>
                  <a:srgbClr val="000000"/>
                </a:solidFill>
                <a:effectLst/>
                <a:latin typeface="Arial" panose="020B0604020202020204" pitchFamily="34" charset="0"/>
              </a:rPr>
              <a:t> GUI </a:t>
            </a:r>
            <a:r>
              <a:rPr lang="en-GB" sz="1800" i="1" kern="0" dirty="0">
                <a:effectLst/>
                <a:latin typeface="Calibri" panose="020F0502020204030204" pitchFamily="34" charset="0"/>
                <a:ea typeface="Calibri" panose="020F0502020204030204" pitchFamily="34" charset="0"/>
              </a:rPr>
              <a:t>(click)</a:t>
            </a:r>
            <a:r>
              <a:rPr lang="en-GB" sz="1800" b="0" i="0" u="none" strike="noStrike" dirty="0">
                <a:solidFill>
                  <a:srgbClr val="000000"/>
                </a:solidFill>
                <a:effectLst/>
                <a:latin typeface="Arial" panose="020B0604020202020204" pitchFamily="34" charset="0"/>
              </a:rPr>
              <a:t>, which integrates into a single environment: climate datasets from well-known initiatives (e.g., </a:t>
            </a:r>
            <a:r>
              <a:rPr lang="en-GB" sz="1800" b="0" i="0" u="sng" strike="noStrike" dirty="0">
                <a:solidFill>
                  <a:srgbClr val="1155CC"/>
                </a:solidFill>
                <a:effectLst/>
                <a:latin typeface="Arial" panose="020B0604020202020204" pitchFamily="34" charset="0"/>
                <a:hlinkClick r:id="rId3"/>
              </a:rPr>
              <a:t>CMIP6</a:t>
            </a:r>
            <a:r>
              <a:rPr lang="en-GB" sz="1800" b="0" i="0" u="none" strike="noStrike" dirty="0">
                <a:solidFill>
                  <a:srgbClr val="1155CC"/>
                </a:solidFill>
                <a:effectLst/>
                <a:latin typeface="Arial" panose="020B0604020202020204" pitchFamily="34" charset="0"/>
              </a:rPr>
              <a:t> – or Phase 6 of the Coupled Model Intercomparison Project </a:t>
            </a:r>
            <a:r>
              <a:rPr lang="en-GB" sz="1800" b="0" i="0" u="none" strike="noStrike" dirty="0">
                <a:solidFill>
                  <a:srgbClr val="000000"/>
                </a:solidFill>
                <a:effectLst/>
                <a:latin typeface="Arial" panose="020B0604020202020204" pitchFamily="34" charset="0"/>
              </a:rPr>
              <a:t>), as well as </a:t>
            </a:r>
            <a:r>
              <a:rPr lang="en-GB" sz="1800" b="0" i="1" u="none" strike="noStrike" dirty="0">
                <a:solidFill>
                  <a:srgbClr val="000000"/>
                </a:solidFill>
                <a:effectLst/>
                <a:latin typeface="Arial" panose="020B0604020202020204" pitchFamily="34" charset="0"/>
              </a:rPr>
              <a:t>various</a:t>
            </a:r>
            <a:r>
              <a:rPr lang="en-GB" sz="1800" b="0" i="0" u="none" strike="noStrike" dirty="0">
                <a:solidFill>
                  <a:srgbClr val="000000"/>
                </a:solidFill>
                <a:effectLst/>
                <a:latin typeface="Arial" panose="020B0604020202020204" pitchFamily="34" charset="0"/>
              </a:rPr>
              <a:t> computing tools, including </a:t>
            </a:r>
            <a:r>
              <a:rPr lang="en-GB" sz="1800" b="0" i="1" u="none" strike="noStrike" dirty="0">
                <a:solidFill>
                  <a:srgbClr val="000000"/>
                </a:solidFill>
                <a:effectLst/>
                <a:latin typeface="Arial" panose="020B0604020202020204" pitchFamily="34" charset="0"/>
              </a:rPr>
              <a:t>(click)</a:t>
            </a:r>
            <a:r>
              <a:rPr lang="en-GB" sz="1800" b="0" i="0" u="none" strike="noStrike" dirty="0">
                <a:solidFill>
                  <a:srgbClr val="000000"/>
                </a:solidFill>
                <a:effectLst/>
                <a:latin typeface="Arial" panose="020B0604020202020204" pitchFamily="34" charset="0"/>
              </a:rPr>
              <a:t> the MATLAB integration, aiming among others, at big data processing, interactive analytics and visualization.</a:t>
            </a:r>
            <a:endParaRPr lang="en-GB" dirty="0"/>
          </a:p>
        </p:txBody>
      </p:sp>
      <p:sp>
        <p:nvSpPr>
          <p:cNvPr id="4" name="Slide Number Placeholder 3"/>
          <p:cNvSpPr>
            <a:spLocks noGrp="1"/>
          </p:cNvSpPr>
          <p:nvPr>
            <p:ph type="sldNum" sz="quarter" idx="5"/>
          </p:nvPr>
        </p:nvSpPr>
        <p:spPr/>
        <p:txBody>
          <a:bodyPr/>
          <a:lstStyle/>
          <a:p>
            <a:fld id="{AD73B8C3-A209-4A55-9261-22C2A02B3159}" type="slidenum">
              <a:rPr lang="en-US" smtClean="0"/>
              <a:pPr/>
              <a:t>6</a:t>
            </a:fld>
            <a:endParaRPr lang="en-US"/>
          </a:p>
        </p:txBody>
      </p:sp>
    </p:spTree>
    <p:extLst>
      <p:ext uri="{BB962C8B-B14F-4D97-AF65-F5344CB8AC3E}">
        <p14:creationId xmlns:p14="http://schemas.microsoft.com/office/powerpoint/2010/main" val="451162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Having said that, let’s move to the Case Study:</a:t>
            </a:r>
          </a:p>
          <a:p>
            <a:r>
              <a:rPr lang="en-US" sz="1800" b="0" i="0" u="none" strike="noStrike" dirty="0">
                <a:solidFill>
                  <a:srgbClr val="000000"/>
                </a:solidFill>
                <a:effectLst/>
                <a:latin typeface="Arial" panose="020B0604020202020204" pitchFamily="34" charset="0"/>
              </a:rPr>
              <a:t>This case study is presented as a </a:t>
            </a:r>
            <a:r>
              <a:rPr lang="en-US" sz="1800" b="0" i="0" u="sng" strike="noStrike" dirty="0">
                <a:solidFill>
                  <a:srgbClr val="1155CC"/>
                </a:solidFill>
                <a:effectLst/>
                <a:latin typeface="Arial" panose="020B0604020202020204" pitchFamily="34" charset="0"/>
                <a:hlinkClick r:id="rId3"/>
              </a:rPr>
              <a:t>Live Script</a:t>
            </a:r>
            <a:r>
              <a:rPr lang="en-US" sz="1800" b="0" i="0" u="none" strike="noStrike" dirty="0">
                <a:solidFill>
                  <a:srgbClr val="000000"/>
                </a:solidFill>
                <a:effectLst/>
                <a:latin typeface="Arial" panose="020B0604020202020204" pitchFamily="34" charset="0"/>
              </a:rPr>
              <a:t> as well as a </a:t>
            </a:r>
            <a:r>
              <a:rPr lang="en-US" sz="1800" b="0" i="0" u="none" strike="noStrike" dirty="0" err="1">
                <a:solidFill>
                  <a:srgbClr val="000000"/>
                </a:solidFill>
                <a:effectLst/>
                <a:latin typeface="Arial" panose="020B0604020202020204" pitchFamily="34" charset="0"/>
              </a:rPr>
              <a:t>Jupyter</a:t>
            </a:r>
            <a:r>
              <a:rPr lang="en-US" sz="1800" b="0" i="0" u="none" strike="noStrike" dirty="0">
                <a:solidFill>
                  <a:srgbClr val="000000"/>
                </a:solidFill>
                <a:effectLst/>
                <a:latin typeface="Arial" panose="020B0604020202020204" pitchFamily="34" charset="0"/>
              </a:rPr>
              <a:t> Notebook. A Live Script, is a MATLAB computational notebook incorporating text, code, equations, hyperlinks and custom-built low-code Live Tasks all in one document. </a:t>
            </a:r>
          </a:p>
          <a:p>
            <a:r>
              <a:rPr lang="en-US" sz="1800" b="0" i="0" u="none" strike="noStrike" dirty="0">
                <a:solidFill>
                  <a:srgbClr val="000000"/>
                </a:solidFill>
                <a:effectLst/>
                <a:latin typeface="Arial" panose="020B0604020202020204" pitchFamily="34" charset="0"/>
              </a:rPr>
              <a:t>The workflow to be demonstrated includes importing, filtering, and manipulation of the data, creating maps and graphs, comparing results with each other and performing hypothesis testing to evaluate the statistical significance of different outcomes.</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So let’s now move into the ENES data space.</a:t>
            </a:r>
            <a:endParaRPr lang="en-GB" dirty="0"/>
          </a:p>
        </p:txBody>
      </p:sp>
      <p:sp>
        <p:nvSpPr>
          <p:cNvPr id="4" name="Slide Number Placeholder 3"/>
          <p:cNvSpPr>
            <a:spLocks noGrp="1"/>
          </p:cNvSpPr>
          <p:nvPr>
            <p:ph type="sldNum" sz="quarter" idx="5"/>
          </p:nvPr>
        </p:nvSpPr>
        <p:spPr/>
        <p:txBody>
          <a:bodyPr/>
          <a:lstStyle/>
          <a:p>
            <a:fld id="{AD73B8C3-A209-4A55-9261-22C2A02B3159}" type="slidenum">
              <a:rPr lang="en-US" smtClean="0"/>
              <a:pPr/>
              <a:t>7</a:t>
            </a:fld>
            <a:endParaRPr lang="en-US"/>
          </a:p>
        </p:txBody>
      </p:sp>
    </p:spTree>
    <p:extLst>
      <p:ext uri="{BB962C8B-B14F-4D97-AF65-F5344CB8AC3E}">
        <p14:creationId xmlns:p14="http://schemas.microsoft.com/office/powerpoint/2010/main" val="4249538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kern="0" dirty="0">
                <a:latin typeface="Calibri" panose="020F0502020204030204" pitchFamily="34" charset="0"/>
                <a:ea typeface="Calibri" panose="020F0502020204030204" pitchFamily="34" charset="0"/>
                <a:cs typeface="Calibri" panose="020F0502020204030204" pitchFamily="34" charset="0"/>
              </a:rPr>
              <a:t>- ENES Data Space is a Cloud-enabled environment for climate data storage and analysis, providing both </a:t>
            </a:r>
            <a:r>
              <a:rPr lang="en-US" sz="1200" dirty="0">
                <a:latin typeface="Calibri" panose="020F0502020204030204" pitchFamily="34" charset="0"/>
                <a:ea typeface="Calibri" panose="020F0502020204030204" pitchFamily="34" charset="0"/>
                <a:cs typeface="Calibri" panose="020F0502020204030204" pitchFamily="34" charset="0"/>
              </a:rPr>
              <a:t>storage and computational capabilities</a:t>
            </a:r>
          </a:p>
          <a:p>
            <a:pPr algn="l"/>
            <a:r>
              <a:rPr lang="en-US" sz="1200" dirty="0">
                <a:latin typeface="Calibri" panose="020F0502020204030204" pitchFamily="34" charset="0"/>
                <a:ea typeface="Calibri" panose="020F0502020204030204" pitchFamily="34" charset="0"/>
                <a:cs typeface="Calibri" panose="020F0502020204030204" pitchFamily="34" charset="0"/>
              </a:rPr>
              <a:t>- </a:t>
            </a:r>
            <a:r>
              <a:rPr lang="en-GB" sz="1200" dirty="0">
                <a:latin typeface="Calibri" panose="020F0502020204030204" pitchFamily="34" charset="0"/>
                <a:ea typeface="Calibri" panose="020F0502020204030204" pitchFamily="34" charset="0"/>
                <a:cs typeface="Calibri" panose="020F0502020204030204" pitchFamily="34" charset="0"/>
              </a:rPr>
              <a:t>We demonstrated an example of Open Precipitation data import, processing and visualization.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Calibri" panose="020F0502020204030204" pitchFamily="34" charset="0"/>
                <a:ea typeface="Calibri" panose="020F0502020204030204" pitchFamily="34" charset="0"/>
                <a:cs typeface="Calibri" panose="020F0502020204030204" pitchFamily="34" charset="0"/>
              </a:rPr>
              <a:t>- The entire process was performed in MATLAB within the ENES Data Space environment with no need to install software or download data on the users’ local (non-cloud) devices.</a:t>
            </a:r>
          </a:p>
          <a:p>
            <a:endParaRPr lang="en-GB" dirty="0"/>
          </a:p>
        </p:txBody>
      </p:sp>
      <p:sp>
        <p:nvSpPr>
          <p:cNvPr id="4" name="Slide Number Placeholder 3"/>
          <p:cNvSpPr>
            <a:spLocks noGrp="1"/>
          </p:cNvSpPr>
          <p:nvPr>
            <p:ph type="sldNum" sz="quarter" idx="5"/>
          </p:nvPr>
        </p:nvSpPr>
        <p:spPr/>
        <p:txBody>
          <a:bodyPr/>
          <a:lstStyle/>
          <a:p>
            <a:fld id="{AD73B8C3-A209-4A55-9261-22C2A02B3159}" type="slidenum">
              <a:rPr lang="en-US" smtClean="0"/>
              <a:pPr/>
              <a:t>13</a:t>
            </a:fld>
            <a:endParaRPr lang="en-US"/>
          </a:p>
        </p:txBody>
      </p:sp>
    </p:spTree>
    <p:extLst>
      <p:ext uri="{BB962C8B-B14F-4D97-AF65-F5344CB8AC3E}">
        <p14:creationId xmlns:p14="http://schemas.microsoft.com/office/powerpoint/2010/main" val="3392232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p>
        </p:txBody>
      </p:sp>
      <p:sp>
        <p:nvSpPr>
          <p:cNvPr id="4" name="Slide Number Placeholder 3"/>
          <p:cNvSpPr>
            <a:spLocks noGrp="1"/>
          </p:cNvSpPr>
          <p:nvPr>
            <p:ph type="sldNum" sz="quarter" idx="5"/>
          </p:nvPr>
        </p:nvSpPr>
        <p:spPr/>
        <p:txBody>
          <a:bodyPr/>
          <a:lstStyle/>
          <a:p>
            <a:fld id="{AD73B8C3-A209-4A55-9261-22C2A02B3159}" type="slidenum">
              <a:rPr lang="en-US" smtClean="0"/>
              <a:pPr/>
              <a:t>14</a:t>
            </a:fld>
            <a:endParaRPr lang="en-US"/>
          </a:p>
        </p:txBody>
      </p:sp>
    </p:spTree>
    <p:extLst>
      <p:ext uri="{BB962C8B-B14F-4D97-AF65-F5344CB8AC3E}">
        <p14:creationId xmlns:p14="http://schemas.microsoft.com/office/powerpoint/2010/main" val="374855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D73B8C3-A209-4A55-9261-22C2A02B3159}" type="slidenum">
              <a:rPr lang="en-US" smtClean="0"/>
              <a:pPr/>
              <a:t>17</a:t>
            </a:fld>
            <a:endParaRPr lang="en-US"/>
          </a:p>
        </p:txBody>
      </p:sp>
    </p:spTree>
    <p:extLst>
      <p:ext uri="{BB962C8B-B14F-4D97-AF65-F5344CB8AC3E}">
        <p14:creationId xmlns:p14="http://schemas.microsoft.com/office/powerpoint/2010/main" val="25808215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Background" descr="bluemesh.jpg"/>
          <p:cNvPicPr>
            <a:picLocks noChangeAspect="1"/>
          </p:cNvPicPr>
          <p:nvPr userDrawn="1"/>
        </p:nvPicPr>
        <p:blipFill>
          <a:blip r:embed="rId2" cstate="print"/>
          <a:stretch>
            <a:fillRect/>
          </a:stretch>
        </p:blipFill>
        <p:spPr>
          <a:xfrm>
            <a:off x="-4067" y="1287"/>
            <a:ext cx="12209092" cy="6856713"/>
          </a:xfrm>
          <a:prstGeom prst="rect">
            <a:avLst/>
          </a:prstGeom>
        </p:spPr>
      </p:pic>
      <p:sp>
        <p:nvSpPr>
          <p:cNvPr id="21" name="Title"/>
          <p:cNvSpPr>
            <a:spLocks noGrp="1"/>
          </p:cNvSpPr>
          <p:nvPr>
            <p:ph type="ctrTitle"/>
          </p:nvPr>
        </p:nvSpPr>
        <p:spPr>
          <a:xfrm>
            <a:off x="914400" y="914400"/>
            <a:ext cx="10363200" cy="1828800"/>
          </a:xfrm>
        </p:spPr>
        <p:txBody>
          <a:bodyPr/>
          <a:lstStyle>
            <a:lvl1pPr algn="l">
              <a:defRPr sz="3200">
                <a:solidFill>
                  <a:schemeClr val="tx2"/>
                </a:solidFill>
              </a:defRPr>
            </a:lvl1pPr>
          </a:lstStyle>
          <a:p>
            <a:r>
              <a:rPr lang="en-US"/>
              <a:t>Click to edit Master title style</a:t>
            </a:r>
          </a:p>
        </p:txBody>
      </p:sp>
      <p:sp>
        <p:nvSpPr>
          <p:cNvPr id="22" name="Subtitle"/>
          <p:cNvSpPr>
            <a:spLocks noGrp="1"/>
          </p:cNvSpPr>
          <p:nvPr>
            <p:ph type="subTitle" idx="1"/>
          </p:nvPr>
        </p:nvSpPr>
        <p:spPr>
          <a:xfrm>
            <a:off x="914400" y="3203579"/>
            <a:ext cx="10363200" cy="987425"/>
          </a:xfrm>
        </p:spPr>
        <p:txBody>
          <a:bodyPr>
            <a:normAutofit/>
          </a:bodyPr>
          <a:lstStyle>
            <a:lvl1pPr marL="0" indent="0" algn="l">
              <a:buNone/>
              <a:defRPr sz="1604" b="0">
                <a:solidFill>
                  <a:schemeClr val="tx1"/>
                </a:solidFill>
              </a:defRPr>
            </a:lvl1pPr>
            <a:lvl2pPr marL="458340" indent="0" algn="ctr">
              <a:buNone/>
              <a:defRPr>
                <a:solidFill>
                  <a:schemeClr val="tx1">
                    <a:tint val="75000"/>
                  </a:schemeClr>
                </a:solidFill>
              </a:defRPr>
            </a:lvl2pPr>
            <a:lvl3pPr marL="916680" indent="0" algn="ctr">
              <a:buNone/>
              <a:defRPr>
                <a:solidFill>
                  <a:schemeClr val="tx1">
                    <a:tint val="75000"/>
                  </a:schemeClr>
                </a:solidFill>
              </a:defRPr>
            </a:lvl3pPr>
            <a:lvl4pPr marL="1375020" indent="0" algn="ctr">
              <a:buNone/>
              <a:defRPr>
                <a:solidFill>
                  <a:schemeClr val="tx1">
                    <a:tint val="75000"/>
                  </a:schemeClr>
                </a:solidFill>
              </a:defRPr>
            </a:lvl4pPr>
            <a:lvl5pPr marL="1833361" indent="0" algn="ctr">
              <a:buNone/>
              <a:defRPr>
                <a:solidFill>
                  <a:schemeClr val="tx1">
                    <a:tint val="75000"/>
                  </a:schemeClr>
                </a:solidFill>
              </a:defRPr>
            </a:lvl5pPr>
            <a:lvl6pPr marL="2291701" indent="0" algn="ctr">
              <a:buNone/>
              <a:defRPr>
                <a:solidFill>
                  <a:schemeClr val="tx1">
                    <a:tint val="75000"/>
                  </a:schemeClr>
                </a:solidFill>
              </a:defRPr>
            </a:lvl6pPr>
            <a:lvl7pPr marL="2750041" indent="0" algn="ctr">
              <a:buNone/>
              <a:defRPr>
                <a:solidFill>
                  <a:schemeClr val="tx1">
                    <a:tint val="75000"/>
                  </a:schemeClr>
                </a:solidFill>
              </a:defRPr>
            </a:lvl7pPr>
            <a:lvl8pPr marL="3208381" indent="0" algn="ctr">
              <a:buNone/>
              <a:defRPr>
                <a:solidFill>
                  <a:schemeClr val="tx1">
                    <a:tint val="75000"/>
                  </a:schemeClr>
                </a:solidFill>
              </a:defRPr>
            </a:lvl8pPr>
            <a:lvl9pPr marL="3666721" indent="0" algn="ctr">
              <a:buNone/>
              <a:defRPr>
                <a:solidFill>
                  <a:schemeClr val="tx1">
                    <a:tint val="75000"/>
                  </a:schemeClr>
                </a:solidFill>
              </a:defRPr>
            </a:lvl9pPr>
          </a:lstStyle>
          <a:p>
            <a:r>
              <a:rPr lang="en-US"/>
              <a:t>Click to edit Master subtitle style</a:t>
            </a:r>
          </a:p>
        </p:txBody>
      </p:sp>
      <p:sp>
        <p:nvSpPr>
          <p:cNvPr id="23" name="Copyright"/>
          <p:cNvSpPr txBox="1"/>
          <p:nvPr userDrawn="1"/>
        </p:nvSpPr>
        <p:spPr>
          <a:xfrm>
            <a:off x="10227052" y="6527632"/>
            <a:ext cx="2438400" cy="246221"/>
          </a:xfrm>
          <a:prstGeom prst="rect">
            <a:avLst/>
          </a:prstGeom>
          <a:noFill/>
        </p:spPr>
        <p:txBody>
          <a:bodyPr wrap="square" rtlCol="0">
            <a:spAutoFit/>
          </a:bodyPr>
          <a:lstStyle/>
          <a:p>
            <a:r>
              <a:rPr lang="en-US" sz="1003">
                <a:solidFill>
                  <a:schemeClr val="bg1"/>
                </a:solidFill>
                <a:latin typeface="Arial" pitchFamily="34" charset="0"/>
                <a:cs typeface="Arial" pitchFamily="34" charset="0"/>
              </a:rPr>
              <a:t>© </a:t>
            </a:r>
            <a:fld id="{43FEC7B2-4A3C-43EA-A52A-F8DED3FD6DAC}" type="datetimeyyyy">
              <a:rPr lang="en-US" sz="1003" smtClean="0">
                <a:solidFill>
                  <a:schemeClr val="bg1"/>
                </a:solidFill>
                <a:latin typeface="Arial" pitchFamily="34" charset="0"/>
                <a:cs typeface="Arial" pitchFamily="34" charset="0"/>
              </a:rPr>
              <a:t>2024</a:t>
            </a:fld>
            <a:r>
              <a:rPr lang="en-US" sz="1003">
                <a:solidFill>
                  <a:schemeClr val="bg1"/>
                </a:solidFill>
                <a:latin typeface="Arial" pitchFamily="34" charset="0"/>
                <a:cs typeface="Arial" pitchFamily="34" charset="0"/>
              </a:rPr>
              <a:t> The MathWorks, Inc.</a:t>
            </a:r>
          </a:p>
        </p:txBody>
      </p:sp>
      <p:cxnSp>
        <p:nvCxnSpPr>
          <p:cNvPr id="26" name="GrayLine"/>
          <p:cNvCxnSpPr/>
          <p:nvPr userDrawn="1"/>
        </p:nvCxnSpPr>
        <p:spPr>
          <a:xfrm>
            <a:off x="-4067" y="4376652"/>
            <a:ext cx="12209092" cy="0"/>
          </a:xfrm>
          <a:prstGeom prst="line">
            <a:avLst/>
          </a:prstGeom>
          <a:ln w="57150">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9" name="Logo" descr="09_MW_logo_CMYK_REV.png"/>
          <p:cNvPicPr>
            <a:picLocks noChangeAspect="1"/>
          </p:cNvPicPr>
          <p:nvPr userDrawn="1"/>
        </p:nvPicPr>
        <p:blipFill>
          <a:blip r:embed="rId3" cstate="print"/>
          <a:stretch>
            <a:fillRect/>
          </a:stretch>
        </p:blipFill>
        <p:spPr>
          <a:xfrm>
            <a:off x="10330730" y="141139"/>
            <a:ext cx="1620665" cy="32059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p:cNvSpPr>
            <a:spLocks noGrp="1"/>
          </p:cNvSpPr>
          <p:nvPr>
            <p:ph type="title"/>
          </p:nvPr>
        </p:nvSpPr>
        <p:spPr>
          <a:xfrm>
            <a:off x="609602" y="457200"/>
            <a:ext cx="10769600" cy="990600"/>
          </a:xfrm>
        </p:spPr>
        <p:txBody>
          <a:bodyPr/>
          <a:lstStyle>
            <a:lvl1pPr>
              <a:defRPr sz="2800" baseline="0">
                <a:solidFill>
                  <a:schemeClr val="tx2"/>
                </a:solidFill>
              </a:defRPr>
            </a:lvl1pPr>
          </a:lstStyle>
          <a:p>
            <a:r>
              <a:rPr lang="en-US"/>
              <a:t>Click to edit Master title style</a:t>
            </a:r>
          </a:p>
        </p:txBody>
      </p:sp>
      <p:sp>
        <p:nvSpPr>
          <p:cNvPr id="3" name="Content"/>
          <p:cNvSpPr>
            <a:spLocks noGrp="1"/>
          </p:cNvSpPr>
          <p:nvPr>
            <p:ph idx="1"/>
          </p:nvPr>
        </p:nvSpPr>
        <p:spPr>
          <a:xfrm>
            <a:off x="609602" y="1600200"/>
            <a:ext cx="10769600" cy="4648200"/>
          </a:xfrm>
        </p:spPr>
        <p:txBody>
          <a:bodyPr/>
          <a:lstStyle>
            <a:lvl1pPr>
              <a:buSzPct val="75000"/>
              <a:defRPr sz="2400"/>
            </a:lvl1pPr>
            <a:lvl2pPr>
              <a:lnSpc>
                <a:spcPct val="105000"/>
              </a:lnSpc>
              <a:defRPr sz="2000"/>
            </a:lvl2pPr>
            <a:lvl3pPr>
              <a:lnSpc>
                <a:spcPct val="105000"/>
              </a:lnSpc>
              <a:buSzPct val="75000"/>
              <a:defRPr sz="1604"/>
            </a:lvl3pPr>
            <a:lvl4pPr>
              <a:lnSpc>
                <a:spcPct val="105000"/>
              </a:lnSpc>
              <a:defRPr/>
            </a:lvl4pPr>
            <a:lvl5pPr>
              <a:lnSpc>
                <a:spcPct val="105000"/>
              </a:lnSpc>
              <a:defRPr/>
            </a:lvl5pPr>
          </a:lstStyle>
          <a:p>
            <a:pPr lvl="0"/>
            <a:r>
              <a:rPr lang="en-US"/>
              <a:t>Click to edit Master text styles</a:t>
            </a:r>
          </a:p>
          <a:p>
            <a:pPr lvl="1"/>
            <a:r>
              <a:rPr lang="en-US"/>
              <a:t>Second level</a:t>
            </a:r>
          </a:p>
          <a:p>
            <a:pPr lvl="2"/>
            <a:r>
              <a:rPr lang="en-US"/>
              <a:t>Third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p:cNvSpPr>
            <a:spLocks noGrp="1"/>
          </p:cNvSpPr>
          <p:nvPr>
            <p:ph type="title"/>
          </p:nvPr>
        </p:nvSpPr>
        <p:spPr>
          <a:xfrm>
            <a:off x="609602" y="457200"/>
            <a:ext cx="10769600" cy="990600"/>
          </a:xfrm>
        </p:spPr>
        <p:txBody>
          <a:bodyPr/>
          <a:lstStyle/>
          <a:p>
            <a:r>
              <a:rPr lang="en-US"/>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eature">
    <p:spTree>
      <p:nvGrpSpPr>
        <p:cNvPr id="1" name=""/>
        <p:cNvGrpSpPr/>
        <p:nvPr/>
      </p:nvGrpSpPr>
      <p:grpSpPr>
        <a:xfrm>
          <a:off x="0" y="0"/>
          <a:ext cx="0" cy="0"/>
          <a:chOff x="0" y="0"/>
          <a:chExt cx="0" cy="0"/>
        </a:xfrm>
      </p:grpSpPr>
      <p:sp>
        <p:nvSpPr>
          <p:cNvPr id="10" name="Title"/>
          <p:cNvSpPr>
            <a:spLocks noGrp="1"/>
          </p:cNvSpPr>
          <p:nvPr>
            <p:ph type="title"/>
          </p:nvPr>
        </p:nvSpPr>
        <p:spPr>
          <a:xfrm>
            <a:off x="609600" y="457200"/>
            <a:ext cx="9448800" cy="990600"/>
          </a:xfrm>
        </p:spPr>
        <p:txBody>
          <a:bodyPr anchor="t" anchorCtr="0"/>
          <a:lstStyle>
            <a:lvl1pPr algn="l">
              <a:defRPr sz="2800" b="0" i="0">
                <a:solidFill>
                  <a:schemeClr val="tx2"/>
                </a:solidFill>
              </a:defRPr>
            </a:lvl1pPr>
          </a:lstStyle>
          <a:p>
            <a:r>
              <a:rPr lang="en-US"/>
              <a:t>Click to edit Master title style</a:t>
            </a:r>
          </a:p>
        </p:txBody>
      </p:sp>
      <p:sp>
        <p:nvSpPr>
          <p:cNvPr id="11" name="Content"/>
          <p:cNvSpPr>
            <a:spLocks noGrp="1"/>
          </p:cNvSpPr>
          <p:nvPr>
            <p:ph sz="half" idx="10" hasCustomPrompt="1"/>
          </p:nvPr>
        </p:nvSpPr>
        <p:spPr>
          <a:xfrm>
            <a:off x="609601" y="2819400"/>
            <a:ext cx="5080001" cy="3200400"/>
          </a:xfrm>
        </p:spPr>
        <p:txBody>
          <a:bodyPr/>
          <a:lstStyle>
            <a:lvl1pPr>
              <a:buClr>
                <a:srgbClr val="125687"/>
              </a:buClr>
              <a:buSzTx/>
              <a:defRPr sz="1800" baseline="0"/>
            </a:lvl1pPr>
            <a:lvl2pPr>
              <a:defRPr sz="1604"/>
            </a:lvl2pPr>
            <a:lvl3pPr>
              <a:buNone/>
              <a:defRPr sz="1604"/>
            </a:lvl3pPr>
            <a:lvl4pPr>
              <a:defRPr sz="1805"/>
            </a:lvl4pPr>
            <a:lvl5pPr>
              <a:defRPr sz="1805"/>
            </a:lvl5pPr>
            <a:lvl6pPr>
              <a:defRPr sz="1805"/>
            </a:lvl6pPr>
            <a:lvl7pPr>
              <a:defRPr sz="1805"/>
            </a:lvl7pPr>
            <a:lvl8pPr>
              <a:defRPr sz="1805"/>
            </a:lvl8pPr>
            <a:lvl9pPr>
              <a:defRPr sz="1805"/>
            </a:lvl9pPr>
          </a:lstStyle>
          <a:p>
            <a:pPr lvl="0">
              <a:buClr>
                <a:srgbClr val="125687"/>
              </a:buClr>
              <a:buSzTx/>
            </a:pPr>
            <a:r>
              <a:rPr lang="en-US"/>
              <a:t>Click to add b</a:t>
            </a:r>
            <a:r>
              <a:rPr lang="en-US" sz="1805">
                <a:solidFill>
                  <a:prstClr val="black"/>
                </a:solidFill>
              </a:rPr>
              <a:t>rief summary and benefits of feature (ideally three bullets)</a:t>
            </a:r>
          </a:p>
          <a:p>
            <a:pPr lvl="1"/>
            <a:r>
              <a:rPr lang="en-US"/>
              <a:t>Second level</a:t>
            </a:r>
          </a:p>
        </p:txBody>
      </p:sp>
      <p:sp>
        <p:nvSpPr>
          <p:cNvPr id="13" name="Headline"/>
          <p:cNvSpPr>
            <a:spLocks noGrp="1"/>
          </p:cNvSpPr>
          <p:nvPr>
            <p:ph type="body" sz="quarter" idx="11" hasCustomPrompt="1"/>
          </p:nvPr>
        </p:nvSpPr>
        <p:spPr>
          <a:xfrm>
            <a:off x="609601" y="1600200"/>
            <a:ext cx="5080001" cy="838200"/>
          </a:xfrm>
        </p:spPr>
        <p:txBody>
          <a:bodyPr anchor="t"/>
          <a:lstStyle>
            <a:lvl1pPr marL="0" indent="0" algn="l">
              <a:buNone/>
              <a:defRPr sz="2000" b="0" i="0" baseline="0"/>
            </a:lvl1pPr>
          </a:lstStyle>
          <a:p>
            <a:pPr lvl="0"/>
            <a:r>
              <a:rPr lang="en-US"/>
              <a:t>Click to add headline</a:t>
            </a:r>
            <a:r>
              <a:rPr lang="en-US" sz="2005" b="1">
                <a:solidFill>
                  <a:prstClr val="black"/>
                </a:solidFill>
              </a:rPr>
              <a:t> providing value of feature</a:t>
            </a:r>
            <a:endParaRPr lang="en-US"/>
          </a:p>
        </p:txBody>
      </p:sp>
      <p:sp>
        <p:nvSpPr>
          <p:cNvPr id="14" name="ProductName"/>
          <p:cNvSpPr>
            <a:spLocks noGrp="1"/>
          </p:cNvSpPr>
          <p:nvPr>
            <p:ph type="body" sz="half" idx="12" hasCustomPrompt="1"/>
          </p:nvPr>
        </p:nvSpPr>
        <p:spPr>
          <a:xfrm>
            <a:off x="609602" y="6172200"/>
            <a:ext cx="5473700" cy="533400"/>
          </a:xfrm>
        </p:spPr>
        <p:txBody>
          <a:bodyPr anchor="b" anchorCtr="0"/>
          <a:lstStyle>
            <a:lvl1pPr marL="230761" indent="-229170">
              <a:buClrTx/>
              <a:buSzPct val="125000"/>
              <a:buFont typeface="Courier New" pitchFamily="49" charset="0"/>
              <a:buChar char="»"/>
              <a:defRPr sz="1604" b="0">
                <a:latin typeface="Courier New" pitchFamily="49" charset="0"/>
                <a:cs typeface="Courier New" pitchFamily="49" charset="0"/>
              </a:defRPr>
            </a:lvl1pPr>
          </a:lstStyle>
          <a:p>
            <a:pPr lvl="0"/>
            <a:r>
              <a:rPr lang="en-US"/>
              <a:t>Click to add </a:t>
            </a:r>
            <a:r>
              <a:rPr lang="en-US" sz="1604" err="1">
                <a:latin typeface="Courier New" pitchFamily="49" charset="0"/>
                <a:cs typeface="Courier New" pitchFamily="49" charset="0"/>
              </a:rPr>
              <a:t>product_example_name</a:t>
            </a:r>
            <a:r>
              <a:rPr lang="en-US" sz="1604">
                <a:latin typeface="Courier New" pitchFamily="49" charset="0"/>
                <a:cs typeface="Courier New" pitchFamily="49" charset="0"/>
              </a:rPr>
              <a:t>.</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963084" y="1914529"/>
            <a:ext cx="10363200" cy="1362075"/>
          </a:xfrm>
        </p:spPr>
        <p:txBody>
          <a:bodyPr anchor="t"/>
          <a:lstStyle>
            <a:lvl1pPr algn="ctr">
              <a:defRPr sz="3200" b="0" cap="none">
                <a:solidFill>
                  <a:schemeClr val="tx2"/>
                </a:solidFill>
              </a:defRPr>
            </a:lvl1pPr>
          </a:lstStyle>
          <a:p>
            <a:r>
              <a:rPr lang="en-US"/>
              <a:t>Click to edit Section Header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p:cNvSpPr>
            <a:spLocks noGrp="1"/>
          </p:cNvSpPr>
          <p:nvPr>
            <p:ph type="title"/>
          </p:nvPr>
        </p:nvSpPr>
        <p:spPr>
          <a:xfrm>
            <a:off x="609602" y="457200"/>
            <a:ext cx="10769600" cy="990600"/>
          </a:xfrm>
        </p:spPr>
        <p:txBody>
          <a:bodyPr/>
          <a:lstStyle>
            <a:lvl1pPr>
              <a:defRPr>
                <a:solidFill>
                  <a:schemeClr val="tx2"/>
                </a:solidFill>
              </a:defRPr>
            </a:lvl1pPr>
          </a:lstStyle>
          <a:p>
            <a:r>
              <a:rPr lang="en-US"/>
              <a:t>Click to edit Master title style</a:t>
            </a:r>
          </a:p>
        </p:txBody>
      </p:sp>
      <p:sp>
        <p:nvSpPr>
          <p:cNvPr id="3" name="LeftContent"/>
          <p:cNvSpPr>
            <a:spLocks noGrp="1"/>
          </p:cNvSpPr>
          <p:nvPr>
            <p:ph sz="half" idx="1"/>
          </p:nvPr>
        </p:nvSpPr>
        <p:spPr>
          <a:xfrm>
            <a:off x="609602" y="1600200"/>
            <a:ext cx="5181600" cy="4648199"/>
          </a:xfrm>
        </p:spPr>
        <p:txBody>
          <a:bodyPr/>
          <a:lstStyle>
            <a:lvl1pPr>
              <a:defRPr sz="2400"/>
            </a:lvl1pPr>
            <a:lvl2pPr>
              <a:defRPr sz="2000"/>
            </a:lvl2pPr>
            <a:lvl3pPr>
              <a:defRPr sz="1604"/>
            </a:lvl3pPr>
            <a:lvl4pPr>
              <a:defRPr sz="1805"/>
            </a:lvl4pPr>
            <a:lvl5pPr>
              <a:defRPr sz="1805"/>
            </a:lvl5pPr>
            <a:lvl6pPr>
              <a:defRPr sz="1805"/>
            </a:lvl6pPr>
            <a:lvl7pPr>
              <a:defRPr sz="1805"/>
            </a:lvl7pPr>
            <a:lvl8pPr>
              <a:defRPr sz="1805"/>
            </a:lvl8pPr>
            <a:lvl9pPr>
              <a:defRPr sz="1805"/>
            </a:lvl9pPr>
          </a:lstStyle>
          <a:p>
            <a:pPr lvl="0"/>
            <a:r>
              <a:rPr lang="en-US"/>
              <a:t>Click to edit Master text styles</a:t>
            </a:r>
          </a:p>
          <a:p>
            <a:pPr lvl="1"/>
            <a:r>
              <a:rPr lang="en-US"/>
              <a:t>Second level</a:t>
            </a:r>
          </a:p>
          <a:p>
            <a:pPr lvl="2"/>
            <a:r>
              <a:rPr lang="en-US"/>
              <a:t>Third level</a:t>
            </a:r>
          </a:p>
        </p:txBody>
      </p:sp>
      <p:sp>
        <p:nvSpPr>
          <p:cNvPr id="4" name="RightContent"/>
          <p:cNvSpPr>
            <a:spLocks noGrp="1"/>
          </p:cNvSpPr>
          <p:nvPr>
            <p:ph sz="half" idx="2"/>
          </p:nvPr>
        </p:nvSpPr>
        <p:spPr>
          <a:xfrm>
            <a:off x="6197602" y="1600200"/>
            <a:ext cx="5181600" cy="4648199"/>
          </a:xfrm>
        </p:spPr>
        <p:txBody>
          <a:bodyPr/>
          <a:lstStyle>
            <a:lvl1pPr>
              <a:defRPr sz="2400"/>
            </a:lvl1pPr>
            <a:lvl2pPr>
              <a:defRPr sz="2000"/>
            </a:lvl2pPr>
            <a:lvl3pPr>
              <a:defRPr sz="1604"/>
            </a:lvl3pPr>
            <a:lvl4pPr>
              <a:defRPr sz="1805"/>
            </a:lvl4pPr>
            <a:lvl5pPr>
              <a:defRPr sz="1805"/>
            </a:lvl5pPr>
            <a:lvl6pPr>
              <a:defRPr sz="1805"/>
            </a:lvl6pPr>
            <a:lvl7pPr>
              <a:defRPr sz="1805"/>
            </a:lvl7pPr>
            <a:lvl8pPr>
              <a:defRPr sz="1805"/>
            </a:lvl8pPr>
            <a:lvl9pPr>
              <a:defRPr sz="1805"/>
            </a:lvl9pPr>
          </a:lstStyle>
          <a:p>
            <a:pPr lvl="0"/>
            <a:r>
              <a:rPr lang="en-US"/>
              <a:t>Click to edit Master text styles</a:t>
            </a:r>
          </a:p>
          <a:p>
            <a:pPr lvl="1"/>
            <a:r>
              <a:rPr lang="en-US"/>
              <a:t>Second level</a:t>
            </a:r>
          </a:p>
          <a:p>
            <a:pPr lvl="2"/>
            <a:r>
              <a:rPr lang="en-US"/>
              <a:t>Third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Content"/>
          <p:cNvSpPr txBox="1">
            <a:spLocks noChangeArrowheads="1"/>
          </p:cNvSpPr>
          <p:nvPr userDrawn="1"/>
        </p:nvSpPr>
        <p:spPr bwMode="auto">
          <a:xfrm>
            <a:off x="607484" y="1600200"/>
            <a:ext cx="10765536" cy="4648200"/>
          </a:xfrm>
          <a:prstGeom prst="rect">
            <a:avLst/>
          </a:prstGeom>
          <a:noFill/>
          <a:ln w="9525">
            <a:noFill/>
            <a:miter lim="800000"/>
            <a:headEnd/>
            <a:tailEnd/>
          </a:ln>
          <a:effectLst/>
        </p:spPr>
        <p:txBody>
          <a:bodyPr wrap="none"/>
          <a:lstStyle/>
          <a:p>
            <a:pPr marL="342164" lvl="0" indent="-342164">
              <a:buClr>
                <a:schemeClr val="tx2"/>
              </a:buClr>
              <a:buSzPct val="75000"/>
              <a:buFont typeface="Wingdings" pitchFamily="2" charset="2"/>
              <a:buChar char="§"/>
              <a:tabLst>
                <a:tab pos="458340" algn="l"/>
              </a:tabLst>
            </a:pPr>
            <a:r>
              <a:rPr lang="en-US" sz="2400">
                <a:latin typeface="Arial" pitchFamily="34" charset="0"/>
                <a:cs typeface="Arial" pitchFamily="34" charset="0"/>
              </a:rPr>
              <a:t>Edit</a:t>
            </a:r>
            <a:r>
              <a:rPr lang="en-US" sz="2400" baseline="0">
                <a:latin typeface="Arial" pitchFamily="34" charset="0"/>
                <a:cs typeface="Arial" pitchFamily="34" charset="0"/>
              </a:rPr>
              <a:t> in Slide Master view to e</a:t>
            </a:r>
            <a:r>
              <a:rPr lang="en-US" sz="2400">
                <a:latin typeface="Arial" pitchFamily="34" charset="0"/>
                <a:cs typeface="Arial" pitchFamily="34" charset="0"/>
              </a:rPr>
              <a:t>nter agenda items</a:t>
            </a:r>
          </a:p>
          <a:p>
            <a:pPr marL="342164" lvl="0" indent="-342164">
              <a:buClr>
                <a:schemeClr val="tx2"/>
              </a:buClr>
              <a:buSzPct val="75000"/>
              <a:buFont typeface="Wingdings" pitchFamily="2" charset="2"/>
              <a:buChar char="§"/>
              <a:tabLst>
                <a:tab pos="458340" algn="l"/>
              </a:tabLst>
            </a:pPr>
            <a:r>
              <a:rPr lang="en-US" sz="2400">
                <a:latin typeface="Arial" pitchFamily="34" charset="0"/>
                <a:cs typeface="Arial" pitchFamily="34" charset="0"/>
              </a:rPr>
              <a:t>Bullet 2</a:t>
            </a:r>
          </a:p>
          <a:p>
            <a:pPr marL="342164" lvl="0" indent="-342164">
              <a:buClr>
                <a:schemeClr val="tx2"/>
              </a:buClr>
              <a:buSzPct val="75000"/>
              <a:buFont typeface="Wingdings" pitchFamily="2" charset="2"/>
              <a:buChar char="§"/>
              <a:tabLst>
                <a:tab pos="458340" algn="l"/>
              </a:tabLst>
            </a:pPr>
            <a:r>
              <a:rPr lang="en-US" sz="2400">
                <a:latin typeface="Arial" pitchFamily="34" charset="0"/>
                <a:cs typeface="Arial" pitchFamily="34" charset="0"/>
              </a:rPr>
              <a:t>Bullet</a:t>
            </a:r>
            <a:r>
              <a:rPr lang="en-US" sz="2400" baseline="0">
                <a:latin typeface="Arial" pitchFamily="34" charset="0"/>
                <a:cs typeface="Arial" pitchFamily="34" charset="0"/>
              </a:rPr>
              <a:t> 3</a:t>
            </a:r>
          </a:p>
          <a:p>
            <a:pPr marL="342164" lvl="0" indent="-342164">
              <a:buClr>
                <a:schemeClr val="tx2"/>
              </a:buClr>
              <a:buSzPct val="75000"/>
              <a:buFont typeface="Wingdings" pitchFamily="2" charset="2"/>
              <a:buChar char="§"/>
              <a:tabLst>
                <a:tab pos="458340" algn="l"/>
              </a:tabLst>
            </a:pPr>
            <a:r>
              <a:rPr lang="en-US" sz="2400" baseline="0">
                <a:latin typeface="Arial" pitchFamily="34" charset="0"/>
                <a:cs typeface="Arial" pitchFamily="34" charset="0"/>
              </a:rPr>
              <a:t>Bullet 4</a:t>
            </a:r>
          </a:p>
          <a:p>
            <a:pPr marL="342164" lvl="0" indent="-342164">
              <a:buClr>
                <a:schemeClr val="tx2"/>
              </a:buClr>
              <a:buSzPct val="75000"/>
              <a:buFont typeface="Wingdings" pitchFamily="2" charset="2"/>
              <a:buChar char="§"/>
              <a:tabLst>
                <a:tab pos="458340" algn="l"/>
              </a:tabLst>
            </a:pPr>
            <a:endParaRPr lang="en-US" sz="2400">
              <a:latin typeface="Arial" pitchFamily="34" charset="0"/>
              <a:cs typeface="Arial" pitchFamily="34" charset="0"/>
            </a:endParaRPr>
          </a:p>
        </p:txBody>
      </p:sp>
      <p:sp>
        <p:nvSpPr>
          <p:cNvPr id="5" name="Title"/>
          <p:cNvSpPr txBox="1">
            <a:spLocks noChangeArrowheads="1"/>
          </p:cNvSpPr>
          <p:nvPr userDrawn="1"/>
        </p:nvSpPr>
        <p:spPr bwMode="auto">
          <a:xfrm>
            <a:off x="607484" y="464695"/>
            <a:ext cx="10765536" cy="1143000"/>
          </a:xfrm>
          <a:prstGeom prst="rect">
            <a:avLst/>
          </a:prstGeom>
          <a:noFill/>
          <a:ln w="9525">
            <a:noFill/>
            <a:miter lim="800000"/>
            <a:headEnd/>
            <a:tailEnd/>
          </a:ln>
          <a:effectLst/>
        </p:spPr>
        <p:txBody>
          <a:bodyPr wrap="none"/>
          <a:lstStyle/>
          <a:p>
            <a:pPr marL="0" marR="0" indent="0" algn="l" defTabSz="916680" rtl="0" eaLnBrk="1" fontAlgn="auto" latinLnBrk="0" hangingPunct="1">
              <a:lnSpc>
                <a:spcPct val="100000"/>
              </a:lnSpc>
              <a:spcBef>
                <a:spcPts val="0"/>
              </a:spcBef>
              <a:spcAft>
                <a:spcPts val="0"/>
              </a:spcAft>
              <a:buClrTx/>
              <a:buSzTx/>
              <a:buFontTx/>
              <a:buNone/>
              <a:tabLst/>
              <a:defRPr/>
            </a:pPr>
            <a:r>
              <a:rPr lang="en-US" sz="2800" b="0">
                <a:solidFill>
                  <a:schemeClr val="tx2"/>
                </a:solidFill>
                <a:latin typeface="Arial" pitchFamily="34" charset="0"/>
                <a:cs typeface="Arial" pitchFamily="34" charset="0"/>
              </a:rPr>
              <a:t>Edit in Slide</a:t>
            </a:r>
            <a:r>
              <a:rPr lang="en-US" sz="2800" b="0" baseline="0">
                <a:solidFill>
                  <a:schemeClr val="tx2"/>
                </a:solidFill>
                <a:latin typeface="Arial" pitchFamily="34" charset="0"/>
                <a:cs typeface="Arial" pitchFamily="34" charset="0"/>
              </a:rPr>
              <a:t> Master view to e</a:t>
            </a:r>
            <a:r>
              <a:rPr lang="en-US" sz="2800" b="0">
                <a:solidFill>
                  <a:schemeClr val="tx2"/>
                </a:solidFill>
                <a:latin typeface="Arial" pitchFamily="34" charset="0"/>
                <a:cs typeface="Arial" pitchFamily="34" charset="0"/>
              </a:rPr>
              <a:t>nter agenda</a:t>
            </a:r>
            <a:r>
              <a:rPr lang="en-US" sz="2800" b="0" baseline="0">
                <a:solidFill>
                  <a:schemeClr val="tx2"/>
                </a:solidFill>
                <a:latin typeface="Arial" pitchFamily="34" charset="0"/>
                <a:cs typeface="Arial" pitchFamily="34" charset="0"/>
              </a:rPr>
              <a:t> title</a:t>
            </a:r>
            <a:endParaRPr lang="en-US" sz="2800" b="0">
              <a:solidFill>
                <a:schemeClr val="tx2"/>
              </a:solidFill>
              <a:latin typeface="Arial" pitchFamily="34" charset="0"/>
              <a:cs typeface="Arial"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cNvSpPr>
            <a:spLocks noGrp="1"/>
          </p:cNvSpPr>
          <p:nvPr>
            <p:ph type="title"/>
          </p:nvPr>
        </p:nvSpPr>
        <p:spPr>
          <a:xfrm>
            <a:off x="609602" y="457200"/>
            <a:ext cx="10769600" cy="990600"/>
          </a:xfrm>
          <a:prstGeom prst="rect">
            <a:avLst/>
          </a:prstGeom>
        </p:spPr>
        <p:txBody>
          <a:bodyPr vert="horz" lIns="91440" tIns="45720" rIns="91440" bIns="45720" rtlCol="0" anchor="t" anchorCtr="0">
            <a:noAutofit/>
          </a:bodyPr>
          <a:lstStyle/>
          <a:p>
            <a:r>
              <a:rPr lang="en-US"/>
              <a:t>Click to edit Master title style</a:t>
            </a:r>
          </a:p>
        </p:txBody>
      </p:sp>
      <p:sp>
        <p:nvSpPr>
          <p:cNvPr id="3" name="Content"/>
          <p:cNvSpPr>
            <a:spLocks noGrp="1"/>
          </p:cNvSpPr>
          <p:nvPr>
            <p:ph type="body" idx="1"/>
          </p:nvPr>
        </p:nvSpPr>
        <p:spPr>
          <a:xfrm>
            <a:off x="609602" y="1600200"/>
            <a:ext cx="10769600" cy="464820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p:txBody>
      </p:sp>
      <p:sp>
        <p:nvSpPr>
          <p:cNvPr id="8" name="SlideNumber"/>
          <p:cNvSpPr/>
          <p:nvPr/>
        </p:nvSpPr>
        <p:spPr>
          <a:xfrm>
            <a:off x="11582400" y="6484954"/>
            <a:ext cx="609600" cy="381001"/>
          </a:xfrm>
          <a:prstGeom prst="rect">
            <a:avLst/>
          </a:prstGeom>
          <a:noFill/>
          <a:ln w="12700">
            <a:noFill/>
          </a:ln>
        </p:spPr>
        <p:txBody>
          <a:bodyPr wrap="square" anchor="ctr">
            <a:noAutofit/>
          </a:bodyPr>
          <a:lstStyle/>
          <a:p>
            <a:pPr algn="ctr"/>
            <a:fld id="{47FBD1EF-0801-4063-B668-C71608ACC70F}" type="slidenum">
              <a:rPr kumimoji="0" lang="en-US" sz="1203" b="1" i="0" u="none" strike="noStrike" kern="1200" cap="none" spc="0" normalizeH="0" baseline="0" noProof="0" smtClean="0">
                <a:ln>
                  <a:noFill/>
                </a:ln>
                <a:solidFill>
                  <a:schemeClr val="tx2"/>
                </a:solidFill>
                <a:effectLst/>
                <a:uLnTx/>
                <a:uFillTx/>
                <a:latin typeface="Arial" pitchFamily="34" charset="0"/>
                <a:ea typeface="+mn-ea"/>
                <a:cs typeface="Arial" pitchFamily="34" charset="0"/>
              </a:rPr>
              <a:pPr algn="ctr"/>
              <a:t>‹#›</a:t>
            </a:fld>
            <a:endParaRPr lang="en-US" sz="1203" b="1">
              <a:solidFill>
                <a:schemeClr val="tx2"/>
              </a:solidFill>
            </a:endParaRPr>
          </a:p>
        </p:txBody>
      </p:sp>
      <p:pic>
        <p:nvPicPr>
          <p:cNvPr id="12" name="Logo" descr="logo647.png"/>
          <p:cNvPicPr>
            <a:picLocks noChangeAspect="1"/>
          </p:cNvPicPr>
          <p:nvPr/>
        </p:nvPicPr>
        <p:blipFill>
          <a:blip r:embed="rId10" cstate="print"/>
          <a:stretch>
            <a:fillRect/>
          </a:stretch>
        </p:blipFill>
        <p:spPr>
          <a:xfrm>
            <a:off x="10679339" y="23675"/>
            <a:ext cx="1327516" cy="360269"/>
          </a:xfrm>
          <a:prstGeom prst="rect">
            <a:avLst/>
          </a:prstGeom>
          <a:noFill/>
          <a:ln>
            <a:noFill/>
          </a:ln>
        </p:spPr>
      </p:pic>
      <p:cxnSp>
        <p:nvCxnSpPr>
          <p:cNvPr id="13" name="Line"/>
          <p:cNvCxnSpPr/>
          <p:nvPr/>
        </p:nvCxnSpPr>
        <p:spPr>
          <a:xfrm rot="10800000" flipV="1">
            <a:off x="229170" y="176521"/>
            <a:ext cx="10297392" cy="211602"/>
          </a:xfrm>
          <a:prstGeom prst="bentConnector3">
            <a:avLst>
              <a:gd name="adj1" fmla="val 100013"/>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59" r:id="rId4"/>
    <p:sldLayoutId id="2147483663" r:id="rId5"/>
    <p:sldLayoutId id="2147483651" r:id="rId6"/>
    <p:sldLayoutId id="2147483652" r:id="rId7"/>
    <p:sldLayoutId id="2147483664" r:id="rId8"/>
  </p:sldLayoutIdLst>
  <p:hf hdr="0" ftr="0" dt="0"/>
  <p:txStyles>
    <p:titleStyle>
      <a:lvl1pPr algn="l" defTabSz="916680" rtl="0" eaLnBrk="1" latinLnBrk="0" hangingPunct="1">
        <a:spcBef>
          <a:spcPct val="0"/>
        </a:spcBef>
        <a:buNone/>
        <a:defRPr sz="2800" b="0" kern="1200">
          <a:solidFill>
            <a:schemeClr val="tx2"/>
          </a:solidFill>
          <a:latin typeface="Arial" pitchFamily="34" charset="0"/>
          <a:ea typeface="+mj-ea"/>
          <a:cs typeface="Arial" pitchFamily="34" charset="0"/>
        </a:defRPr>
      </a:lvl1pPr>
    </p:titleStyle>
    <p:bodyStyle>
      <a:lvl1pPr marL="343755" indent="-343755" algn="l" defTabSz="916680" rtl="0" eaLnBrk="1" latinLnBrk="0" hangingPunct="1">
        <a:spcBef>
          <a:spcPct val="20000"/>
        </a:spcBef>
        <a:buClr>
          <a:schemeClr val="tx2"/>
        </a:buClr>
        <a:buSzPct val="75000"/>
        <a:buFont typeface="Wingdings" pitchFamily="2" charset="2"/>
        <a:buChar char="§"/>
        <a:defRPr sz="2400" kern="1200">
          <a:solidFill>
            <a:schemeClr val="tx1"/>
          </a:solidFill>
          <a:latin typeface="Arial" pitchFamily="34" charset="0"/>
          <a:ea typeface="+mn-ea"/>
          <a:cs typeface="Arial" pitchFamily="34" charset="0"/>
        </a:defRPr>
      </a:lvl1pPr>
      <a:lvl2pPr marL="744802" indent="-286462" algn="l" defTabSz="916680" rtl="0" eaLnBrk="1" latinLnBrk="0" hangingPunct="1">
        <a:spcBef>
          <a:spcPct val="20000"/>
        </a:spcBef>
        <a:buClr>
          <a:schemeClr val="tx2"/>
        </a:buClr>
        <a:buFont typeface="Arial" pitchFamily="34" charset="0"/>
        <a:buChar char="–"/>
        <a:defRPr sz="2000" kern="1200">
          <a:solidFill>
            <a:schemeClr val="tx1"/>
          </a:solidFill>
          <a:latin typeface="Arial" pitchFamily="34" charset="0"/>
          <a:ea typeface="+mn-ea"/>
          <a:cs typeface="Arial" pitchFamily="34" charset="0"/>
        </a:defRPr>
      </a:lvl2pPr>
      <a:lvl3pPr marL="1145850" indent="-229170" algn="l" defTabSz="916680" rtl="0" eaLnBrk="1" latinLnBrk="0" hangingPunct="1">
        <a:spcBef>
          <a:spcPct val="20000"/>
        </a:spcBef>
        <a:buClr>
          <a:schemeClr val="tx2"/>
        </a:buClr>
        <a:buSzPct val="75000"/>
        <a:buFont typeface="Wingdings" pitchFamily="2" charset="2"/>
        <a:buChar char="§"/>
        <a:defRPr sz="1604" kern="1200">
          <a:solidFill>
            <a:schemeClr val="tx1"/>
          </a:solidFill>
          <a:latin typeface="Arial" pitchFamily="34" charset="0"/>
          <a:ea typeface="+mn-ea"/>
          <a:cs typeface="Arial" pitchFamily="34" charset="0"/>
        </a:defRPr>
      </a:lvl3pPr>
      <a:lvl4pPr marL="1604190" indent="-229170" algn="l" defTabSz="916680" rtl="0" eaLnBrk="1" latinLnBrk="0" hangingPunct="1">
        <a:spcBef>
          <a:spcPct val="20000"/>
        </a:spcBef>
        <a:buFont typeface="Arial" pitchFamily="34" charset="0"/>
        <a:buNone/>
        <a:defRPr sz="1604" kern="1200">
          <a:solidFill>
            <a:schemeClr val="tx1"/>
          </a:solidFill>
          <a:latin typeface="Arial" pitchFamily="34" charset="0"/>
          <a:ea typeface="+mn-ea"/>
          <a:cs typeface="Arial" pitchFamily="34" charset="0"/>
        </a:defRPr>
      </a:lvl4pPr>
      <a:lvl5pPr marL="2062531" indent="-229170" algn="l" defTabSz="916680" rtl="0" eaLnBrk="1" latinLnBrk="0" hangingPunct="1">
        <a:spcBef>
          <a:spcPct val="20000"/>
        </a:spcBef>
        <a:buClr>
          <a:schemeClr val="tx2"/>
        </a:buClr>
        <a:buFont typeface="Arial" pitchFamily="34" charset="0"/>
        <a:buChar char="»"/>
        <a:defRPr sz="1404" kern="1200">
          <a:solidFill>
            <a:schemeClr val="tx1"/>
          </a:solidFill>
          <a:latin typeface="Arial" pitchFamily="34" charset="0"/>
          <a:ea typeface="+mn-ea"/>
          <a:cs typeface="Arial" pitchFamily="34" charset="0"/>
        </a:defRPr>
      </a:lvl5pPr>
      <a:lvl6pPr marL="2520871" indent="-229170" algn="l" defTabSz="916680" rtl="0" eaLnBrk="1" latinLnBrk="0" hangingPunct="1">
        <a:spcBef>
          <a:spcPct val="20000"/>
        </a:spcBef>
        <a:buFont typeface="Arial" pitchFamily="34" charset="0"/>
        <a:buChar char="•"/>
        <a:defRPr sz="2005" kern="1200">
          <a:solidFill>
            <a:schemeClr val="tx1"/>
          </a:solidFill>
          <a:latin typeface="+mn-lt"/>
          <a:ea typeface="+mn-ea"/>
          <a:cs typeface="+mn-cs"/>
        </a:defRPr>
      </a:lvl6pPr>
      <a:lvl7pPr marL="2979211" indent="-229170" algn="l" defTabSz="916680" rtl="0" eaLnBrk="1" latinLnBrk="0" hangingPunct="1">
        <a:spcBef>
          <a:spcPct val="20000"/>
        </a:spcBef>
        <a:buFont typeface="Arial" pitchFamily="34" charset="0"/>
        <a:buChar char="•"/>
        <a:defRPr sz="2005" kern="1200">
          <a:solidFill>
            <a:schemeClr val="tx1"/>
          </a:solidFill>
          <a:latin typeface="+mn-lt"/>
          <a:ea typeface="+mn-ea"/>
          <a:cs typeface="+mn-cs"/>
        </a:defRPr>
      </a:lvl7pPr>
      <a:lvl8pPr marL="3437551" indent="-229170" algn="l" defTabSz="916680" rtl="0" eaLnBrk="1" latinLnBrk="0" hangingPunct="1">
        <a:spcBef>
          <a:spcPct val="20000"/>
        </a:spcBef>
        <a:buFont typeface="Arial" pitchFamily="34" charset="0"/>
        <a:buChar char="•"/>
        <a:defRPr sz="2005" kern="1200">
          <a:solidFill>
            <a:schemeClr val="tx1"/>
          </a:solidFill>
          <a:latin typeface="+mn-lt"/>
          <a:ea typeface="+mn-ea"/>
          <a:cs typeface="+mn-cs"/>
        </a:defRPr>
      </a:lvl8pPr>
      <a:lvl9pPr marL="3895891" indent="-229170" algn="l" defTabSz="916680" rtl="0" eaLnBrk="1" latinLnBrk="0" hangingPunct="1">
        <a:spcBef>
          <a:spcPct val="20000"/>
        </a:spcBef>
        <a:buFont typeface="Arial" pitchFamily="34" charset="0"/>
        <a:buChar char="•"/>
        <a:defRPr sz="2005" kern="1200">
          <a:solidFill>
            <a:schemeClr val="tx1"/>
          </a:solidFill>
          <a:latin typeface="+mn-lt"/>
          <a:ea typeface="+mn-ea"/>
          <a:cs typeface="+mn-cs"/>
        </a:defRPr>
      </a:lvl9pPr>
    </p:bodyStyle>
    <p:otherStyle>
      <a:defPPr>
        <a:defRPr lang="en-US"/>
      </a:defPPr>
      <a:lvl1pPr marL="0" algn="l" defTabSz="916680" rtl="0" eaLnBrk="1" latinLnBrk="0" hangingPunct="1">
        <a:defRPr sz="1805" kern="1200">
          <a:solidFill>
            <a:schemeClr val="tx1"/>
          </a:solidFill>
          <a:latin typeface="+mn-lt"/>
          <a:ea typeface="+mn-ea"/>
          <a:cs typeface="+mn-cs"/>
        </a:defRPr>
      </a:lvl1pPr>
      <a:lvl2pPr marL="458340" algn="l" defTabSz="916680" rtl="0" eaLnBrk="1" latinLnBrk="0" hangingPunct="1">
        <a:defRPr sz="1805" kern="1200">
          <a:solidFill>
            <a:schemeClr val="tx1"/>
          </a:solidFill>
          <a:latin typeface="+mn-lt"/>
          <a:ea typeface="+mn-ea"/>
          <a:cs typeface="+mn-cs"/>
        </a:defRPr>
      </a:lvl2pPr>
      <a:lvl3pPr marL="916680" algn="l" defTabSz="916680" rtl="0" eaLnBrk="1" latinLnBrk="0" hangingPunct="1">
        <a:defRPr sz="1805" kern="1200">
          <a:solidFill>
            <a:schemeClr val="tx1"/>
          </a:solidFill>
          <a:latin typeface="+mn-lt"/>
          <a:ea typeface="+mn-ea"/>
          <a:cs typeface="+mn-cs"/>
        </a:defRPr>
      </a:lvl3pPr>
      <a:lvl4pPr marL="1375020" algn="l" defTabSz="916680" rtl="0" eaLnBrk="1" latinLnBrk="0" hangingPunct="1">
        <a:defRPr sz="1805" kern="1200">
          <a:solidFill>
            <a:schemeClr val="tx1"/>
          </a:solidFill>
          <a:latin typeface="+mn-lt"/>
          <a:ea typeface="+mn-ea"/>
          <a:cs typeface="+mn-cs"/>
        </a:defRPr>
      </a:lvl4pPr>
      <a:lvl5pPr marL="1833361" algn="l" defTabSz="916680" rtl="0" eaLnBrk="1" latinLnBrk="0" hangingPunct="1">
        <a:defRPr sz="1805" kern="1200">
          <a:solidFill>
            <a:schemeClr val="tx1"/>
          </a:solidFill>
          <a:latin typeface="+mn-lt"/>
          <a:ea typeface="+mn-ea"/>
          <a:cs typeface="+mn-cs"/>
        </a:defRPr>
      </a:lvl5pPr>
      <a:lvl6pPr marL="2291701" algn="l" defTabSz="916680" rtl="0" eaLnBrk="1" latinLnBrk="0" hangingPunct="1">
        <a:defRPr sz="1805" kern="1200">
          <a:solidFill>
            <a:schemeClr val="tx1"/>
          </a:solidFill>
          <a:latin typeface="+mn-lt"/>
          <a:ea typeface="+mn-ea"/>
          <a:cs typeface="+mn-cs"/>
        </a:defRPr>
      </a:lvl6pPr>
      <a:lvl7pPr marL="2750041" algn="l" defTabSz="916680" rtl="0" eaLnBrk="1" latinLnBrk="0" hangingPunct="1">
        <a:defRPr sz="1805" kern="1200">
          <a:solidFill>
            <a:schemeClr val="tx1"/>
          </a:solidFill>
          <a:latin typeface="+mn-lt"/>
          <a:ea typeface="+mn-ea"/>
          <a:cs typeface="+mn-cs"/>
        </a:defRPr>
      </a:lvl7pPr>
      <a:lvl8pPr marL="3208381" algn="l" defTabSz="916680" rtl="0" eaLnBrk="1" latinLnBrk="0" hangingPunct="1">
        <a:defRPr sz="1805" kern="1200">
          <a:solidFill>
            <a:schemeClr val="tx1"/>
          </a:solidFill>
          <a:latin typeface="+mn-lt"/>
          <a:ea typeface="+mn-ea"/>
          <a:cs typeface="+mn-cs"/>
        </a:defRPr>
      </a:lvl8pPr>
      <a:lvl9pPr marL="3666721" algn="l" defTabSz="916680" rtl="0" eaLnBrk="1" latinLnBrk="0" hangingPunct="1">
        <a:defRPr sz="180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hyperlink" Target="mailto:kleptoka@mathworks.com" TargetMode="Externa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www.egi.eu/event/harnessing-advanced-research-infrastructures-for-earth-and-environmental-data-management-and-analysis-a-matlab-perspective/" TargetMode="External"/><Relationship Id="rId11" Type="http://schemas.openxmlformats.org/officeDocument/2006/relationships/image" Target="../media/image8.png"/><Relationship Id="rId5" Type="http://schemas.openxmlformats.org/officeDocument/2006/relationships/hyperlink" Target="https://www.researchgate.net/profile/Konstantinos-Leptokaropoulos-2" TargetMode="External"/><Relationship Id="rId10" Type="http://schemas.openxmlformats.org/officeDocument/2006/relationships/image" Target="../media/image7.jpeg"/><Relationship Id="rId4" Type="http://schemas.openxmlformats.org/officeDocument/2006/relationships/hyperlink" Target="https://www.linkedin.com/in/kostas-leptokaropoulos-391a0665/" TargetMode="External"/><Relationship Id="rId9" Type="http://schemas.openxmlformats.org/officeDocument/2006/relationships/image" Target="../media/image6.pn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hyperlink" Target="https://github.com/ENES-Data-Space/notebooks/blob/main/Visualize_Climate_Data_with_MATLAB.ipynb" TargetMode="External"/><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8" Type="http://schemas.openxmlformats.org/officeDocument/2006/relationships/hyperlink" Target="https://www.youtube.com/watch?v=2d9z6kH4fWw" TargetMode="External"/><Relationship Id="rId13" Type="http://schemas.openxmlformats.org/officeDocument/2006/relationships/image" Target="../media/image48.png"/><Relationship Id="rId3" Type="http://schemas.openxmlformats.org/officeDocument/2006/relationships/hyperlink" Target="https://github.com/mathworks/Precipitation-Variability-Analysis-MATLAB" TargetMode="External"/><Relationship Id="rId7" Type="http://schemas.openxmlformats.org/officeDocument/2006/relationships/hyperlink" Target="https://zenodo.org/records/11243864" TargetMode="External"/><Relationship Id="rId12" Type="http://schemas.openxmlformats.org/officeDocument/2006/relationships/hyperlink" Target="https://github.com/ENES-Data-Space/notebooks/blob/main/Visualize_Climate_Data_with_MATLAB.ipynb"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www.egi.eu/event/harnessing-advanced-research-infrastructures-for-earth-and-environmental-data-management-and-analysis-a-matlab-perspective/?mtm_campaign=20240524_matlab_webinar_slides&amp;mtm_source=linkedin&amp;mtm_medium=social" TargetMode="External"/><Relationship Id="rId11" Type="http://schemas.openxmlformats.org/officeDocument/2006/relationships/hyperlink" Target="https://enesdataspace.vm.fedcloud.eu/home.html" TargetMode="External"/><Relationship Id="rId5" Type="http://schemas.openxmlformats.org/officeDocument/2006/relationships/hyperlink" Target="https://codeocean.com/capsule/0990523/tree/v2" TargetMode="External"/><Relationship Id="rId10" Type="http://schemas.openxmlformats.org/officeDocument/2006/relationships/hyperlink" Target="https://aai.egi.eu/proxy/module.php/discopower/disco.php?entityID=https%3A%2F%2Faai.egi.eu%2Fproxy%2Fmodule.php%2Fsaml%2Fsp%2Fmetadata.php%2Fsso&amp;return=https%3A%2F%2Faai.egi.eu%2Fproxy%2Fmodule.php%2Fsaml%2Fsp%2Fdiscoresp.php%3FAuthID%3D_4e50a0c846e25d3f4bb9f7861d6de801a84dafaa96%253Ahttps%253A%252F%252Faai.egi.eu%252Fproxy%252Fsaml2%252Fidp%252FSSOService.php%253Fspentityid%253Dhttps%25253A%25252F%25252Faai.egi.eu%25252Fregistry%2526RelayState%253Dss%25253Amemcache%25253Afa67ea0674403eceb831ff44b56fbc35e40f0b9701560f1ffc70b8f0d923c79b%2526cookieTime%253D1727097259&amp;returnIDParam=idpentityid" TargetMode="External"/><Relationship Id="rId4" Type="http://schemas.openxmlformats.org/officeDocument/2006/relationships/hyperlink" Target="https://www.mathworks.com/matlabcentral/fileexchange/160986-precipitation-variability-analysis-matlab" TargetMode="External"/><Relationship Id="rId9" Type="http://schemas.openxmlformats.org/officeDocument/2006/relationships/image" Target="../media/image47.png"/></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mailto:kleptoka@mathworks.com" TargetMode="External"/><Relationship Id="rId7"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hyperlink" Target="https://www.egi.eu/event/harnessing-advanced-research-infrastructures-for-earth-and-environmental-data-management-and-analysis-a-matlab-perspective/" TargetMode="External"/><Relationship Id="rId5" Type="http://schemas.openxmlformats.org/officeDocument/2006/relationships/hyperlink" Target="https://www.researchgate.net/profile/Konstantinos-Leptokaropoulos-2" TargetMode="External"/><Relationship Id="rId4" Type="http://schemas.openxmlformats.org/officeDocument/2006/relationships/hyperlink" Target="https://www.linkedin.com/in/kostas-leptokaropoulos-391a0665/" TargetMode="External"/><Relationship Id="rId9"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mathworks.com/help/matlab/ref/importdatatask.html"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8" Type="http://schemas.openxmlformats.org/officeDocument/2006/relationships/hyperlink" Target="https://www.mathworks.com/products/matlab/live-editor.html" TargetMode="External"/><Relationship Id="rId13" Type="http://schemas.openxmlformats.org/officeDocument/2006/relationships/hyperlink" Target="https://www.researchgate.net/profile/Konstantinos-Leptokaropoulos-2" TargetMode="External"/><Relationship Id="rId3" Type="http://schemas.openxmlformats.org/officeDocument/2006/relationships/hyperlink" Target="https://www.mathworks.com/help/matlab/scientific-data.html" TargetMode="External"/><Relationship Id="rId7" Type="http://schemas.openxmlformats.org/officeDocument/2006/relationships/hyperlink" Target="https://www.mathworks.com/help/matlab/data-types.html" TargetMode="External"/><Relationship Id="rId12" Type="http://schemas.openxmlformats.org/officeDocument/2006/relationships/hyperlink" Target="https://www.linkedin.com/in/kostas-leptokaropoulos-391a0665/" TargetMode="External"/><Relationship Id="rId2" Type="http://schemas.openxmlformats.org/officeDocument/2006/relationships/hyperlink" Target="https://uk.mathworks.com/discovery/open-science.html" TargetMode="External"/><Relationship Id="rId16"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hyperlink" Target="https://www.mathworks.com/matlabcentral/fileexchange/" TargetMode="External"/><Relationship Id="rId11" Type="http://schemas.openxmlformats.org/officeDocument/2006/relationships/hyperlink" Target="mailto:kleptoka@mathworks.com" TargetMode="External"/><Relationship Id="rId5" Type="http://schemas.openxmlformats.org/officeDocument/2006/relationships/hyperlink" Target="https://www.mathworks.com/help/matlab/matlab_external/python-pandas-dataframes.html" TargetMode="External"/><Relationship Id="rId15" Type="http://schemas.openxmlformats.org/officeDocument/2006/relationships/image" Target="../media/image4.png"/><Relationship Id="rId10" Type="http://schemas.openxmlformats.org/officeDocument/2006/relationships/hyperlink" Target="https://www.mathworks.com/help/matlab/source-control.html" TargetMode="External"/><Relationship Id="rId4" Type="http://schemas.openxmlformats.org/officeDocument/2006/relationships/hyperlink" Target="https://www.mathworks.com/help/map/visualize-sea-ice-concentration-using-grib-data.html" TargetMode="External"/><Relationship Id="rId9" Type="http://schemas.openxmlformats.org/officeDocument/2006/relationships/hyperlink" Target="https://github.com/mathworks/jupyter-matlab-proxy" TargetMode="External"/><Relationship Id="rId14" Type="http://schemas.openxmlformats.org/officeDocument/2006/relationships/hyperlink" Target="https://www.egi.eu/event/harnessing-advanced-research-infrastructures-for-earth-and-environmental-data-management-and-analysis-a-matlab-perspective/"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s://www.mathworks.com/products/matlab.html" TargetMode="External"/><Relationship Id="rId7"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hyperlink" Target="https://www.cmcc.it/" TargetMode="External"/><Relationship Id="rId4" Type="http://schemas.openxmlformats.org/officeDocument/2006/relationships/hyperlink" Target="https://enesdataspace.vm.fedcloud.eu/home.html" TargetMode="External"/><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hyperlink" Target="https://enesdataspace.vm.fedcloud.eu/home.html" TargetMode="External"/><Relationship Id="rId13" Type="http://schemas.openxmlformats.org/officeDocument/2006/relationships/image" Target="../media/image30.png"/><Relationship Id="rId3" Type="http://schemas.openxmlformats.org/officeDocument/2006/relationships/hyperlink" Target="https://www.ncei.noaa.gov/cdo-web/" TargetMode="External"/><Relationship Id="rId7" Type="http://schemas.openxmlformats.org/officeDocument/2006/relationships/hyperlink" Target="https://thredds.rda.ucar.edu/thredds/catalog/catalog.html" TargetMode="External"/><Relationship Id="rId12" Type="http://schemas.openxmlformats.org/officeDocument/2006/relationships/image" Target="../media/image29.png"/><Relationship Id="rId17" Type="http://schemas.openxmlformats.org/officeDocument/2006/relationships/image" Target="../media/image32.png"/><Relationship Id="rId2" Type="http://schemas.openxmlformats.org/officeDocument/2006/relationships/notesSlide" Target="../notesSlides/notesSlide4.xml"/><Relationship Id="rId16" Type="http://schemas.openxmlformats.org/officeDocument/2006/relationships/hyperlink" Target="https://www.mathworks.com/help/matlab/referencelist.html?type=function&amp;category=standard-file-formats&amp;s_tid=CRUX_topnav" TargetMode="External"/><Relationship Id="rId1" Type="http://schemas.openxmlformats.org/officeDocument/2006/relationships/slideLayout" Target="../slideLayouts/slideLayout2.xml"/><Relationship Id="rId6" Type="http://schemas.openxmlformats.org/officeDocument/2006/relationships/hyperlink" Target="https://climate.nasa.gov/images-of-change?id=880#880-norways-%C3%A5lfotbreen-glacier-melting-faster-in-recent-summers" TargetMode="External"/><Relationship Id="rId11" Type="http://schemas.openxmlformats.org/officeDocument/2006/relationships/hyperlink" Target="https://opendap.4tu.nl/thredds/catalog/data2/test/netcdf4/catalog.html" TargetMode="External"/><Relationship Id="rId5" Type="http://schemas.openxmlformats.org/officeDocument/2006/relationships/hyperlink" Target="https://search.earthdata.nasa.gov/search" TargetMode="External"/><Relationship Id="rId15" Type="http://schemas.openxmlformats.org/officeDocument/2006/relationships/hyperlink" Target="https://www.mathworks.com/help/matlab/standard-file-formats.html" TargetMode="External"/><Relationship Id="rId10" Type="http://schemas.openxmlformats.org/officeDocument/2006/relationships/hyperlink" Target="https://www.bgs.ac.uk/geological-data/national-geoscience-data-centre/" TargetMode="External"/><Relationship Id="rId4" Type="http://schemas.openxmlformats.org/officeDocument/2006/relationships/hyperlink" Target="https://cds.climate.copernicus.eu/cdsapp#!/search?type=dataset" TargetMode="External"/><Relationship Id="rId9" Type="http://schemas.openxmlformats.org/officeDocument/2006/relationships/hyperlink" Target="https://download.gebco.net/" TargetMode="External"/><Relationship Id="rId14" Type="http://schemas.openxmlformats.org/officeDocument/2006/relationships/image" Target="../media/image31.svg"/></Relationships>
</file>

<file path=ppt/slides/_rels/slide6.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hyperlink" Target="https://enesdataspace.vm.fedcloud.eu/home.html" TargetMode="External"/><Relationship Id="rId7" Type="http://schemas.openxmlformats.org/officeDocument/2006/relationships/image" Target="../media/image36.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enesdataspace.vm.fedcloud.eu/notebooks.html" TargetMode="External"/><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0.png"/><Relationship Id="rId4" Type="http://schemas.openxmlformats.org/officeDocument/2006/relationships/hyperlink" Target="https://enesdataspace.vm.fedcloud.eu/home.html"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FC15E1-B533-7C82-340C-4CD7B9CBD4D8}"/>
              </a:ext>
            </a:extLst>
          </p:cNvPr>
          <p:cNvSpPr txBox="1"/>
          <p:nvPr/>
        </p:nvSpPr>
        <p:spPr>
          <a:xfrm>
            <a:off x="45420" y="6248734"/>
            <a:ext cx="9917996" cy="461665"/>
          </a:xfrm>
          <a:prstGeom prst="rect">
            <a:avLst/>
          </a:prstGeom>
          <a:solidFill>
            <a:schemeClr val="bg2"/>
          </a:solidFill>
          <a:ln>
            <a:solidFill>
              <a:schemeClr val="accent3"/>
            </a:solidFill>
          </a:ln>
        </p:spPr>
        <p:txBody>
          <a:bodyPr wrap="square">
            <a:spAutoFit/>
          </a:bodyPr>
          <a:lstStyle/>
          <a:p>
            <a:r>
              <a:rPr lang="en-GB" sz="2400" b="0" i="0" u="sng" dirty="0">
                <a:effectLst/>
                <a:latin typeface="Calibri" panose="020F0502020204030204" pitchFamily="34" charset="0"/>
                <a:ea typeface="Calibri" panose="020F0502020204030204" pitchFamily="34" charset="0"/>
                <a:cs typeface="Calibri" panose="020F0502020204030204" pitchFamily="34" charset="0"/>
              </a:rPr>
              <a:t>Contact</a:t>
            </a:r>
            <a:r>
              <a:rPr lang="en-GB" sz="2400" b="0" i="0" dirty="0">
                <a:effectLst/>
                <a:latin typeface="Calibri" panose="020F0502020204030204" pitchFamily="34" charset="0"/>
                <a:ea typeface="Calibri" panose="020F0502020204030204" pitchFamily="34" charset="0"/>
                <a:cs typeface="Calibri" panose="020F0502020204030204" pitchFamily="34" charset="0"/>
              </a:rPr>
              <a:t>: </a:t>
            </a:r>
            <a:r>
              <a:rPr lang="en-GB" sz="2400" b="0" i="0" dirty="0">
                <a:effectLst/>
                <a:latin typeface="Calibri" panose="020F0502020204030204" pitchFamily="34" charset="0"/>
                <a:ea typeface="Calibri" panose="020F0502020204030204" pitchFamily="34" charset="0"/>
                <a:cs typeface="Calibri" panose="020F0502020204030204" pitchFamily="34" charset="0"/>
                <a:hlinkClick r:id="rId3"/>
              </a:rPr>
              <a:t>kleptoka@mathworks.com</a:t>
            </a:r>
            <a:r>
              <a:rPr lang="en-GB" sz="2400" b="0" i="0" dirty="0">
                <a:effectLst/>
                <a:latin typeface="Calibri" panose="020F0502020204030204" pitchFamily="34" charset="0"/>
                <a:ea typeface="Calibri" panose="020F0502020204030204" pitchFamily="34" charset="0"/>
                <a:cs typeface="Calibri" panose="020F0502020204030204" pitchFamily="34" charset="0"/>
              </a:rPr>
              <a:t> or via        </a:t>
            </a:r>
            <a:r>
              <a:rPr lang="en-GB" sz="2400" b="0" i="0" dirty="0">
                <a:effectLst/>
                <a:latin typeface="Calibri" panose="020F0502020204030204" pitchFamily="34" charset="0"/>
                <a:ea typeface="Calibri" panose="020F0502020204030204" pitchFamily="34" charset="0"/>
                <a:cs typeface="Calibri" panose="020F0502020204030204" pitchFamily="34" charset="0"/>
                <a:hlinkClick r:id="rId4"/>
              </a:rPr>
              <a:t>LinkedIn</a:t>
            </a:r>
            <a:r>
              <a:rPr lang="en-GB" sz="2400" b="0" i="0" dirty="0">
                <a:effectLst/>
                <a:latin typeface="Calibri" panose="020F0502020204030204" pitchFamily="34" charset="0"/>
                <a:ea typeface="Calibri" panose="020F0502020204030204" pitchFamily="34" charset="0"/>
                <a:cs typeface="Calibri" panose="020F0502020204030204" pitchFamily="34" charset="0"/>
              </a:rPr>
              <a:t> and       </a:t>
            </a:r>
            <a:r>
              <a:rPr lang="en-GB" sz="2400" b="0" i="0" dirty="0">
                <a:effectLst/>
                <a:latin typeface="Calibri" panose="020F0502020204030204" pitchFamily="34" charset="0"/>
                <a:ea typeface="Calibri" panose="020F0502020204030204" pitchFamily="34" charset="0"/>
                <a:cs typeface="Calibri" panose="020F0502020204030204" pitchFamily="34" charset="0"/>
                <a:hlinkClick r:id="rId5"/>
              </a:rPr>
              <a:t>Research Gate</a:t>
            </a:r>
            <a:endParaRPr lang="en-US" sz="2400"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endParaRPr>
          </a:p>
        </p:txBody>
      </p:sp>
      <p:pic>
        <p:nvPicPr>
          <p:cNvPr id="5" name="Picture 4" descr="Icon&#10;&#10;Description automatically generated">
            <a:extLst>
              <a:ext uri="{FF2B5EF4-FFF2-40B4-BE49-F238E27FC236}">
                <a16:creationId xmlns:a16="http://schemas.microsoft.com/office/drawing/2014/main" id="{128193BE-21ED-80C9-DD15-1460A47936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43782" y="6307199"/>
            <a:ext cx="360000" cy="360000"/>
          </a:xfrm>
          <a:prstGeom prst="rect">
            <a:avLst/>
          </a:prstGeom>
        </p:spPr>
      </p:pic>
      <p:pic>
        <p:nvPicPr>
          <p:cNvPr id="6" name="Picture 5" descr="A white letter on a blue background&#10;&#10;Description automatically generated">
            <a:extLst>
              <a:ext uri="{FF2B5EF4-FFF2-40B4-BE49-F238E27FC236}">
                <a16:creationId xmlns:a16="http://schemas.microsoft.com/office/drawing/2014/main" id="{AC348D0E-2D7A-7388-F878-1947E9E774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09981" y="6314399"/>
            <a:ext cx="360000" cy="360000"/>
          </a:xfrm>
          <a:prstGeom prst="rect">
            <a:avLst/>
          </a:prstGeom>
        </p:spPr>
      </p:pic>
      <p:pic>
        <p:nvPicPr>
          <p:cNvPr id="17" name="Picture 16" descr="A qr code on a white background&#10;&#10;Description automatically generated">
            <a:extLst>
              <a:ext uri="{FF2B5EF4-FFF2-40B4-BE49-F238E27FC236}">
                <a16:creationId xmlns:a16="http://schemas.microsoft.com/office/drawing/2014/main" id="{5F208B9D-120B-0E72-18D4-7260A6916B55}"/>
              </a:ext>
            </a:extLst>
          </p:cNvPr>
          <p:cNvPicPr>
            <a:picLocks noChangeAspect="1"/>
          </p:cNvPicPr>
          <p:nvPr/>
        </p:nvPicPr>
        <p:blipFill rotWithShape="1">
          <a:blip r:embed="rId9">
            <a:extLst>
              <a:ext uri="{28A0092B-C50C-407E-A947-70E740481C1C}">
                <a14:useLocalDpi xmlns:a14="http://schemas.microsoft.com/office/drawing/2010/main" val="0"/>
              </a:ext>
            </a:extLst>
          </a:blip>
          <a:srcRect l="7303" t="7765" r="6708" b="7824"/>
          <a:stretch/>
        </p:blipFill>
        <p:spPr>
          <a:xfrm>
            <a:off x="10008885" y="4441438"/>
            <a:ext cx="2088000" cy="2049678"/>
          </a:xfrm>
          <a:prstGeom prst="rect">
            <a:avLst/>
          </a:prstGeom>
          <a:ln>
            <a:noFill/>
          </a:ln>
          <a:effectLst>
            <a:outerShdw blurRad="292100" dist="139700" dir="2700000" algn="tl" rotWithShape="0">
              <a:srgbClr val="333333">
                <a:alpha val="65000"/>
              </a:srgbClr>
            </a:outerShdw>
          </a:effectLst>
        </p:spPr>
      </p:pic>
      <p:pic>
        <p:nvPicPr>
          <p:cNvPr id="20" name="Picture 2" descr="MathWorks - Makers of MATLAB and Simulink - MATLAB &amp; Simulink">
            <a:extLst>
              <a:ext uri="{FF2B5EF4-FFF2-40B4-BE49-F238E27FC236}">
                <a16:creationId xmlns:a16="http://schemas.microsoft.com/office/drawing/2014/main" id="{A6A17A25-F7A1-2054-82EF-850E0E7C423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5856" y="2801720"/>
            <a:ext cx="1440000" cy="2952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A picture containing icon&#10;&#10;Description automatically generated">
            <a:extLst>
              <a:ext uri="{FF2B5EF4-FFF2-40B4-BE49-F238E27FC236}">
                <a16:creationId xmlns:a16="http://schemas.microsoft.com/office/drawing/2014/main" id="{7DA614FC-0EE8-D119-14C6-29AA0AEF5B4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1856" y="3320246"/>
            <a:ext cx="1404000" cy="306494"/>
          </a:xfrm>
          <a:prstGeom prst="rect">
            <a:avLst/>
          </a:prstGeom>
        </p:spPr>
      </p:pic>
      <p:pic>
        <p:nvPicPr>
          <p:cNvPr id="23" name="Picture 22" descr="A blue and black logo&#10;&#10;Description automatically generated">
            <a:extLst>
              <a:ext uri="{FF2B5EF4-FFF2-40B4-BE49-F238E27FC236}">
                <a16:creationId xmlns:a16="http://schemas.microsoft.com/office/drawing/2014/main" id="{B8705D58-DD9B-B3CE-67C0-2B10D2E45EC2}"/>
              </a:ext>
            </a:extLst>
          </p:cNvPr>
          <p:cNvPicPr>
            <a:picLocks noChangeAspect="1"/>
          </p:cNvPicPr>
          <p:nvPr/>
        </p:nvPicPr>
        <p:blipFill>
          <a:blip r:embed="rId12"/>
          <a:stretch>
            <a:fillRect/>
          </a:stretch>
        </p:blipFill>
        <p:spPr>
          <a:xfrm>
            <a:off x="530256" y="3842866"/>
            <a:ext cx="1080000" cy="349733"/>
          </a:xfrm>
          <a:prstGeom prst="rect">
            <a:avLst/>
          </a:prstGeom>
          <a:solidFill>
            <a:schemeClr val="bg1"/>
          </a:solidFill>
        </p:spPr>
      </p:pic>
      <p:sp>
        <p:nvSpPr>
          <p:cNvPr id="26" name="TextBox 25">
            <a:extLst>
              <a:ext uri="{FF2B5EF4-FFF2-40B4-BE49-F238E27FC236}">
                <a16:creationId xmlns:a16="http://schemas.microsoft.com/office/drawing/2014/main" id="{AF063C59-814B-C3B9-FD0C-68784083585A}"/>
              </a:ext>
            </a:extLst>
          </p:cNvPr>
          <p:cNvSpPr txBox="1"/>
          <p:nvPr/>
        </p:nvSpPr>
        <p:spPr>
          <a:xfrm>
            <a:off x="149581" y="2194224"/>
            <a:ext cx="8850419" cy="369332"/>
          </a:xfrm>
          <a:prstGeom prst="rect">
            <a:avLst/>
          </a:prstGeom>
          <a:noFill/>
        </p:spPr>
        <p:txBody>
          <a:bodyPr wrap="square" rtlCol="0">
            <a:spAutoFit/>
          </a:bodyPr>
          <a:lstStyle/>
          <a:p>
            <a:r>
              <a:rPr lang="en-US" dirty="0">
                <a:latin typeface="Arial" pitchFamily="34" charset="0"/>
                <a:cs typeface="Arial" pitchFamily="34" charset="0"/>
                <a:hlinkClick r:id="rId4">
                  <a:extLst>
                    <a:ext uri="{A12FA001-AC4F-418D-AE19-62706E023703}">
                      <ahyp:hlinkClr xmlns:ahyp="http://schemas.microsoft.com/office/drawing/2018/hyperlinkcolor" val="tx"/>
                    </a:ext>
                  </a:extLst>
                </a:hlinkClick>
              </a:rPr>
              <a:t>Kostas Leptokaropoulos</a:t>
            </a:r>
            <a:r>
              <a:rPr lang="en-US" baseline="30000" dirty="0">
                <a:latin typeface="Arial" pitchFamily="34" charset="0"/>
                <a:cs typeface="Arial" pitchFamily="34" charset="0"/>
              </a:rPr>
              <a:t>1,2</a:t>
            </a:r>
            <a:r>
              <a:rPr lang="en-US" dirty="0">
                <a:latin typeface="Arial" pitchFamily="34" charset="0"/>
                <a:cs typeface="Arial" pitchFamily="34" charset="0"/>
              </a:rPr>
              <a:t>,Shubo Chakrabarti</a:t>
            </a:r>
            <a:r>
              <a:rPr lang="en-US" baseline="30000" dirty="0">
                <a:latin typeface="Arial" pitchFamily="34" charset="0"/>
                <a:cs typeface="Arial" pitchFamily="34" charset="0"/>
              </a:rPr>
              <a:t>1 </a:t>
            </a:r>
            <a:r>
              <a:rPr lang="en-US" dirty="0">
                <a:latin typeface="Arial" pitchFamily="34" charset="0"/>
                <a:cs typeface="Arial" pitchFamily="34" charset="0"/>
              </a:rPr>
              <a:t>and Fabricio Antonio</a:t>
            </a:r>
            <a:r>
              <a:rPr lang="en-US" baseline="30000" dirty="0">
                <a:latin typeface="Arial" pitchFamily="34" charset="0"/>
                <a:cs typeface="Arial" pitchFamily="34" charset="0"/>
              </a:rPr>
              <a:t>3</a:t>
            </a:r>
          </a:p>
        </p:txBody>
      </p:sp>
      <p:sp>
        <p:nvSpPr>
          <p:cNvPr id="2" name="TextBox 1">
            <a:extLst>
              <a:ext uri="{FF2B5EF4-FFF2-40B4-BE49-F238E27FC236}">
                <a16:creationId xmlns:a16="http://schemas.microsoft.com/office/drawing/2014/main" id="{359589A7-B6D4-901B-5DCF-A246D5402ECF}"/>
              </a:ext>
            </a:extLst>
          </p:cNvPr>
          <p:cNvSpPr txBox="1"/>
          <p:nvPr/>
        </p:nvSpPr>
        <p:spPr>
          <a:xfrm>
            <a:off x="149581" y="911074"/>
            <a:ext cx="7885619" cy="1077218"/>
          </a:xfrm>
          <a:prstGeom prst="rect">
            <a:avLst/>
          </a:prstGeom>
          <a:noFill/>
        </p:spPr>
        <p:txBody>
          <a:bodyPr wrap="square" rtlCol="0">
            <a:spAutoFit/>
          </a:bodyPr>
          <a:lstStyle/>
          <a:p>
            <a:r>
              <a:rPr lang="en-GB" sz="3200" dirty="0">
                <a:latin typeface="Arial" pitchFamily="34" charset="0"/>
                <a:cs typeface="Arial" pitchFamily="34" charset="0"/>
              </a:rPr>
              <a:t>Exploring Climate Data Analysis with MATLAB in the ENES Data Space</a:t>
            </a:r>
          </a:p>
        </p:txBody>
      </p:sp>
      <p:pic>
        <p:nvPicPr>
          <p:cNvPr id="8" name="Picture 7" descr="A blue and white background with text and images&#10;&#10;Description automatically generated">
            <a:extLst>
              <a:ext uri="{FF2B5EF4-FFF2-40B4-BE49-F238E27FC236}">
                <a16:creationId xmlns:a16="http://schemas.microsoft.com/office/drawing/2014/main" id="{8FE7CACB-8926-6D7C-F403-02D23DBF0413}"/>
              </a:ext>
            </a:extLst>
          </p:cNvPr>
          <p:cNvPicPr>
            <a:picLocks noChangeAspect="1"/>
          </p:cNvPicPr>
          <p:nvPr/>
        </p:nvPicPr>
        <p:blipFill rotWithShape="1">
          <a:blip r:embed="rId13">
            <a:alphaModFix amt="56000"/>
            <a:extLst>
              <a:ext uri="{28A0092B-C50C-407E-A947-70E740481C1C}">
                <a14:useLocalDpi xmlns:a14="http://schemas.microsoft.com/office/drawing/2010/main" val="0"/>
              </a:ext>
            </a:extLst>
          </a:blip>
          <a:srcRect l="1524" t="26421" r="49214" b="66880"/>
          <a:stretch/>
        </p:blipFill>
        <p:spPr>
          <a:xfrm>
            <a:off x="149581" y="4412372"/>
            <a:ext cx="5439256" cy="388317"/>
          </a:xfrm>
          <a:prstGeom prst="rect">
            <a:avLst/>
          </a:prstGeom>
        </p:spPr>
      </p:pic>
      <p:sp>
        <p:nvSpPr>
          <p:cNvPr id="3" name="TextBox 2">
            <a:extLst>
              <a:ext uri="{FF2B5EF4-FFF2-40B4-BE49-F238E27FC236}">
                <a16:creationId xmlns:a16="http://schemas.microsoft.com/office/drawing/2014/main" id="{E5C4C4BE-496C-97A6-7778-F680608BA14C}"/>
              </a:ext>
            </a:extLst>
          </p:cNvPr>
          <p:cNvSpPr txBox="1"/>
          <p:nvPr/>
        </p:nvSpPr>
        <p:spPr>
          <a:xfrm>
            <a:off x="149581" y="2760653"/>
            <a:ext cx="366275" cy="1477328"/>
          </a:xfrm>
          <a:prstGeom prst="rect">
            <a:avLst/>
          </a:prstGeom>
          <a:noFill/>
        </p:spPr>
        <p:txBody>
          <a:bodyPr wrap="square" rtlCol="0">
            <a:spAutoFit/>
          </a:bodyPr>
          <a:lstStyle/>
          <a:p>
            <a:r>
              <a:rPr lang="en-GB" dirty="0">
                <a:latin typeface="Arial" pitchFamily="34" charset="0"/>
                <a:cs typeface="Arial" pitchFamily="34" charset="0"/>
              </a:rPr>
              <a:t>1</a:t>
            </a:r>
          </a:p>
          <a:p>
            <a:endParaRPr lang="en-GB" dirty="0">
              <a:latin typeface="Arial" pitchFamily="34" charset="0"/>
              <a:cs typeface="Arial" pitchFamily="34" charset="0"/>
            </a:endParaRPr>
          </a:p>
          <a:p>
            <a:r>
              <a:rPr lang="en-GB" dirty="0">
                <a:latin typeface="Arial" pitchFamily="34" charset="0"/>
                <a:cs typeface="Arial" pitchFamily="34" charset="0"/>
              </a:rPr>
              <a:t>2</a:t>
            </a:r>
          </a:p>
          <a:p>
            <a:endParaRPr lang="en-GB" dirty="0">
              <a:latin typeface="Arial" pitchFamily="34" charset="0"/>
              <a:cs typeface="Arial" pitchFamily="34" charset="0"/>
            </a:endParaRPr>
          </a:p>
          <a:p>
            <a:r>
              <a:rPr lang="en-GB" dirty="0">
                <a:latin typeface="Arial" pitchFamily="34" charset="0"/>
                <a:cs typeface="Arial" pitchFamily="34" charset="0"/>
              </a:rPr>
              <a:t>3</a:t>
            </a:r>
          </a:p>
        </p:txBody>
      </p:sp>
      <p:pic>
        <p:nvPicPr>
          <p:cNvPr id="9" name="Picture 8" descr="A poster with text and images of buildings&#10;&#10;Description automatically generated">
            <a:extLst>
              <a:ext uri="{FF2B5EF4-FFF2-40B4-BE49-F238E27FC236}">
                <a16:creationId xmlns:a16="http://schemas.microsoft.com/office/drawing/2014/main" id="{0E4C8A2F-A4F4-1A8A-65DA-C19BC0FF3797}"/>
              </a:ext>
            </a:extLst>
          </p:cNvPr>
          <p:cNvPicPr>
            <a:picLocks noChangeAspect="1"/>
          </p:cNvPicPr>
          <p:nvPr/>
        </p:nvPicPr>
        <p:blipFill rotWithShape="1">
          <a:blip r:embed="rId14">
            <a:alphaModFix amt="36000"/>
            <a:extLst>
              <a:ext uri="{28A0092B-C50C-407E-A947-70E740481C1C}">
                <a14:useLocalDpi xmlns:a14="http://schemas.microsoft.com/office/drawing/2010/main" val="0"/>
              </a:ext>
            </a:extLst>
          </a:blip>
          <a:srcRect r="41008"/>
          <a:stretch/>
        </p:blipFill>
        <p:spPr>
          <a:xfrm>
            <a:off x="8517783" y="629253"/>
            <a:ext cx="3600000" cy="343265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5534D-F2BC-82AC-7136-3373A61E8CF4}"/>
              </a:ext>
            </a:extLst>
          </p:cNvPr>
          <p:cNvSpPr>
            <a:spLocks noGrp="1"/>
          </p:cNvSpPr>
          <p:nvPr>
            <p:ph type="title"/>
          </p:nvPr>
        </p:nvSpPr>
        <p:spPr/>
        <p:txBody>
          <a:bodyPr/>
          <a:lstStyle/>
          <a:p>
            <a:r>
              <a:rPr lang="en-US" dirty="0"/>
              <a:t>Data and Workspace</a:t>
            </a:r>
            <a:endParaRPr lang="en-GB" dirty="0"/>
          </a:p>
        </p:txBody>
      </p:sp>
      <p:pic>
        <p:nvPicPr>
          <p:cNvPr id="6" name="Content Placeholder 5">
            <a:extLst>
              <a:ext uri="{FF2B5EF4-FFF2-40B4-BE49-F238E27FC236}">
                <a16:creationId xmlns:a16="http://schemas.microsoft.com/office/drawing/2014/main" id="{88050514-2CB0-EA0E-2747-C57902546BB2}"/>
              </a:ext>
            </a:extLst>
          </p:cNvPr>
          <p:cNvPicPr>
            <a:picLocks noGrp="1" noChangeAspect="1"/>
          </p:cNvPicPr>
          <p:nvPr>
            <p:ph idx="1"/>
          </p:nvPr>
        </p:nvPicPr>
        <p:blipFill>
          <a:blip r:embed="rId2"/>
          <a:stretch>
            <a:fillRect/>
          </a:stretch>
        </p:blipFill>
        <p:spPr>
          <a:xfrm>
            <a:off x="609602" y="1193128"/>
            <a:ext cx="10769600" cy="3132098"/>
          </a:xfrm>
          <a:prstGeom prst="rect">
            <a:avLst/>
          </a:prstGeom>
        </p:spPr>
      </p:pic>
      <p:sp>
        <p:nvSpPr>
          <p:cNvPr id="5" name="TextBox 4">
            <a:extLst>
              <a:ext uri="{FF2B5EF4-FFF2-40B4-BE49-F238E27FC236}">
                <a16:creationId xmlns:a16="http://schemas.microsoft.com/office/drawing/2014/main" id="{4E442B46-B34A-C037-D9D4-0FF2D01016B7}"/>
              </a:ext>
            </a:extLst>
          </p:cNvPr>
          <p:cNvSpPr txBox="1"/>
          <p:nvPr/>
        </p:nvSpPr>
        <p:spPr>
          <a:xfrm>
            <a:off x="445228" y="6300061"/>
            <a:ext cx="11660372" cy="369332"/>
          </a:xfrm>
          <a:prstGeom prst="rect">
            <a:avLst/>
          </a:prstGeom>
          <a:noFill/>
        </p:spPr>
        <p:txBody>
          <a:bodyPr wrap="square">
            <a:spAutoFit/>
          </a:bodyPr>
          <a:lstStyle/>
          <a:p>
            <a:r>
              <a:rPr lang="en-GB" dirty="0">
                <a:hlinkClick r:id="rId3"/>
              </a:rPr>
              <a:t>notebooks/</a:t>
            </a:r>
            <a:r>
              <a:rPr lang="en-GB" dirty="0" err="1">
                <a:hlinkClick r:id="rId3"/>
              </a:rPr>
              <a:t>Visualize_Climate_Data_with_MATLAB.ipynb</a:t>
            </a:r>
            <a:r>
              <a:rPr lang="en-GB" dirty="0">
                <a:hlinkClick r:id="rId3"/>
              </a:rPr>
              <a:t> at main · ENES-Data-Space/notebooks (github.com)</a:t>
            </a:r>
            <a:endParaRPr lang="en-GB" dirty="0"/>
          </a:p>
        </p:txBody>
      </p:sp>
      <p:sp>
        <p:nvSpPr>
          <p:cNvPr id="7" name="Rectangle 6">
            <a:extLst>
              <a:ext uri="{FF2B5EF4-FFF2-40B4-BE49-F238E27FC236}">
                <a16:creationId xmlns:a16="http://schemas.microsoft.com/office/drawing/2014/main" id="{C2F2F1F9-8B2E-9B1B-DD66-81B2BCE3A3AD}"/>
              </a:ext>
            </a:extLst>
          </p:cNvPr>
          <p:cNvSpPr/>
          <p:nvPr/>
        </p:nvSpPr>
        <p:spPr>
          <a:xfrm>
            <a:off x="1032387" y="3097161"/>
            <a:ext cx="825910" cy="2728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atin typeface="Arial" pitchFamily="34" charset="0"/>
              <a:cs typeface="Arial" pitchFamily="34" charset="0"/>
            </a:endParaRPr>
          </a:p>
        </p:txBody>
      </p:sp>
      <p:sp>
        <p:nvSpPr>
          <p:cNvPr id="11" name="Rectangle 10">
            <a:extLst>
              <a:ext uri="{FF2B5EF4-FFF2-40B4-BE49-F238E27FC236}">
                <a16:creationId xmlns:a16="http://schemas.microsoft.com/office/drawing/2014/main" id="{0F0A4E69-C76A-A773-0268-A5F8FCF0B072}"/>
              </a:ext>
            </a:extLst>
          </p:cNvPr>
          <p:cNvSpPr/>
          <p:nvPr/>
        </p:nvSpPr>
        <p:spPr>
          <a:xfrm>
            <a:off x="1032387" y="3364606"/>
            <a:ext cx="825910" cy="2728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atin typeface="Arial" pitchFamily="34" charset="0"/>
              <a:cs typeface="Arial" pitchFamily="34" charset="0"/>
            </a:endParaRPr>
          </a:p>
        </p:txBody>
      </p:sp>
      <p:sp>
        <p:nvSpPr>
          <p:cNvPr id="12" name="Rectangle 11">
            <a:extLst>
              <a:ext uri="{FF2B5EF4-FFF2-40B4-BE49-F238E27FC236}">
                <a16:creationId xmlns:a16="http://schemas.microsoft.com/office/drawing/2014/main" id="{F0266B8F-62F9-1E0E-4106-28296503552A}"/>
              </a:ext>
            </a:extLst>
          </p:cNvPr>
          <p:cNvSpPr/>
          <p:nvPr/>
        </p:nvSpPr>
        <p:spPr>
          <a:xfrm>
            <a:off x="7364362" y="2994184"/>
            <a:ext cx="4014840" cy="133104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atin typeface="Arial" pitchFamily="34" charset="0"/>
              <a:cs typeface="Arial" pitchFamily="34" charset="0"/>
            </a:endParaRPr>
          </a:p>
        </p:txBody>
      </p:sp>
      <p:pic>
        <p:nvPicPr>
          <p:cNvPr id="19" name="Picture 18">
            <a:extLst>
              <a:ext uri="{FF2B5EF4-FFF2-40B4-BE49-F238E27FC236}">
                <a16:creationId xmlns:a16="http://schemas.microsoft.com/office/drawing/2014/main" id="{64B43D3C-1771-A240-0B0E-F8E1DBC3911F}"/>
              </a:ext>
            </a:extLst>
          </p:cNvPr>
          <p:cNvPicPr>
            <a:picLocks noChangeAspect="1"/>
          </p:cNvPicPr>
          <p:nvPr/>
        </p:nvPicPr>
        <p:blipFill rotWithShape="1">
          <a:blip r:embed="rId4"/>
          <a:srcRect r="67554" b="43393"/>
          <a:stretch/>
        </p:blipFill>
        <p:spPr>
          <a:xfrm>
            <a:off x="404039" y="2713951"/>
            <a:ext cx="3600000" cy="3600017"/>
          </a:xfrm>
          <a:prstGeom prst="rect">
            <a:avLst/>
          </a:prstGeom>
        </p:spPr>
      </p:pic>
      <p:pic>
        <p:nvPicPr>
          <p:cNvPr id="20" name="Picture 19">
            <a:extLst>
              <a:ext uri="{FF2B5EF4-FFF2-40B4-BE49-F238E27FC236}">
                <a16:creationId xmlns:a16="http://schemas.microsoft.com/office/drawing/2014/main" id="{038BD2F3-137F-24BE-4832-2855C8297563}"/>
              </a:ext>
            </a:extLst>
          </p:cNvPr>
          <p:cNvPicPr>
            <a:picLocks noChangeAspect="1"/>
          </p:cNvPicPr>
          <p:nvPr/>
        </p:nvPicPr>
        <p:blipFill rotWithShape="1">
          <a:blip r:embed="rId4"/>
          <a:srcRect l="33783" t="77491"/>
          <a:stretch/>
        </p:blipFill>
        <p:spPr>
          <a:xfrm>
            <a:off x="4004039" y="4319926"/>
            <a:ext cx="7901257" cy="1539459"/>
          </a:xfrm>
          <a:prstGeom prst="rect">
            <a:avLst/>
          </a:prstGeom>
        </p:spPr>
      </p:pic>
      <p:pic>
        <p:nvPicPr>
          <p:cNvPr id="21" name="Picture 20">
            <a:extLst>
              <a:ext uri="{FF2B5EF4-FFF2-40B4-BE49-F238E27FC236}">
                <a16:creationId xmlns:a16="http://schemas.microsoft.com/office/drawing/2014/main" id="{219F2B7F-0F25-48A1-6B60-01B45697EF6A}"/>
              </a:ext>
            </a:extLst>
          </p:cNvPr>
          <p:cNvPicPr>
            <a:picLocks noChangeAspect="1"/>
          </p:cNvPicPr>
          <p:nvPr/>
        </p:nvPicPr>
        <p:blipFill rotWithShape="1">
          <a:blip r:embed="rId4"/>
          <a:srcRect l="33783" t="1107" b="76217"/>
          <a:stretch/>
        </p:blipFill>
        <p:spPr>
          <a:xfrm>
            <a:off x="4004039" y="2784630"/>
            <a:ext cx="7901257" cy="1550890"/>
          </a:xfrm>
          <a:prstGeom prst="rect">
            <a:avLst/>
          </a:prstGeom>
        </p:spPr>
      </p:pic>
    </p:spTree>
    <p:extLst>
      <p:ext uri="{BB962C8B-B14F-4D97-AF65-F5344CB8AC3E}">
        <p14:creationId xmlns:p14="http://schemas.microsoft.com/office/powerpoint/2010/main" val="1188912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12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1000"/>
                                        <p:tgtEl>
                                          <p:spTgt spid="19"/>
                                        </p:tgtEl>
                                      </p:cBhvr>
                                    </p:animEffect>
                                  </p:childTnLst>
                                </p:cTn>
                              </p:par>
                              <p:par>
                                <p:cTn id="13" presetID="16" presetClass="entr" presetSubtype="21"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1000"/>
                                        <p:tgtEl>
                                          <p:spTgt spid="20"/>
                                        </p:tgtEl>
                                      </p:cBhvr>
                                    </p:animEffect>
                                  </p:childTnLst>
                                </p:cTn>
                              </p:par>
                              <p:par>
                                <p:cTn id="16" presetID="16" presetClass="entr" presetSubtype="21"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10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1250"/>
                                        <p:tgtEl>
                                          <p:spTgt spid="19"/>
                                        </p:tgtEl>
                                      </p:cBhvr>
                                    </p:animEffect>
                                    <p:set>
                                      <p:cBhvr>
                                        <p:cTn id="23" dur="1" fill="hold">
                                          <p:stCondLst>
                                            <p:cond delay="1249"/>
                                          </p:stCondLst>
                                        </p:cTn>
                                        <p:tgtEl>
                                          <p:spTgt spid="19"/>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1250"/>
                                        <p:tgtEl>
                                          <p:spTgt spid="20"/>
                                        </p:tgtEl>
                                      </p:cBhvr>
                                    </p:animEffect>
                                    <p:set>
                                      <p:cBhvr>
                                        <p:cTn id="26" dur="1" fill="hold">
                                          <p:stCondLst>
                                            <p:cond delay="1249"/>
                                          </p:stCondLst>
                                        </p:cTn>
                                        <p:tgtEl>
                                          <p:spTgt spid="20"/>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1250"/>
                                        <p:tgtEl>
                                          <p:spTgt spid="21"/>
                                        </p:tgtEl>
                                      </p:cBhvr>
                                    </p:animEffect>
                                    <p:set>
                                      <p:cBhvr>
                                        <p:cTn id="29" dur="1" fill="hold">
                                          <p:stCondLst>
                                            <p:cond delay="1249"/>
                                          </p:stCondLst>
                                        </p:cTn>
                                        <p:tgtEl>
                                          <p:spTgt spid="21"/>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8" presetClass="exit" presetSubtype="12" fill="hold" grpId="1" nodeType="clickEffect">
                                  <p:stCondLst>
                                    <p:cond delay="0"/>
                                  </p:stCondLst>
                                  <p:childTnLst>
                                    <p:animEffect transition="out" filter="strips(downLeft)">
                                      <p:cBhvr>
                                        <p:cTn id="33" dur="1250"/>
                                        <p:tgtEl>
                                          <p:spTgt spid="7"/>
                                        </p:tgtEl>
                                      </p:cBhvr>
                                    </p:animEffect>
                                    <p:set>
                                      <p:cBhvr>
                                        <p:cTn id="34" dur="1" fill="hold">
                                          <p:stCondLst>
                                            <p:cond delay="1249"/>
                                          </p:stCondLst>
                                        </p:cTn>
                                        <p:tgtEl>
                                          <p:spTgt spid="7"/>
                                        </p:tgtEl>
                                        <p:attrNameLst>
                                          <p:attrName>style.visibility</p:attrName>
                                        </p:attrNameLst>
                                      </p:cBhvr>
                                      <p:to>
                                        <p:strVal val="hidden"/>
                                      </p:to>
                                    </p:set>
                                  </p:childTnLst>
                                </p:cTn>
                              </p:par>
                              <p:par>
                                <p:cTn id="35" presetID="18" presetClass="entr" presetSubtype="12"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strips(downLeft)">
                                      <p:cBhvr>
                                        <p:cTn id="37" dur="125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strips(downLeft)">
                                      <p:cBhvr>
                                        <p:cTn id="42" dur="1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802CA-3720-D91E-4CDA-070A4ED61A2C}"/>
              </a:ext>
            </a:extLst>
          </p:cNvPr>
          <p:cNvSpPr>
            <a:spLocks noGrp="1"/>
          </p:cNvSpPr>
          <p:nvPr>
            <p:ph type="title"/>
          </p:nvPr>
        </p:nvSpPr>
        <p:spPr/>
        <p:txBody>
          <a:bodyPr/>
          <a:lstStyle/>
          <a:p>
            <a:r>
              <a:rPr lang="en-GB" dirty="0"/>
              <a:t>Code – MATLAB Online, MATLAB Kernel for </a:t>
            </a:r>
            <a:r>
              <a:rPr lang="en-GB" dirty="0" err="1"/>
              <a:t>Jupyter</a:t>
            </a:r>
            <a:endParaRPr lang="en-GB" dirty="0"/>
          </a:p>
        </p:txBody>
      </p:sp>
      <p:pic>
        <p:nvPicPr>
          <p:cNvPr id="4" name="ENES_3">
            <a:hlinkClick r:id="" action="ppaction://media"/>
            <a:extLst>
              <a:ext uri="{FF2B5EF4-FFF2-40B4-BE49-F238E27FC236}">
                <a16:creationId xmlns:a16="http://schemas.microsoft.com/office/drawing/2014/main" id="{229A011B-BF9B-EC3C-F1F0-7B6EB27834E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09601" y="1032900"/>
            <a:ext cx="9644715" cy="5425499"/>
          </a:xfrm>
        </p:spPr>
      </p:pic>
    </p:spTree>
    <p:extLst>
      <p:ext uri="{BB962C8B-B14F-4D97-AF65-F5344CB8AC3E}">
        <p14:creationId xmlns:p14="http://schemas.microsoft.com/office/powerpoint/2010/main" val="398263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8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CEE0A-B7DE-8055-5D1C-47832D5F8B60}"/>
              </a:ext>
            </a:extLst>
          </p:cNvPr>
          <p:cNvSpPr>
            <a:spLocks noGrp="1"/>
          </p:cNvSpPr>
          <p:nvPr>
            <p:ph type="title"/>
          </p:nvPr>
        </p:nvSpPr>
        <p:spPr/>
        <p:txBody>
          <a:bodyPr/>
          <a:lstStyle/>
          <a:p>
            <a:r>
              <a:rPr lang="en-GB" dirty="0"/>
              <a:t>Results, export and share</a:t>
            </a:r>
          </a:p>
        </p:txBody>
      </p:sp>
      <p:pic>
        <p:nvPicPr>
          <p:cNvPr id="4" name="ENES_4">
            <a:hlinkClick r:id="" action="ppaction://media"/>
            <a:extLst>
              <a:ext uri="{FF2B5EF4-FFF2-40B4-BE49-F238E27FC236}">
                <a16:creationId xmlns:a16="http://schemas.microsoft.com/office/drawing/2014/main" id="{505CD33A-0DA6-032B-FE90-60D5DB87560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09602" y="1031700"/>
            <a:ext cx="9685246" cy="5448300"/>
          </a:xfrm>
        </p:spPr>
      </p:pic>
    </p:spTree>
    <p:extLst>
      <p:ext uri="{BB962C8B-B14F-4D97-AF65-F5344CB8AC3E}">
        <p14:creationId xmlns:p14="http://schemas.microsoft.com/office/powerpoint/2010/main" val="1228959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8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4BBC7-4C05-EF18-734A-2178F44D9BC7}"/>
              </a:ext>
            </a:extLst>
          </p:cNvPr>
          <p:cNvSpPr>
            <a:spLocks noGrp="1"/>
          </p:cNvSpPr>
          <p:nvPr>
            <p:ph type="title"/>
          </p:nvPr>
        </p:nvSpPr>
        <p:spPr/>
        <p:txBody>
          <a:bodyPr/>
          <a:lstStyle/>
          <a:p>
            <a:r>
              <a:rPr lang="en-GB" dirty="0"/>
              <a:t>Wrap up</a:t>
            </a:r>
          </a:p>
        </p:txBody>
      </p:sp>
      <p:pic>
        <p:nvPicPr>
          <p:cNvPr id="4" name="Picture 2" descr="ENES Data Space portal">
            <a:extLst>
              <a:ext uri="{FF2B5EF4-FFF2-40B4-BE49-F238E27FC236}">
                <a16:creationId xmlns:a16="http://schemas.microsoft.com/office/drawing/2014/main" id="{68570505-00B9-0019-083F-D8C0ACCD74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798" y="1219574"/>
            <a:ext cx="2209211" cy="1332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omputer screen with a red and blue cloth&#10;&#10;Description automatically generated">
            <a:extLst>
              <a:ext uri="{FF2B5EF4-FFF2-40B4-BE49-F238E27FC236}">
                <a16:creationId xmlns:a16="http://schemas.microsoft.com/office/drawing/2014/main" id="{F6BF886B-D4F9-0CAB-AC3B-49EEA360E4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882" y="4748690"/>
            <a:ext cx="1656000" cy="1481317"/>
          </a:xfrm>
          <a:prstGeom prst="rect">
            <a:avLst/>
          </a:prstGeom>
        </p:spPr>
      </p:pic>
      <p:pic>
        <p:nvPicPr>
          <p:cNvPr id="6" name="Picture 5">
            <a:extLst>
              <a:ext uri="{FF2B5EF4-FFF2-40B4-BE49-F238E27FC236}">
                <a16:creationId xmlns:a16="http://schemas.microsoft.com/office/drawing/2014/main" id="{5F7074F1-5C05-D124-7F88-0A5182C49C6E}"/>
              </a:ext>
            </a:extLst>
          </p:cNvPr>
          <p:cNvPicPr>
            <a:picLocks noChangeAspect="1"/>
          </p:cNvPicPr>
          <p:nvPr/>
        </p:nvPicPr>
        <p:blipFill rotWithShape="1">
          <a:blip r:embed="rId5"/>
          <a:srcRect l="48929" t="22857" r="3334" b="21587"/>
          <a:stretch/>
        </p:blipFill>
        <p:spPr>
          <a:xfrm>
            <a:off x="751163" y="2616867"/>
            <a:ext cx="2351008" cy="2052000"/>
          </a:xfrm>
          <a:prstGeom prst="rect">
            <a:avLst/>
          </a:prstGeom>
        </p:spPr>
      </p:pic>
      <p:sp>
        <p:nvSpPr>
          <p:cNvPr id="7" name="Content Placeholder 2">
            <a:extLst>
              <a:ext uri="{FF2B5EF4-FFF2-40B4-BE49-F238E27FC236}">
                <a16:creationId xmlns:a16="http://schemas.microsoft.com/office/drawing/2014/main" id="{CF1C6728-203E-46F1-FD99-49EE3414177B}"/>
              </a:ext>
            </a:extLst>
          </p:cNvPr>
          <p:cNvSpPr>
            <a:spLocks noGrp="1"/>
          </p:cNvSpPr>
          <p:nvPr>
            <p:ph idx="1"/>
          </p:nvPr>
        </p:nvSpPr>
        <p:spPr>
          <a:xfrm>
            <a:off x="3415862" y="1313793"/>
            <a:ext cx="7963338" cy="5171090"/>
          </a:xfrm>
        </p:spPr>
        <p:txBody>
          <a:bodyPr lIns="91440" tIns="45720" rIns="91440" bIns="45720" anchor="t">
            <a:normAutofit/>
          </a:bodyPr>
          <a:lstStyle/>
          <a:p>
            <a:pPr marL="342900" indent="-342900">
              <a:spcAft>
                <a:spcPts val="4200"/>
              </a:spcAft>
              <a:buFont typeface="Arial" panose="020B0604020202020204" pitchFamily="34" charset="0"/>
              <a:buChar char="•"/>
            </a:pPr>
            <a:r>
              <a:rPr lang="en-GB" sz="3000" kern="0" dirty="0">
                <a:latin typeface="Calibri" panose="020F0502020204030204" pitchFamily="34" charset="0"/>
                <a:ea typeface="Calibri" panose="020F0502020204030204" pitchFamily="34" charset="0"/>
                <a:cs typeface="Calibri" panose="020F0502020204030204" pitchFamily="34" charset="0"/>
              </a:rPr>
              <a:t>ENES Data Space is a Cloud-enabled environment for climate data storage and analysis</a:t>
            </a:r>
            <a:r>
              <a:rPr lang="en-US" sz="3000" dirty="0">
                <a:latin typeface="Calibri" panose="020F0502020204030204" pitchFamily="34" charset="0"/>
                <a:ea typeface="Calibri" panose="020F0502020204030204" pitchFamily="34" charset="0"/>
                <a:cs typeface="Calibri" panose="020F0502020204030204" pitchFamily="34" charset="0"/>
              </a:rPr>
              <a:t>.</a:t>
            </a:r>
            <a:endParaRPr lang="en-GB" sz="3000" kern="0" dirty="0">
              <a:latin typeface="Calibri" panose="020F0502020204030204" pitchFamily="34" charset="0"/>
              <a:ea typeface="Calibri" panose="020F0502020204030204" pitchFamily="34" charset="0"/>
              <a:cs typeface="Calibri" panose="020F0502020204030204" pitchFamily="34" charset="0"/>
            </a:endParaRPr>
          </a:p>
          <a:p>
            <a:pPr marL="342900" indent="-342900">
              <a:spcAft>
                <a:spcPts val="4200"/>
              </a:spcAft>
              <a:buFont typeface="Arial" panose="020B0604020202020204" pitchFamily="34" charset="0"/>
              <a:buChar char="•"/>
            </a:pPr>
            <a:r>
              <a:rPr lang="en-GB" sz="3000" dirty="0">
                <a:latin typeface="Calibri" panose="020F0502020204030204" pitchFamily="34" charset="0"/>
                <a:ea typeface="Calibri" panose="020F0502020204030204" pitchFamily="34" charset="0"/>
                <a:cs typeface="Calibri" panose="020F0502020204030204" pitchFamily="34" charset="0"/>
              </a:rPr>
              <a:t>Example of Climate data import, processing and visualization.</a:t>
            </a:r>
          </a:p>
          <a:p>
            <a:pPr marL="342900" indent="-342900">
              <a:spcAft>
                <a:spcPts val="1200"/>
              </a:spcAft>
              <a:buFont typeface="Arial" panose="020B0604020202020204" pitchFamily="34" charset="0"/>
              <a:buChar char="•"/>
            </a:pPr>
            <a:r>
              <a:rPr lang="en-GB" sz="3000" dirty="0">
                <a:latin typeface="Calibri" panose="020F0502020204030204" pitchFamily="34" charset="0"/>
                <a:ea typeface="Calibri" panose="020F0502020204030204" pitchFamily="34" charset="0"/>
                <a:cs typeface="Calibri" panose="020F0502020204030204" pitchFamily="34" charset="0"/>
              </a:rPr>
              <a:t>Analysis performed with MATLAB within the ENES Data Space environment.</a:t>
            </a:r>
          </a:p>
          <a:p>
            <a:pPr marL="0" indent="0">
              <a:spcAft>
                <a:spcPts val="1200"/>
              </a:spcAft>
              <a:buNone/>
            </a:pPr>
            <a:endParaRPr lang="en-GB" sz="3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41811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1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barn(inVertical)">
                                      <p:cBhvr>
                                        <p:cTn id="16" dur="500"/>
                                        <p:tgtEl>
                                          <p:spTgt spid="7">
                                            <p:txEl>
                                              <p:pRg st="1" end="1"/>
                                            </p:txEl>
                                          </p:spTgt>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1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barn(inVertical)">
                                      <p:cBhvr>
                                        <p:cTn id="25" dur="500"/>
                                        <p:tgtEl>
                                          <p:spTgt spid="7">
                                            <p:txEl>
                                              <p:pRg st="2" end="2"/>
                                            </p:txEl>
                                          </p:spTgt>
                                        </p:tgtEl>
                                      </p:cBhvr>
                                    </p:animEffect>
                                  </p:childTnLst>
                                </p:cTn>
                              </p:par>
                            </p:childTnLst>
                          </p:cTn>
                        </p:par>
                        <p:par>
                          <p:cTn id="26" fill="hold">
                            <p:stCondLst>
                              <p:cond delay="500"/>
                            </p:stCondLst>
                            <p:childTnLst>
                              <p:par>
                                <p:cTn id="27" presetID="14" presetClass="entr" presetSubtype="10"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horizontal)">
                                      <p:cBhvr>
                                        <p:cTn id="2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EE43D-BD9F-7CD0-AEE8-80698BF943B6}"/>
              </a:ext>
            </a:extLst>
          </p:cNvPr>
          <p:cNvSpPr>
            <a:spLocks noGrp="1"/>
          </p:cNvSpPr>
          <p:nvPr>
            <p:ph type="title"/>
          </p:nvPr>
        </p:nvSpPr>
        <p:spPr/>
        <p:txBody>
          <a:bodyPr/>
          <a:lstStyle/>
          <a:p>
            <a:r>
              <a:rPr lang="en-GB" sz="2800" b="0" i="0" dirty="0">
                <a:effectLst/>
                <a:latin typeface="Calibri" panose="020F0502020204030204" pitchFamily="34" charset="0"/>
                <a:ea typeface="Calibri" panose="020F0502020204030204" pitchFamily="34" charset="0"/>
                <a:cs typeface="Calibri" panose="020F0502020204030204" pitchFamily="34" charset="0"/>
              </a:rPr>
              <a:t>Resources: Precipitation Analysis Using MATLAB in the ENES Data Space</a:t>
            </a:r>
            <a:br>
              <a:rPr lang="en-GB" b="0" i="0" dirty="0">
                <a:solidFill>
                  <a:srgbClr val="212121"/>
                </a:solidFill>
                <a:effectLst/>
                <a:latin typeface="Helvetica" panose="020B0604020202020204" pitchFamily="34" charset="0"/>
              </a:rPr>
            </a:br>
            <a:br>
              <a:rPr lang="en-US" dirty="0"/>
            </a:br>
            <a:br>
              <a:rPr lang="en-US" dirty="0"/>
            </a:br>
            <a:br>
              <a:rPr lang="en-US" dirty="0"/>
            </a:br>
            <a:endParaRPr lang="en-GB" dirty="0"/>
          </a:p>
        </p:txBody>
      </p:sp>
      <p:sp>
        <p:nvSpPr>
          <p:cNvPr id="4" name="TextBox 3">
            <a:extLst>
              <a:ext uri="{FF2B5EF4-FFF2-40B4-BE49-F238E27FC236}">
                <a16:creationId xmlns:a16="http://schemas.microsoft.com/office/drawing/2014/main" id="{9A5D1DDC-2B46-1DDC-D0C4-6038EF51D57F}"/>
              </a:ext>
            </a:extLst>
          </p:cNvPr>
          <p:cNvSpPr txBox="1"/>
          <p:nvPr/>
        </p:nvSpPr>
        <p:spPr>
          <a:xfrm>
            <a:off x="737682" y="3896924"/>
            <a:ext cx="5499666" cy="2400657"/>
          </a:xfrm>
          <a:prstGeom prst="rect">
            <a:avLst/>
          </a:prstGeom>
          <a:noFill/>
          <a:ln>
            <a:solidFill>
              <a:schemeClr val="tx1"/>
            </a:solidFill>
          </a:ln>
        </p:spPr>
        <p:txBody>
          <a:bodyPr wrap="square">
            <a:spAutoFit/>
          </a:bodyPr>
          <a:lstStyle/>
          <a:p>
            <a:pPr>
              <a:spcBef>
                <a:spcPts val="1200"/>
              </a:spcBef>
              <a:spcAft>
                <a:spcPts val="1200"/>
              </a:spcAft>
            </a:pPr>
            <a:r>
              <a:rPr lang="en-GB" sz="2400" b="0" i="0" dirty="0">
                <a:effectLst/>
                <a:latin typeface="Calibri" panose="020F0502020204030204" pitchFamily="34" charset="0"/>
                <a:ea typeface="Calibri" panose="020F0502020204030204" pitchFamily="34" charset="0"/>
                <a:cs typeface="Calibri" panose="020F0502020204030204" pitchFamily="34" charset="0"/>
              </a:rPr>
              <a:t>Code and access to data available at:</a:t>
            </a:r>
          </a:p>
          <a:p>
            <a:pPr marL="647700" indent="-285750">
              <a:spcBef>
                <a:spcPts val="0"/>
              </a:spcBef>
              <a:spcAft>
                <a:spcPts val="1200"/>
              </a:spcAft>
              <a:buFont typeface="Arial" panose="020B0604020202020204" pitchFamily="34" charset="0"/>
              <a:buChar char="•"/>
            </a:pPr>
            <a:r>
              <a:rPr lang="en-GB" sz="2400" b="1" dirty="0">
                <a:latin typeface="Calibri" panose="020F0502020204030204" pitchFamily="34" charset="0"/>
                <a:ea typeface="Calibri" panose="020F0502020204030204" pitchFamily="34" charset="0"/>
                <a:cs typeface="Calibri" panose="020F0502020204030204" pitchFamily="34" charset="0"/>
                <a:hlinkClick r:id="rId3"/>
              </a:rPr>
              <a:t>GitHub</a:t>
            </a:r>
            <a:endParaRPr lang="en-GB" sz="2400" dirty="0">
              <a:latin typeface="Calibri" panose="020F0502020204030204" pitchFamily="34" charset="0"/>
              <a:ea typeface="Calibri" panose="020F0502020204030204" pitchFamily="34" charset="0"/>
              <a:cs typeface="Calibri" panose="020F0502020204030204" pitchFamily="34" charset="0"/>
            </a:endParaRPr>
          </a:p>
          <a:p>
            <a:pPr marL="647700" indent="-285750">
              <a:spcBef>
                <a:spcPts val="0"/>
              </a:spcBef>
              <a:spcAft>
                <a:spcPts val="1200"/>
              </a:spcAft>
              <a:buFont typeface="Arial" panose="020B0604020202020204" pitchFamily="34" charset="0"/>
              <a:buChar char="•"/>
            </a:pPr>
            <a:r>
              <a:rPr lang="en-GB" sz="2400" b="1" i="0" dirty="0">
                <a:effectLst/>
                <a:latin typeface="Calibri" panose="020F0502020204030204" pitchFamily="34" charset="0"/>
                <a:ea typeface="Calibri" panose="020F0502020204030204" pitchFamily="34" charset="0"/>
                <a:cs typeface="Calibri" panose="020F0502020204030204" pitchFamily="34" charset="0"/>
                <a:hlinkClick r:id="rId4"/>
              </a:rPr>
              <a:t>File Exchange</a:t>
            </a:r>
            <a:endParaRPr lang="en-GB" sz="2400" b="0" i="0" dirty="0">
              <a:solidFill>
                <a:srgbClr val="0000FF"/>
              </a:solidFill>
              <a:effectLst/>
              <a:latin typeface="Calibri" panose="020F0502020204030204" pitchFamily="34" charset="0"/>
              <a:ea typeface="Calibri" panose="020F0502020204030204" pitchFamily="34" charset="0"/>
              <a:cs typeface="Calibri" panose="020F0502020204030204" pitchFamily="34" charset="0"/>
            </a:endParaRPr>
          </a:p>
          <a:p>
            <a:pPr marL="647700" indent="-285750">
              <a:spcBef>
                <a:spcPts val="0"/>
              </a:spcBef>
              <a:spcAft>
                <a:spcPts val="1200"/>
              </a:spcAft>
              <a:buFont typeface="Arial" panose="020B0604020202020204" pitchFamily="34" charset="0"/>
              <a:buChar char="•"/>
            </a:pPr>
            <a:r>
              <a:rPr lang="en-GB" sz="2400" dirty="0">
                <a:latin typeface="Calibri" panose="020F0502020204030204" pitchFamily="34" charset="0"/>
                <a:ea typeface="Calibri" panose="020F0502020204030204" pitchFamily="34" charset="0"/>
                <a:cs typeface="Calibri" panose="020F0502020204030204" pitchFamily="34" charset="0"/>
              </a:rPr>
              <a:t>Reproducible Capsule in </a:t>
            </a:r>
            <a:r>
              <a:rPr lang="en-GB" sz="2400" b="1" dirty="0">
                <a:latin typeface="Calibri" panose="020F0502020204030204" pitchFamily="34" charset="0"/>
                <a:ea typeface="Calibri" panose="020F0502020204030204" pitchFamily="34" charset="0"/>
                <a:cs typeface="Calibri" panose="020F0502020204030204" pitchFamily="34" charset="0"/>
                <a:hlinkClick r:id="rId5"/>
              </a:rPr>
              <a:t>Code Ocean</a:t>
            </a:r>
            <a:r>
              <a:rPr lang="en-GB" sz="2400" b="1" dirty="0">
                <a:latin typeface="Calibri" panose="020F0502020204030204" pitchFamily="34" charset="0"/>
                <a:ea typeface="Calibri" panose="020F0502020204030204" pitchFamily="34" charset="0"/>
                <a:cs typeface="Calibri" panose="020F0502020204030204" pitchFamily="34" charset="0"/>
              </a:rPr>
              <a:t> </a:t>
            </a:r>
            <a:r>
              <a:rPr lang="en-GB" sz="2400" dirty="0">
                <a:latin typeface="Calibri" panose="020F0502020204030204" pitchFamily="34" charset="0"/>
                <a:ea typeface="Calibri" panose="020F0502020204030204" pitchFamily="34" charset="0"/>
                <a:cs typeface="Calibri" panose="020F0502020204030204" pitchFamily="34" charset="0"/>
              </a:rPr>
              <a:t>with DOI</a:t>
            </a:r>
          </a:p>
        </p:txBody>
      </p:sp>
      <p:sp>
        <p:nvSpPr>
          <p:cNvPr id="5" name="TextBox 4">
            <a:extLst>
              <a:ext uri="{FF2B5EF4-FFF2-40B4-BE49-F238E27FC236}">
                <a16:creationId xmlns:a16="http://schemas.microsoft.com/office/drawing/2014/main" id="{CF8D7CA5-640A-2175-1F98-12D63D2BA4CE}"/>
              </a:ext>
            </a:extLst>
          </p:cNvPr>
          <p:cNvSpPr txBox="1"/>
          <p:nvPr/>
        </p:nvSpPr>
        <p:spPr>
          <a:xfrm>
            <a:off x="6912756" y="1335600"/>
            <a:ext cx="4745987" cy="1501180"/>
          </a:xfrm>
          <a:prstGeom prst="rect">
            <a:avLst/>
          </a:prstGeom>
          <a:noFill/>
          <a:ln>
            <a:solidFill>
              <a:schemeClr val="tx1"/>
            </a:solidFill>
          </a:ln>
        </p:spPr>
        <p:txBody>
          <a:bodyPr wrap="square">
            <a:spAutoFit/>
          </a:bodyPr>
          <a:lstStyle/>
          <a:p>
            <a:r>
              <a:rPr lang="en-US" sz="2400" dirty="0">
                <a:latin typeface="Calibri" panose="020F0502020204030204" pitchFamily="34" charset="0"/>
                <a:ea typeface="Calibri" panose="020F0502020204030204" pitchFamily="34" charset="0"/>
                <a:cs typeface="Calibri" panose="020F0502020204030204" pitchFamily="34" charset="0"/>
                <a:hlinkClick r:id="rId6"/>
              </a:rPr>
              <a:t>Link to the EGI Webinar</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1600" dirty="0">
                <a:latin typeface="Calibri" panose="020F0502020204030204" pitchFamily="34" charset="0"/>
                <a:ea typeface="Calibri" panose="020F0502020204030204" pitchFamily="34" charset="0"/>
                <a:cs typeface="Calibri" panose="020F0502020204030204" pitchFamily="34" charset="0"/>
              </a:rPr>
              <a:t>(22 May)</a:t>
            </a:r>
            <a:r>
              <a:rPr lang="en-US" sz="2400" dirty="0">
                <a:latin typeface="Calibri" panose="020F0502020204030204" pitchFamily="34" charset="0"/>
                <a:ea typeface="Calibri" panose="020F0502020204030204" pitchFamily="34" charset="0"/>
                <a:cs typeface="Calibri" panose="020F0502020204030204" pitchFamily="34" charset="0"/>
              </a:rPr>
              <a:t>:</a:t>
            </a:r>
          </a:p>
          <a:p>
            <a:pPr marL="342900" indent="-342900">
              <a:lnSpc>
                <a:spcPct val="150000"/>
              </a:lnSpc>
              <a:buFont typeface="Wingdings" panose="05000000000000000000" pitchFamily="2" charset="2"/>
              <a:buChar char="Ø"/>
            </a:pPr>
            <a:r>
              <a:rPr lang="en-US" sz="2400" b="1" dirty="0">
                <a:latin typeface="Calibri" panose="020F0502020204030204" pitchFamily="34" charset="0"/>
                <a:ea typeface="Calibri" panose="020F0502020204030204" pitchFamily="34" charset="0"/>
                <a:cs typeface="Calibri" panose="020F0502020204030204" pitchFamily="34" charset="0"/>
                <a:hlinkClick r:id="rId7"/>
              </a:rPr>
              <a:t>Slide Deck</a:t>
            </a:r>
            <a:r>
              <a:rPr lang="en-US" sz="2400" b="1" dirty="0">
                <a:latin typeface="Calibri" panose="020F0502020204030204" pitchFamily="34" charset="0"/>
                <a:ea typeface="Calibri" panose="020F0502020204030204" pitchFamily="34" charset="0"/>
                <a:cs typeface="Calibri" panose="020F0502020204030204" pitchFamily="34" charset="0"/>
              </a:rPr>
              <a:t> </a:t>
            </a:r>
            <a:r>
              <a:rPr lang="en-US" sz="2400" dirty="0">
                <a:latin typeface="Calibri" panose="020F0502020204030204" pitchFamily="34" charset="0"/>
                <a:ea typeface="Calibri" panose="020F0502020204030204" pitchFamily="34" charset="0"/>
                <a:cs typeface="Calibri" panose="020F0502020204030204" pitchFamily="34" charset="0"/>
              </a:rPr>
              <a:t>(</a:t>
            </a:r>
            <a:r>
              <a:rPr lang="en-US" sz="2400" dirty="0" err="1">
                <a:latin typeface="Calibri" panose="020F0502020204030204" pitchFamily="34" charset="0"/>
                <a:ea typeface="Calibri" panose="020F0502020204030204" pitchFamily="34" charset="0"/>
                <a:cs typeface="Calibri" panose="020F0502020204030204" pitchFamily="34" charset="0"/>
              </a:rPr>
              <a:t>Zenodo</a:t>
            </a:r>
            <a:r>
              <a:rPr lang="en-US" sz="2400" dirty="0">
                <a:latin typeface="Calibri" panose="020F0502020204030204" pitchFamily="34" charset="0"/>
                <a:ea typeface="Calibri" panose="020F0502020204030204" pitchFamily="34" charset="0"/>
                <a:cs typeface="Calibri" panose="020F0502020204030204" pitchFamily="34" charset="0"/>
              </a:rPr>
              <a:t>)</a:t>
            </a:r>
          </a:p>
          <a:p>
            <a:pPr marL="342900" indent="-342900">
              <a:lnSpc>
                <a:spcPct val="150000"/>
              </a:lnSpc>
              <a:buFont typeface="Wingdings" panose="05000000000000000000" pitchFamily="2" charset="2"/>
              <a:buChar char="Ø"/>
            </a:pPr>
            <a:r>
              <a:rPr lang="en-US" sz="2400" b="1" dirty="0">
                <a:latin typeface="Calibri" panose="020F0502020204030204" pitchFamily="34" charset="0"/>
                <a:ea typeface="Calibri" panose="020F0502020204030204" pitchFamily="34" charset="0"/>
                <a:cs typeface="Calibri" panose="020F0502020204030204" pitchFamily="34" charset="0"/>
                <a:hlinkClick r:id="rId8"/>
              </a:rPr>
              <a:t>Recording</a:t>
            </a:r>
            <a:r>
              <a:rPr lang="en-US" sz="2400" dirty="0">
                <a:latin typeface="Calibri" panose="020F0502020204030204" pitchFamily="34" charset="0"/>
                <a:ea typeface="Calibri" panose="020F0502020204030204" pitchFamily="34" charset="0"/>
                <a:cs typeface="Calibri" panose="020F0502020204030204" pitchFamily="34" charset="0"/>
              </a:rPr>
              <a:t> (YouTube ~ 50’)</a:t>
            </a:r>
            <a:endParaRPr lang="en-GB" sz="2400" dirty="0">
              <a:latin typeface="Calibri" panose="020F0502020204030204" pitchFamily="34" charset="0"/>
              <a:ea typeface="Calibri" panose="020F0502020204030204" pitchFamily="34" charset="0"/>
              <a:cs typeface="Calibri" panose="020F0502020204030204" pitchFamily="34" charset="0"/>
            </a:endParaRPr>
          </a:p>
        </p:txBody>
      </p:sp>
      <p:pic>
        <p:nvPicPr>
          <p:cNvPr id="11" name="Picture 10" descr="A blue and grey logo&#10;&#10;Description automatically generated">
            <a:extLst>
              <a:ext uri="{FF2B5EF4-FFF2-40B4-BE49-F238E27FC236}">
                <a16:creationId xmlns:a16="http://schemas.microsoft.com/office/drawing/2014/main" id="{E298131B-96EA-F33E-DFC3-00C60AA377B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2471" t="6049" r="11397" b="6352"/>
          <a:stretch/>
        </p:blipFill>
        <p:spPr>
          <a:xfrm>
            <a:off x="10954778" y="1687355"/>
            <a:ext cx="703965" cy="54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extBox 11">
            <a:extLst>
              <a:ext uri="{FF2B5EF4-FFF2-40B4-BE49-F238E27FC236}">
                <a16:creationId xmlns:a16="http://schemas.microsoft.com/office/drawing/2014/main" id="{8469426B-889D-8775-39B5-E340C5CCE35D}"/>
              </a:ext>
            </a:extLst>
          </p:cNvPr>
          <p:cNvSpPr txBox="1"/>
          <p:nvPr/>
        </p:nvSpPr>
        <p:spPr>
          <a:xfrm>
            <a:off x="737682" y="1335600"/>
            <a:ext cx="5499666" cy="2066400"/>
          </a:xfrm>
          <a:prstGeom prst="rect">
            <a:avLst/>
          </a:prstGeom>
          <a:noFill/>
          <a:ln>
            <a:solidFill>
              <a:schemeClr val="tx1"/>
            </a:solidFill>
          </a:ln>
        </p:spPr>
        <p:txBody>
          <a:bodyPr wrap="square">
            <a:spAutoFit/>
          </a:bodyPr>
          <a:lstStyle/>
          <a:p>
            <a:r>
              <a:rPr lang="en-US" sz="2400" dirty="0">
                <a:latin typeface="Calibri" panose="020F0502020204030204" pitchFamily="34" charset="0"/>
                <a:ea typeface="Calibri" panose="020F0502020204030204" pitchFamily="34" charset="0"/>
                <a:cs typeface="Calibri" panose="020F0502020204030204" pitchFamily="34" charset="0"/>
              </a:rPr>
              <a:t>ENES Data Space</a:t>
            </a:r>
          </a:p>
          <a:p>
            <a:pPr marL="342900" indent="-342900">
              <a:lnSpc>
                <a:spcPct val="150000"/>
              </a:lnSpc>
              <a:buFont typeface="Wingdings" panose="05000000000000000000" pitchFamily="2" charset="2"/>
              <a:buChar char="Ø"/>
            </a:pPr>
            <a:r>
              <a:rPr lang="en-US" sz="2400" b="1" dirty="0">
                <a:latin typeface="Calibri" panose="020F0502020204030204" pitchFamily="34" charset="0"/>
                <a:ea typeface="Calibri" panose="020F0502020204030204" pitchFamily="34" charset="0"/>
                <a:cs typeface="Calibri" panose="020F0502020204030204" pitchFamily="34" charset="0"/>
                <a:hlinkClick r:id="rId10"/>
              </a:rPr>
              <a:t>Sign up</a:t>
            </a:r>
            <a:endParaRPr lang="en-US" sz="2400" b="1" dirty="0">
              <a:latin typeface="Calibri" panose="020F0502020204030204" pitchFamily="34" charset="0"/>
              <a:ea typeface="Calibri" panose="020F0502020204030204" pitchFamily="34" charset="0"/>
              <a:cs typeface="Calibri" panose="020F0502020204030204" pitchFamily="34" charset="0"/>
              <a:hlinkClick r:id="rId11"/>
            </a:endParaRPr>
          </a:p>
          <a:p>
            <a:pPr marL="342900" indent="-342900">
              <a:lnSpc>
                <a:spcPct val="150000"/>
              </a:lnSpc>
              <a:buFont typeface="Wingdings" panose="05000000000000000000" pitchFamily="2" charset="2"/>
              <a:buChar char="Ø"/>
            </a:pPr>
            <a:r>
              <a:rPr lang="en-US" sz="2400" b="1" dirty="0">
                <a:latin typeface="Calibri" panose="020F0502020204030204" pitchFamily="34" charset="0"/>
                <a:ea typeface="Calibri" panose="020F0502020204030204" pitchFamily="34" charset="0"/>
                <a:cs typeface="Calibri" panose="020F0502020204030204" pitchFamily="34" charset="0"/>
                <a:hlinkClick r:id="rId11"/>
              </a:rPr>
              <a:t>Home</a:t>
            </a:r>
          </a:p>
          <a:p>
            <a:pPr marL="342900" indent="-342900">
              <a:lnSpc>
                <a:spcPct val="150000"/>
              </a:lnSpc>
              <a:buFont typeface="Wingdings" panose="05000000000000000000" pitchFamily="2" charset="2"/>
              <a:buChar char="Ø"/>
            </a:pPr>
            <a:r>
              <a:rPr lang="en-GB" sz="2400" u="sng" dirty="0">
                <a:latin typeface="Calibri" panose="020F0502020204030204" pitchFamily="34" charset="0"/>
                <a:ea typeface="Calibri" panose="020F0502020204030204" pitchFamily="34" charset="0"/>
                <a:cs typeface="Calibri" panose="020F0502020204030204" pitchFamily="34" charset="0"/>
                <a:hlinkClick r:id="rId12"/>
              </a:rPr>
              <a:t>Notebook</a:t>
            </a:r>
            <a:r>
              <a:rPr lang="en-US" sz="2400" dirty="0">
                <a:latin typeface="Calibri" panose="020F0502020204030204" pitchFamily="34" charset="0"/>
                <a:ea typeface="Calibri" panose="020F0502020204030204" pitchFamily="34" charset="0"/>
                <a:cs typeface="Calibri" panose="020F0502020204030204" pitchFamily="34" charset="0"/>
              </a:rPr>
              <a:t> </a:t>
            </a:r>
            <a:endParaRPr lang="en-GB" sz="2400" dirty="0">
              <a:latin typeface="Calibri" panose="020F0502020204030204" pitchFamily="34" charset="0"/>
              <a:ea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501B2702-DFA2-3323-D74B-B755A25A4B43}"/>
              </a:ext>
            </a:extLst>
          </p:cNvPr>
          <p:cNvSpPr txBox="1"/>
          <p:nvPr/>
        </p:nvSpPr>
        <p:spPr>
          <a:xfrm>
            <a:off x="6932284" y="5466584"/>
            <a:ext cx="4596452" cy="830997"/>
          </a:xfrm>
          <a:prstGeom prst="rect">
            <a:avLst/>
          </a:prstGeom>
          <a:noFill/>
          <a:ln>
            <a:solidFill>
              <a:schemeClr val="tx1"/>
            </a:solidFill>
          </a:ln>
        </p:spPr>
        <p:txBody>
          <a:bodyPr wrap="square">
            <a:spAutoFit/>
          </a:bodyPr>
          <a:lstStyle/>
          <a:p>
            <a:r>
              <a:rPr lang="en-US" sz="2400" dirty="0">
                <a:latin typeface="Calibri" panose="020F0502020204030204" pitchFamily="34" charset="0"/>
                <a:ea typeface="Calibri" panose="020F0502020204030204" pitchFamily="34" charset="0"/>
                <a:cs typeface="Calibri" panose="020F0502020204030204" pitchFamily="34" charset="0"/>
              </a:rPr>
              <a:t>Visit us at MathWorks Booth #2 for discussion and live demos</a:t>
            </a:r>
            <a:endParaRPr lang="en-GB" sz="2400" dirty="0"/>
          </a:p>
        </p:txBody>
      </p:sp>
      <p:pic>
        <p:nvPicPr>
          <p:cNvPr id="17" name="Picture 16" descr="Screens screenshot of a computer screen&#10;&#10;Description automatically generated">
            <a:extLst>
              <a:ext uri="{FF2B5EF4-FFF2-40B4-BE49-F238E27FC236}">
                <a16:creationId xmlns:a16="http://schemas.microsoft.com/office/drawing/2014/main" id="{31AE806C-B22B-48EB-A91C-ADD6BE9FE09B}"/>
              </a:ext>
            </a:extLst>
          </p:cNvPr>
          <p:cNvPicPr>
            <a:picLocks noChangeAspect="1"/>
          </p:cNvPicPr>
          <p:nvPr/>
        </p:nvPicPr>
        <p:blipFill rotWithShape="1">
          <a:blip r:embed="rId13">
            <a:extLst>
              <a:ext uri="{28A0092B-C50C-407E-A947-70E740481C1C}">
                <a14:useLocalDpi xmlns:a14="http://schemas.microsoft.com/office/drawing/2010/main" val="0"/>
              </a:ext>
            </a:extLst>
          </a:blip>
          <a:srcRect t="59441"/>
          <a:stretch/>
        </p:blipFill>
        <p:spPr>
          <a:xfrm>
            <a:off x="7491282" y="3025724"/>
            <a:ext cx="3702818" cy="18000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4088449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anim calcmode="lin" valueType="num">
                                      <p:cBhvr>
                                        <p:cTn id="21" dur="1000" fill="hold"/>
                                        <p:tgtEl>
                                          <p:spTgt spid="17"/>
                                        </p:tgtEl>
                                        <p:attrNameLst>
                                          <p:attrName>ppt_x</p:attrName>
                                        </p:attrNameLst>
                                      </p:cBhvr>
                                      <p:tavLst>
                                        <p:tav tm="0">
                                          <p:val>
                                            <p:strVal val="#ppt_x"/>
                                          </p:val>
                                        </p:tav>
                                        <p:tav tm="100000">
                                          <p:val>
                                            <p:strVal val="#ppt_x"/>
                                          </p:val>
                                        </p:tav>
                                      </p:tavLst>
                                    </p:anim>
                                    <p:anim calcmode="lin" valueType="num">
                                      <p:cBhvr>
                                        <p:cTn id="2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nodeType="afterEffect">
                                  <p:stCondLst>
                                    <p:cond delay="25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2"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oster with text and images of buildings&#10;&#10;Description automatically generated">
            <a:extLst>
              <a:ext uri="{FF2B5EF4-FFF2-40B4-BE49-F238E27FC236}">
                <a16:creationId xmlns:a16="http://schemas.microsoft.com/office/drawing/2014/main" id="{D5F6C42C-BDE1-A30F-D5A0-5ED89CB8F222}"/>
              </a:ext>
            </a:extLst>
          </p:cNvPr>
          <p:cNvPicPr>
            <a:picLocks noChangeAspect="1"/>
          </p:cNvPicPr>
          <p:nvPr/>
        </p:nvPicPr>
        <p:blipFill rotWithShape="1">
          <a:blip r:embed="rId2">
            <a:alphaModFix amt="29000"/>
            <a:extLst>
              <a:ext uri="{28A0092B-C50C-407E-A947-70E740481C1C}">
                <a14:useLocalDpi xmlns:a14="http://schemas.microsoft.com/office/drawing/2010/main" val="0"/>
              </a:ext>
            </a:extLst>
          </a:blip>
          <a:srcRect r="41008"/>
          <a:stretch/>
        </p:blipFill>
        <p:spPr>
          <a:xfrm>
            <a:off x="22172" y="0"/>
            <a:ext cx="6833655" cy="6516000"/>
          </a:xfrm>
          <a:prstGeom prst="rect">
            <a:avLst/>
          </a:prstGeom>
        </p:spPr>
      </p:pic>
      <p:sp>
        <p:nvSpPr>
          <p:cNvPr id="2" name="Title 1">
            <a:extLst>
              <a:ext uri="{FF2B5EF4-FFF2-40B4-BE49-F238E27FC236}">
                <a16:creationId xmlns:a16="http://schemas.microsoft.com/office/drawing/2014/main" id="{8E74B32B-34CD-4983-5A70-64DDBE74D719}"/>
              </a:ext>
            </a:extLst>
          </p:cNvPr>
          <p:cNvSpPr>
            <a:spLocks noGrp="1"/>
          </p:cNvSpPr>
          <p:nvPr>
            <p:ph type="title"/>
          </p:nvPr>
        </p:nvSpPr>
        <p:spPr/>
        <p:txBody>
          <a:bodyPr/>
          <a:lstStyle/>
          <a:p>
            <a:pPr algn="ctr"/>
            <a:r>
              <a:rPr lang="en-US" sz="4000" dirty="0"/>
              <a:t>Thank you for your Attention!</a:t>
            </a:r>
            <a:endParaRPr lang="en-GB" sz="4000" dirty="0"/>
          </a:p>
        </p:txBody>
      </p:sp>
      <p:sp>
        <p:nvSpPr>
          <p:cNvPr id="8" name="TextBox 7">
            <a:extLst>
              <a:ext uri="{FF2B5EF4-FFF2-40B4-BE49-F238E27FC236}">
                <a16:creationId xmlns:a16="http://schemas.microsoft.com/office/drawing/2014/main" id="{41C33F4E-39AB-583B-F323-B2EEF7B6CBFB}"/>
              </a:ext>
            </a:extLst>
          </p:cNvPr>
          <p:cNvSpPr txBox="1"/>
          <p:nvPr/>
        </p:nvSpPr>
        <p:spPr>
          <a:xfrm>
            <a:off x="666184" y="6169967"/>
            <a:ext cx="9917996" cy="461665"/>
          </a:xfrm>
          <a:prstGeom prst="rect">
            <a:avLst/>
          </a:prstGeom>
          <a:solidFill>
            <a:schemeClr val="bg2"/>
          </a:solidFill>
          <a:ln>
            <a:solidFill>
              <a:schemeClr val="accent3"/>
            </a:solidFill>
          </a:ln>
        </p:spPr>
        <p:txBody>
          <a:bodyPr wrap="square">
            <a:spAutoFit/>
          </a:bodyPr>
          <a:lstStyle/>
          <a:p>
            <a:r>
              <a:rPr lang="en-GB" sz="2400" b="0" i="0" u="sng" dirty="0">
                <a:effectLst/>
                <a:latin typeface="Calibri" panose="020F0502020204030204" pitchFamily="34" charset="0"/>
                <a:ea typeface="Calibri" panose="020F0502020204030204" pitchFamily="34" charset="0"/>
                <a:cs typeface="Calibri" panose="020F0502020204030204" pitchFamily="34" charset="0"/>
              </a:rPr>
              <a:t>Contact</a:t>
            </a:r>
            <a:r>
              <a:rPr lang="en-GB" sz="2400" b="0" i="0" dirty="0">
                <a:effectLst/>
                <a:latin typeface="Calibri" panose="020F0502020204030204" pitchFamily="34" charset="0"/>
                <a:ea typeface="Calibri" panose="020F0502020204030204" pitchFamily="34" charset="0"/>
                <a:cs typeface="Calibri" panose="020F0502020204030204" pitchFamily="34" charset="0"/>
              </a:rPr>
              <a:t>: </a:t>
            </a:r>
            <a:r>
              <a:rPr lang="en-GB" sz="2400" b="0" i="0" dirty="0">
                <a:effectLst/>
                <a:latin typeface="Calibri" panose="020F0502020204030204" pitchFamily="34" charset="0"/>
                <a:ea typeface="Calibri" panose="020F0502020204030204" pitchFamily="34" charset="0"/>
                <a:cs typeface="Calibri" panose="020F0502020204030204" pitchFamily="34" charset="0"/>
                <a:hlinkClick r:id="rId3"/>
              </a:rPr>
              <a:t>kleptoka@mathworks.com</a:t>
            </a:r>
            <a:r>
              <a:rPr lang="en-GB" sz="2400" b="0" i="0" dirty="0">
                <a:effectLst/>
                <a:latin typeface="Calibri" panose="020F0502020204030204" pitchFamily="34" charset="0"/>
                <a:ea typeface="Calibri" panose="020F0502020204030204" pitchFamily="34" charset="0"/>
                <a:cs typeface="Calibri" panose="020F0502020204030204" pitchFamily="34" charset="0"/>
              </a:rPr>
              <a:t> or via        </a:t>
            </a:r>
            <a:r>
              <a:rPr lang="en-GB" sz="2400" b="0" i="0" dirty="0">
                <a:effectLst/>
                <a:latin typeface="Calibri" panose="020F0502020204030204" pitchFamily="34" charset="0"/>
                <a:ea typeface="Calibri" panose="020F0502020204030204" pitchFamily="34" charset="0"/>
                <a:cs typeface="Calibri" panose="020F0502020204030204" pitchFamily="34" charset="0"/>
                <a:hlinkClick r:id="rId4"/>
              </a:rPr>
              <a:t>LinkedIn</a:t>
            </a:r>
            <a:r>
              <a:rPr lang="en-GB" sz="2400" b="0" i="0" dirty="0">
                <a:effectLst/>
                <a:latin typeface="Calibri" panose="020F0502020204030204" pitchFamily="34" charset="0"/>
                <a:ea typeface="Calibri" panose="020F0502020204030204" pitchFamily="34" charset="0"/>
                <a:cs typeface="Calibri" panose="020F0502020204030204" pitchFamily="34" charset="0"/>
              </a:rPr>
              <a:t> and       </a:t>
            </a:r>
            <a:r>
              <a:rPr lang="en-GB" sz="2400" b="0" i="0" dirty="0">
                <a:effectLst/>
                <a:latin typeface="Calibri" panose="020F0502020204030204" pitchFamily="34" charset="0"/>
                <a:ea typeface="Calibri" panose="020F0502020204030204" pitchFamily="34" charset="0"/>
                <a:cs typeface="Calibri" panose="020F0502020204030204" pitchFamily="34" charset="0"/>
                <a:hlinkClick r:id="rId5"/>
              </a:rPr>
              <a:t>Research Gate</a:t>
            </a:r>
            <a:endParaRPr lang="en-US" sz="2400"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endParaRPr>
          </a:p>
        </p:txBody>
      </p:sp>
      <p:pic>
        <p:nvPicPr>
          <p:cNvPr id="11" name="Picture 10" descr="Icon&#10;&#10;Description automatically generated">
            <a:extLst>
              <a:ext uri="{FF2B5EF4-FFF2-40B4-BE49-F238E27FC236}">
                <a16:creationId xmlns:a16="http://schemas.microsoft.com/office/drawing/2014/main" id="{81D00B61-E21C-358B-B181-E9AF4C1F67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62982" y="6214847"/>
            <a:ext cx="360000" cy="360000"/>
          </a:xfrm>
          <a:prstGeom prst="rect">
            <a:avLst/>
          </a:prstGeom>
        </p:spPr>
      </p:pic>
      <p:pic>
        <p:nvPicPr>
          <p:cNvPr id="13" name="Picture 12" descr="A white letter on a blue background&#10;&#10;Description automatically generated">
            <a:extLst>
              <a:ext uri="{FF2B5EF4-FFF2-40B4-BE49-F238E27FC236}">
                <a16:creationId xmlns:a16="http://schemas.microsoft.com/office/drawing/2014/main" id="{7BCEA8AA-BDA7-7926-3932-CAB0D07BB86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41017" y="6214847"/>
            <a:ext cx="360000" cy="360000"/>
          </a:xfrm>
          <a:prstGeom prst="rect">
            <a:avLst/>
          </a:prstGeom>
        </p:spPr>
      </p:pic>
      <p:pic>
        <p:nvPicPr>
          <p:cNvPr id="14" name="Picture 13" descr="A qr code on a white background&#10;&#10;Description automatically generated">
            <a:extLst>
              <a:ext uri="{FF2B5EF4-FFF2-40B4-BE49-F238E27FC236}">
                <a16:creationId xmlns:a16="http://schemas.microsoft.com/office/drawing/2014/main" id="{57F4AD7A-02C5-D268-C05B-E2744337E990}"/>
              </a:ext>
            </a:extLst>
          </p:cNvPr>
          <p:cNvPicPr>
            <a:picLocks noChangeAspect="1"/>
          </p:cNvPicPr>
          <p:nvPr/>
        </p:nvPicPr>
        <p:blipFill rotWithShape="1">
          <a:blip r:embed="rId9">
            <a:extLst>
              <a:ext uri="{28A0092B-C50C-407E-A947-70E740481C1C}">
                <a14:useLocalDpi xmlns:a14="http://schemas.microsoft.com/office/drawing/2010/main" val="0"/>
              </a:ext>
            </a:extLst>
          </a:blip>
          <a:srcRect l="7303" t="7765" r="6708" b="7824"/>
          <a:stretch/>
        </p:blipFill>
        <p:spPr>
          <a:xfrm>
            <a:off x="9468180" y="2655838"/>
            <a:ext cx="2088000" cy="2049678"/>
          </a:xfrm>
          <a:prstGeom prst="rect">
            <a:avLst/>
          </a:prstGeom>
          <a:ln>
            <a:noFill/>
          </a:ln>
          <a:effectLst>
            <a:outerShdw blurRad="292100" dist="139700" dir="2700000" algn="tl" rotWithShape="0">
              <a:srgbClr val="333333">
                <a:alpha val="65000"/>
              </a:srgbClr>
            </a:outerShdw>
          </a:effectLst>
        </p:spPr>
      </p:pic>
      <p:sp>
        <p:nvSpPr>
          <p:cNvPr id="19" name="TextBox 18">
            <a:extLst>
              <a:ext uri="{FF2B5EF4-FFF2-40B4-BE49-F238E27FC236}">
                <a16:creationId xmlns:a16="http://schemas.microsoft.com/office/drawing/2014/main" id="{66283C72-336A-57A0-D003-FFC147EF43C9}"/>
              </a:ext>
            </a:extLst>
          </p:cNvPr>
          <p:cNvSpPr txBox="1"/>
          <p:nvPr/>
        </p:nvSpPr>
        <p:spPr>
          <a:xfrm>
            <a:off x="9691335" y="1905000"/>
            <a:ext cx="1641690" cy="646331"/>
          </a:xfrm>
          <a:prstGeom prst="rect">
            <a:avLst/>
          </a:prstGeom>
          <a:noFill/>
        </p:spPr>
        <p:txBody>
          <a:bodyPr wrap="square">
            <a:spAutoFit/>
          </a:bodyPr>
          <a:lstStyle/>
          <a:p>
            <a:pPr algn="ctr"/>
            <a:r>
              <a:rPr lang="en-GB" sz="1800" b="0" i="0" u="sng" dirty="0">
                <a:effectLst/>
                <a:latin typeface="Calibri" panose="020F0502020204030204" pitchFamily="34" charset="0"/>
                <a:ea typeface="Calibri" panose="020F0502020204030204" pitchFamily="34" charset="0"/>
                <a:cs typeface="Calibri" panose="020F0502020204030204" pitchFamily="34" charset="0"/>
              </a:rPr>
              <a:t>Contact author via LinkedIn:</a:t>
            </a:r>
            <a:endParaRPr lang="en-GB" dirty="0"/>
          </a:p>
        </p:txBody>
      </p:sp>
    </p:spTree>
    <p:extLst>
      <p:ext uri="{BB962C8B-B14F-4D97-AF65-F5344CB8AC3E}">
        <p14:creationId xmlns:p14="http://schemas.microsoft.com/office/powerpoint/2010/main" val="20933631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7A9DB-80AF-3067-508B-CCFB32278DF8}"/>
              </a:ext>
            </a:extLst>
          </p:cNvPr>
          <p:cNvSpPr>
            <a:spLocks noGrp="1"/>
          </p:cNvSpPr>
          <p:nvPr>
            <p:ph type="title"/>
          </p:nvPr>
        </p:nvSpPr>
        <p:spPr/>
        <p:txBody>
          <a:bodyPr/>
          <a:lstStyle/>
          <a:p>
            <a:r>
              <a:rPr lang="en-GB" dirty="0"/>
              <a:t>Supplements</a:t>
            </a:r>
            <a:br>
              <a:rPr lang="en-GB" dirty="0"/>
            </a:br>
            <a:endParaRPr lang="en-GB" dirty="0"/>
          </a:p>
        </p:txBody>
      </p:sp>
      <p:sp>
        <p:nvSpPr>
          <p:cNvPr id="3" name="Content Placeholder 2">
            <a:extLst>
              <a:ext uri="{FF2B5EF4-FFF2-40B4-BE49-F238E27FC236}">
                <a16:creationId xmlns:a16="http://schemas.microsoft.com/office/drawing/2014/main" id="{940AAC60-7867-AF94-0460-8D0D9E657C76}"/>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3522720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5C6DF-B5A8-6CAC-635C-B2D7FB697F27}"/>
              </a:ext>
            </a:extLst>
          </p:cNvPr>
          <p:cNvSpPr>
            <a:spLocks noGrp="1"/>
          </p:cNvSpPr>
          <p:nvPr>
            <p:ph type="title"/>
          </p:nvPr>
        </p:nvSpPr>
        <p:spPr>
          <a:xfrm>
            <a:off x="609602" y="457200"/>
            <a:ext cx="4928417" cy="990600"/>
          </a:xfrm>
        </p:spPr>
        <p:txBody>
          <a:bodyPr/>
          <a:lstStyle/>
          <a:p>
            <a:r>
              <a:rPr lang="en-US" dirty="0"/>
              <a:t>MATLAB Live Editor: </a:t>
            </a:r>
            <a:br>
              <a:rPr lang="en-US" dirty="0"/>
            </a:br>
            <a:r>
              <a:rPr lang="en-US" b="1" dirty="0">
                <a:solidFill>
                  <a:schemeClr val="tx2"/>
                </a:solidFill>
                <a:hlinkClick r:id="rId3"/>
              </a:rPr>
              <a:t>Import Data Live Task</a:t>
            </a:r>
            <a:r>
              <a:rPr lang="en-US" b="1" dirty="0">
                <a:solidFill>
                  <a:schemeClr val="tx2"/>
                </a:solidFill>
              </a:rPr>
              <a:t> now supports both</a:t>
            </a:r>
            <a:br>
              <a:rPr lang="en-US" b="1" dirty="0">
                <a:solidFill>
                  <a:schemeClr val="tx2"/>
                </a:solidFill>
              </a:rPr>
            </a:br>
            <a:br>
              <a:rPr lang="en-US" dirty="0"/>
            </a:br>
            <a:endParaRPr lang="en-GB" dirty="0"/>
          </a:p>
        </p:txBody>
      </p:sp>
      <p:sp>
        <p:nvSpPr>
          <p:cNvPr id="3" name="Content Placeholder 2">
            <a:extLst>
              <a:ext uri="{FF2B5EF4-FFF2-40B4-BE49-F238E27FC236}">
                <a16:creationId xmlns:a16="http://schemas.microsoft.com/office/drawing/2014/main" id="{AA75E7C8-4134-23AB-2FCC-B98C76CFD705}"/>
              </a:ext>
            </a:extLst>
          </p:cNvPr>
          <p:cNvSpPr>
            <a:spLocks noGrp="1"/>
          </p:cNvSpPr>
          <p:nvPr>
            <p:ph idx="1"/>
          </p:nvPr>
        </p:nvSpPr>
        <p:spPr/>
        <p:txBody>
          <a:bodyPr/>
          <a:lstStyle/>
          <a:p>
            <a:pPr marL="0" indent="0">
              <a:buNone/>
            </a:pPr>
            <a:r>
              <a:rPr lang="en-US" sz="2400" b="1" dirty="0">
                <a:solidFill>
                  <a:schemeClr val="tx2"/>
                </a:solidFill>
              </a:rPr>
              <a:t> </a:t>
            </a:r>
          </a:p>
          <a:p>
            <a:pPr>
              <a:spcAft>
                <a:spcPts val="1600"/>
              </a:spcAft>
            </a:pPr>
            <a:r>
              <a:rPr lang="en-US" sz="2133" b="1" i="1" dirty="0" err="1">
                <a:latin typeface="Arial" pitchFamily="34" charset="0"/>
                <a:cs typeface="Arial" pitchFamily="34" charset="0"/>
              </a:rPr>
              <a:t>NetCDF</a:t>
            </a:r>
            <a:r>
              <a:rPr lang="en-US" sz="2133" b="1" i="1" dirty="0">
                <a:latin typeface="Arial" pitchFamily="34" charset="0"/>
                <a:cs typeface="Arial" pitchFamily="34" charset="0"/>
              </a:rPr>
              <a:t> (R2023b)</a:t>
            </a:r>
          </a:p>
          <a:p>
            <a:pPr>
              <a:spcAft>
                <a:spcPts val="1600"/>
              </a:spcAft>
            </a:pPr>
            <a:r>
              <a:rPr lang="en-US" sz="2133" b="1" i="1" dirty="0">
                <a:latin typeface="Arial" pitchFamily="34" charset="0"/>
                <a:cs typeface="Arial" pitchFamily="34" charset="0"/>
              </a:rPr>
              <a:t>HDF5 (R2024a)</a:t>
            </a:r>
          </a:p>
          <a:p>
            <a:pPr>
              <a:spcAft>
                <a:spcPts val="1600"/>
              </a:spcAft>
            </a:pPr>
            <a:r>
              <a:rPr lang="en-US" sz="2133" b="1" i="1" dirty="0"/>
              <a:t>GRIB (R2024b)</a:t>
            </a:r>
          </a:p>
          <a:p>
            <a:endParaRPr lang="en-GB" dirty="0"/>
          </a:p>
        </p:txBody>
      </p:sp>
      <p:sp>
        <p:nvSpPr>
          <p:cNvPr id="4" name="Title 4">
            <a:extLst>
              <a:ext uri="{FF2B5EF4-FFF2-40B4-BE49-F238E27FC236}">
                <a16:creationId xmlns:a16="http://schemas.microsoft.com/office/drawing/2014/main" id="{3F9D071C-0BC9-36CD-A4A0-92159E179106}"/>
              </a:ext>
            </a:extLst>
          </p:cNvPr>
          <p:cNvSpPr txBox="1">
            <a:spLocks/>
          </p:cNvSpPr>
          <p:nvPr/>
        </p:nvSpPr>
        <p:spPr>
          <a:xfrm>
            <a:off x="3149600" y="112183"/>
            <a:ext cx="8575304" cy="766592"/>
          </a:xfrm>
          <a:prstGeom prst="rect">
            <a:avLst/>
          </a:prstGeom>
        </p:spPr>
        <p:txBody>
          <a:bodyPr vert="horz" lIns="91440" tIns="45720" rIns="91440" bIns="45720" rtlCol="0" anchor="t" anchorCtr="0">
            <a:noAutofit/>
          </a:bodyPr>
          <a:lstStyle>
            <a:lvl1pPr algn="l" defTabSz="916680" rtl="0" eaLnBrk="1" latinLnBrk="0" hangingPunct="1">
              <a:spcBef>
                <a:spcPct val="0"/>
              </a:spcBef>
              <a:buNone/>
              <a:defRPr sz="2800" b="0" kern="1200" baseline="0">
                <a:solidFill>
                  <a:schemeClr val="tx2"/>
                </a:solidFill>
                <a:latin typeface="Arial" pitchFamily="34" charset="0"/>
                <a:ea typeface="+mj-ea"/>
                <a:cs typeface="Arial" pitchFamily="34" charset="0"/>
              </a:defRPr>
            </a:lvl1pPr>
          </a:lstStyle>
          <a:p>
            <a:endParaRPr lang="en-US" dirty="0"/>
          </a:p>
        </p:txBody>
      </p:sp>
      <p:sp>
        <p:nvSpPr>
          <p:cNvPr id="5" name="TextBox 4">
            <a:extLst>
              <a:ext uri="{FF2B5EF4-FFF2-40B4-BE49-F238E27FC236}">
                <a16:creationId xmlns:a16="http://schemas.microsoft.com/office/drawing/2014/main" id="{AB7A6EC7-2A83-383D-2D77-6CD9BB2FE297}"/>
              </a:ext>
            </a:extLst>
          </p:cNvPr>
          <p:cNvSpPr txBox="1"/>
          <p:nvPr/>
        </p:nvSpPr>
        <p:spPr>
          <a:xfrm>
            <a:off x="2977013" y="978248"/>
            <a:ext cx="3522187" cy="830997"/>
          </a:xfrm>
          <a:prstGeom prst="rect">
            <a:avLst/>
          </a:prstGeom>
          <a:noFill/>
        </p:spPr>
        <p:txBody>
          <a:bodyPr wrap="square">
            <a:spAutoFit/>
          </a:bodyPr>
          <a:lstStyle/>
          <a:p>
            <a:pPr algn="l"/>
            <a:endParaRPr lang="en-US" sz="2400" dirty="0">
              <a:solidFill>
                <a:srgbClr val="3C3C3C"/>
              </a:solidFill>
              <a:latin typeface="Roboto" panose="02000000000000000000" pitchFamily="2" charset="0"/>
            </a:endParaRPr>
          </a:p>
          <a:p>
            <a:endParaRPr lang="en-US" sz="2400" dirty="0"/>
          </a:p>
        </p:txBody>
      </p:sp>
      <p:pic>
        <p:nvPicPr>
          <p:cNvPr id="6" name="Picture 5">
            <a:extLst>
              <a:ext uri="{FF2B5EF4-FFF2-40B4-BE49-F238E27FC236}">
                <a16:creationId xmlns:a16="http://schemas.microsoft.com/office/drawing/2014/main" id="{6E9DB87D-2EE1-BAAB-760A-BE6E56337505}"/>
              </a:ext>
            </a:extLst>
          </p:cNvPr>
          <p:cNvPicPr>
            <a:picLocks noChangeAspect="1"/>
          </p:cNvPicPr>
          <p:nvPr/>
        </p:nvPicPr>
        <p:blipFill rotWithShape="1">
          <a:blip r:embed="rId4"/>
          <a:srcRect b="30228"/>
          <a:stretch/>
        </p:blipFill>
        <p:spPr>
          <a:xfrm>
            <a:off x="5345620" y="340324"/>
            <a:ext cx="6242830" cy="4521236"/>
          </a:xfrm>
          <a:prstGeom prst="rect">
            <a:avLst/>
          </a:prstGeom>
        </p:spPr>
      </p:pic>
      <p:sp>
        <p:nvSpPr>
          <p:cNvPr id="7" name="Rectangle 6">
            <a:extLst>
              <a:ext uri="{FF2B5EF4-FFF2-40B4-BE49-F238E27FC236}">
                <a16:creationId xmlns:a16="http://schemas.microsoft.com/office/drawing/2014/main" id="{D45CA845-9E74-342D-5B5F-4D3CD4FD11E0}"/>
              </a:ext>
            </a:extLst>
          </p:cNvPr>
          <p:cNvSpPr/>
          <p:nvPr/>
        </p:nvSpPr>
        <p:spPr>
          <a:xfrm>
            <a:off x="5345620" y="883758"/>
            <a:ext cx="821424" cy="24554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atin typeface="Arial" pitchFamily="34" charset="0"/>
              <a:cs typeface="Arial" pitchFamily="34" charset="0"/>
            </a:endParaRPr>
          </a:p>
        </p:txBody>
      </p:sp>
      <p:sp>
        <p:nvSpPr>
          <p:cNvPr id="8" name="Rectangle 7">
            <a:extLst>
              <a:ext uri="{FF2B5EF4-FFF2-40B4-BE49-F238E27FC236}">
                <a16:creationId xmlns:a16="http://schemas.microsoft.com/office/drawing/2014/main" id="{D90D1423-4279-41C7-843E-4D8F7C088637}"/>
              </a:ext>
            </a:extLst>
          </p:cNvPr>
          <p:cNvSpPr/>
          <p:nvPr/>
        </p:nvSpPr>
        <p:spPr>
          <a:xfrm>
            <a:off x="5345620" y="1522452"/>
            <a:ext cx="1020804" cy="24554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atin typeface="Arial" pitchFamily="34" charset="0"/>
              <a:cs typeface="Arial" pitchFamily="34" charset="0"/>
            </a:endParaRPr>
          </a:p>
        </p:txBody>
      </p:sp>
      <p:sp>
        <p:nvSpPr>
          <p:cNvPr id="9" name="Rectangle 8">
            <a:extLst>
              <a:ext uri="{FF2B5EF4-FFF2-40B4-BE49-F238E27FC236}">
                <a16:creationId xmlns:a16="http://schemas.microsoft.com/office/drawing/2014/main" id="{AE4841E1-F8E7-351F-14B3-7483C8E32186}"/>
              </a:ext>
            </a:extLst>
          </p:cNvPr>
          <p:cNvSpPr/>
          <p:nvPr/>
        </p:nvSpPr>
        <p:spPr>
          <a:xfrm>
            <a:off x="5429269" y="4342424"/>
            <a:ext cx="1604048" cy="4564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atin typeface="Arial" pitchFamily="34" charset="0"/>
              <a:cs typeface="Arial" pitchFamily="34" charset="0"/>
            </a:endParaRPr>
          </a:p>
        </p:txBody>
      </p:sp>
      <p:sp>
        <p:nvSpPr>
          <p:cNvPr id="11" name="Arrow: Right 10">
            <a:extLst>
              <a:ext uri="{FF2B5EF4-FFF2-40B4-BE49-F238E27FC236}">
                <a16:creationId xmlns:a16="http://schemas.microsoft.com/office/drawing/2014/main" id="{EED10314-6453-3D8B-6B16-37B36571E210}"/>
              </a:ext>
            </a:extLst>
          </p:cNvPr>
          <p:cNvSpPr/>
          <p:nvPr/>
        </p:nvSpPr>
        <p:spPr>
          <a:xfrm>
            <a:off x="3494427" y="5150308"/>
            <a:ext cx="1780673" cy="1472638"/>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itchFamily="34" charset="0"/>
                <a:cs typeface="Arial" pitchFamily="34" charset="0"/>
              </a:rPr>
              <a:t>Code Generated</a:t>
            </a:r>
            <a:endParaRPr lang="en-GB" b="1" dirty="0">
              <a:solidFill>
                <a:schemeClr val="tx1"/>
              </a:solidFill>
              <a:latin typeface="Arial" pitchFamily="34" charset="0"/>
              <a:cs typeface="Arial" pitchFamily="34" charset="0"/>
            </a:endParaRPr>
          </a:p>
        </p:txBody>
      </p:sp>
      <p:pic>
        <p:nvPicPr>
          <p:cNvPr id="12" name="Picture 11">
            <a:extLst>
              <a:ext uri="{FF2B5EF4-FFF2-40B4-BE49-F238E27FC236}">
                <a16:creationId xmlns:a16="http://schemas.microsoft.com/office/drawing/2014/main" id="{CD953CD6-530A-A446-2459-7BC132F65416}"/>
              </a:ext>
            </a:extLst>
          </p:cNvPr>
          <p:cNvPicPr>
            <a:picLocks noChangeAspect="1"/>
          </p:cNvPicPr>
          <p:nvPr/>
        </p:nvPicPr>
        <p:blipFill rotWithShape="1">
          <a:blip r:embed="rId5"/>
          <a:srcRect r="28447" b="29350"/>
          <a:stretch/>
        </p:blipFill>
        <p:spPr>
          <a:xfrm>
            <a:off x="673711" y="3780891"/>
            <a:ext cx="3349030" cy="1692000"/>
          </a:xfrm>
          <a:prstGeom prst="rect">
            <a:avLst/>
          </a:prstGeom>
        </p:spPr>
      </p:pic>
      <p:sp>
        <p:nvSpPr>
          <p:cNvPr id="13" name="Rectangle 12">
            <a:extLst>
              <a:ext uri="{FF2B5EF4-FFF2-40B4-BE49-F238E27FC236}">
                <a16:creationId xmlns:a16="http://schemas.microsoft.com/office/drawing/2014/main" id="{DB499602-5D1B-58DF-99F9-DF4D51B94B7B}"/>
              </a:ext>
            </a:extLst>
          </p:cNvPr>
          <p:cNvSpPr/>
          <p:nvPr/>
        </p:nvSpPr>
        <p:spPr>
          <a:xfrm>
            <a:off x="2065020" y="4011053"/>
            <a:ext cx="457200" cy="77724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atin typeface="Arial" pitchFamily="34" charset="0"/>
              <a:cs typeface="Arial" pitchFamily="34" charset="0"/>
            </a:endParaRPr>
          </a:p>
        </p:txBody>
      </p:sp>
      <p:pic>
        <p:nvPicPr>
          <p:cNvPr id="14" name="Picture 13">
            <a:extLst>
              <a:ext uri="{FF2B5EF4-FFF2-40B4-BE49-F238E27FC236}">
                <a16:creationId xmlns:a16="http://schemas.microsoft.com/office/drawing/2014/main" id="{9637B94A-8B83-68CF-BC2A-D7E6F4C266D5}"/>
              </a:ext>
            </a:extLst>
          </p:cNvPr>
          <p:cNvPicPr>
            <a:picLocks noChangeAspect="1"/>
          </p:cNvPicPr>
          <p:nvPr/>
        </p:nvPicPr>
        <p:blipFill rotWithShape="1">
          <a:blip r:embed="rId4"/>
          <a:srcRect t="69537"/>
          <a:stretch/>
        </p:blipFill>
        <p:spPr>
          <a:xfrm>
            <a:off x="5345620" y="4814122"/>
            <a:ext cx="6242830" cy="1974004"/>
          </a:xfrm>
          <a:prstGeom prst="rect">
            <a:avLst/>
          </a:prstGeom>
        </p:spPr>
      </p:pic>
    </p:spTree>
    <p:extLst>
      <p:ext uri="{BB962C8B-B14F-4D97-AF65-F5344CB8AC3E}">
        <p14:creationId xmlns:p14="http://schemas.microsoft.com/office/powerpoint/2010/main" val="382459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1250"/>
                                        <p:tgtEl>
                                          <p:spTgt spid="13"/>
                                        </p:tgtEl>
                                      </p:cBhvr>
                                    </p:animEffect>
                                  </p:childTnLst>
                                </p:cTn>
                              </p:par>
                              <p:par>
                                <p:cTn id="8" presetID="16" presetClass="entr" presetSubtype="21" fill="hold" nodeType="withEffect">
                                  <p:stCondLst>
                                    <p:cond delay="225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6" presetClass="entr" presetSubtype="21"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53A39-37FC-BA31-0B05-6D61BD3E6FFA}"/>
              </a:ext>
            </a:extLst>
          </p:cNvPr>
          <p:cNvSpPr>
            <a:spLocks noGrp="1"/>
          </p:cNvSpPr>
          <p:nvPr>
            <p:ph type="title"/>
          </p:nvPr>
        </p:nvSpPr>
        <p:spPr/>
        <p:txBody>
          <a:bodyPr/>
          <a:lstStyle/>
          <a:p>
            <a:r>
              <a:rPr lang="en-US" dirty="0"/>
              <a:t>Resources</a:t>
            </a:r>
            <a:endParaRPr lang="en-GB" dirty="0"/>
          </a:p>
        </p:txBody>
      </p:sp>
      <p:sp>
        <p:nvSpPr>
          <p:cNvPr id="5" name="Content Placeholder 4">
            <a:extLst>
              <a:ext uri="{FF2B5EF4-FFF2-40B4-BE49-F238E27FC236}">
                <a16:creationId xmlns:a16="http://schemas.microsoft.com/office/drawing/2014/main" id="{D62A8429-7ECC-2E87-4F76-88D9549E154F}"/>
              </a:ext>
            </a:extLst>
          </p:cNvPr>
          <p:cNvSpPr txBox="1">
            <a:spLocks noGrp="1"/>
          </p:cNvSpPr>
          <p:nvPr>
            <p:ph idx="1"/>
          </p:nvPr>
        </p:nvSpPr>
        <p:spPr>
          <a:xfrm>
            <a:off x="609602" y="1147054"/>
            <a:ext cx="10769600" cy="5312223"/>
          </a:xfrm>
          <a:prstGeom prst="rect">
            <a:avLst/>
          </a:prstGeom>
          <a:noFill/>
        </p:spPr>
        <p:txBody>
          <a:bodyPr wrap="square">
            <a:spAutoFit/>
          </a:bodyPr>
          <a:lstStyle/>
          <a:p>
            <a:r>
              <a:rPr lang="en-US" dirty="0">
                <a:hlinkClick r:id="rId2"/>
              </a:rPr>
              <a:t>What Is Open Science? - MATLAB &amp; Simulink</a:t>
            </a:r>
            <a:endParaRPr lang="en-US" dirty="0"/>
          </a:p>
          <a:p>
            <a:r>
              <a:rPr lang="en-US" dirty="0"/>
              <a:t>Reading in data formats in MATLAB</a:t>
            </a:r>
            <a:endParaRPr lang="en-US" dirty="0">
              <a:hlinkClick r:id="rId3"/>
            </a:endParaRPr>
          </a:p>
          <a:p>
            <a:pPr lvl="1"/>
            <a:r>
              <a:rPr lang="en-US" dirty="0">
                <a:hlinkClick r:id="rId3"/>
              </a:rPr>
              <a:t>Scientific data formats in MATLAB</a:t>
            </a:r>
            <a:endParaRPr lang="en-US" dirty="0"/>
          </a:p>
          <a:p>
            <a:pPr lvl="1"/>
            <a:r>
              <a:rPr lang="en-US" dirty="0">
                <a:hlinkClick r:id="rId4"/>
              </a:rPr>
              <a:t>Reading GRIB data in MATLAB</a:t>
            </a:r>
            <a:endParaRPr lang="en-US" dirty="0"/>
          </a:p>
          <a:p>
            <a:pPr lvl="1"/>
            <a:r>
              <a:rPr lang="en-US" dirty="0">
                <a:hlinkClick r:id="rId5"/>
              </a:rPr>
              <a:t>Pandas </a:t>
            </a:r>
            <a:r>
              <a:rPr lang="en-US" dirty="0" err="1">
                <a:hlinkClick r:id="rId5"/>
              </a:rPr>
              <a:t>dataframes</a:t>
            </a:r>
            <a:r>
              <a:rPr lang="en-US" dirty="0">
                <a:hlinkClick r:id="rId5"/>
              </a:rPr>
              <a:t> in MATLAB</a:t>
            </a:r>
            <a:endParaRPr lang="en-US" dirty="0"/>
          </a:p>
          <a:p>
            <a:pPr lvl="1"/>
            <a:r>
              <a:rPr lang="en-US" dirty="0">
                <a:hlinkClick r:id="rId6"/>
              </a:rPr>
              <a:t>Community tools on File Exchange</a:t>
            </a:r>
            <a:endParaRPr lang="en-US" dirty="0"/>
          </a:p>
          <a:p>
            <a:r>
              <a:rPr lang="en-US" dirty="0">
                <a:hlinkClick r:id="rId7"/>
              </a:rPr>
              <a:t>Data types in MATLAB</a:t>
            </a:r>
            <a:endParaRPr lang="en-US" dirty="0"/>
          </a:p>
          <a:p>
            <a:r>
              <a:rPr lang="en-US" dirty="0">
                <a:latin typeface="Arial" pitchFamily="34" charset="0"/>
                <a:cs typeface="Arial" pitchFamily="34" charset="0"/>
              </a:rPr>
              <a:t>Writing your code</a:t>
            </a:r>
            <a:endParaRPr lang="en-US" dirty="0">
              <a:latin typeface="Arial" pitchFamily="34" charset="0"/>
              <a:cs typeface="Arial" pitchFamily="34" charset="0"/>
              <a:hlinkClick r:id="rId8"/>
            </a:endParaRPr>
          </a:p>
          <a:p>
            <a:pPr lvl="1"/>
            <a:r>
              <a:rPr lang="en-US" dirty="0">
                <a:latin typeface="Arial" pitchFamily="34" charset="0"/>
                <a:cs typeface="Arial" pitchFamily="34" charset="0"/>
                <a:hlinkClick r:id="rId8"/>
              </a:rPr>
              <a:t>Live Editor</a:t>
            </a:r>
            <a:endParaRPr lang="en-US" dirty="0">
              <a:latin typeface="Arial" pitchFamily="34" charset="0"/>
              <a:cs typeface="Arial" pitchFamily="34" charset="0"/>
            </a:endParaRPr>
          </a:p>
          <a:p>
            <a:pPr lvl="1"/>
            <a:r>
              <a:rPr lang="en-US" dirty="0">
                <a:hlinkClick r:id="rId9"/>
              </a:rPr>
              <a:t>MATLAB Integration for </a:t>
            </a:r>
            <a:r>
              <a:rPr lang="en-US" dirty="0" err="1">
                <a:hlinkClick r:id="rId9"/>
              </a:rPr>
              <a:t>Jupyter</a:t>
            </a:r>
            <a:endParaRPr lang="en-US" dirty="0"/>
          </a:p>
          <a:p>
            <a:pPr lvl="1"/>
            <a:r>
              <a:rPr lang="en-US" dirty="0">
                <a:hlinkClick r:id="rId10"/>
              </a:rPr>
              <a:t>Source Control with MATLAB</a:t>
            </a:r>
            <a:endParaRPr lang="en-US" dirty="0"/>
          </a:p>
          <a:p>
            <a:pPr lvl="1"/>
            <a:r>
              <a:rPr lang="de-DE" dirty="0">
                <a:hlinkClick r:id="rId10"/>
              </a:rPr>
              <a:t>Use git with MATLAB</a:t>
            </a:r>
            <a:endParaRPr lang="de-DE" dirty="0"/>
          </a:p>
          <a:p>
            <a:endParaRPr lang="en-GB" dirty="0"/>
          </a:p>
        </p:txBody>
      </p:sp>
      <p:sp>
        <p:nvSpPr>
          <p:cNvPr id="6" name="TextBox 5">
            <a:extLst>
              <a:ext uri="{FF2B5EF4-FFF2-40B4-BE49-F238E27FC236}">
                <a16:creationId xmlns:a16="http://schemas.microsoft.com/office/drawing/2014/main" id="{010210F2-5C19-A693-8BA0-7B6E11166D0B}"/>
              </a:ext>
            </a:extLst>
          </p:cNvPr>
          <p:cNvSpPr txBox="1"/>
          <p:nvPr/>
        </p:nvSpPr>
        <p:spPr>
          <a:xfrm>
            <a:off x="666184" y="6169967"/>
            <a:ext cx="9917996" cy="461665"/>
          </a:xfrm>
          <a:prstGeom prst="rect">
            <a:avLst/>
          </a:prstGeom>
          <a:solidFill>
            <a:schemeClr val="bg2"/>
          </a:solidFill>
          <a:ln>
            <a:solidFill>
              <a:schemeClr val="accent3"/>
            </a:solidFill>
          </a:ln>
        </p:spPr>
        <p:txBody>
          <a:bodyPr wrap="square">
            <a:spAutoFit/>
          </a:bodyPr>
          <a:lstStyle/>
          <a:p>
            <a:r>
              <a:rPr lang="en-GB" sz="2400" b="0" i="0" u="sng" dirty="0">
                <a:effectLst/>
                <a:latin typeface="Calibri" panose="020F0502020204030204" pitchFamily="34" charset="0"/>
                <a:ea typeface="Calibri" panose="020F0502020204030204" pitchFamily="34" charset="0"/>
                <a:cs typeface="Calibri" panose="020F0502020204030204" pitchFamily="34" charset="0"/>
              </a:rPr>
              <a:t>Contact</a:t>
            </a:r>
            <a:r>
              <a:rPr lang="en-GB" sz="2400" b="0" i="0" dirty="0">
                <a:effectLst/>
                <a:latin typeface="Calibri" panose="020F0502020204030204" pitchFamily="34" charset="0"/>
                <a:ea typeface="Calibri" panose="020F0502020204030204" pitchFamily="34" charset="0"/>
                <a:cs typeface="Calibri" panose="020F0502020204030204" pitchFamily="34" charset="0"/>
              </a:rPr>
              <a:t>: </a:t>
            </a:r>
            <a:r>
              <a:rPr lang="en-GB" sz="2400" b="0" i="0" dirty="0">
                <a:effectLst/>
                <a:latin typeface="Calibri" panose="020F0502020204030204" pitchFamily="34" charset="0"/>
                <a:ea typeface="Calibri" panose="020F0502020204030204" pitchFamily="34" charset="0"/>
                <a:cs typeface="Calibri" panose="020F0502020204030204" pitchFamily="34" charset="0"/>
                <a:hlinkClick r:id="rId11"/>
              </a:rPr>
              <a:t>kleptoka@mathworks.com</a:t>
            </a:r>
            <a:r>
              <a:rPr lang="en-GB" sz="2400" b="0" i="0" dirty="0">
                <a:effectLst/>
                <a:latin typeface="Calibri" panose="020F0502020204030204" pitchFamily="34" charset="0"/>
                <a:ea typeface="Calibri" panose="020F0502020204030204" pitchFamily="34" charset="0"/>
                <a:cs typeface="Calibri" panose="020F0502020204030204" pitchFamily="34" charset="0"/>
              </a:rPr>
              <a:t> or via        </a:t>
            </a:r>
            <a:r>
              <a:rPr lang="en-GB" sz="2400" b="0" i="0" dirty="0">
                <a:effectLst/>
                <a:latin typeface="Calibri" panose="020F0502020204030204" pitchFamily="34" charset="0"/>
                <a:ea typeface="Calibri" panose="020F0502020204030204" pitchFamily="34" charset="0"/>
                <a:cs typeface="Calibri" panose="020F0502020204030204" pitchFamily="34" charset="0"/>
                <a:hlinkClick r:id="rId12"/>
              </a:rPr>
              <a:t>LinkedIn</a:t>
            </a:r>
            <a:r>
              <a:rPr lang="en-GB" sz="2400" b="0" i="0" dirty="0">
                <a:effectLst/>
                <a:latin typeface="Calibri" panose="020F0502020204030204" pitchFamily="34" charset="0"/>
                <a:ea typeface="Calibri" panose="020F0502020204030204" pitchFamily="34" charset="0"/>
                <a:cs typeface="Calibri" panose="020F0502020204030204" pitchFamily="34" charset="0"/>
              </a:rPr>
              <a:t> and       </a:t>
            </a:r>
            <a:r>
              <a:rPr lang="en-GB" sz="2400" b="0" i="0" dirty="0">
                <a:effectLst/>
                <a:latin typeface="Calibri" panose="020F0502020204030204" pitchFamily="34" charset="0"/>
                <a:ea typeface="Calibri" panose="020F0502020204030204" pitchFamily="34" charset="0"/>
                <a:cs typeface="Calibri" panose="020F0502020204030204" pitchFamily="34" charset="0"/>
                <a:hlinkClick r:id="rId13"/>
              </a:rPr>
              <a:t>Research Gate</a:t>
            </a:r>
            <a:endParaRPr lang="en-US" sz="2400"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14">
                <a:extLst>
                  <a:ext uri="{A12FA001-AC4F-418D-AE19-62706E023703}">
                    <ahyp:hlinkClr xmlns:ahyp="http://schemas.microsoft.com/office/drawing/2018/hyperlinkcolor" val="tx"/>
                  </a:ext>
                </a:extLst>
              </a:hlinkClick>
            </a:endParaRPr>
          </a:p>
        </p:txBody>
      </p:sp>
      <p:pic>
        <p:nvPicPr>
          <p:cNvPr id="7" name="Picture 6" descr="Icon&#10;&#10;Description automatically generated">
            <a:extLst>
              <a:ext uri="{FF2B5EF4-FFF2-40B4-BE49-F238E27FC236}">
                <a16:creationId xmlns:a16="http://schemas.microsoft.com/office/drawing/2014/main" id="{EAF9737A-3180-864A-1309-51B3DC6792E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62982" y="6200447"/>
            <a:ext cx="360000" cy="360000"/>
          </a:xfrm>
          <a:prstGeom prst="rect">
            <a:avLst/>
          </a:prstGeom>
        </p:spPr>
      </p:pic>
      <p:pic>
        <p:nvPicPr>
          <p:cNvPr id="8" name="Picture 7" descr="A white letter on a blue background&#10;&#10;Description automatically generated">
            <a:extLst>
              <a:ext uri="{FF2B5EF4-FFF2-40B4-BE49-F238E27FC236}">
                <a16:creationId xmlns:a16="http://schemas.microsoft.com/office/drawing/2014/main" id="{5ADCE171-C762-FD4E-6991-B288106464B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141017" y="6200447"/>
            <a:ext cx="360000" cy="360000"/>
          </a:xfrm>
          <a:prstGeom prst="rect">
            <a:avLst/>
          </a:prstGeom>
        </p:spPr>
      </p:pic>
    </p:spTree>
    <p:extLst>
      <p:ext uri="{BB962C8B-B14F-4D97-AF65-F5344CB8AC3E}">
        <p14:creationId xmlns:p14="http://schemas.microsoft.com/office/powerpoint/2010/main" val="1308144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16251-D77B-113A-7BDD-1BB7667A2FC2}"/>
              </a:ext>
            </a:extLst>
          </p:cNvPr>
          <p:cNvSpPr>
            <a:spLocks noGrp="1"/>
          </p:cNvSpPr>
          <p:nvPr>
            <p:ph type="title"/>
          </p:nvPr>
        </p:nvSpPr>
        <p:spPr/>
        <p:txBody>
          <a:bodyPr/>
          <a:lstStyle/>
          <a:p>
            <a:r>
              <a:rPr lang="en-GB" dirty="0"/>
              <a:t>Agenda</a:t>
            </a:r>
          </a:p>
        </p:txBody>
      </p:sp>
      <p:sp>
        <p:nvSpPr>
          <p:cNvPr id="3" name="Content Placeholder 2">
            <a:extLst>
              <a:ext uri="{FF2B5EF4-FFF2-40B4-BE49-F238E27FC236}">
                <a16:creationId xmlns:a16="http://schemas.microsoft.com/office/drawing/2014/main" id="{6D4A3726-343C-C442-B5F3-4AD176DD3A44}"/>
              </a:ext>
            </a:extLst>
          </p:cNvPr>
          <p:cNvSpPr>
            <a:spLocks noGrp="1"/>
          </p:cNvSpPr>
          <p:nvPr>
            <p:ph idx="1"/>
          </p:nvPr>
        </p:nvSpPr>
        <p:spPr>
          <a:xfrm>
            <a:off x="609601" y="1310951"/>
            <a:ext cx="6355079" cy="4800600"/>
          </a:xfrm>
        </p:spPr>
        <p:txBody>
          <a:bodyPr/>
          <a:lstStyle/>
          <a:p>
            <a:pPr>
              <a:spcBef>
                <a:spcPts val="1200"/>
              </a:spcBef>
              <a:spcAft>
                <a:spcPts val="2400"/>
              </a:spcAft>
            </a:pPr>
            <a:r>
              <a:rPr lang="en-GB" dirty="0"/>
              <a:t>Introduction</a:t>
            </a:r>
          </a:p>
          <a:p>
            <a:pPr>
              <a:spcBef>
                <a:spcPts val="1200"/>
              </a:spcBef>
              <a:spcAft>
                <a:spcPts val="2400"/>
              </a:spcAft>
            </a:pPr>
            <a:r>
              <a:rPr lang="en-US" dirty="0"/>
              <a:t>Introduction to </a:t>
            </a:r>
            <a:r>
              <a:rPr lang="en-US" dirty="0">
                <a:hlinkClick r:id="rId3"/>
              </a:rPr>
              <a:t>MATLAB</a:t>
            </a:r>
            <a:endParaRPr lang="en-GB" b="1" dirty="0"/>
          </a:p>
          <a:p>
            <a:pPr>
              <a:spcBef>
                <a:spcPts val="1200"/>
              </a:spcBef>
              <a:spcAft>
                <a:spcPts val="2400"/>
              </a:spcAft>
            </a:pPr>
            <a:r>
              <a:rPr lang="en-GB" dirty="0"/>
              <a:t>Introduction to </a:t>
            </a:r>
            <a:r>
              <a:rPr lang="en-GB" b="1" dirty="0"/>
              <a:t>E</a:t>
            </a:r>
            <a:r>
              <a:rPr lang="en-GB" dirty="0"/>
              <a:t>uropean </a:t>
            </a:r>
            <a:r>
              <a:rPr lang="en-GB" b="1" dirty="0"/>
              <a:t>N</a:t>
            </a:r>
            <a:r>
              <a:rPr lang="en-GB" dirty="0"/>
              <a:t>etwork for </a:t>
            </a:r>
            <a:r>
              <a:rPr lang="en-GB" b="1" dirty="0"/>
              <a:t>E</a:t>
            </a:r>
            <a:r>
              <a:rPr lang="en-GB" dirty="0"/>
              <a:t>arth </a:t>
            </a:r>
            <a:r>
              <a:rPr lang="en-GB" b="1" dirty="0"/>
              <a:t>S</a:t>
            </a:r>
            <a:r>
              <a:rPr lang="en-GB" dirty="0"/>
              <a:t>ystem Modelling </a:t>
            </a:r>
            <a:r>
              <a:rPr lang="en-GB" i="1" dirty="0"/>
              <a:t>(</a:t>
            </a:r>
            <a:r>
              <a:rPr lang="en-GB" i="1" dirty="0">
                <a:hlinkClick r:id="rId4"/>
              </a:rPr>
              <a:t>ENES</a:t>
            </a:r>
            <a:r>
              <a:rPr lang="en-GB" i="1" dirty="0"/>
              <a:t>) </a:t>
            </a:r>
            <a:r>
              <a:rPr lang="en-GB" dirty="0"/>
              <a:t>Data Space </a:t>
            </a:r>
          </a:p>
          <a:p>
            <a:pPr>
              <a:spcBef>
                <a:spcPts val="1200"/>
              </a:spcBef>
              <a:spcAft>
                <a:spcPts val="2400"/>
              </a:spcAft>
            </a:pPr>
            <a:r>
              <a:rPr lang="en-GB" dirty="0"/>
              <a:t>Case Study: Use MATLAB within the ENES Data Space to Import, </a:t>
            </a:r>
            <a:r>
              <a:rPr lang="en-GB" dirty="0" err="1"/>
              <a:t>Analyze</a:t>
            </a:r>
            <a:r>
              <a:rPr lang="en-GB" dirty="0"/>
              <a:t> and Visualize Global precipitation data from the </a:t>
            </a:r>
            <a:r>
              <a:rPr lang="en-GB" dirty="0">
                <a:hlinkClick r:id="rId5"/>
              </a:rPr>
              <a:t>CMCC</a:t>
            </a:r>
            <a:endParaRPr lang="en-GB" dirty="0"/>
          </a:p>
          <a:p>
            <a:pPr>
              <a:spcBef>
                <a:spcPts val="1200"/>
              </a:spcBef>
              <a:spcAft>
                <a:spcPts val="2400"/>
              </a:spcAft>
            </a:pPr>
            <a:r>
              <a:rPr lang="en-GB" dirty="0"/>
              <a:t>Summary and Resources</a:t>
            </a:r>
          </a:p>
          <a:p>
            <a:pPr lvl="1"/>
            <a:endParaRPr lang="en-GB" dirty="0"/>
          </a:p>
          <a:p>
            <a:endParaRPr lang="en-GB" dirty="0"/>
          </a:p>
        </p:txBody>
      </p:sp>
      <p:pic>
        <p:nvPicPr>
          <p:cNvPr id="8" name="Picture 7" descr="A blue and white logo&#10;&#10;Description automatically generated">
            <a:extLst>
              <a:ext uri="{FF2B5EF4-FFF2-40B4-BE49-F238E27FC236}">
                <a16:creationId xmlns:a16="http://schemas.microsoft.com/office/drawing/2014/main" id="{00D30C63-F03F-9253-AFD9-940BA15BD71A}"/>
              </a:ext>
            </a:extLst>
          </p:cNvPr>
          <p:cNvPicPr>
            <a:picLocks noChangeAspect="1"/>
          </p:cNvPicPr>
          <p:nvPr/>
        </p:nvPicPr>
        <p:blipFill rotWithShape="1">
          <a:blip r:embed="rId6">
            <a:extLst>
              <a:ext uri="{28A0092B-C50C-407E-A947-70E740481C1C}">
                <a14:useLocalDpi xmlns:a14="http://schemas.microsoft.com/office/drawing/2010/main" val="0"/>
              </a:ext>
            </a:extLst>
          </a:blip>
          <a:srcRect l="5977" t="33560" r="7701" b="38544"/>
          <a:stretch/>
        </p:blipFill>
        <p:spPr>
          <a:xfrm>
            <a:off x="10530625" y="4532110"/>
            <a:ext cx="1448207" cy="468000"/>
          </a:xfrm>
          <a:prstGeom prst="rect">
            <a:avLst/>
          </a:prstGeom>
        </p:spPr>
      </p:pic>
      <p:pic>
        <p:nvPicPr>
          <p:cNvPr id="9" name="Picture 8" descr="A computer screen with a red and blue cloth&#10;&#10;Description automatically generated">
            <a:extLst>
              <a:ext uri="{FF2B5EF4-FFF2-40B4-BE49-F238E27FC236}">
                <a16:creationId xmlns:a16="http://schemas.microsoft.com/office/drawing/2014/main" id="{07362F90-B646-5C39-73F1-3C491CD2FF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64407" y="1929703"/>
            <a:ext cx="804908" cy="720000"/>
          </a:xfrm>
          <a:prstGeom prst="rect">
            <a:avLst/>
          </a:prstGeom>
        </p:spPr>
      </p:pic>
      <p:pic>
        <p:nvPicPr>
          <p:cNvPr id="4" name="Picture 3" descr="A computer screen with a red and blue cloth&#10;&#10;Description automatically generated">
            <a:extLst>
              <a:ext uri="{FF2B5EF4-FFF2-40B4-BE49-F238E27FC236}">
                <a16:creationId xmlns:a16="http://schemas.microsoft.com/office/drawing/2014/main" id="{EB3BE554-A2FA-8E6C-17DF-B706AF2DE3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89398" y="4404008"/>
            <a:ext cx="756000" cy="676252"/>
          </a:xfrm>
          <a:prstGeom prst="rect">
            <a:avLst/>
          </a:prstGeom>
        </p:spPr>
      </p:pic>
      <p:pic>
        <p:nvPicPr>
          <p:cNvPr id="7" name="Picture 6" descr="A logo with blue and orange letters&#10;&#10;Description automatically generated">
            <a:extLst>
              <a:ext uri="{FF2B5EF4-FFF2-40B4-BE49-F238E27FC236}">
                <a16:creationId xmlns:a16="http://schemas.microsoft.com/office/drawing/2014/main" id="{51ECB642-4826-B402-96CE-C6878A4FD7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45897" y="4404009"/>
            <a:ext cx="1080000" cy="651119"/>
          </a:xfrm>
          <a:prstGeom prst="rect">
            <a:avLst/>
          </a:prstGeom>
        </p:spPr>
      </p:pic>
      <p:sp>
        <p:nvSpPr>
          <p:cNvPr id="11" name="Cross 10">
            <a:extLst>
              <a:ext uri="{FF2B5EF4-FFF2-40B4-BE49-F238E27FC236}">
                <a16:creationId xmlns:a16="http://schemas.microsoft.com/office/drawing/2014/main" id="{1AE66BC3-32E4-3522-0149-F8B011FE80AF}"/>
              </a:ext>
            </a:extLst>
          </p:cNvPr>
          <p:cNvSpPr/>
          <p:nvPr/>
        </p:nvSpPr>
        <p:spPr>
          <a:xfrm>
            <a:off x="8052265" y="4572123"/>
            <a:ext cx="400346" cy="383769"/>
          </a:xfrm>
          <a:prstGeom prst="plus">
            <a:avLst>
              <a:gd name="adj" fmla="val 37264"/>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atin typeface="Arial" pitchFamily="34" charset="0"/>
              <a:cs typeface="Arial" pitchFamily="34" charset="0"/>
            </a:endParaRPr>
          </a:p>
        </p:txBody>
      </p:sp>
      <p:sp>
        <p:nvSpPr>
          <p:cNvPr id="12" name="Arrow: Right 11">
            <a:extLst>
              <a:ext uri="{FF2B5EF4-FFF2-40B4-BE49-F238E27FC236}">
                <a16:creationId xmlns:a16="http://schemas.microsoft.com/office/drawing/2014/main" id="{FD43E5A3-2BA4-74BD-EDDD-7E496A1A3574}"/>
              </a:ext>
            </a:extLst>
          </p:cNvPr>
          <p:cNvSpPr/>
          <p:nvPr/>
        </p:nvSpPr>
        <p:spPr>
          <a:xfrm rot="10800000">
            <a:off x="9773229" y="4640201"/>
            <a:ext cx="610064" cy="247612"/>
          </a:xfrm>
          <a:prstGeom prst="rightArrow">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atin typeface="Arial" pitchFamily="34" charset="0"/>
              <a:cs typeface="Arial" pitchFamily="34" charset="0"/>
            </a:endParaRPr>
          </a:p>
        </p:txBody>
      </p:sp>
      <p:pic>
        <p:nvPicPr>
          <p:cNvPr id="6" name="Picture 5">
            <a:extLst>
              <a:ext uri="{FF2B5EF4-FFF2-40B4-BE49-F238E27FC236}">
                <a16:creationId xmlns:a16="http://schemas.microsoft.com/office/drawing/2014/main" id="{75832CFC-AE2A-E702-F245-1AECC7138BB7}"/>
              </a:ext>
            </a:extLst>
          </p:cNvPr>
          <p:cNvPicPr>
            <a:picLocks noChangeAspect="1"/>
          </p:cNvPicPr>
          <p:nvPr/>
        </p:nvPicPr>
        <p:blipFill>
          <a:blip r:embed="rId9"/>
          <a:stretch>
            <a:fillRect/>
          </a:stretch>
        </p:blipFill>
        <p:spPr>
          <a:xfrm>
            <a:off x="7059021" y="2991251"/>
            <a:ext cx="3858875" cy="720000"/>
          </a:xfrm>
          <a:prstGeom prst="rect">
            <a:avLst/>
          </a:prstGeom>
        </p:spPr>
      </p:pic>
    </p:spTree>
    <p:extLst>
      <p:ext uri="{BB962C8B-B14F-4D97-AF65-F5344CB8AC3E}">
        <p14:creationId xmlns:p14="http://schemas.microsoft.com/office/powerpoint/2010/main" val="3085314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75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par>
                          <p:cTn id="22" fill="hold">
                            <p:stCondLst>
                              <p:cond delay="500"/>
                            </p:stCondLst>
                            <p:childTnLst>
                              <p:par>
                                <p:cTn id="23" presetID="10" presetClass="entr" presetSubtype="0" fill="hold" nodeType="afterEffect">
                                  <p:stCondLst>
                                    <p:cond delay="75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500"/>
                                        <p:tgtEl>
                                          <p:spTgt spid="3">
                                            <p:txEl>
                                              <p:pRg st="3" end="3"/>
                                            </p:txEl>
                                          </p:spTgt>
                                        </p:tgtEl>
                                      </p:cBhvr>
                                    </p:animEffect>
                                  </p:childTnLst>
                                </p:cTn>
                              </p:par>
                            </p:childTnLst>
                          </p:cTn>
                        </p:par>
                        <p:par>
                          <p:cTn id="31" fill="hold">
                            <p:stCondLst>
                              <p:cond delay="500"/>
                            </p:stCondLst>
                            <p:childTnLst>
                              <p:par>
                                <p:cTn id="32" presetID="10" presetClass="entr" presetSubtype="0" fill="hold" nodeType="afterEffect">
                                  <p:stCondLst>
                                    <p:cond delay="275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childTnLst>
                                </p:cTn>
                              </p:par>
                            </p:childTnLst>
                          </p:cTn>
                        </p:par>
                        <p:par>
                          <p:cTn id="35" fill="hold">
                            <p:stCondLst>
                              <p:cond delay="4250"/>
                            </p:stCondLst>
                            <p:childTnLst>
                              <p:par>
                                <p:cTn id="36" presetID="10" presetClass="entr" presetSubtype="0" fill="hold" grpId="0" nodeType="afterEffect">
                                  <p:stCondLst>
                                    <p:cond delay="75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750"/>
                                        <p:tgtEl>
                                          <p:spTgt spid="11"/>
                                        </p:tgtEl>
                                      </p:cBhvr>
                                    </p:animEffect>
                                  </p:childTnLst>
                                </p:cTn>
                              </p:par>
                            </p:childTnLst>
                          </p:cTn>
                        </p:par>
                        <p:par>
                          <p:cTn id="39" fill="hold">
                            <p:stCondLst>
                              <p:cond delay="5750"/>
                            </p:stCondLst>
                            <p:childTnLst>
                              <p:par>
                                <p:cTn id="40" presetID="10" presetClass="entr" presetSubtype="0"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750"/>
                                        <p:tgtEl>
                                          <p:spTgt spid="7"/>
                                        </p:tgtEl>
                                      </p:cBhvr>
                                    </p:animEffect>
                                  </p:childTnLst>
                                </p:cTn>
                              </p:par>
                            </p:childTnLst>
                          </p:cTn>
                        </p:par>
                        <p:par>
                          <p:cTn id="43" fill="hold">
                            <p:stCondLst>
                              <p:cond delay="6500"/>
                            </p:stCondLst>
                            <p:childTnLst>
                              <p:par>
                                <p:cTn id="44" presetID="10" presetClass="entr" presetSubtype="0" fill="hold" nodeType="afterEffect">
                                  <p:stCondLst>
                                    <p:cond delay="325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1750"/>
                                        <p:tgtEl>
                                          <p:spTgt spid="8"/>
                                        </p:tgtEl>
                                      </p:cBhvr>
                                    </p:animEffect>
                                  </p:childTnLst>
                                </p:cTn>
                              </p:par>
                              <p:par>
                                <p:cTn id="47" presetID="10" presetClass="entr" presetSubtype="0" fill="hold" grpId="0" nodeType="withEffect">
                                  <p:stCondLst>
                                    <p:cond delay="325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75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3">
                                            <p:txEl>
                                              <p:pRg st="4" end="4"/>
                                            </p:txEl>
                                          </p:spTgt>
                                        </p:tgtEl>
                                        <p:attrNameLst>
                                          <p:attrName>style.visibility</p:attrName>
                                        </p:attrNameLst>
                                      </p:cBhvr>
                                      <p:to>
                                        <p:strVal val="visible"/>
                                      </p:to>
                                    </p:set>
                                    <p:animEffect transition="in" filter="fade">
                                      <p:cBhvr>
                                        <p:cTn id="5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34DB4-B604-DF08-6AFA-B6BCD7303D80}"/>
              </a:ext>
            </a:extLst>
          </p:cNvPr>
          <p:cNvSpPr>
            <a:spLocks noGrp="1"/>
          </p:cNvSpPr>
          <p:nvPr>
            <p:ph type="title"/>
          </p:nvPr>
        </p:nvSpPr>
        <p:spPr/>
        <p:txBody>
          <a:bodyPr/>
          <a:lstStyle/>
          <a:p>
            <a:r>
              <a:rPr lang="en-US" dirty="0"/>
              <a:t>Introduction: </a:t>
            </a:r>
            <a:r>
              <a:rPr lang="en-US" sz="2400" dirty="0"/>
              <a:t>Publications in Earth, Planetary &amp; Environmental Sciences</a:t>
            </a:r>
            <a:endParaRPr lang="en-GB" dirty="0"/>
          </a:p>
        </p:txBody>
      </p:sp>
      <p:pic>
        <p:nvPicPr>
          <p:cNvPr id="15" name="Picture 14" descr="A graph of growth in years&#10;&#10;Description automatically generated">
            <a:extLst>
              <a:ext uri="{FF2B5EF4-FFF2-40B4-BE49-F238E27FC236}">
                <a16:creationId xmlns:a16="http://schemas.microsoft.com/office/drawing/2014/main" id="{F3D45DE0-ABB6-8A8C-E9C2-132F1B838D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942" y="1092605"/>
            <a:ext cx="8725355" cy="5472000"/>
          </a:xfrm>
          <a:prstGeom prst="rect">
            <a:avLst/>
          </a:prstGeom>
          <a:ln>
            <a:noFill/>
          </a:ln>
          <a:effectLst>
            <a:outerShdw blurRad="190500" algn="tl" rotWithShape="0">
              <a:srgbClr val="000000">
                <a:alpha val="70000"/>
              </a:srgbClr>
            </a:outerShdw>
          </a:effectLst>
        </p:spPr>
      </p:pic>
      <p:cxnSp>
        <p:nvCxnSpPr>
          <p:cNvPr id="7" name="Straight Arrow Connector 6">
            <a:extLst>
              <a:ext uri="{FF2B5EF4-FFF2-40B4-BE49-F238E27FC236}">
                <a16:creationId xmlns:a16="http://schemas.microsoft.com/office/drawing/2014/main" id="{6B603D9E-7B93-4D6C-E50F-A300DEDA9127}"/>
              </a:ext>
            </a:extLst>
          </p:cNvPr>
          <p:cNvCxnSpPr>
            <a:cxnSpLocks/>
          </p:cNvCxnSpPr>
          <p:nvPr/>
        </p:nvCxnSpPr>
        <p:spPr>
          <a:xfrm flipV="1">
            <a:off x="6216445" y="4704732"/>
            <a:ext cx="1629697" cy="825909"/>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64D95D7-278C-E66E-FBB9-A3847FDA8700}"/>
              </a:ext>
            </a:extLst>
          </p:cNvPr>
          <p:cNvCxnSpPr>
            <a:cxnSpLocks/>
          </p:cNvCxnSpPr>
          <p:nvPr/>
        </p:nvCxnSpPr>
        <p:spPr>
          <a:xfrm flipV="1">
            <a:off x="7846142" y="3333131"/>
            <a:ext cx="634180" cy="1297858"/>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EF75E05-0F10-D745-AD62-810833960720}"/>
              </a:ext>
            </a:extLst>
          </p:cNvPr>
          <p:cNvCxnSpPr>
            <a:cxnSpLocks/>
          </p:cNvCxnSpPr>
          <p:nvPr/>
        </p:nvCxnSpPr>
        <p:spPr>
          <a:xfrm flipV="1">
            <a:off x="8465574" y="1909912"/>
            <a:ext cx="213852" cy="1401097"/>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A405DD3-5C7A-946D-12E1-465640CE5E57}"/>
              </a:ext>
            </a:extLst>
          </p:cNvPr>
          <p:cNvSpPr txBox="1"/>
          <p:nvPr/>
        </p:nvSpPr>
        <p:spPr>
          <a:xfrm>
            <a:off x="8604411" y="3129389"/>
            <a:ext cx="753442" cy="400110"/>
          </a:xfrm>
          <a:prstGeom prst="rect">
            <a:avLst/>
          </a:prstGeom>
          <a:noFill/>
        </p:spPr>
        <p:txBody>
          <a:bodyPr wrap="square" rtlCol="0">
            <a:spAutoFit/>
          </a:bodyPr>
          <a:lstStyle/>
          <a:p>
            <a:r>
              <a:rPr lang="en-US" sz="2000" dirty="0">
                <a:latin typeface="Arial" pitchFamily="34" charset="0"/>
                <a:cs typeface="Arial" pitchFamily="34" charset="0"/>
              </a:rPr>
              <a:t>2017</a:t>
            </a:r>
            <a:endParaRPr lang="en-GB" sz="2000" dirty="0">
              <a:latin typeface="Arial" pitchFamily="34" charset="0"/>
              <a:cs typeface="Arial" pitchFamily="34" charset="0"/>
            </a:endParaRPr>
          </a:p>
        </p:txBody>
      </p:sp>
      <p:sp>
        <p:nvSpPr>
          <p:cNvPr id="21" name="TextBox 20">
            <a:extLst>
              <a:ext uri="{FF2B5EF4-FFF2-40B4-BE49-F238E27FC236}">
                <a16:creationId xmlns:a16="http://schemas.microsoft.com/office/drawing/2014/main" id="{0862CD75-520A-E326-5DCE-E11FEB12FEA2}"/>
              </a:ext>
            </a:extLst>
          </p:cNvPr>
          <p:cNvSpPr txBox="1"/>
          <p:nvPr/>
        </p:nvSpPr>
        <p:spPr>
          <a:xfrm>
            <a:off x="7936407" y="4628507"/>
            <a:ext cx="1008489" cy="400110"/>
          </a:xfrm>
          <a:prstGeom prst="rect">
            <a:avLst/>
          </a:prstGeom>
          <a:noFill/>
        </p:spPr>
        <p:txBody>
          <a:bodyPr wrap="square" rtlCol="0">
            <a:spAutoFit/>
          </a:bodyPr>
          <a:lstStyle/>
          <a:p>
            <a:r>
              <a:rPr lang="en-US" sz="2000" dirty="0">
                <a:latin typeface="Arial" pitchFamily="34" charset="0"/>
                <a:cs typeface="Arial" pitchFamily="34" charset="0"/>
              </a:rPr>
              <a:t>~2000</a:t>
            </a:r>
            <a:endParaRPr lang="en-GB" sz="2000" dirty="0">
              <a:latin typeface="Arial" pitchFamily="34" charset="0"/>
              <a:cs typeface="Arial" pitchFamily="34" charset="0"/>
            </a:endParaRPr>
          </a:p>
        </p:txBody>
      </p:sp>
      <p:sp>
        <p:nvSpPr>
          <p:cNvPr id="3" name="TextBox 2">
            <a:extLst>
              <a:ext uri="{FF2B5EF4-FFF2-40B4-BE49-F238E27FC236}">
                <a16:creationId xmlns:a16="http://schemas.microsoft.com/office/drawing/2014/main" id="{4A358FA9-0360-9745-6984-945842B28C1A}"/>
              </a:ext>
            </a:extLst>
          </p:cNvPr>
          <p:cNvSpPr txBox="1"/>
          <p:nvPr/>
        </p:nvSpPr>
        <p:spPr>
          <a:xfrm>
            <a:off x="9493637" y="2218998"/>
            <a:ext cx="2596763" cy="2400657"/>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GB" sz="2400" dirty="0">
                <a:latin typeface="Arial" pitchFamily="34" charset="0"/>
                <a:cs typeface="Arial" pitchFamily="34" charset="0"/>
              </a:rPr>
              <a:t>More Papers</a:t>
            </a:r>
          </a:p>
          <a:p>
            <a:pPr marL="342900" indent="-342900">
              <a:spcAft>
                <a:spcPts val="1200"/>
              </a:spcAft>
              <a:buFont typeface="Arial" panose="020B0604020202020204" pitchFamily="34" charset="0"/>
              <a:buChar char="•"/>
            </a:pPr>
            <a:r>
              <a:rPr lang="en-GB" sz="2400" dirty="0">
                <a:latin typeface="Arial" pitchFamily="34" charset="0"/>
                <a:cs typeface="Arial" pitchFamily="34" charset="0"/>
              </a:rPr>
              <a:t>More Data</a:t>
            </a:r>
          </a:p>
          <a:p>
            <a:pPr marL="342900" indent="-342900">
              <a:spcAft>
                <a:spcPts val="1200"/>
              </a:spcAft>
              <a:buFont typeface="Arial" panose="020B0604020202020204" pitchFamily="34" charset="0"/>
              <a:buChar char="•"/>
            </a:pPr>
            <a:r>
              <a:rPr lang="en-GB" sz="2400" dirty="0">
                <a:latin typeface="Arial" pitchFamily="34" charset="0"/>
                <a:cs typeface="Arial" pitchFamily="34" charset="0"/>
              </a:rPr>
              <a:t>More Tools</a:t>
            </a:r>
          </a:p>
          <a:p>
            <a:pPr marL="342900" indent="-342900">
              <a:buFont typeface="Arial" panose="020B0604020202020204" pitchFamily="34" charset="0"/>
              <a:buChar char="•"/>
            </a:pPr>
            <a:r>
              <a:rPr lang="en-GB" sz="2400" dirty="0">
                <a:latin typeface="Arial" pitchFamily="34" charset="0"/>
                <a:cs typeface="Arial" pitchFamily="34" charset="0"/>
              </a:rPr>
              <a:t>More Collaborations</a:t>
            </a:r>
          </a:p>
        </p:txBody>
      </p:sp>
    </p:spTree>
    <p:extLst>
      <p:ext uri="{BB962C8B-B14F-4D97-AF65-F5344CB8AC3E}">
        <p14:creationId xmlns:p14="http://schemas.microsoft.com/office/powerpoint/2010/main" val="1508829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1000"/>
                                        <p:tgtEl>
                                          <p:spTgt spid="3">
                                            <p:txEl>
                                              <p:pRg st="0" end="0"/>
                                            </p:txEl>
                                          </p:spTgt>
                                        </p:tgtEl>
                                      </p:cBhvr>
                                    </p:animEffect>
                                    <p:anim calcmode="lin" valueType="num">
                                      <p:cBhvr>
                                        <p:cTn id="2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42" presetClass="entr" presetSubtype="0" fill="hold" nodeType="afterEffect">
                                  <p:stCondLst>
                                    <p:cond delay="50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1000"/>
                                        <p:tgtEl>
                                          <p:spTgt spid="3">
                                            <p:txEl>
                                              <p:pRg st="1" end="1"/>
                                            </p:txEl>
                                          </p:spTgt>
                                        </p:tgtEl>
                                      </p:cBhvr>
                                    </p:animEffect>
                                    <p:anim calcmode="lin" valueType="num">
                                      <p:cBhvr>
                                        <p:cTn id="2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42" presetClass="entr" presetSubtype="0" fill="hold" nodeType="afterEffect">
                                  <p:stCondLst>
                                    <p:cond delay="50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fade">
                                      <p:cBhvr>
                                        <p:cTn id="34" dur="1000"/>
                                        <p:tgtEl>
                                          <p:spTgt spid="3">
                                            <p:txEl>
                                              <p:pRg st="2" end="2"/>
                                            </p:txEl>
                                          </p:spTgt>
                                        </p:tgtEl>
                                      </p:cBhvr>
                                    </p:animEffect>
                                    <p:anim calcmode="lin" valueType="num">
                                      <p:cBhvr>
                                        <p:cTn id="3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7" fill="hold">
                            <p:stCondLst>
                              <p:cond delay="4000"/>
                            </p:stCondLst>
                            <p:childTnLst>
                              <p:par>
                                <p:cTn id="38" presetID="42" presetClass="entr" presetSubtype="0" fill="hold" nodeType="afterEffect">
                                  <p:stCondLst>
                                    <p:cond delay="500"/>
                                  </p:stCondLst>
                                  <p:childTnLst>
                                    <p:set>
                                      <p:cBhvr>
                                        <p:cTn id="39" dur="1" fill="hold">
                                          <p:stCondLst>
                                            <p:cond delay="0"/>
                                          </p:stCondLst>
                                        </p:cTn>
                                        <p:tgtEl>
                                          <p:spTgt spid="3">
                                            <p:txEl>
                                              <p:pRg st="3" end="3"/>
                                            </p:txEl>
                                          </p:spTgt>
                                        </p:tgtEl>
                                        <p:attrNameLst>
                                          <p:attrName>style.visibility</p:attrName>
                                        </p:attrNameLst>
                                      </p:cBhvr>
                                      <p:to>
                                        <p:strVal val="visible"/>
                                      </p:to>
                                    </p:set>
                                    <p:animEffect transition="in" filter="fade">
                                      <p:cBhvr>
                                        <p:cTn id="40" dur="1000"/>
                                        <p:tgtEl>
                                          <p:spTgt spid="3">
                                            <p:txEl>
                                              <p:pRg st="3" end="3"/>
                                            </p:txEl>
                                          </p:spTgt>
                                        </p:tgtEl>
                                      </p:cBhvr>
                                    </p:animEffect>
                                    <p:anim calcmode="lin" valueType="num">
                                      <p:cBhvr>
                                        <p:cTn id="41"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itle 51"/>
          <p:cNvSpPr>
            <a:spLocks noGrp="1"/>
          </p:cNvSpPr>
          <p:nvPr>
            <p:ph type="title"/>
          </p:nvPr>
        </p:nvSpPr>
        <p:spPr/>
        <p:txBody>
          <a:bodyPr/>
          <a:lstStyle/>
          <a:p>
            <a:r>
              <a:rPr lang="en-US" dirty="0">
                <a:latin typeface="Arial"/>
                <a:cs typeface="Arial"/>
              </a:rPr>
              <a:t>MATLAB maps to the Science Workflows</a:t>
            </a:r>
            <a:endParaRPr lang="en-US" dirty="0"/>
          </a:p>
        </p:txBody>
      </p:sp>
      <p:sp>
        <p:nvSpPr>
          <p:cNvPr id="188" name="Left-Right Arrow 187"/>
          <p:cNvSpPr/>
          <p:nvPr/>
        </p:nvSpPr>
        <p:spPr>
          <a:xfrm>
            <a:off x="6817522" y="3910053"/>
            <a:ext cx="838200" cy="304800"/>
          </a:xfrm>
          <a:prstGeom prst="leftRightArrow">
            <a:avLst>
              <a:gd name="adj1" fmla="val 61374"/>
              <a:gd name="adj2" fmla="val 79760"/>
            </a:avLst>
          </a:prstGeom>
          <a:gradFill flip="none" rotWithShape="1">
            <a:gsLst>
              <a:gs pos="0">
                <a:schemeClr val="tx2"/>
              </a:gs>
              <a:gs pos="100000">
                <a:srgbClr val="6491B4"/>
              </a:gs>
            </a:gsLst>
            <a:lin ang="8100000" scaled="1"/>
            <a:tileRect/>
          </a:gra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grpSp>
        <p:nvGrpSpPr>
          <p:cNvPr id="2" name="Group 61"/>
          <p:cNvGrpSpPr/>
          <p:nvPr/>
        </p:nvGrpSpPr>
        <p:grpSpPr>
          <a:xfrm>
            <a:off x="7586328" y="1600200"/>
            <a:ext cx="1896316" cy="4648200"/>
            <a:chOff x="6814738" y="1600200"/>
            <a:chExt cx="1896316" cy="4648200"/>
          </a:xfrm>
        </p:grpSpPr>
        <p:sp>
          <p:nvSpPr>
            <p:cNvPr id="165" name="AutoShape 19"/>
            <p:cNvSpPr>
              <a:spLocks noChangeArrowheads="1"/>
            </p:cNvSpPr>
            <p:nvPr/>
          </p:nvSpPr>
          <p:spPr bwMode="auto">
            <a:xfrm>
              <a:off x="6858000" y="1600200"/>
              <a:ext cx="1828800" cy="4648200"/>
            </a:xfrm>
            <a:prstGeom prst="roundRect">
              <a:avLst>
                <a:gd name="adj" fmla="val 4692"/>
              </a:avLst>
            </a:prstGeom>
            <a:solidFill>
              <a:schemeClr val="bg1">
                <a:lumMod val="85000"/>
              </a:schemeClr>
            </a:solidFill>
            <a:ln w="6350" cap="flat" cmpd="sng" algn="ctr">
              <a:solidFill>
                <a:schemeClr val="bg1">
                  <a:lumMod val="50000"/>
                </a:schemeClr>
              </a:solidFill>
              <a:prstDash val="solid"/>
              <a:round/>
              <a:headEnd type="none" w="med" len="med"/>
              <a:tailEnd type="none" w="med" len="med"/>
            </a:ln>
            <a:effectLst>
              <a:innerShdw blurRad="342900">
                <a:prstClr val="black">
                  <a:alpha val="37000"/>
                </a:prstClr>
              </a:innerShdw>
            </a:effectLst>
          </p:spPr>
          <p:txBody>
            <a:bodyPr vert="horz" wrap="square" lIns="91440" tIns="18288" rIns="91440" bIns="45720" numCol="1" rtlCol="0" anchor="t" anchorCtr="0" compatLnSpc="1">
              <a:prstTxWarp prst="textNoShape">
                <a:avLst/>
              </a:prstTxWarp>
            </a:bodyPr>
            <a:lstStyle/>
            <a:p>
              <a:pPr algn="ctr"/>
              <a:endParaRPr lang="en-US" sz="1400" b="1" dirty="0">
                <a:latin typeface="Arial" pitchFamily="34" charset="0"/>
                <a:cs typeface="Arial" pitchFamily="34" charset="0"/>
              </a:endParaRPr>
            </a:p>
          </p:txBody>
        </p:sp>
        <p:sp>
          <p:nvSpPr>
            <p:cNvPr id="166" name="AutoShape 19"/>
            <p:cNvSpPr>
              <a:spLocks noChangeArrowheads="1"/>
            </p:cNvSpPr>
            <p:nvPr/>
          </p:nvSpPr>
          <p:spPr bwMode="auto">
            <a:xfrm>
              <a:off x="6972300" y="2031190"/>
              <a:ext cx="1600200" cy="4079440"/>
            </a:xfrm>
            <a:prstGeom prst="roundRect">
              <a:avLst>
                <a:gd name="adj" fmla="val 4692"/>
              </a:avLst>
            </a:prstGeom>
            <a:solidFill>
              <a:schemeClr val="bg1"/>
            </a:solidFill>
            <a:ln w="2857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18288" rIns="91440" bIns="45720" numCol="1" rtlCol="0" anchor="t" anchorCtr="0" compatLnSpc="1">
              <a:prstTxWarp prst="textNoShape">
                <a:avLst/>
              </a:prstTxWarp>
            </a:bodyPr>
            <a:lstStyle/>
            <a:p>
              <a:pPr algn="ctr"/>
              <a:endParaRPr lang="en-US" sz="1400" b="1" dirty="0">
                <a:latin typeface="Arial" pitchFamily="34" charset="0"/>
                <a:cs typeface="Arial" pitchFamily="34" charset="0"/>
              </a:endParaRPr>
            </a:p>
          </p:txBody>
        </p:sp>
        <p:sp>
          <p:nvSpPr>
            <p:cNvPr id="171" name="Rounded Rectangle 170"/>
            <p:cNvSpPr/>
            <p:nvPr/>
          </p:nvSpPr>
          <p:spPr bwMode="auto">
            <a:xfrm>
              <a:off x="6972300" y="2093975"/>
              <a:ext cx="1600200" cy="457199"/>
            </a:xfrm>
            <a:prstGeom prst="roundRect">
              <a:avLst>
                <a:gd name="adj" fmla="val 24041"/>
              </a:avLst>
            </a:prstGeom>
            <a:noFill/>
            <a:ln w="19050" algn="ctr">
              <a:noFill/>
              <a:round/>
              <a:headEnd/>
              <a:tailEnd/>
            </a:ln>
          </p:spPr>
          <p:txBody>
            <a:bodyPr lIns="9144" tIns="9144" rIns="9144" bIns="9144" anchor="t"/>
            <a:lstStyle/>
            <a:p>
              <a:pPr algn="ctr"/>
              <a:r>
                <a:rPr lang="en-US" sz="1200" b="1" dirty="0">
                  <a:latin typeface="Arial" pitchFamily="34" charset="0"/>
                  <a:cs typeface="Arial" pitchFamily="34" charset="0"/>
                </a:rPr>
                <a:t>Reporting and Documentation</a:t>
              </a:r>
            </a:p>
          </p:txBody>
        </p:sp>
        <p:sp>
          <p:nvSpPr>
            <p:cNvPr id="172" name="Rounded Rectangle 171"/>
            <p:cNvSpPr/>
            <p:nvPr/>
          </p:nvSpPr>
          <p:spPr bwMode="auto">
            <a:xfrm>
              <a:off x="6972300" y="3465213"/>
              <a:ext cx="1600200" cy="228600"/>
            </a:xfrm>
            <a:prstGeom prst="roundRect">
              <a:avLst>
                <a:gd name="adj" fmla="val 32374"/>
              </a:avLst>
            </a:prstGeom>
            <a:noFill/>
            <a:ln w="19050" algn="ctr">
              <a:noFill/>
              <a:round/>
              <a:headEnd/>
              <a:tailEnd/>
            </a:ln>
          </p:spPr>
          <p:txBody>
            <a:bodyPr lIns="9144" tIns="9144" rIns="9144" bIns="9144" anchor="t"/>
            <a:lstStyle/>
            <a:p>
              <a:pPr algn="ctr"/>
              <a:r>
                <a:rPr lang="en-US" sz="1200" b="1" dirty="0">
                  <a:latin typeface="Arial" pitchFamily="34" charset="0"/>
                  <a:cs typeface="Arial" pitchFamily="34" charset="0"/>
                </a:rPr>
                <a:t>Data, methods, guidelines and software tools</a:t>
              </a:r>
            </a:p>
          </p:txBody>
        </p:sp>
        <p:sp>
          <p:nvSpPr>
            <p:cNvPr id="173" name="Rounded Rectangle 172"/>
            <p:cNvSpPr/>
            <p:nvPr/>
          </p:nvSpPr>
          <p:spPr bwMode="auto">
            <a:xfrm>
              <a:off x="6972300" y="4829860"/>
              <a:ext cx="1600200" cy="228600"/>
            </a:xfrm>
            <a:prstGeom prst="roundRect">
              <a:avLst>
                <a:gd name="adj" fmla="val 32374"/>
              </a:avLst>
            </a:prstGeom>
            <a:noFill/>
            <a:ln w="19050" algn="ctr">
              <a:noFill/>
              <a:round/>
              <a:headEnd/>
              <a:tailEnd/>
            </a:ln>
          </p:spPr>
          <p:txBody>
            <a:bodyPr lIns="9144" tIns="9144" rIns="9144" bIns="9144" anchor="t"/>
            <a:lstStyle/>
            <a:p>
              <a:pPr algn="ctr"/>
              <a:endParaRPr lang="en-US" sz="1200" b="1" dirty="0">
                <a:latin typeface="Arial" pitchFamily="34" charset="0"/>
                <a:cs typeface="Arial" pitchFamily="34" charset="0"/>
              </a:endParaRPr>
            </a:p>
          </p:txBody>
        </p:sp>
        <p:sp>
          <p:nvSpPr>
            <p:cNvPr id="176" name="TextBox 175"/>
            <p:cNvSpPr txBox="1"/>
            <p:nvPr/>
          </p:nvSpPr>
          <p:spPr>
            <a:xfrm>
              <a:off x="6814738" y="1655802"/>
              <a:ext cx="1896316" cy="584775"/>
            </a:xfrm>
            <a:prstGeom prst="rect">
              <a:avLst/>
            </a:prstGeom>
            <a:noFill/>
          </p:spPr>
          <p:txBody>
            <a:bodyPr wrap="square" rtlCol="0">
              <a:spAutoFit/>
            </a:bodyPr>
            <a:lstStyle/>
            <a:p>
              <a:pPr algn="ctr"/>
              <a:r>
                <a:rPr lang="en-US" sz="1600" b="1" dirty="0">
                  <a:latin typeface="Arial" pitchFamily="34" charset="0"/>
                  <a:cs typeface="Arial" pitchFamily="34" charset="0"/>
                </a:rPr>
                <a:t>Output &amp; Share</a:t>
              </a:r>
            </a:p>
            <a:p>
              <a:pPr algn="ctr"/>
              <a:endParaRPr lang="en-US" sz="1600" dirty="0">
                <a:latin typeface="Arial" pitchFamily="34" charset="0"/>
                <a:cs typeface="Arial" pitchFamily="34" charset="0"/>
              </a:endParaRPr>
            </a:p>
          </p:txBody>
        </p:sp>
        <p:cxnSp>
          <p:nvCxnSpPr>
            <p:cNvPr id="177" name="Straight Connector 176"/>
            <p:cNvCxnSpPr/>
            <p:nvPr/>
          </p:nvCxnSpPr>
          <p:spPr>
            <a:xfrm flipV="1">
              <a:off x="7048500" y="3386016"/>
              <a:ext cx="1447800" cy="137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 name="Group 60"/>
            <p:cNvGrpSpPr/>
            <p:nvPr/>
          </p:nvGrpSpPr>
          <p:grpSpPr>
            <a:xfrm>
              <a:off x="7076352" y="2667000"/>
              <a:ext cx="1392096" cy="457200"/>
              <a:chOff x="7073185" y="2667000"/>
              <a:chExt cx="1392096" cy="457200"/>
            </a:xfrm>
          </p:grpSpPr>
          <p:pic>
            <p:nvPicPr>
              <p:cNvPr id="84" name="Picture 83" descr="doc1.png"/>
              <p:cNvPicPr>
                <a:picLocks noChangeAspect="1"/>
              </p:cNvPicPr>
              <p:nvPr/>
            </p:nvPicPr>
            <p:blipFill>
              <a:blip r:embed="rId3" cstate="print"/>
              <a:stretch>
                <a:fillRect/>
              </a:stretch>
            </p:blipFill>
            <p:spPr>
              <a:xfrm>
                <a:off x="7629477" y="2667001"/>
                <a:ext cx="366345" cy="455926"/>
              </a:xfrm>
              <a:prstGeom prst="rect">
                <a:avLst/>
              </a:prstGeom>
              <a:effectLst>
                <a:outerShdw blurRad="50800" dist="38100" dir="2700000" algn="tl" rotWithShape="0">
                  <a:prstClr val="black">
                    <a:alpha val="40000"/>
                  </a:prstClr>
                </a:outerShdw>
              </a:effectLst>
            </p:spPr>
          </p:pic>
          <p:pic>
            <p:nvPicPr>
              <p:cNvPr id="85" name="Picture 84" descr="doc1.png"/>
              <p:cNvPicPr>
                <a:picLocks noChangeAspect="1"/>
              </p:cNvPicPr>
              <p:nvPr/>
            </p:nvPicPr>
            <p:blipFill>
              <a:blip r:embed="rId4" cstate="print"/>
              <a:stretch>
                <a:fillRect/>
              </a:stretch>
            </p:blipFill>
            <p:spPr>
              <a:xfrm>
                <a:off x="7073185" y="2667000"/>
                <a:ext cx="453179" cy="457200"/>
              </a:xfrm>
              <a:prstGeom prst="rect">
                <a:avLst/>
              </a:prstGeom>
              <a:effectLst>
                <a:outerShdw blurRad="50800" dist="38100" dir="2700000" algn="tl" rotWithShape="0">
                  <a:prstClr val="black">
                    <a:alpha val="40000"/>
                  </a:prstClr>
                </a:outerShdw>
              </a:effectLst>
            </p:spPr>
          </p:pic>
          <p:pic>
            <p:nvPicPr>
              <p:cNvPr id="112" name="Picture 111" descr="doc1.png"/>
              <p:cNvPicPr>
                <a:picLocks noChangeAspect="1"/>
              </p:cNvPicPr>
              <p:nvPr/>
            </p:nvPicPr>
            <p:blipFill>
              <a:blip r:embed="rId5" cstate="print"/>
              <a:stretch>
                <a:fillRect/>
              </a:stretch>
            </p:blipFill>
            <p:spPr>
              <a:xfrm>
                <a:off x="8098936" y="2667000"/>
                <a:ext cx="366345" cy="455925"/>
              </a:xfrm>
              <a:prstGeom prst="rect">
                <a:avLst/>
              </a:prstGeom>
              <a:effectLst>
                <a:outerShdw blurRad="50800" dist="38100" dir="2700000" algn="tl" rotWithShape="0">
                  <a:prstClr val="black">
                    <a:alpha val="40000"/>
                  </a:prstClr>
                </a:outerShdw>
              </a:effectLst>
            </p:spPr>
          </p:pic>
        </p:grpSp>
      </p:grpSp>
      <p:grpSp>
        <p:nvGrpSpPr>
          <p:cNvPr id="5" name="Group 65"/>
          <p:cNvGrpSpPr/>
          <p:nvPr/>
        </p:nvGrpSpPr>
        <p:grpSpPr>
          <a:xfrm>
            <a:off x="4084927" y="1600200"/>
            <a:ext cx="2743200" cy="4645152"/>
            <a:chOff x="3200400" y="1600200"/>
            <a:chExt cx="2743200" cy="4645152"/>
          </a:xfrm>
        </p:grpSpPr>
        <p:sp>
          <p:nvSpPr>
            <p:cNvPr id="161" name="AutoShape 19"/>
            <p:cNvSpPr>
              <a:spLocks noChangeArrowheads="1"/>
            </p:cNvSpPr>
            <p:nvPr/>
          </p:nvSpPr>
          <p:spPr bwMode="auto">
            <a:xfrm>
              <a:off x="3200400" y="1600200"/>
              <a:ext cx="2743200" cy="4645152"/>
            </a:xfrm>
            <a:prstGeom prst="roundRect">
              <a:avLst>
                <a:gd name="adj" fmla="val 3487"/>
              </a:avLst>
            </a:prstGeom>
            <a:solidFill>
              <a:schemeClr val="bg1">
                <a:lumMod val="85000"/>
              </a:schemeClr>
            </a:solidFill>
            <a:ln w="6350" cap="flat" cmpd="sng" algn="ctr">
              <a:solidFill>
                <a:schemeClr val="bg1">
                  <a:lumMod val="50000"/>
                </a:schemeClr>
              </a:solidFill>
              <a:prstDash val="solid"/>
              <a:round/>
              <a:headEnd type="none" w="med" len="med"/>
              <a:tailEnd type="none" w="med" len="med"/>
            </a:ln>
            <a:effectLst>
              <a:innerShdw blurRad="342900">
                <a:prstClr val="black">
                  <a:alpha val="37000"/>
                </a:prstClr>
              </a:innerShdw>
            </a:effectLst>
          </p:spPr>
          <p:txBody>
            <a:bodyPr vert="horz" wrap="square" lIns="91440" tIns="18288" rIns="91440" bIns="45720" numCol="1" rtlCol="0" anchor="t" anchorCtr="0" compatLnSpc="1">
              <a:prstTxWarp prst="textNoShape">
                <a:avLst/>
              </a:prstTxWarp>
            </a:bodyPr>
            <a:lstStyle/>
            <a:p>
              <a:pPr algn="ctr"/>
              <a:endParaRPr lang="en-US" sz="1400" b="1" dirty="0">
                <a:latin typeface="Arial" pitchFamily="34" charset="0"/>
                <a:cs typeface="Arial" pitchFamily="34" charset="0"/>
              </a:endParaRPr>
            </a:p>
          </p:txBody>
        </p:sp>
        <p:sp>
          <p:nvSpPr>
            <p:cNvPr id="174" name="TextBox 173"/>
            <p:cNvSpPr txBox="1"/>
            <p:nvPr/>
          </p:nvSpPr>
          <p:spPr>
            <a:xfrm>
              <a:off x="3238500" y="1655802"/>
              <a:ext cx="2667000" cy="584775"/>
            </a:xfrm>
            <a:prstGeom prst="rect">
              <a:avLst/>
            </a:prstGeom>
            <a:noFill/>
          </p:spPr>
          <p:txBody>
            <a:bodyPr wrap="square" rtlCol="0">
              <a:spAutoFit/>
            </a:bodyPr>
            <a:lstStyle/>
            <a:p>
              <a:pPr algn="ctr"/>
              <a:r>
                <a:rPr lang="en-US" sz="1600" b="1" dirty="0">
                  <a:latin typeface="Arial" pitchFamily="34" charset="0"/>
                  <a:cs typeface="Arial" pitchFamily="34" charset="0"/>
                </a:rPr>
                <a:t>Explore &amp; Analyze</a:t>
              </a:r>
            </a:p>
            <a:p>
              <a:pPr algn="ctr"/>
              <a:endParaRPr lang="en-US" sz="1600" dirty="0">
                <a:latin typeface="Arial" pitchFamily="34" charset="0"/>
                <a:cs typeface="Arial" pitchFamily="34" charset="0"/>
              </a:endParaRPr>
            </a:p>
          </p:txBody>
        </p:sp>
      </p:grpSp>
      <p:grpSp>
        <p:nvGrpSpPr>
          <p:cNvPr id="6" name="Group 53"/>
          <p:cNvGrpSpPr/>
          <p:nvPr/>
        </p:nvGrpSpPr>
        <p:grpSpPr>
          <a:xfrm>
            <a:off x="4579718" y="2184805"/>
            <a:ext cx="1331975" cy="1447800"/>
            <a:chOff x="3479800" y="2184805"/>
            <a:chExt cx="1331975" cy="1447800"/>
          </a:xfrm>
        </p:grpSpPr>
        <p:sp>
          <p:nvSpPr>
            <p:cNvPr id="206" name="AutoShape 19"/>
            <p:cNvSpPr>
              <a:spLocks noChangeArrowheads="1"/>
            </p:cNvSpPr>
            <p:nvPr/>
          </p:nvSpPr>
          <p:spPr bwMode="gray">
            <a:xfrm>
              <a:off x="3479800" y="2184805"/>
              <a:ext cx="1331975" cy="1447800"/>
            </a:xfrm>
            <a:prstGeom prst="roundRect">
              <a:avLst>
                <a:gd name="adj" fmla="val 7739"/>
              </a:avLst>
            </a:prstGeom>
            <a:gradFill>
              <a:gsLst>
                <a:gs pos="7000">
                  <a:schemeClr val="tx2"/>
                </a:gs>
                <a:gs pos="100000">
                  <a:srgbClr val="A5BECF"/>
                </a:gs>
              </a:gsLst>
              <a:lin ang="5400000" scaled="0"/>
            </a:gradFill>
            <a:ln w="12700" cap="flat" cmpd="sng" algn="ctr">
              <a:solidFill>
                <a:schemeClr val="bg1">
                  <a:lumMod val="75000"/>
                </a:schemeClr>
              </a:solidFill>
              <a:prstDash val="solid"/>
              <a:round/>
              <a:headEnd type="none" w="med" len="med"/>
              <a:tailEnd type="none" w="med" len="med"/>
            </a:ln>
            <a:effectLst>
              <a:outerShdw blurRad="63500" dist="50800" dir="2700000" sx="101000" sy="101000" algn="tl" rotWithShape="0">
                <a:prstClr val="black">
                  <a:alpha val="32000"/>
                </a:prstClr>
              </a:outerShdw>
            </a:effectLst>
          </p:spPr>
          <p:txBody>
            <a:bodyPr vert="horz" wrap="square" lIns="91440" tIns="18288" rIns="91440" bIns="45720" numCol="1" rtlCol="0" anchor="t" anchorCtr="0" compatLnSpc="1">
              <a:prstTxWarp prst="textNoShape">
                <a:avLst/>
              </a:prstTxWarp>
            </a:bodyPr>
            <a:lstStyle/>
            <a:p>
              <a:pPr algn="ctr"/>
              <a:endParaRPr lang="en-US" dirty="0"/>
            </a:p>
          </p:txBody>
        </p:sp>
        <p:sp>
          <p:nvSpPr>
            <p:cNvPr id="207" name="Rounded Rectangle 206"/>
            <p:cNvSpPr/>
            <p:nvPr/>
          </p:nvSpPr>
          <p:spPr bwMode="white">
            <a:xfrm>
              <a:off x="3498087" y="2235605"/>
              <a:ext cx="1295400" cy="406357"/>
            </a:xfrm>
            <a:prstGeom prst="roundRect">
              <a:avLst>
                <a:gd name="adj" fmla="val 50000"/>
              </a:avLst>
            </a:prstGeom>
            <a:noFill/>
            <a:ln w="19050" algn="ctr">
              <a:noFill/>
              <a:round/>
              <a:headEnd/>
              <a:tailEnd/>
            </a:ln>
          </p:spPr>
          <p:txBody>
            <a:bodyPr lIns="9144" tIns="0" rIns="9144" bIns="9144" anchor="t"/>
            <a:lstStyle/>
            <a:p>
              <a:pPr algn="ctr"/>
              <a:r>
                <a:rPr lang="en-US" sz="1200" b="1" dirty="0">
                  <a:solidFill>
                    <a:schemeClr val="bg1"/>
                  </a:solidFill>
                  <a:latin typeface="Arial" pitchFamily="34" charset="0"/>
                  <a:cs typeface="Arial" pitchFamily="34" charset="0"/>
                </a:rPr>
                <a:t>Data Analysis </a:t>
              </a:r>
              <a:br>
                <a:rPr lang="en-US" sz="1200" b="1" dirty="0">
                  <a:solidFill>
                    <a:schemeClr val="bg1"/>
                  </a:solidFill>
                  <a:latin typeface="Arial" pitchFamily="34" charset="0"/>
                  <a:cs typeface="Arial" pitchFamily="34" charset="0"/>
                </a:rPr>
              </a:br>
              <a:r>
                <a:rPr lang="en-US" sz="1200" b="1" dirty="0">
                  <a:solidFill>
                    <a:schemeClr val="bg1"/>
                  </a:solidFill>
                  <a:latin typeface="Arial" pitchFamily="34" charset="0"/>
                  <a:cs typeface="Arial" pitchFamily="34" charset="0"/>
                </a:rPr>
                <a:t>&amp; Modeling</a:t>
              </a:r>
            </a:p>
          </p:txBody>
        </p:sp>
        <p:pic>
          <p:nvPicPr>
            <p:cNvPr id="208" name="Picture 207" descr="graph3.png"/>
            <p:cNvPicPr>
              <a:picLocks noChangeAspect="1"/>
            </p:cNvPicPr>
            <p:nvPr/>
          </p:nvPicPr>
          <p:blipFill>
            <a:blip r:embed="rId6" cstate="print"/>
            <a:stretch>
              <a:fillRect/>
            </a:stretch>
          </p:blipFill>
          <p:spPr>
            <a:xfrm>
              <a:off x="3633443" y="2787386"/>
              <a:ext cx="1024689" cy="673283"/>
            </a:xfrm>
            <a:prstGeom prst="rect">
              <a:avLst/>
            </a:prstGeom>
            <a:effectLst>
              <a:outerShdw blurRad="63500" dist="63500" dir="2700000" sx="95000" sy="95000" algn="tl" rotWithShape="0">
                <a:prstClr val="black">
                  <a:alpha val="40000"/>
                </a:prstClr>
              </a:outerShdw>
            </a:effectLst>
          </p:spPr>
        </p:pic>
      </p:grpSp>
      <p:grpSp>
        <p:nvGrpSpPr>
          <p:cNvPr id="7" name="Group 55"/>
          <p:cNvGrpSpPr/>
          <p:nvPr/>
        </p:nvGrpSpPr>
        <p:grpSpPr>
          <a:xfrm>
            <a:off x="5453120" y="3292394"/>
            <a:ext cx="1331975" cy="1447800"/>
            <a:chOff x="4353202" y="3292394"/>
            <a:chExt cx="1331975" cy="1447800"/>
          </a:xfrm>
        </p:grpSpPr>
        <p:sp>
          <p:nvSpPr>
            <p:cNvPr id="209" name="AutoShape 19"/>
            <p:cNvSpPr>
              <a:spLocks noChangeArrowheads="1"/>
            </p:cNvSpPr>
            <p:nvPr/>
          </p:nvSpPr>
          <p:spPr bwMode="gray">
            <a:xfrm>
              <a:off x="4353202" y="3292394"/>
              <a:ext cx="1331975" cy="1447800"/>
            </a:xfrm>
            <a:prstGeom prst="roundRect">
              <a:avLst>
                <a:gd name="adj" fmla="val 7739"/>
              </a:avLst>
            </a:prstGeom>
            <a:gradFill>
              <a:gsLst>
                <a:gs pos="7000">
                  <a:schemeClr val="tx2"/>
                </a:gs>
                <a:gs pos="100000">
                  <a:srgbClr val="A5BECF"/>
                </a:gs>
              </a:gsLst>
              <a:lin ang="5400000" scaled="0"/>
            </a:gradFill>
            <a:ln w="12700" cap="flat" cmpd="sng" algn="ctr">
              <a:solidFill>
                <a:schemeClr val="bg1">
                  <a:lumMod val="75000"/>
                </a:schemeClr>
              </a:solidFill>
              <a:prstDash val="solid"/>
              <a:round/>
              <a:headEnd type="none" w="med" len="med"/>
              <a:tailEnd type="none" w="med" len="med"/>
            </a:ln>
            <a:effectLst>
              <a:outerShdw blurRad="63500" dist="50800" dir="2700000" sx="101000" sy="101000" algn="tl" rotWithShape="0">
                <a:prstClr val="black">
                  <a:alpha val="32000"/>
                </a:prstClr>
              </a:outerShdw>
            </a:effectLst>
          </p:spPr>
          <p:txBody>
            <a:bodyPr vert="horz" wrap="square" lIns="91440" tIns="18288" rIns="91440" bIns="45720" numCol="1" rtlCol="0" anchor="t" anchorCtr="0" compatLnSpc="1">
              <a:prstTxWarp prst="textNoShape">
                <a:avLst/>
              </a:prstTxWarp>
            </a:bodyPr>
            <a:lstStyle/>
            <a:p>
              <a:pPr algn="ctr"/>
              <a:endParaRPr lang="en-US" dirty="0"/>
            </a:p>
          </p:txBody>
        </p:sp>
        <p:sp>
          <p:nvSpPr>
            <p:cNvPr id="210" name="Rounded Rectangle 209"/>
            <p:cNvSpPr/>
            <p:nvPr/>
          </p:nvSpPr>
          <p:spPr bwMode="white">
            <a:xfrm>
              <a:off x="4354172" y="3333600"/>
              <a:ext cx="1330034" cy="479507"/>
            </a:xfrm>
            <a:prstGeom prst="roundRect">
              <a:avLst>
                <a:gd name="adj" fmla="val 50000"/>
              </a:avLst>
            </a:prstGeom>
            <a:noFill/>
            <a:ln w="19050" algn="ctr">
              <a:noFill/>
              <a:round/>
              <a:headEnd/>
              <a:tailEnd/>
            </a:ln>
          </p:spPr>
          <p:txBody>
            <a:bodyPr lIns="9144" tIns="0" rIns="9144" bIns="9144" anchor="t"/>
            <a:lstStyle/>
            <a:p>
              <a:pPr algn="ctr"/>
              <a:r>
                <a:rPr lang="en-US" sz="1200" b="1" dirty="0">
                  <a:solidFill>
                    <a:schemeClr val="bg1"/>
                  </a:solidFill>
                  <a:latin typeface="Arial" pitchFamily="34" charset="0"/>
                  <a:cs typeface="Arial" pitchFamily="34" charset="0"/>
                </a:rPr>
                <a:t>Algorithm </a:t>
              </a:r>
              <a:br>
                <a:rPr lang="en-US" sz="1200" b="1" dirty="0">
                  <a:solidFill>
                    <a:schemeClr val="bg1"/>
                  </a:solidFill>
                  <a:latin typeface="Arial" pitchFamily="34" charset="0"/>
                  <a:cs typeface="Arial" pitchFamily="34" charset="0"/>
                </a:rPr>
              </a:br>
              <a:r>
                <a:rPr lang="en-US" sz="1200" b="1" dirty="0">
                  <a:solidFill>
                    <a:schemeClr val="bg1"/>
                  </a:solidFill>
                  <a:latin typeface="Arial" pitchFamily="34" charset="0"/>
                  <a:cs typeface="Arial" pitchFamily="34" charset="0"/>
                </a:rPr>
                <a:t>Development</a:t>
              </a:r>
            </a:p>
          </p:txBody>
        </p:sp>
        <p:pic>
          <p:nvPicPr>
            <p:cNvPr id="211" name="Picture 210" descr="graph3.png"/>
            <p:cNvPicPr>
              <a:picLocks noChangeAspect="1"/>
            </p:cNvPicPr>
            <p:nvPr/>
          </p:nvPicPr>
          <p:blipFill>
            <a:blip r:embed="rId7" cstate="print"/>
            <a:stretch>
              <a:fillRect/>
            </a:stretch>
          </p:blipFill>
          <p:spPr>
            <a:xfrm>
              <a:off x="4509438" y="3900073"/>
              <a:ext cx="1019503" cy="665424"/>
            </a:xfrm>
            <a:prstGeom prst="rect">
              <a:avLst/>
            </a:prstGeom>
            <a:effectLst>
              <a:outerShdw blurRad="63500" dist="63500" dir="2700000" sx="95000" sy="95000" algn="tl" rotWithShape="0">
                <a:prstClr val="black">
                  <a:alpha val="40000"/>
                </a:prstClr>
              </a:outerShdw>
            </a:effectLst>
          </p:spPr>
        </p:pic>
      </p:grpSp>
      <p:grpSp>
        <p:nvGrpSpPr>
          <p:cNvPr id="8" name="Group 56"/>
          <p:cNvGrpSpPr/>
          <p:nvPr/>
        </p:nvGrpSpPr>
        <p:grpSpPr>
          <a:xfrm>
            <a:off x="4875634" y="4481224"/>
            <a:ext cx="1331975" cy="1447800"/>
            <a:chOff x="3775716" y="4481224"/>
            <a:chExt cx="1331975" cy="1447800"/>
          </a:xfrm>
        </p:grpSpPr>
        <p:sp>
          <p:nvSpPr>
            <p:cNvPr id="217" name="AutoShape 19"/>
            <p:cNvSpPr>
              <a:spLocks noChangeArrowheads="1"/>
            </p:cNvSpPr>
            <p:nvPr/>
          </p:nvSpPr>
          <p:spPr bwMode="gray">
            <a:xfrm>
              <a:off x="3775716" y="4481224"/>
              <a:ext cx="1331975" cy="1447800"/>
            </a:xfrm>
            <a:prstGeom prst="roundRect">
              <a:avLst>
                <a:gd name="adj" fmla="val 7739"/>
              </a:avLst>
            </a:prstGeom>
            <a:gradFill>
              <a:gsLst>
                <a:gs pos="7000">
                  <a:schemeClr val="tx2"/>
                </a:gs>
                <a:gs pos="100000">
                  <a:srgbClr val="A5BECF"/>
                </a:gs>
              </a:gsLst>
              <a:lin ang="5400000" scaled="0"/>
            </a:gradFill>
            <a:ln w="12700" cap="flat" cmpd="sng" algn="ctr">
              <a:solidFill>
                <a:schemeClr val="bg1">
                  <a:lumMod val="75000"/>
                </a:schemeClr>
              </a:solidFill>
              <a:prstDash val="solid"/>
              <a:round/>
              <a:headEnd type="none" w="med" len="med"/>
              <a:tailEnd type="none" w="med" len="med"/>
            </a:ln>
            <a:effectLst>
              <a:outerShdw blurRad="63500" dist="50800" dir="2700000" sx="101000" sy="101000" algn="tl" rotWithShape="0">
                <a:prstClr val="black">
                  <a:alpha val="32000"/>
                </a:prstClr>
              </a:outerShdw>
            </a:effectLst>
          </p:spPr>
          <p:txBody>
            <a:bodyPr vert="horz" wrap="square" lIns="91440" tIns="18288" rIns="91440" bIns="45720" numCol="1" rtlCol="0" anchor="t" anchorCtr="0" compatLnSpc="1">
              <a:prstTxWarp prst="textNoShape">
                <a:avLst/>
              </a:prstTxWarp>
            </a:bodyPr>
            <a:lstStyle/>
            <a:p>
              <a:pPr algn="ctr"/>
              <a:endParaRPr lang="en-US" dirty="0"/>
            </a:p>
          </p:txBody>
        </p:sp>
        <p:sp>
          <p:nvSpPr>
            <p:cNvPr id="218" name="Rounded Rectangle 217"/>
            <p:cNvSpPr/>
            <p:nvPr/>
          </p:nvSpPr>
          <p:spPr bwMode="white">
            <a:xfrm>
              <a:off x="3832103" y="4534350"/>
              <a:ext cx="1219200" cy="454874"/>
            </a:xfrm>
            <a:prstGeom prst="roundRect">
              <a:avLst>
                <a:gd name="adj" fmla="val 50000"/>
              </a:avLst>
            </a:prstGeom>
            <a:noFill/>
            <a:ln w="19050" algn="ctr">
              <a:noFill/>
              <a:round/>
              <a:headEnd/>
              <a:tailEnd/>
            </a:ln>
          </p:spPr>
          <p:txBody>
            <a:bodyPr lIns="9144" tIns="0" rIns="9144" bIns="9144" anchor="t"/>
            <a:lstStyle/>
            <a:p>
              <a:pPr algn="ctr"/>
              <a:r>
                <a:rPr lang="en-US" sz="1200" b="1" dirty="0">
                  <a:solidFill>
                    <a:schemeClr val="bg1"/>
                  </a:solidFill>
                  <a:latin typeface="Arial" pitchFamily="34" charset="0"/>
                  <a:cs typeface="Arial" pitchFamily="34" charset="0"/>
                </a:rPr>
                <a:t>Application </a:t>
              </a:r>
              <a:br>
                <a:rPr lang="en-US" sz="1200" b="1" dirty="0">
                  <a:solidFill>
                    <a:schemeClr val="bg1"/>
                  </a:solidFill>
                  <a:latin typeface="Arial" pitchFamily="34" charset="0"/>
                  <a:cs typeface="Arial" pitchFamily="34" charset="0"/>
                </a:rPr>
              </a:br>
              <a:r>
                <a:rPr lang="en-US" sz="1200" b="1" dirty="0">
                  <a:solidFill>
                    <a:schemeClr val="bg1"/>
                  </a:solidFill>
                  <a:latin typeface="Arial" pitchFamily="34" charset="0"/>
                  <a:cs typeface="Arial" pitchFamily="34" charset="0"/>
                </a:rPr>
                <a:t>Development</a:t>
              </a:r>
            </a:p>
          </p:txBody>
        </p:sp>
        <p:pic>
          <p:nvPicPr>
            <p:cNvPr id="219" name="Picture 218" descr="graph3.png"/>
            <p:cNvPicPr>
              <a:picLocks noChangeAspect="1"/>
            </p:cNvPicPr>
            <p:nvPr/>
          </p:nvPicPr>
          <p:blipFill>
            <a:blip r:embed="rId8" cstate="print"/>
            <a:stretch>
              <a:fillRect/>
            </a:stretch>
          </p:blipFill>
          <p:spPr>
            <a:xfrm>
              <a:off x="3929360" y="5090409"/>
              <a:ext cx="1024687" cy="672774"/>
            </a:xfrm>
            <a:prstGeom prst="rect">
              <a:avLst/>
            </a:prstGeom>
            <a:effectLst>
              <a:outerShdw blurRad="63500" dist="63500" dir="2700000" sx="95000" sy="95000" algn="tl" rotWithShape="0">
                <a:prstClr val="black">
                  <a:alpha val="40000"/>
                </a:prstClr>
              </a:outerShdw>
            </a:effectLst>
          </p:spPr>
        </p:pic>
      </p:grpSp>
      <p:sp>
        <p:nvSpPr>
          <p:cNvPr id="187" name="Left-Right Arrow 186"/>
          <p:cNvSpPr/>
          <p:nvPr/>
        </p:nvSpPr>
        <p:spPr>
          <a:xfrm>
            <a:off x="3229317" y="3910053"/>
            <a:ext cx="838200" cy="304800"/>
          </a:xfrm>
          <a:prstGeom prst="leftRightArrow">
            <a:avLst>
              <a:gd name="adj1" fmla="val 61374"/>
              <a:gd name="adj2" fmla="val 79760"/>
            </a:avLst>
          </a:prstGeom>
          <a:gradFill flip="none" rotWithShape="1">
            <a:gsLst>
              <a:gs pos="0">
                <a:schemeClr val="tx2"/>
              </a:gs>
              <a:gs pos="100000">
                <a:srgbClr val="6491B4"/>
              </a:gs>
            </a:gsLst>
            <a:lin ang="8100000" scaled="1"/>
            <a:tileRect/>
          </a:gra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grpSp>
        <p:nvGrpSpPr>
          <p:cNvPr id="9" name="Group 52"/>
          <p:cNvGrpSpPr/>
          <p:nvPr/>
        </p:nvGrpSpPr>
        <p:grpSpPr>
          <a:xfrm>
            <a:off x="1365314" y="1600200"/>
            <a:ext cx="1828800" cy="4648200"/>
            <a:chOff x="448129" y="1600200"/>
            <a:chExt cx="1828800" cy="4648200"/>
          </a:xfrm>
        </p:grpSpPr>
        <p:sp>
          <p:nvSpPr>
            <p:cNvPr id="163" name="AutoShape 19"/>
            <p:cNvSpPr>
              <a:spLocks noChangeArrowheads="1"/>
            </p:cNvSpPr>
            <p:nvPr/>
          </p:nvSpPr>
          <p:spPr bwMode="auto">
            <a:xfrm>
              <a:off x="448129" y="1600200"/>
              <a:ext cx="1828800" cy="4648200"/>
            </a:xfrm>
            <a:prstGeom prst="roundRect">
              <a:avLst>
                <a:gd name="adj" fmla="val 4692"/>
              </a:avLst>
            </a:prstGeom>
            <a:solidFill>
              <a:schemeClr val="bg1">
                <a:lumMod val="85000"/>
              </a:schemeClr>
            </a:solidFill>
            <a:ln w="6350" cap="flat" cmpd="sng" algn="ctr">
              <a:solidFill>
                <a:schemeClr val="bg1">
                  <a:lumMod val="50000"/>
                </a:schemeClr>
              </a:solidFill>
              <a:prstDash val="solid"/>
              <a:round/>
              <a:headEnd type="none" w="med" len="med"/>
              <a:tailEnd type="none" w="med" len="med"/>
            </a:ln>
            <a:effectLst>
              <a:innerShdw blurRad="342900">
                <a:prstClr val="black">
                  <a:alpha val="37000"/>
                </a:prstClr>
              </a:innerShdw>
            </a:effectLst>
          </p:spPr>
          <p:txBody>
            <a:bodyPr vert="horz" wrap="square" lIns="91440" tIns="18288" rIns="91440" bIns="45720" numCol="1" rtlCol="0" anchor="t" anchorCtr="0" compatLnSpc="1">
              <a:prstTxWarp prst="textNoShape">
                <a:avLst/>
              </a:prstTxWarp>
            </a:bodyPr>
            <a:lstStyle/>
            <a:p>
              <a:pPr algn="ctr"/>
              <a:endParaRPr lang="en-US" sz="1400" b="1" dirty="0">
                <a:latin typeface="Arial" pitchFamily="34" charset="0"/>
                <a:cs typeface="Arial" pitchFamily="34" charset="0"/>
              </a:endParaRPr>
            </a:p>
          </p:txBody>
        </p:sp>
        <p:sp>
          <p:nvSpPr>
            <p:cNvPr id="164" name="AutoShape 19"/>
            <p:cNvSpPr>
              <a:spLocks noChangeArrowheads="1"/>
            </p:cNvSpPr>
            <p:nvPr/>
          </p:nvSpPr>
          <p:spPr bwMode="auto">
            <a:xfrm>
              <a:off x="562429" y="2031190"/>
              <a:ext cx="1600200" cy="4079440"/>
            </a:xfrm>
            <a:prstGeom prst="roundRect">
              <a:avLst>
                <a:gd name="adj" fmla="val 4692"/>
              </a:avLst>
            </a:prstGeom>
            <a:solidFill>
              <a:schemeClr val="bg1"/>
            </a:solidFill>
            <a:ln w="2857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18288" rIns="91440" bIns="45720" numCol="1" rtlCol="0" anchor="t" anchorCtr="0" compatLnSpc="1">
              <a:prstTxWarp prst="textNoShape">
                <a:avLst/>
              </a:prstTxWarp>
            </a:bodyPr>
            <a:lstStyle/>
            <a:p>
              <a:pPr algn="ctr"/>
              <a:endParaRPr lang="en-US" sz="1400" b="1" dirty="0">
                <a:latin typeface="Arial" pitchFamily="34" charset="0"/>
                <a:cs typeface="Arial" pitchFamily="34" charset="0"/>
              </a:endParaRPr>
            </a:p>
          </p:txBody>
        </p:sp>
        <p:sp>
          <p:nvSpPr>
            <p:cNvPr id="168" name="Rounded Rectangle 167"/>
            <p:cNvSpPr/>
            <p:nvPr/>
          </p:nvSpPr>
          <p:spPr bwMode="auto">
            <a:xfrm>
              <a:off x="562429" y="2093975"/>
              <a:ext cx="1600200" cy="228600"/>
            </a:xfrm>
            <a:prstGeom prst="roundRect">
              <a:avLst>
                <a:gd name="adj" fmla="val 32374"/>
              </a:avLst>
            </a:prstGeom>
            <a:noFill/>
            <a:ln w="19050" algn="ctr">
              <a:noFill/>
              <a:round/>
              <a:headEnd/>
              <a:tailEnd/>
            </a:ln>
          </p:spPr>
          <p:txBody>
            <a:bodyPr lIns="9144" tIns="9144" rIns="9144" bIns="9144" anchor="t"/>
            <a:lstStyle/>
            <a:p>
              <a:pPr algn="ctr"/>
              <a:r>
                <a:rPr lang="en-US" sz="1200" b="1" dirty="0">
                  <a:latin typeface="Arial" pitchFamily="34" charset="0"/>
                  <a:cs typeface="Arial" pitchFamily="34" charset="0"/>
                </a:rPr>
                <a:t>Data</a:t>
              </a:r>
            </a:p>
          </p:txBody>
        </p:sp>
        <p:sp>
          <p:nvSpPr>
            <p:cNvPr id="169" name="Rounded Rectangle 168"/>
            <p:cNvSpPr/>
            <p:nvPr/>
          </p:nvSpPr>
          <p:spPr bwMode="auto">
            <a:xfrm>
              <a:off x="562429" y="3465213"/>
              <a:ext cx="1600200" cy="228600"/>
            </a:xfrm>
            <a:prstGeom prst="roundRect">
              <a:avLst>
                <a:gd name="adj" fmla="val 32374"/>
              </a:avLst>
            </a:prstGeom>
            <a:noFill/>
            <a:ln w="19050" algn="ctr">
              <a:noFill/>
              <a:round/>
              <a:headEnd/>
              <a:tailEnd/>
            </a:ln>
          </p:spPr>
          <p:txBody>
            <a:bodyPr lIns="9144" tIns="9144" rIns="9144" bIns="9144" anchor="t"/>
            <a:lstStyle/>
            <a:p>
              <a:pPr algn="ctr"/>
              <a:r>
                <a:rPr lang="en-US" sz="1200" b="1" dirty="0">
                  <a:latin typeface="Arial" pitchFamily="34" charset="0"/>
                  <a:cs typeface="Arial" pitchFamily="34" charset="0"/>
                </a:rPr>
                <a:t>Software</a:t>
              </a:r>
            </a:p>
          </p:txBody>
        </p:sp>
        <p:sp>
          <p:nvSpPr>
            <p:cNvPr id="170" name="Rounded Rectangle 169"/>
            <p:cNvSpPr/>
            <p:nvPr/>
          </p:nvSpPr>
          <p:spPr bwMode="auto">
            <a:xfrm>
              <a:off x="562429" y="4829860"/>
              <a:ext cx="1600200" cy="228600"/>
            </a:xfrm>
            <a:prstGeom prst="roundRect">
              <a:avLst>
                <a:gd name="adj" fmla="val 32374"/>
              </a:avLst>
            </a:prstGeom>
            <a:noFill/>
            <a:ln w="19050" algn="ctr">
              <a:noFill/>
              <a:round/>
              <a:headEnd/>
              <a:tailEnd/>
            </a:ln>
          </p:spPr>
          <p:txBody>
            <a:bodyPr lIns="9144" tIns="9144" rIns="9144" bIns="9144" anchor="t"/>
            <a:lstStyle/>
            <a:p>
              <a:pPr algn="ctr"/>
              <a:r>
                <a:rPr lang="en-US" sz="1200" b="1" dirty="0">
                  <a:latin typeface="Arial" pitchFamily="34" charset="0"/>
                  <a:cs typeface="Arial" pitchFamily="34" charset="0"/>
                </a:rPr>
                <a:t>Hardware</a:t>
              </a:r>
            </a:p>
          </p:txBody>
        </p:sp>
        <p:sp>
          <p:nvSpPr>
            <p:cNvPr id="175" name="TextBox 174"/>
            <p:cNvSpPr txBox="1"/>
            <p:nvPr/>
          </p:nvSpPr>
          <p:spPr>
            <a:xfrm>
              <a:off x="829461" y="1655802"/>
              <a:ext cx="1066137" cy="584775"/>
            </a:xfrm>
            <a:prstGeom prst="rect">
              <a:avLst/>
            </a:prstGeom>
            <a:noFill/>
          </p:spPr>
          <p:txBody>
            <a:bodyPr wrap="square" rtlCol="0">
              <a:spAutoFit/>
            </a:bodyPr>
            <a:lstStyle/>
            <a:p>
              <a:pPr algn="ctr"/>
              <a:r>
                <a:rPr lang="en-US" sz="1600" b="1" dirty="0">
                  <a:latin typeface="Arial" pitchFamily="34" charset="0"/>
                  <a:cs typeface="Arial" pitchFamily="34" charset="0"/>
                </a:rPr>
                <a:t>Access</a:t>
              </a:r>
            </a:p>
            <a:p>
              <a:pPr algn="ctr"/>
              <a:endParaRPr lang="en-US" sz="1600" dirty="0">
                <a:latin typeface="Arial" pitchFamily="34" charset="0"/>
                <a:cs typeface="Arial" pitchFamily="34" charset="0"/>
              </a:endParaRPr>
            </a:p>
          </p:txBody>
        </p:sp>
        <p:cxnSp>
          <p:nvCxnSpPr>
            <p:cNvPr id="178" name="Straight Connector 177"/>
            <p:cNvCxnSpPr/>
            <p:nvPr/>
          </p:nvCxnSpPr>
          <p:spPr>
            <a:xfrm flipV="1">
              <a:off x="638629" y="3386016"/>
              <a:ext cx="1447800" cy="137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flipV="1">
              <a:off x="638629" y="4751574"/>
              <a:ext cx="1447800" cy="137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81" name="Picture 180" descr="files1.png"/>
            <p:cNvPicPr>
              <a:picLocks noChangeAspect="1"/>
            </p:cNvPicPr>
            <p:nvPr/>
          </p:nvPicPr>
          <p:blipFill>
            <a:blip r:embed="rId9" cstate="print"/>
            <a:stretch>
              <a:fillRect/>
            </a:stretch>
          </p:blipFill>
          <p:spPr>
            <a:xfrm>
              <a:off x="1032434" y="2388933"/>
              <a:ext cx="660190" cy="785626"/>
            </a:xfrm>
            <a:prstGeom prst="rect">
              <a:avLst/>
            </a:prstGeom>
            <a:effectLst>
              <a:outerShdw blurRad="63500" dist="50800" dir="2700000" sx="101000" sy="101000" algn="tl" rotWithShape="0">
                <a:prstClr val="black">
                  <a:alpha val="32000"/>
                </a:prstClr>
              </a:outerShdw>
            </a:effectLst>
          </p:spPr>
        </p:pic>
        <p:pic>
          <p:nvPicPr>
            <p:cNvPr id="183" name="Picture 182" descr="graph3.png"/>
            <p:cNvPicPr>
              <a:picLocks noChangeAspect="1"/>
            </p:cNvPicPr>
            <p:nvPr/>
          </p:nvPicPr>
          <p:blipFill>
            <a:blip r:embed="rId10" cstate="print"/>
            <a:stretch>
              <a:fillRect/>
            </a:stretch>
          </p:blipFill>
          <p:spPr>
            <a:xfrm>
              <a:off x="867230" y="5202485"/>
              <a:ext cx="990599" cy="649456"/>
            </a:xfrm>
            <a:prstGeom prst="rect">
              <a:avLst/>
            </a:prstGeom>
            <a:effectLst>
              <a:outerShdw blurRad="63500" dist="101600" dir="2700000" sx="97000" sy="97000" algn="tl" rotWithShape="0">
                <a:prstClr val="black">
                  <a:alpha val="29000"/>
                </a:prstClr>
              </a:outerShdw>
            </a:effectLst>
          </p:spPr>
        </p:pic>
        <p:pic>
          <p:nvPicPr>
            <p:cNvPr id="79" name="Picture 78" descr="doc1.png"/>
            <p:cNvPicPr>
              <a:picLocks noChangeAspect="1"/>
            </p:cNvPicPr>
            <p:nvPr/>
          </p:nvPicPr>
          <p:blipFill>
            <a:blip r:embed="rId11" cstate="print"/>
            <a:stretch>
              <a:fillRect/>
            </a:stretch>
          </p:blipFill>
          <p:spPr>
            <a:xfrm>
              <a:off x="816592" y="3802040"/>
              <a:ext cx="359184" cy="415967"/>
            </a:xfrm>
            <a:prstGeom prst="rect">
              <a:avLst/>
            </a:prstGeom>
            <a:effectLst>
              <a:outerShdw blurRad="38100" dist="38100" dir="3000000" algn="tl" rotWithShape="0">
                <a:prstClr val="black">
                  <a:alpha val="25000"/>
                </a:prstClr>
              </a:outerShdw>
            </a:effectLst>
          </p:spPr>
        </p:pic>
        <p:grpSp>
          <p:nvGrpSpPr>
            <p:cNvPr id="10" name="Group 79"/>
            <p:cNvGrpSpPr/>
            <p:nvPr/>
          </p:nvGrpSpPr>
          <p:grpSpPr>
            <a:xfrm>
              <a:off x="752929" y="4393185"/>
              <a:ext cx="1219200" cy="235179"/>
              <a:chOff x="836706" y="4324945"/>
              <a:chExt cx="511748" cy="235179"/>
            </a:xfrm>
          </p:grpSpPr>
          <p:sp>
            <p:nvSpPr>
              <p:cNvPr id="81" name="AutoShape 32"/>
              <p:cNvSpPr>
                <a:spLocks noChangeArrowheads="1"/>
              </p:cNvSpPr>
              <p:nvPr/>
            </p:nvSpPr>
            <p:spPr bwMode="auto">
              <a:xfrm>
                <a:off x="836706" y="4324945"/>
                <a:ext cx="511748" cy="235179"/>
              </a:xfrm>
              <a:prstGeom prst="roundRect">
                <a:avLst>
                  <a:gd name="adj" fmla="val 21049"/>
                </a:avLst>
              </a:prstGeom>
              <a:gradFill flip="none" rotWithShape="1">
                <a:gsLst>
                  <a:gs pos="0">
                    <a:schemeClr val="tx2"/>
                  </a:gs>
                  <a:gs pos="100000">
                    <a:srgbClr val="6491B4"/>
                  </a:gs>
                </a:gsLst>
                <a:lin ang="1620000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60325" algn="ctr" fontAlgn="base">
                  <a:spcBef>
                    <a:spcPct val="0"/>
                  </a:spcBef>
                  <a:spcAft>
                    <a:spcPct val="0"/>
                  </a:spcAft>
                </a:pPr>
                <a:endParaRPr lang="en-US" b="1" dirty="0">
                  <a:latin typeface="Arial" pitchFamily="34" charset="0"/>
                  <a:cs typeface="Arial" pitchFamily="34" charset="0"/>
                </a:endParaRPr>
              </a:p>
            </p:txBody>
          </p:sp>
          <p:sp>
            <p:nvSpPr>
              <p:cNvPr id="82" name="AutoShape 32"/>
              <p:cNvSpPr>
                <a:spLocks noChangeArrowheads="1"/>
              </p:cNvSpPr>
              <p:nvPr/>
            </p:nvSpPr>
            <p:spPr bwMode="auto">
              <a:xfrm>
                <a:off x="849644" y="4338572"/>
                <a:ext cx="486161" cy="105831"/>
              </a:xfrm>
              <a:prstGeom prst="roundRect">
                <a:avLst>
                  <a:gd name="adj" fmla="val 34569"/>
                </a:avLst>
              </a:prstGeom>
              <a:solidFill>
                <a:srgbClr val="CEDBEA">
                  <a:alpha val="40784"/>
                </a:srgbClr>
              </a:solidFill>
              <a:ln w="19050" algn="ctr">
                <a:noFill/>
                <a:miter lim="800000"/>
                <a:headEnd/>
                <a:tailEnd/>
              </a:ln>
            </p:spPr>
            <p:txBody>
              <a:bodyPr lIns="9144" tIns="91440" rIns="9144" bIns="9144" anchor="ctr"/>
              <a:lstStyle/>
              <a:p>
                <a:pPr marL="60325" indent="-60325" algn="ctr" fontAlgn="base">
                  <a:spcBef>
                    <a:spcPct val="0"/>
                  </a:spcBef>
                  <a:spcAft>
                    <a:spcPct val="0"/>
                  </a:spcAft>
                </a:pPr>
                <a:r>
                  <a:rPr lang="en-US" sz="900" b="1" dirty="0">
                    <a:solidFill>
                      <a:schemeClr val="bg1"/>
                    </a:solidFill>
                    <a:latin typeface="Arial" pitchFamily="34" charset="0"/>
                    <a:cs typeface="Arial" pitchFamily="34" charset="0"/>
                  </a:rPr>
                  <a:t>Code &amp; Applications</a:t>
                </a:r>
              </a:p>
            </p:txBody>
          </p:sp>
        </p:grpSp>
        <p:pic>
          <p:nvPicPr>
            <p:cNvPr id="51" name="Picture 50" descr="doc1.png"/>
            <p:cNvPicPr>
              <a:picLocks noChangeAspect="1"/>
            </p:cNvPicPr>
            <p:nvPr/>
          </p:nvPicPr>
          <p:blipFill>
            <a:blip r:embed="rId12" cstate="print"/>
            <a:stretch>
              <a:fillRect/>
            </a:stretch>
          </p:blipFill>
          <p:spPr>
            <a:xfrm>
              <a:off x="1444683" y="3824774"/>
              <a:ext cx="493923" cy="474021"/>
            </a:xfrm>
            <a:prstGeom prst="rect">
              <a:avLst/>
            </a:prstGeom>
            <a:effectLst>
              <a:outerShdw blurRad="50800" dist="38100" dir="2700000" algn="tl" rotWithShape="0">
                <a:prstClr val="black">
                  <a:alpha val="40000"/>
                </a:prstClr>
              </a:outerShdw>
            </a:effectLst>
          </p:spPr>
        </p:pic>
      </p:grpSp>
      <p:grpSp>
        <p:nvGrpSpPr>
          <p:cNvPr id="11" name="Group 146"/>
          <p:cNvGrpSpPr/>
          <p:nvPr/>
        </p:nvGrpSpPr>
        <p:grpSpPr>
          <a:xfrm>
            <a:off x="3148883" y="1908777"/>
            <a:ext cx="4578045" cy="4771964"/>
            <a:chOff x="2279955" y="1891190"/>
            <a:chExt cx="4578045" cy="4771964"/>
          </a:xfrm>
        </p:grpSpPr>
        <p:sp>
          <p:nvSpPr>
            <p:cNvPr id="64" name="Circular Arrow 63"/>
            <p:cNvSpPr/>
            <p:nvPr/>
          </p:nvSpPr>
          <p:spPr bwMode="auto">
            <a:xfrm>
              <a:off x="2279955" y="1891190"/>
              <a:ext cx="4578045" cy="4509610"/>
            </a:xfrm>
            <a:prstGeom prst="circularArrow">
              <a:avLst>
                <a:gd name="adj1" fmla="val 1144"/>
                <a:gd name="adj2" fmla="val 237085"/>
                <a:gd name="adj3" fmla="val 20655697"/>
                <a:gd name="adj4" fmla="val 581869"/>
                <a:gd name="adj5" fmla="val 1993"/>
              </a:avLst>
            </a:prstGeom>
            <a:solidFill>
              <a:srgbClr val="125687">
                <a:alpha val="29020"/>
              </a:srgbClr>
            </a:solidFill>
            <a:ln w="12700" cap="flat" cmpd="sng" algn="ctr">
              <a:noFill/>
              <a:prstDash val="solid"/>
              <a:round/>
              <a:headEnd type="none" w="med" len="med"/>
              <a:tailEnd type="none" w="med" len="med"/>
            </a:ln>
            <a:effectLst>
              <a:innerShdw blurRad="215900">
                <a:prstClr val="black">
                  <a:alpha val="45000"/>
                </a:prstClr>
              </a:innerShdw>
            </a:effectLst>
          </p:spPr>
          <p:txBody>
            <a:bodyPr vert="horz" wrap="square" lIns="91440" tIns="18288" rIns="91440" bIns="45720" numCol="1" rtlCol="0" anchor="t" anchorCtr="0" compatLnSpc="1">
              <a:prstTxWarp prst="textNoShape">
                <a:avLst/>
              </a:prstTxWarp>
            </a:bodyPr>
            <a:lstStyle/>
            <a:p>
              <a:pPr algn="ctr"/>
              <a:endParaRPr lang="en-US" sz="1400" b="1" dirty="0">
                <a:latin typeface="Arial" pitchFamily="34" charset="0"/>
                <a:cs typeface="Arial" pitchFamily="34" charset="0"/>
              </a:endParaRPr>
            </a:p>
          </p:txBody>
        </p:sp>
        <p:sp>
          <p:nvSpPr>
            <p:cNvPr id="65" name="Rectangle 10"/>
            <p:cNvSpPr>
              <a:spLocks noChangeArrowheads="1"/>
            </p:cNvSpPr>
            <p:nvPr/>
          </p:nvSpPr>
          <p:spPr bwMode="auto">
            <a:xfrm>
              <a:off x="3974315" y="6324600"/>
              <a:ext cx="1130438" cy="338554"/>
            </a:xfrm>
            <a:prstGeom prst="rect">
              <a:avLst/>
            </a:prstGeom>
            <a:noFill/>
            <a:ln w="9525">
              <a:noFill/>
              <a:miter lim="800000"/>
              <a:headEnd/>
              <a:tailEnd/>
            </a:ln>
          </p:spPr>
          <p:txBody>
            <a:bodyPr wrap="none">
              <a:spAutoFit/>
            </a:bodyPr>
            <a:lstStyle/>
            <a:p>
              <a:r>
                <a:rPr lang="en-US" sz="1600" b="1" dirty="0">
                  <a:solidFill>
                    <a:schemeClr val="tx2"/>
                  </a:solidFill>
                  <a:latin typeface="Arial" pitchFamily="34" charset="0"/>
                  <a:cs typeface="Arial" pitchFamily="34" charset="0"/>
                </a:rPr>
                <a:t>Automate</a:t>
              </a:r>
            </a:p>
          </p:txBody>
        </p:sp>
      </p:grpSp>
      <p:pic>
        <p:nvPicPr>
          <p:cNvPr id="59" name="Picture 58">
            <a:extLst>
              <a:ext uri="{FF2B5EF4-FFF2-40B4-BE49-F238E27FC236}">
                <a16:creationId xmlns:a16="http://schemas.microsoft.com/office/drawing/2014/main" id="{ECA7547E-7C28-4FD8-821B-5A434F9B2A2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952731" y="5412596"/>
            <a:ext cx="1264540" cy="642600"/>
          </a:xfrm>
          <a:prstGeom prst="rect">
            <a:avLst/>
          </a:prstGeom>
        </p:spPr>
      </p:pic>
      <p:pic>
        <p:nvPicPr>
          <p:cNvPr id="13" name="Picture 12" descr="Map&#10;&#10;Description automatically generated">
            <a:extLst>
              <a:ext uri="{FF2B5EF4-FFF2-40B4-BE49-F238E27FC236}">
                <a16:creationId xmlns:a16="http://schemas.microsoft.com/office/drawing/2014/main" id="{9F81C241-9851-8D50-1DF7-E0B07D3484C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771885" y="4207552"/>
            <a:ext cx="1557634" cy="1152000"/>
          </a:xfrm>
          <a:prstGeom prst="rect">
            <a:avLst/>
          </a:prstGeom>
        </p:spPr>
      </p:pic>
    </p:spTree>
    <p:extLst>
      <p:ext uri="{BB962C8B-B14F-4D97-AF65-F5344CB8AC3E}">
        <p14:creationId xmlns:p14="http://schemas.microsoft.com/office/powerpoint/2010/main" val="13061695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7"/>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8"/>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59"/>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nodeType="afterEffect">
                                  <p:stCondLst>
                                    <p:cond delay="500"/>
                                  </p:stCondLst>
                                  <p:childTnLst>
                                    <p:set>
                                      <p:cBhvr>
                                        <p:cTn id="36" dur="1" fill="hold">
                                          <p:stCondLst>
                                            <p:cond delay="24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0" animBg="1"/>
      <p:bldP spid="18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65E46-FBB0-9591-9960-17DCBE4EB580}"/>
              </a:ext>
            </a:extLst>
          </p:cNvPr>
          <p:cNvSpPr>
            <a:spLocks noGrp="1"/>
          </p:cNvSpPr>
          <p:nvPr>
            <p:ph type="title"/>
          </p:nvPr>
        </p:nvSpPr>
        <p:spPr/>
        <p:txBody>
          <a:bodyPr/>
          <a:lstStyle/>
          <a:p>
            <a:r>
              <a:rPr lang="en-US" dirty="0"/>
              <a:t>Geodata Access</a:t>
            </a:r>
            <a:endParaRPr lang="en-GB" dirty="0"/>
          </a:p>
        </p:txBody>
      </p:sp>
      <p:sp>
        <p:nvSpPr>
          <p:cNvPr id="8" name="Content Placeholder 7">
            <a:extLst>
              <a:ext uri="{FF2B5EF4-FFF2-40B4-BE49-F238E27FC236}">
                <a16:creationId xmlns:a16="http://schemas.microsoft.com/office/drawing/2014/main" id="{BA0316D6-EE87-54E5-81A4-4F6E6201ACD0}"/>
              </a:ext>
            </a:extLst>
          </p:cNvPr>
          <p:cNvSpPr txBox="1">
            <a:spLocks/>
          </p:cNvSpPr>
          <p:nvPr/>
        </p:nvSpPr>
        <p:spPr>
          <a:xfrm>
            <a:off x="685664" y="1161903"/>
            <a:ext cx="3923086" cy="5050035"/>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Clr>
                <a:schemeClr val="tx2"/>
              </a:buClr>
              <a:buSzPct val="75000"/>
              <a:buFont typeface="Wingdings" pitchFamily="2" charset="2"/>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chemeClr val="tx2"/>
              </a:buClr>
              <a:buFont typeface="Arial" pitchFamily="34" charset="0"/>
              <a:buChar char="–"/>
              <a:defRPr sz="20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tx2"/>
              </a:buClr>
              <a:buSzPct val="75000"/>
              <a:buFont typeface="Wingdings" pitchFamily="2" charset="2"/>
              <a:buChar char="§"/>
              <a:defRPr sz="16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None/>
              <a:defRPr sz="16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tx2"/>
              </a:buClr>
              <a:buFont typeface="Arial" pitchFamily="34" charset="0"/>
              <a:buChar char="»"/>
              <a:defRPr sz="1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dirty="0"/>
              <a:t>Data Sources</a:t>
            </a:r>
          </a:p>
          <a:p>
            <a:r>
              <a:rPr lang="en-US" sz="2200" dirty="0">
                <a:solidFill>
                  <a:srgbClr val="0000FF"/>
                </a:solidFill>
                <a:hlinkClick r:id="rId3">
                  <a:extLst>
                    <a:ext uri="{A12FA001-AC4F-418D-AE19-62706E023703}">
                      <ahyp:hlinkClr xmlns:ahyp="http://schemas.microsoft.com/office/drawing/2018/hyperlinkcolor" val="tx"/>
                    </a:ext>
                  </a:extLst>
                </a:hlinkClick>
              </a:rPr>
              <a:t>NOAA</a:t>
            </a:r>
            <a:endParaRPr lang="en-US" sz="2200" dirty="0">
              <a:solidFill>
                <a:srgbClr val="0000FF"/>
              </a:solidFill>
            </a:endParaRPr>
          </a:p>
          <a:p>
            <a:r>
              <a:rPr lang="en-US" sz="2200" dirty="0">
                <a:solidFill>
                  <a:srgbClr val="0000FF"/>
                </a:solidFill>
                <a:hlinkClick r:id="rId4">
                  <a:extLst>
                    <a:ext uri="{A12FA001-AC4F-418D-AE19-62706E023703}">
                      <ahyp:hlinkClr xmlns:ahyp="http://schemas.microsoft.com/office/drawing/2018/hyperlinkcolor" val="tx"/>
                    </a:ext>
                  </a:extLst>
                </a:hlinkClick>
              </a:rPr>
              <a:t>ECMWF/CDS</a:t>
            </a:r>
            <a:endParaRPr lang="en-US" sz="2200" dirty="0">
              <a:solidFill>
                <a:srgbClr val="0000FF"/>
              </a:solidFill>
            </a:endParaRPr>
          </a:p>
          <a:p>
            <a:r>
              <a:rPr lang="en-US" sz="2200" dirty="0"/>
              <a:t>NASA </a:t>
            </a:r>
            <a:r>
              <a:rPr lang="en-US" sz="1200" dirty="0"/>
              <a:t>(e.g., </a:t>
            </a:r>
            <a:r>
              <a:rPr lang="en-GB" sz="1200" dirty="0" err="1">
                <a:solidFill>
                  <a:srgbClr val="0000FF"/>
                </a:solidFill>
                <a:hlinkClick r:id="rId5">
                  <a:extLst>
                    <a:ext uri="{A12FA001-AC4F-418D-AE19-62706E023703}">
                      <ahyp:hlinkClr xmlns:ahyp="http://schemas.microsoft.com/office/drawing/2018/hyperlinkcolor" val="tx"/>
                    </a:ext>
                  </a:extLst>
                </a:hlinkClick>
              </a:rPr>
              <a:t>Earthdata</a:t>
            </a:r>
            <a:r>
              <a:rPr lang="en-GB" sz="1200" dirty="0">
                <a:solidFill>
                  <a:srgbClr val="0000FF"/>
                </a:solidFill>
              </a:rPr>
              <a:t>, </a:t>
            </a:r>
            <a:r>
              <a:rPr lang="en-GB" sz="1200" dirty="0">
                <a:solidFill>
                  <a:srgbClr val="0000FF"/>
                </a:solidFill>
                <a:hlinkClick r:id="rId6">
                  <a:extLst>
                    <a:ext uri="{A12FA001-AC4F-418D-AE19-62706E023703}">
                      <ahyp:hlinkClr xmlns:ahyp="http://schemas.microsoft.com/office/drawing/2018/hyperlinkcolor" val="tx"/>
                    </a:ext>
                  </a:extLst>
                </a:hlinkClick>
              </a:rPr>
              <a:t>Images of Change</a:t>
            </a:r>
            <a:r>
              <a:rPr lang="en-US" sz="1200" dirty="0"/>
              <a:t>)</a:t>
            </a:r>
            <a:endParaRPr lang="en-US" sz="2133" dirty="0"/>
          </a:p>
          <a:p>
            <a:r>
              <a:rPr lang="en-GB" sz="2200" dirty="0">
                <a:solidFill>
                  <a:srgbClr val="0000FF"/>
                </a:solidFill>
                <a:hlinkClick r:id="rId7">
                  <a:extLst>
                    <a:ext uri="{A12FA001-AC4F-418D-AE19-62706E023703}">
                      <ahyp:hlinkClr xmlns:ahyp="http://schemas.microsoft.com/office/drawing/2018/hyperlinkcolor" val="tx"/>
                    </a:ext>
                  </a:extLst>
                </a:hlinkClick>
              </a:rPr>
              <a:t>NCAR TDS</a:t>
            </a:r>
          </a:p>
          <a:p>
            <a:r>
              <a:rPr lang="en-GB" sz="2200" dirty="0">
                <a:solidFill>
                  <a:srgbClr val="0000FF"/>
                </a:solidFill>
                <a:hlinkClick r:id="rId8">
                  <a:extLst>
                    <a:ext uri="{A12FA001-AC4F-418D-AE19-62706E023703}">
                      <ahyp:hlinkClr xmlns:ahyp="http://schemas.microsoft.com/office/drawing/2018/hyperlinkcolor" val="tx"/>
                    </a:ext>
                  </a:extLst>
                </a:hlinkClick>
              </a:rPr>
              <a:t>ENES Data Space</a:t>
            </a:r>
            <a:endParaRPr lang="en-GB" sz="2200" dirty="0">
              <a:solidFill>
                <a:srgbClr val="0000FF"/>
              </a:solidFill>
              <a:hlinkClick r:id="rId7">
                <a:extLst>
                  <a:ext uri="{A12FA001-AC4F-418D-AE19-62706E023703}">
                    <ahyp:hlinkClr xmlns:ahyp="http://schemas.microsoft.com/office/drawing/2018/hyperlinkcolor" val="tx"/>
                  </a:ext>
                </a:extLst>
              </a:hlinkClick>
            </a:endParaRPr>
          </a:p>
          <a:p>
            <a:r>
              <a:rPr lang="en-GB" sz="2200" dirty="0" err="1">
                <a:solidFill>
                  <a:srgbClr val="0000FF"/>
                </a:solidFill>
                <a:hlinkClick r:id="rId9">
                  <a:extLst>
                    <a:ext uri="{A12FA001-AC4F-418D-AE19-62706E023703}">
                      <ahyp:hlinkClr xmlns:ahyp="http://schemas.microsoft.com/office/drawing/2018/hyperlinkcolor" val="tx"/>
                    </a:ext>
                  </a:extLst>
                </a:hlinkClick>
              </a:rPr>
              <a:t>Gebco</a:t>
            </a:r>
            <a:r>
              <a:rPr lang="en-GB" sz="2200" dirty="0">
                <a:solidFill>
                  <a:srgbClr val="0000FF"/>
                </a:solidFill>
                <a:hlinkClick r:id="rId9">
                  <a:extLst>
                    <a:ext uri="{A12FA001-AC4F-418D-AE19-62706E023703}">
                      <ahyp:hlinkClr xmlns:ahyp="http://schemas.microsoft.com/office/drawing/2018/hyperlinkcolor" val="tx"/>
                    </a:ext>
                  </a:extLst>
                </a:hlinkClick>
              </a:rPr>
              <a:t> Bathymetry</a:t>
            </a:r>
            <a:endParaRPr lang="en-GB" sz="2200" dirty="0">
              <a:solidFill>
                <a:srgbClr val="0000FF"/>
              </a:solidFill>
            </a:endParaRPr>
          </a:p>
          <a:p>
            <a:r>
              <a:rPr lang="en-US" sz="2200" dirty="0">
                <a:solidFill>
                  <a:srgbClr val="0000FF"/>
                </a:solidFill>
                <a:hlinkClick r:id="rId10">
                  <a:extLst>
                    <a:ext uri="{A12FA001-AC4F-418D-AE19-62706E023703}">
                      <ahyp:hlinkClr xmlns:ahyp="http://schemas.microsoft.com/office/drawing/2018/hyperlinkcolor" val="tx"/>
                    </a:ext>
                  </a:extLst>
                </a:hlinkClick>
              </a:rPr>
              <a:t>NGDC</a:t>
            </a:r>
            <a:r>
              <a:rPr lang="en-US" sz="2200" dirty="0">
                <a:solidFill>
                  <a:srgbClr val="0000FF"/>
                </a:solidFill>
              </a:rPr>
              <a:t> </a:t>
            </a:r>
            <a:r>
              <a:rPr lang="en-US" sz="2200" dirty="0"/>
              <a:t>(BGS)</a:t>
            </a:r>
          </a:p>
          <a:p>
            <a:r>
              <a:rPr lang="en-US" sz="2000" dirty="0" err="1">
                <a:hlinkClick r:id="rId11"/>
              </a:rPr>
              <a:t>OPeNDAP</a:t>
            </a:r>
            <a:r>
              <a:rPr lang="en-US" sz="2000" dirty="0"/>
              <a:t>  </a:t>
            </a:r>
          </a:p>
          <a:p>
            <a:r>
              <a:rPr lang="en-US" sz="2000" dirty="0" err="1"/>
              <a:t>EarthScope</a:t>
            </a:r>
            <a:endParaRPr lang="en-US" sz="2000" dirty="0"/>
          </a:p>
          <a:p>
            <a:pPr marL="0" indent="0">
              <a:spcBef>
                <a:spcPts val="1200"/>
              </a:spcBef>
              <a:buNone/>
            </a:pPr>
            <a:r>
              <a:rPr lang="en-US" sz="2133" dirty="0"/>
              <a:t>And more…</a:t>
            </a:r>
            <a:endParaRPr lang="en-US" dirty="0"/>
          </a:p>
        </p:txBody>
      </p:sp>
      <p:pic>
        <p:nvPicPr>
          <p:cNvPr id="7" name="Picture 6">
            <a:extLst>
              <a:ext uri="{FF2B5EF4-FFF2-40B4-BE49-F238E27FC236}">
                <a16:creationId xmlns:a16="http://schemas.microsoft.com/office/drawing/2014/main" id="{5C1A0BF1-BAA3-0BB1-AAB7-FEF509ED4873}"/>
              </a:ext>
            </a:extLst>
          </p:cNvPr>
          <p:cNvPicPr>
            <a:picLocks noChangeAspect="1"/>
          </p:cNvPicPr>
          <p:nvPr/>
        </p:nvPicPr>
        <p:blipFill>
          <a:blip r:embed="rId12"/>
          <a:stretch>
            <a:fillRect/>
          </a:stretch>
        </p:blipFill>
        <p:spPr>
          <a:xfrm>
            <a:off x="10376377" y="2656078"/>
            <a:ext cx="1646087" cy="3283922"/>
          </a:xfrm>
          <a:prstGeom prst="rect">
            <a:avLst/>
          </a:prstGeom>
        </p:spPr>
      </p:pic>
      <p:grpSp>
        <p:nvGrpSpPr>
          <p:cNvPr id="9" name="Group 8">
            <a:extLst>
              <a:ext uri="{FF2B5EF4-FFF2-40B4-BE49-F238E27FC236}">
                <a16:creationId xmlns:a16="http://schemas.microsoft.com/office/drawing/2014/main" id="{C1A06708-5CCD-F9F2-E6C4-D4BA3C7638A7}"/>
              </a:ext>
            </a:extLst>
          </p:cNvPr>
          <p:cNvGrpSpPr/>
          <p:nvPr/>
        </p:nvGrpSpPr>
        <p:grpSpPr>
          <a:xfrm>
            <a:off x="10689071" y="1179913"/>
            <a:ext cx="1020697" cy="1110615"/>
            <a:chOff x="2478470" y="4807387"/>
            <a:chExt cx="1324678" cy="1513495"/>
          </a:xfrm>
        </p:grpSpPr>
        <p:pic>
          <p:nvPicPr>
            <p:cNvPr id="10" name="Graphic 9">
              <a:extLst>
                <a:ext uri="{FF2B5EF4-FFF2-40B4-BE49-F238E27FC236}">
                  <a16:creationId xmlns:a16="http://schemas.microsoft.com/office/drawing/2014/main" id="{43691BB6-F3ED-A244-8BB0-128FCFFD5B8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592170" y="4807387"/>
              <a:ext cx="1097280" cy="1097280"/>
            </a:xfrm>
            <a:prstGeom prst="rect">
              <a:avLst/>
            </a:prstGeom>
          </p:spPr>
        </p:pic>
        <p:sp>
          <p:nvSpPr>
            <p:cNvPr id="11" name="Text Box 37">
              <a:extLst>
                <a:ext uri="{FF2B5EF4-FFF2-40B4-BE49-F238E27FC236}">
                  <a16:creationId xmlns:a16="http://schemas.microsoft.com/office/drawing/2014/main" id="{5E9C4F05-93BA-3145-4533-70E82C08E2BE}"/>
                </a:ext>
              </a:extLst>
            </p:cNvPr>
            <p:cNvSpPr txBox="1">
              <a:spLocks noChangeArrowheads="1"/>
            </p:cNvSpPr>
            <p:nvPr/>
          </p:nvSpPr>
          <p:spPr bwMode="auto">
            <a:xfrm>
              <a:off x="2478470" y="6059459"/>
              <a:ext cx="1324678" cy="261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577" tIns="45789" rIns="91577" bIns="0">
              <a:spAutoFit/>
            </a:bodyPr>
            <a:lstStyle>
              <a:defPPr>
                <a:defRPr lang="en-US"/>
              </a:defPPr>
              <a:lvl1pPr algn="ctr" defTabSz="915988">
                <a:lnSpc>
                  <a:spcPct val="75000"/>
                </a:lnSpc>
                <a:spcBef>
                  <a:spcPct val="0"/>
                </a:spcBef>
                <a:buClrTx/>
                <a:buSzPct val="130000"/>
                <a:buFont typeface="Arial" panose="020B0604020202020204" pitchFamily="34" charset="0"/>
                <a:buNone/>
                <a:defRPr sz="2400" b="1">
                  <a:latin typeface="Consolas" panose="020B0609020204030204" pitchFamily="49" charset="0"/>
                  <a:cs typeface="Calibri" panose="020F0502020204030204" pitchFamily="34" charset="0"/>
                </a:defRPr>
              </a:lvl1pPr>
              <a:lvl2pPr marL="742950" indent="-285750" defTabSz="915988">
                <a:spcBef>
                  <a:spcPct val="20000"/>
                </a:spcBef>
                <a:buClr>
                  <a:schemeClr val="tx2"/>
                </a:buClr>
                <a:buFont typeface="Arial" panose="020B0604020202020204" pitchFamily="34" charset="0"/>
                <a:buChar char="–"/>
                <a:defRPr sz="2000">
                  <a:latin typeface="Arial" panose="020B0604020202020204" pitchFamily="34" charset="0"/>
                  <a:cs typeface="Arial" panose="020B0604020202020204" pitchFamily="34" charset="0"/>
                </a:defRPr>
              </a:lvl2pPr>
              <a:lvl3pPr marL="1143000" indent="-228600" defTabSz="915988">
                <a:spcBef>
                  <a:spcPct val="20000"/>
                </a:spcBef>
                <a:buClr>
                  <a:schemeClr val="tx2"/>
                </a:buClr>
                <a:buSzPct val="75000"/>
                <a:buFont typeface="Wingdings" panose="05000000000000000000" pitchFamily="2" charset="2"/>
                <a:buChar char="§"/>
                <a:defRPr>
                  <a:latin typeface="Arial" panose="020B0604020202020204" pitchFamily="34" charset="0"/>
                  <a:cs typeface="Arial" panose="020B0604020202020204" pitchFamily="34" charset="0"/>
                </a:defRPr>
              </a:lvl3pPr>
              <a:lvl4pPr marL="1600200" indent="-228600" defTabSz="915988">
                <a:spcBef>
                  <a:spcPct val="20000"/>
                </a:spcBef>
                <a:buFont typeface="Arial" panose="020B0604020202020204" pitchFamily="34" charset="0"/>
                <a:buChar char="–"/>
                <a:defRPr sz="1600">
                  <a:latin typeface="Arial" panose="020B0604020202020204" pitchFamily="34" charset="0"/>
                  <a:cs typeface="Arial" panose="020B0604020202020204" pitchFamily="34" charset="0"/>
                </a:defRPr>
              </a:lvl4pPr>
              <a:lvl5pPr marL="2057400" indent="-228600" defTabSz="915988">
                <a:spcBef>
                  <a:spcPct val="20000"/>
                </a:spcBef>
                <a:buClr>
                  <a:schemeClr val="tx2"/>
                </a:buClr>
                <a:buFont typeface="Arial" panose="020B0604020202020204" pitchFamily="34" charset="0"/>
                <a:buChar char="»"/>
                <a:defRPr sz="1200">
                  <a:latin typeface="Arial" panose="020B0604020202020204" pitchFamily="34" charset="0"/>
                  <a:cs typeface="Arial" panose="020B0604020202020204" pitchFamily="34" charset="0"/>
                </a:defRPr>
              </a:lvl5pPr>
              <a:lvl6pPr marL="2514600" indent="-228600" defTabSz="915988" eaLnBrk="0" fontAlgn="base" hangingPunct="0">
                <a:spcBef>
                  <a:spcPct val="20000"/>
                </a:spcBef>
                <a:spcAft>
                  <a:spcPct val="0"/>
                </a:spcAft>
                <a:buClr>
                  <a:schemeClr val="tx2"/>
                </a:buClr>
                <a:buFont typeface="Arial" panose="020B0604020202020204" pitchFamily="34" charset="0"/>
                <a:buChar char="»"/>
                <a:defRPr sz="1200">
                  <a:latin typeface="Arial" panose="020B0604020202020204" pitchFamily="34" charset="0"/>
                  <a:cs typeface="Arial" panose="020B0604020202020204" pitchFamily="34" charset="0"/>
                </a:defRPr>
              </a:lvl6pPr>
              <a:lvl7pPr marL="2971800" indent="-228600" defTabSz="915988" eaLnBrk="0" fontAlgn="base" hangingPunct="0">
                <a:spcBef>
                  <a:spcPct val="20000"/>
                </a:spcBef>
                <a:spcAft>
                  <a:spcPct val="0"/>
                </a:spcAft>
                <a:buClr>
                  <a:schemeClr val="tx2"/>
                </a:buClr>
                <a:buFont typeface="Arial" panose="020B0604020202020204" pitchFamily="34" charset="0"/>
                <a:buChar char="»"/>
                <a:defRPr sz="1200">
                  <a:latin typeface="Arial" panose="020B0604020202020204" pitchFamily="34" charset="0"/>
                  <a:cs typeface="Arial" panose="020B0604020202020204" pitchFamily="34" charset="0"/>
                </a:defRPr>
              </a:lvl7pPr>
              <a:lvl8pPr marL="3429000" indent="-228600" defTabSz="915988" eaLnBrk="0" fontAlgn="base" hangingPunct="0">
                <a:spcBef>
                  <a:spcPct val="20000"/>
                </a:spcBef>
                <a:spcAft>
                  <a:spcPct val="0"/>
                </a:spcAft>
                <a:buClr>
                  <a:schemeClr val="tx2"/>
                </a:buClr>
                <a:buFont typeface="Arial" panose="020B0604020202020204" pitchFamily="34" charset="0"/>
                <a:buChar char="»"/>
                <a:defRPr sz="1200">
                  <a:latin typeface="Arial" panose="020B0604020202020204" pitchFamily="34" charset="0"/>
                  <a:cs typeface="Arial" panose="020B0604020202020204" pitchFamily="34" charset="0"/>
                </a:defRPr>
              </a:lvl8pPr>
              <a:lvl9pPr marL="3886200" indent="-228600" defTabSz="915988" eaLnBrk="0" fontAlgn="base" hangingPunct="0">
                <a:spcBef>
                  <a:spcPct val="20000"/>
                </a:spcBef>
                <a:spcAft>
                  <a:spcPct val="0"/>
                </a:spcAft>
                <a:buClr>
                  <a:schemeClr val="tx2"/>
                </a:buClr>
                <a:buFont typeface="Arial" panose="020B0604020202020204" pitchFamily="34" charset="0"/>
                <a:buChar char="»"/>
                <a:defRPr sz="1200">
                  <a:latin typeface="Arial" panose="020B0604020202020204" pitchFamily="34" charset="0"/>
                  <a:cs typeface="Arial" panose="020B0604020202020204" pitchFamily="34" charset="0"/>
                </a:defRPr>
              </a:lvl9pPr>
            </a:lstStyle>
            <a:p>
              <a:r>
                <a:rPr lang="en-US" altLang="en-US" sz="1800">
                  <a:solidFill>
                    <a:schemeClr val="tx2"/>
                  </a:solidFill>
                </a:rPr>
                <a:t>timetable</a:t>
              </a:r>
            </a:p>
          </p:txBody>
        </p:sp>
      </p:grpSp>
      <p:sp>
        <p:nvSpPr>
          <p:cNvPr id="12" name="TextBox 11">
            <a:extLst>
              <a:ext uri="{FF2B5EF4-FFF2-40B4-BE49-F238E27FC236}">
                <a16:creationId xmlns:a16="http://schemas.microsoft.com/office/drawing/2014/main" id="{9D467371-E809-CD18-FEED-86856D5BBAD3}"/>
              </a:ext>
            </a:extLst>
          </p:cNvPr>
          <p:cNvSpPr txBox="1"/>
          <p:nvPr/>
        </p:nvSpPr>
        <p:spPr>
          <a:xfrm>
            <a:off x="609596" y="6265341"/>
            <a:ext cx="6094878" cy="369332"/>
          </a:xfrm>
          <a:prstGeom prst="rect">
            <a:avLst/>
          </a:prstGeom>
          <a:noFill/>
        </p:spPr>
        <p:txBody>
          <a:bodyPr wrap="square">
            <a:spAutoFit/>
          </a:bodyPr>
          <a:lstStyle/>
          <a:p>
            <a:r>
              <a:rPr lang="en-GB" dirty="0">
                <a:hlinkClick r:id="rId15"/>
              </a:rPr>
              <a:t>Data Formats &gt;&gt;</a:t>
            </a:r>
            <a:endParaRPr lang="en-GB" dirty="0"/>
          </a:p>
        </p:txBody>
      </p:sp>
      <p:sp>
        <p:nvSpPr>
          <p:cNvPr id="13" name="TextBox 12">
            <a:extLst>
              <a:ext uri="{FF2B5EF4-FFF2-40B4-BE49-F238E27FC236}">
                <a16:creationId xmlns:a16="http://schemas.microsoft.com/office/drawing/2014/main" id="{11ABF986-9CA9-91F8-F90C-3BB5DBD3239D}"/>
              </a:ext>
            </a:extLst>
          </p:cNvPr>
          <p:cNvSpPr txBox="1"/>
          <p:nvPr/>
        </p:nvSpPr>
        <p:spPr>
          <a:xfrm>
            <a:off x="4814708" y="6216134"/>
            <a:ext cx="3048560" cy="369332"/>
          </a:xfrm>
          <a:prstGeom prst="rect">
            <a:avLst/>
          </a:prstGeom>
          <a:noFill/>
        </p:spPr>
        <p:txBody>
          <a:bodyPr wrap="square">
            <a:spAutoFit/>
          </a:bodyPr>
          <a:lstStyle/>
          <a:p>
            <a:r>
              <a:rPr lang="en-GB" dirty="0">
                <a:hlinkClick r:id="rId16"/>
              </a:rPr>
              <a:t>Data Format Functions &gt;&gt;</a:t>
            </a:r>
            <a:endParaRPr lang="en-GB" dirty="0"/>
          </a:p>
        </p:txBody>
      </p:sp>
      <p:sp>
        <p:nvSpPr>
          <p:cNvPr id="15" name="Content Placeholder 7">
            <a:extLst>
              <a:ext uri="{FF2B5EF4-FFF2-40B4-BE49-F238E27FC236}">
                <a16:creationId xmlns:a16="http://schemas.microsoft.com/office/drawing/2014/main" id="{D6A4ADB2-66C2-7DCB-CE52-3F2700150314}"/>
              </a:ext>
            </a:extLst>
          </p:cNvPr>
          <p:cNvSpPr txBox="1">
            <a:spLocks/>
          </p:cNvSpPr>
          <p:nvPr/>
        </p:nvSpPr>
        <p:spPr>
          <a:xfrm>
            <a:off x="4814708" y="1161903"/>
            <a:ext cx="5283555" cy="5103438"/>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Clr>
                <a:schemeClr val="tx2"/>
              </a:buClr>
              <a:buSzPct val="75000"/>
              <a:buFont typeface="Wingdings" pitchFamily="2" charset="2"/>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chemeClr val="tx2"/>
              </a:buClr>
              <a:buFont typeface="Arial" pitchFamily="34" charset="0"/>
              <a:buChar char="–"/>
              <a:defRPr sz="20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tx2"/>
              </a:buClr>
              <a:buSzPct val="75000"/>
              <a:buFont typeface="Wingdings" pitchFamily="2" charset="2"/>
              <a:buChar char="§"/>
              <a:defRPr sz="16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None/>
              <a:defRPr sz="16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tx2"/>
              </a:buClr>
              <a:buFont typeface="Arial" pitchFamily="34" charset="0"/>
              <a:buChar char="»"/>
              <a:defRPr sz="1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dirty="0"/>
              <a:t>Data Formats</a:t>
            </a:r>
          </a:p>
          <a:p>
            <a:r>
              <a:rPr lang="en-US" sz="2133" b="1" i="1" dirty="0"/>
              <a:t>Raster file formats</a:t>
            </a:r>
            <a:r>
              <a:rPr lang="en-US" sz="2133" dirty="0"/>
              <a:t>: </a:t>
            </a:r>
            <a:r>
              <a:rPr lang="en-US" sz="1800" dirty="0" err="1"/>
              <a:t>GeoTIFF</a:t>
            </a:r>
            <a:r>
              <a:rPr lang="en-US" sz="1800" dirty="0"/>
              <a:t>, USGS DEM, DEM, DTED, Arc ASCII Grid, GTOPO30, ETOPO, and </a:t>
            </a:r>
            <a:r>
              <a:rPr lang="en-US" sz="1800" dirty="0" err="1"/>
              <a:t>worldfile</a:t>
            </a:r>
            <a:endParaRPr lang="en-US" sz="2133" dirty="0"/>
          </a:p>
          <a:p>
            <a:r>
              <a:rPr lang="en-US" sz="2133" b="1" i="1" dirty="0"/>
              <a:t>Vector file formats</a:t>
            </a:r>
            <a:r>
              <a:rPr lang="en-US" sz="2133" dirty="0"/>
              <a:t>: </a:t>
            </a:r>
            <a:r>
              <a:rPr lang="en-US" sz="1800" dirty="0"/>
              <a:t>ESRI shapefiles, KML, GPX, VMAP0, and GSHHS</a:t>
            </a:r>
            <a:endParaRPr lang="en-US" sz="2133" dirty="0"/>
          </a:p>
          <a:p>
            <a:r>
              <a:rPr lang="en-US" sz="2133" b="1" i="1" dirty="0"/>
              <a:t>Image file formats</a:t>
            </a:r>
            <a:r>
              <a:rPr lang="en-US" sz="2133" dirty="0"/>
              <a:t>: </a:t>
            </a:r>
            <a:r>
              <a:rPr lang="en-US" sz="1800" dirty="0"/>
              <a:t>TIFF, JPEG, PNG, JPEG2000, </a:t>
            </a:r>
            <a:r>
              <a:rPr lang="en-US" sz="1800" dirty="0" err="1"/>
              <a:t>LandSat</a:t>
            </a:r>
            <a:r>
              <a:rPr lang="en-US" sz="1800" dirty="0"/>
              <a:t>, NITF and HDR</a:t>
            </a:r>
            <a:endParaRPr lang="en-US" sz="2133" dirty="0"/>
          </a:p>
          <a:p>
            <a:r>
              <a:rPr lang="en-US" sz="2133" b="1" i="1" dirty="0"/>
              <a:t>Scientific data</a:t>
            </a:r>
            <a:r>
              <a:rPr lang="en-US" sz="2133" dirty="0"/>
              <a:t>: </a:t>
            </a:r>
            <a:r>
              <a:rPr lang="en-US" sz="1800" dirty="0" err="1"/>
              <a:t>NetCDF</a:t>
            </a:r>
            <a:r>
              <a:rPr lang="en-US" sz="1800" dirty="0"/>
              <a:t>, HDF5, GRIB, CDF, FITS, and multiband files (BIP, BIL, BSQ)</a:t>
            </a:r>
            <a:endParaRPr lang="en-US" sz="2133" dirty="0"/>
          </a:p>
          <a:p>
            <a:r>
              <a:rPr lang="en-US" sz="2133" dirty="0"/>
              <a:t>And more…</a:t>
            </a:r>
          </a:p>
        </p:txBody>
      </p:sp>
      <p:sp>
        <p:nvSpPr>
          <p:cNvPr id="3" name="Rectangle: Rounded Corners 2">
            <a:extLst>
              <a:ext uri="{FF2B5EF4-FFF2-40B4-BE49-F238E27FC236}">
                <a16:creationId xmlns:a16="http://schemas.microsoft.com/office/drawing/2014/main" id="{15A54495-74EB-7827-987E-0A9A5E174392}"/>
              </a:ext>
            </a:extLst>
          </p:cNvPr>
          <p:cNvSpPr/>
          <p:nvPr/>
        </p:nvSpPr>
        <p:spPr>
          <a:xfrm>
            <a:off x="1065685" y="3287196"/>
            <a:ext cx="2425844" cy="337782"/>
          </a:xfrm>
          <a:prstGeom prst="roundRect">
            <a:avLst/>
          </a:prstGeom>
          <a:noFill/>
          <a:ln w="34925">
            <a:solidFill>
              <a:srgbClr val="FF0000"/>
            </a:solidFill>
            <a:extLst>
              <a:ext uri="{C807C97D-BFC1-408E-A445-0C87EB9F89A2}">
                <ask:lineSketchStyleProps xmlns:ask="http://schemas.microsoft.com/office/drawing/2018/sketchyshapes" sd="1219033472">
                  <a:custGeom>
                    <a:avLst/>
                    <a:gdLst>
                      <a:gd name="connsiteX0" fmla="*/ 0 w 2425844"/>
                      <a:gd name="connsiteY0" fmla="*/ 56298 h 337782"/>
                      <a:gd name="connsiteX1" fmla="*/ 56298 w 2425844"/>
                      <a:gd name="connsiteY1" fmla="*/ 0 h 337782"/>
                      <a:gd name="connsiteX2" fmla="*/ 680875 w 2425844"/>
                      <a:gd name="connsiteY2" fmla="*/ 0 h 337782"/>
                      <a:gd name="connsiteX3" fmla="*/ 1236054 w 2425844"/>
                      <a:gd name="connsiteY3" fmla="*/ 0 h 337782"/>
                      <a:gd name="connsiteX4" fmla="*/ 1768102 w 2425844"/>
                      <a:gd name="connsiteY4" fmla="*/ 0 h 337782"/>
                      <a:gd name="connsiteX5" fmla="*/ 2369546 w 2425844"/>
                      <a:gd name="connsiteY5" fmla="*/ 0 h 337782"/>
                      <a:gd name="connsiteX6" fmla="*/ 2425844 w 2425844"/>
                      <a:gd name="connsiteY6" fmla="*/ 56298 h 337782"/>
                      <a:gd name="connsiteX7" fmla="*/ 2425844 w 2425844"/>
                      <a:gd name="connsiteY7" fmla="*/ 281484 h 337782"/>
                      <a:gd name="connsiteX8" fmla="*/ 2369546 w 2425844"/>
                      <a:gd name="connsiteY8" fmla="*/ 337782 h 337782"/>
                      <a:gd name="connsiteX9" fmla="*/ 1837499 w 2425844"/>
                      <a:gd name="connsiteY9" fmla="*/ 337782 h 337782"/>
                      <a:gd name="connsiteX10" fmla="*/ 1259187 w 2425844"/>
                      <a:gd name="connsiteY10" fmla="*/ 337782 h 337782"/>
                      <a:gd name="connsiteX11" fmla="*/ 704007 w 2425844"/>
                      <a:gd name="connsiteY11" fmla="*/ 337782 h 337782"/>
                      <a:gd name="connsiteX12" fmla="*/ 56298 w 2425844"/>
                      <a:gd name="connsiteY12" fmla="*/ 337782 h 337782"/>
                      <a:gd name="connsiteX13" fmla="*/ 0 w 2425844"/>
                      <a:gd name="connsiteY13" fmla="*/ 281484 h 337782"/>
                      <a:gd name="connsiteX14" fmla="*/ 0 w 2425844"/>
                      <a:gd name="connsiteY14" fmla="*/ 56298 h 337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25844" h="337782" extrusionOk="0">
                        <a:moveTo>
                          <a:pt x="0" y="56298"/>
                        </a:moveTo>
                        <a:cubicBezTo>
                          <a:pt x="-2136" y="23887"/>
                          <a:pt x="19705" y="2064"/>
                          <a:pt x="56298" y="0"/>
                        </a:cubicBezTo>
                        <a:cubicBezTo>
                          <a:pt x="241623" y="-68599"/>
                          <a:pt x="448719" y="66211"/>
                          <a:pt x="680875" y="0"/>
                        </a:cubicBezTo>
                        <a:cubicBezTo>
                          <a:pt x="913031" y="-66211"/>
                          <a:pt x="1034435" y="26060"/>
                          <a:pt x="1236054" y="0"/>
                        </a:cubicBezTo>
                        <a:cubicBezTo>
                          <a:pt x="1437673" y="-26060"/>
                          <a:pt x="1657275" y="11853"/>
                          <a:pt x="1768102" y="0"/>
                        </a:cubicBezTo>
                        <a:cubicBezTo>
                          <a:pt x="1878929" y="-11853"/>
                          <a:pt x="2248722" y="19651"/>
                          <a:pt x="2369546" y="0"/>
                        </a:cubicBezTo>
                        <a:cubicBezTo>
                          <a:pt x="2402656" y="-4151"/>
                          <a:pt x="2424138" y="24944"/>
                          <a:pt x="2425844" y="56298"/>
                        </a:cubicBezTo>
                        <a:cubicBezTo>
                          <a:pt x="2448442" y="138048"/>
                          <a:pt x="2412764" y="223325"/>
                          <a:pt x="2425844" y="281484"/>
                        </a:cubicBezTo>
                        <a:cubicBezTo>
                          <a:pt x="2422938" y="317384"/>
                          <a:pt x="2396979" y="333537"/>
                          <a:pt x="2369546" y="337782"/>
                        </a:cubicBezTo>
                        <a:cubicBezTo>
                          <a:pt x="2130295" y="352385"/>
                          <a:pt x="2088733" y="337667"/>
                          <a:pt x="1837499" y="337782"/>
                        </a:cubicBezTo>
                        <a:cubicBezTo>
                          <a:pt x="1586265" y="337897"/>
                          <a:pt x="1377850" y="284282"/>
                          <a:pt x="1259187" y="337782"/>
                        </a:cubicBezTo>
                        <a:cubicBezTo>
                          <a:pt x="1140524" y="391282"/>
                          <a:pt x="959154" y="330582"/>
                          <a:pt x="704007" y="337782"/>
                        </a:cubicBezTo>
                        <a:cubicBezTo>
                          <a:pt x="448860" y="344982"/>
                          <a:pt x="266710" y="308372"/>
                          <a:pt x="56298" y="337782"/>
                        </a:cubicBezTo>
                        <a:cubicBezTo>
                          <a:pt x="29492" y="332461"/>
                          <a:pt x="-1811" y="311877"/>
                          <a:pt x="0" y="281484"/>
                        </a:cubicBezTo>
                        <a:cubicBezTo>
                          <a:pt x="-6478" y="214018"/>
                          <a:pt x="3554" y="118757"/>
                          <a:pt x="0" y="56298"/>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33DEC32E-0916-C6BF-7D4C-E0FF8B5BFEE3}"/>
              </a:ext>
            </a:extLst>
          </p:cNvPr>
          <p:cNvPicPr>
            <a:picLocks noChangeAspect="1"/>
          </p:cNvPicPr>
          <p:nvPr/>
        </p:nvPicPr>
        <p:blipFill rotWithShape="1">
          <a:blip r:embed="rId17"/>
          <a:srcRect t="1979" r="37606" b="77742"/>
          <a:stretch/>
        </p:blipFill>
        <p:spPr>
          <a:xfrm>
            <a:off x="4115997" y="411433"/>
            <a:ext cx="2815517" cy="504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14650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down)">
                                      <p:cBhvr>
                                        <p:cTn id="12" dur="1000"/>
                                        <p:tgtEl>
                                          <p:spTgt spid="8">
                                            <p:txEl>
                                              <p:pRg st="1" end="1"/>
                                            </p:txEl>
                                          </p:spTgt>
                                        </p:tgtEl>
                                      </p:cBhvr>
                                    </p:animEffect>
                                  </p:child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8">
                                            <p:txEl>
                                              <p:pRg st="2" end="2"/>
                                            </p:txEl>
                                          </p:spTgt>
                                        </p:tgtEl>
                                        <p:attrNameLst>
                                          <p:attrName>style.visibility</p:attrName>
                                        </p:attrNameLst>
                                      </p:cBhvr>
                                      <p:to>
                                        <p:strVal val="visible"/>
                                      </p:to>
                                    </p:set>
                                    <p:animEffect transition="in" filter="wipe(down)">
                                      <p:cBhvr>
                                        <p:cTn id="16" dur="1000"/>
                                        <p:tgtEl>
                                          <p:spTgt spid="8">
                                            <p:txEl>
                                              <p:pRg st="2" end="2"/>
                                            </p:txEl>
                                          </p:spTgt>
                                        </p:tgtEl>
                                      </p:cBhvr>
                                    </p:animEffect>
                                  </p:childTnLst>
                                </p:cTn>
                              </p:par>
                            </p:childTnLst>
                          </p:cTn>
                        </p:par>
                        <p:par>
                          <p:cTn id="17" fill="hold">
                            <p:stCondLst>
                              <p:cond delay="2000"/>
                            </p:stCondLst>
                            <p:childTnLst>
                              <p:par>
                                <p:cTn id="18" presetID="22" presetClass="entr" presetSubtype="4" fill="hold" nodeType="afterEffect">
                                  <p:stCondLst>
                                    <p:cond delay="0"/>
                                  </p:stCondLst>
                                  <p:childTnLst>
                                    <p:set>
                                      <p:cBhvr>
                                        <p:cTn id="19" dur="1" fill="hold">
                                          <p:stCondLst>
                                            <p:cond delay="0"/>
                                          </p:stCondLst>
                                        </p:cTn>
                                        <p:tgtEl>
                                          <p:spTgt spid="8">
                                            <p:txEl>
                                              <p:pRg st="3" end="3"/>
                                            </p:txEl>
                                          </p:spTgt>
                                        </p:tgtEl>
                                        <p:attrNameLst>
                                          <p:attrName>style.visibility</p:attrName>
                                        </p:attrNameLst>
                                      </p:cBhvr>
                                      <p:to>
                                        <p:strVal val="visible"/>
                                      </p:to>
                                    </p:set>
                                    <p:animEffect transition="in" filter="wipe(down)">
                                      <p:cBhvr>
                                        <p:cTn id="20" dur="1000"/>
                                        <p:tgtEl>
                                          <p:spTgt spid="8">
                                            <p:txEl>
                                              <p:pRg st="3" end="3"/>
                                            </p:txEl>
                                          </p:spTgt>
                                        </p:tgtEl>
                                      </p:cBhvr>
                                    </p:animEffect>
                                  </p:childTnLst>
                                </p:cTn>
                              </p:par>
                            </p:childTnLst>
                          </p:cTn>
                        </p:par>
                        <p:par>
                          <p:cTn id="21" fill="hold">
                            <p:stCondLst>
                              <p:cond delay="3000"/>
                            </p:stCondLst>
                            <p:childTnLst>
                              <p:par>
                                <p:cTn id="22" presetID="22" presetClass="entr" presetSubtype="4" fill="hold" nodeType="afterEffect">
                                  <p:stCondLst>
                                    <p:cond delay="0"/>
                                  </p:stCondLst>
                                  <p:childTnLst>
                                    <p:set>
                                      <p:cBhvr>
                                        <p:cTn id="23" dur="1" fill="hold">
                                          <p:stCondLst>
                                            <p:cond delay="0"/>
                                          </p:stCondLst>
                                        </p:cTn>
                                        <p:tgtEl>
                                          <p:spTgt spid="8">
                                            <p:txEl>
                                              <p:pRg st="4" end="4"/>
                                            </p:txEl>
                                          </p:spTgt>
                                        </p:tgtEl>
                                        <p:attrNameLst>
                                          <p:attrName>style.visibility</p:attrName>
                                        </p:attrNameLst>
                                      </p:cBhvr>
                                      <p:to>
                                        <p:strVal val="visible"/>
                                      </p:to>
                                    </p:set>
                                    <p:animEffect transition="in" filter="wipe(down)">
                                      <p:cBhvr>
                                        <p:cTn id="24" dur="1000"/>
                                        <p:tgtEl>
                                          <p:spTgt spid="8">
                                            <p:txEl>
                                              <p:pRg st="4" end="4"/>
                                            </p:txEl>
                                          </p:spTgt>
                                        </p:tgtEl>
                                      </p:cBhvr>
                                    </p:animEffect>
                                  </p:childTnLst>
                                </p:cTn>
                              </p:par>
                            </p:childTnLst>
                          </p:cTn>
                        </p:par>
                        <p:par>
                          <p:cTn id="25" fill="hold">
                            <p:stCondLst>
                              <p:cond delay="4000"/>
                            </p:stCondLst>
                            <p:childTnLst>
                              <p:par>
                                <p:cTn id="26" presetID="22" presetClass="entr" presetSubtype="4" fill="hold" nodeType="afterEffect">
                                  <p:stCondLst>
                                    <p:cond delay="0"/>
                                  </p:stCondLst>
                                  <p:childTnLst>
                                    <p:set>
                                      <p:cBhvr>
                                        <p:cTn id="27" dur="1" fill="hold">
                                          <p:stCondLst>
                                            <p:cond delay="0"/>
                                          </p:stCondLst>
                                        </p:cTn>
                                        <p:tgtEl>
                                          <p:spTgt spid="8">
                                            <p:txEl>
                                              <p:pRg st="5" end="5"/>
                                            </p:txEl>
                                          </p:spTgt>
                                        </p:tgtEl>
                                        <p:attrNameLst>
                                          <p:attrName>style.visibility</p:attrName>
                                        </p:attrNameLst>
                                      </p:cBhvr>
                                      <p:to>
                                        <p:strVal val="visible"/>
                                      </p:to>
                                    </p:set>
                                    <p:animEffect transition="in" filter="wipe(down)">
                                      <p:cBhvr>
                                        <p:cTn id="28" dur="1000"/>
                                        <p:tgtEl>
                                          <p:spTgt spid="8">
                                            <p:txEl>
                                              <p:pRg st="5" end="5"/>
                                            </p:txEl>
                                          </p:spTgt>
                                        </p:tgtEl>
                                      </p:cBhvr>
                                    </p:animEffect>
                                  </p:childTnLst>
                                </p:cTn>
                              </p:par>
                            </p:childTnLst>
                          </p:cTn>
                        </p:par>
                        <p:par>
                          <p:cTn id="29" fill="hold">
                            <p:stCondLst>
                              <p:cond delay="5000"/>
                            </p:stCondLst>
                            <p:childTnLst>
                              <p:par>
                                <p:cTn id="30" presetID="22" presetClass="entr" presetSubtype="4" fill="hold" nodeType="afterEffect">
                                  <p:stCondLst>
                                    <p:cond delay="0"/>
                                  </p:stCondLst>
                                  <p:childTnLst>
                                    <p:set>
                                      <p:cBhvr>
                                        <p:cTn id="31" dur="1" fill="hold">
                                          <p:stCondLst>
                                            <p:cond delay="0"/>
                                          </p:stCondLst>
                                        </p:cTn>
                                        <p:tgtEl>
                                          <p:spTgt spid="8">
                                            <p:txEl>
                                              <p:pRg st="6" end="6"/>
                                            </p:txEl>
                                          </p:spTgt>
                                        </p:tgtEl>
                                        <p:attrNameLst>
                                          <p:attrName>style.visibility</p:attrName>
                                        </p:attrNameLst>
                                      </p:cBhvr>
                                      <p:to>
                                        <p:strVal val="visible"/>
                                      </p:to>
                                    </p:set>
                                    <p:animEffect transition="in" filter="wipe(down)">
                                      <p:cBhvr>
                                        <p:cTn id="32" dur="1000"/>
                                        <p:tgtEl>
                                          <p:spTgt spid="8">
                                            <p:txEl>
                                              <p:pRg st="6" end="6"/>
                                            </p:txEl>
                                          </p:spTgt>
                                        </p:tgtEl>
                                      </p:cBhvr>
                                    </p:animEffect>
                                  </p:childTnLst>
                                </p:cTn>
                              </p:par>
                            </p:childTnLst>
                          </p:cTn>
                        </p:par>
                        <p:par>
                          <p:cTn id="33" fill="hold">
                            <p:stCondLst>
                              <p:cond delay="6000"/>
                            </p:stCondLst>
                            <p:childTnLst>
                              <p:par>
                                <p:cTn id="34" presetID="22" presetClass="entr" presetSubtype="4" fill="hold" nodeType="afterEffect">
                                  <p:stCondLst>
                                    <p:cond delay="0"/>
                                  </p:stCondLst>
                                  <p:childTnLst>
                                    <p:set>
                                      <p:cBhvr>
                                        <p:cTn id="35" dur="1" fill="hold">
                                          <p:stCondLst>
                                            <p:cond delay="0"/>
                                          </p:stCondLst>
                                        </p:cTn>
                                        <p:tgtEl>
                                          <p:spTgt spid="8">
                                            <p:txEl>
                                              <p:pRg st="7" end="7"/>
                                            </p:txEl>
                                          </p:spTgt>
                                        </p:tgtEl>
                                        <p:attrNameLst>
                                          <p:attrName>style.visibility</p:attrName>
                                        </p:attrNameLst>
                                      </p:cBhvr>
                                      <p:to>
                                        <p:strVal val="visible"/>
                                      </p:to>
                                    </p:set>
                                    <p:animEffect transition="in" filter="wipe(down)">
                                      <p:cBhvr>
                                        <p:cTn id="36" dur="1000"/>
                                        <p:tgtEl>
                                          <p:spTgt spid="8">
                                            <p:txEl>
                                              <p:pRg st="7" end="7"/>
                                            </p:txEl>
                                          </p:spTgt>
                                        </p:tgtEl>
                                      </p:cBhvr>
                                    </p:animEffect>
                                  </p:childTnLst>
                                </p:cTn>
                              </p:par>
                            </p:childTnLst>
                          </p:cTn>
                        </p:par>
                        <p:par>
                          <p:cTn id="37" fill="hold">
                            <p:stCondLst>
                              <p:cond delay="7000"/>
                            </p:stCondLst>
                            <p:childTnLst>
                              <p:par>
                                <p:cTn id="38" presetID="22" presetClass="entr" presetSubtype="4" fill="hold" nodeType="afterEffect">
                                  <p:stCondLst>
                                    <p:cond delay="0"/>
                                  </p:stCondLst>
                                  <p:childTnLst>
                                    <p:set>
                                      <p:cBhvr>
                                        <p:cTn id="39" dur="1" fill="hold">
                                          <p:stCondLst>
                                            <p:cond delay="0"/>
                                          </p:stCondLst>
                                        </p:cTn>
                                        <p:tgtEl>
                                          <p:spTgt spid="8">
                                            <p:txEl>
                                              <p:pRg st="8" end="8"/>
                                            </p:txEl>
                                          </p:spTgt>
                                        </p:tgtEl>
                                        <p:attrNameLst>
                                          <p:attrName>style.visibility</p:attrName>
                                        </p:attrNameLst>
                                      </p:cBhvr>
                                      <p:to>
                                        <p:strVal val="visible"/>
                                      </p:to>
                                    </p:set>
                                    <p:animEffect transition="in" filter="wipe(down)">
                                      <p:cBhvr>
                                        <p:cTn id="40" dur="1000"/>
                                        <p:tgtEl>
                                          <p:spTgt spid="8">
                                            <p:txEl>
                                              <p:pRg st="8" end="8"/>
                                            </p:txEl>
                                          </p:spTgt>
                                        </p:tgtEl>
                                      </p:cBhvr>
                                    </p:animEffect>
                                  </p:childTnLst>
                                </p:cTn>
                              </p:par>
                            </p:childTnLst>
                          </p:cTn>
                        </p:par>
                        <p:par>
                          <p:cTn id="41" fill="hold">
                            <p:stCondLst>
                              <p:cond delay="8000"/>
                            </p:stCondLst>
                            <p:childTnLst>
                              <p:par>
                                <p:cTn id="42" presetID="22" presetClass="entr" presetSubtype="4" fill="hold" nodeType="afterEffect">
                                  <p:stCondLst>
                                    <p:cond delay="0"/>
                                  </p:stCondLst>
                                  <p:childTnLst>
                                    <p:set>
                                      <p:cBhvr>
                                        <p:cTn id="43" dur="1" fill="hold">
                                          <p:stCondLst>
                                            <p:cond delay="0"/>
                                          </p:stCondLst>
                                        </p:cTn>
                                        <p:tgtEl>
                                          <p:spTgt spid="8">
                                            <p:txEl>
                                              <p:pRg st="9" end="9"/>
                                            </p:txEl>
                                          </p:spTgt>
                                        </p:tgtEl>
                                        <p:attrNameLst>
                                          <p:attrName>style.visibility</p:attrName>
                                        </p:attrNameLst>
                                      </p:cBhvr>
                                      <p:to>
                                        <p:strVal val="visible"/>
                                      </p:to>
                                    </p:set>
                                    <p:animEffect transition="in" filter="wipe(down)">
                                      <p:cBhvr>
                                        <p:cTn id="44" dur="1000"/>
                                        <p:tgtEl>
                                          <p:spTgt spid="8">
                                            <p:txEl>
                                              <p:pRg st="9" end="9"/>
                                            </p:txEl>
                                          </p:spTgt>
                                        </p:tgtEl>
                                      </p:cBhvr>
                                    </p:animEffect>
                                  </p:childTnLst>
                                </p:cTn>
                              </p:par>
                            </p:childTnLst>
                          </p:cTn>
                        </p:par>
                        <p:par>
                          <p:cTn id="45" fill="hold">
                            <p:stCondLst>
                              <p:cond delay="9000"/>
                            </p:stCondLst>
                            <p:childTnLst>
                              <p:par>
                                <p:cTn id="46" presetID="22" presetClass="entr" presetSubtype="4" fill="hold" nodeType="afterEffect">
                                  <p:stCondLst>
                                    <p:cond delay="0"/>
                                  </p:stCondLst>
                                  <p:childTnLst>
                                    <p:set>
                                      <p:cBhvr>
                                        <p:cTn id="47" dur="1" fill="hold">
                                          <p:stCondLst>
                                            <p:cond delay="0"/>
                                          </p:stCondLst>
                                        </p:cTn>
                                        <p:tgtEl>
                                          <p:spTgt spid="8">
                                            <p:txEl>
                                              <p:pRg st="10" end="10"/>
                                            </p:txEl>
                                          </p:spTgt>
                                        </p:tgtEl>
                                        <p:attrNameLst>
                                          <p:attrName>style.visibility</p:attrName>
                                        </p:attrNameLst>
                                      </p:cBhvr>
                                      <p:to>
                                        <p:strVal val="visible"/>
                                      </p:to>
                                    </p:set>
                                    <p:animEffect transition="in" filter="wipe(down)">
                                      <p:cBhvr>
                                        <p:cTn id="48" dur="1000"/>
                                        <p:tgtEl>
                                          <p:spTgt spid="8">
                                            <p:txEl>
                                              <p:pRg st="10" end="1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5">
                                            <p:txEl>
                                              <p:pRg st="0" end="0"/>
                                            </p:txEl>
                                          </p:spTgt>
                                        </p:tgtEl>
                                        <p:attrNameLst>
                                          <p:attrName>style.visibility</p:attrName>
                                        </p:attrNameLst>
                                      </p:cBhvr>
                                      <p:to>
                                        <p:strVal val="visible"/>
                                      </p:to>
                                    </p:set>
                                    <p:animEffect transition="in" filter="fade">
                                      <p:cBhvr>
                                        <p:cTn id="53" dur="500"/>
                                        <p:tgtEl>
                                          <p:spTgt spid="15">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5">
                                            <p:txEl>
                                              <p:pRg st="1" end="1"/>
                                            </p:txEl>
                                          </p:spTgt>
                                        </p:tgtEl>
                                        <p:attrNameLst>
                                          <p:attrName>style.visibility</p:attrName>
                                        </p:attrNameLst>
                                      </p:cBhvr>
                                      <p:to>
                                        <p:strVal val="visible"/>
                                      </p:to>
                                    </p:set>
                                    <p:animEffect transition="in" filter="fade">
                                      <p:cBhvr>
                                        <p:cTn id="58" dur="500"/>
                                        <p:tgtEl>
                                          <p:spTgt spid="15">
                                            <p:txEl>
                                              <p:pRg st="1" end="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5">
                                            <p:txEl>
                                              <p:pRg st="2" end="2"/>
                                            </p:txEl>
                                          </p:spTgt>
                                        </p:tgtEl>
                                        <p:attrNameLst>
                                          <p:attrName>style.visibility</p:attrName>
                                        </p:attrNameLst>
                                      </p:cBhvr>
                                      <p:to>
                                        <p:strVal val="visible"/>
                                      </p:to>
                                    </p:set>
                                    <p:animEffect transition="in" filter="fade">
                                      <p:cBhvr>
                                        <p:cTn id="63" dur="500"/>
                                        <p:tgtEl>
                                          <p:spTgt spid="15">
                                            <p:txEl>
                                              <p:pRg st="2" end="2"/>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5">
                                            <p:txEl>
                                              <p:pRg st="3" end="3"/>
                                            </p:txEl>
                                          </p:spTgt>
                                        </p:tgtEl>
                                        <p:attrNameLst>
                                          <p:attrName>style.visibility</p:attrName>
                                        </p:attrNameLst>
                                      </p:cBhvr>
                                      <p:to>
                                        <p:strVal val="visible"/>
                                      </p:to>
                                    </p:set>
                                    <p:animEffect transition="in" filter="fade">
                                      <p:cBhvr>
                                        <p:cTn id="68" dur="500"/>
                                        <p:tgtEl>
                                          <p:spTgt spid="15">
                                            <p:txEl>
                                              <p:pRg st="3" end="3"/>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15">
                                            <p:txEl>
                                              <p:pRg st="4" end="4"/>
                                            </p:txEl>
                                          </p:spTgt>
                                        </p:tgtEl>
                                        <p:attrNameLst>
                                          <p:attrName>style.visibility</p:attrName>
                                        </p:attrNameLst>
                                      </p:cBhvr>
                                      <p:to>
                                        <p:strVal val="visible"/>
                                      </p:to>
                                    </p:set>
                                    <p:animEffect transition="in" filter="fade">
                                      <p:cBhvr>
                                        <p:cTn id="73" dur="500"/>
                                        <p:tgtEl>
                                          <p:spTgt spid="15">
                                            <p:txEl>
                                              <p:pRg st="4" end="4"/>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15">
                                            <p:txEl>
                                              <p:pRg st="5" end="5"/>
                                            </p:txEl>
                                          </p:spTgt>
                                        </p:tgtEl>
                                        <p:attrNameLst>
                                          <p:attrName>style.visibility</p:attrName>
                                        </p:attrNameLst>
                                      </p:cBhvr>
                                      <p:to>
                                        <p:strVal val="visible"/>
                                      </p:to>
                                    </p:set>
                                    <p:animEffect transition="in" filter="fade">
                                      <p:cBhvr>
                                        <p:cTn id="78" dur="500"/>
                                        <p:tgtEl>
                                          <p:spTgt spid="15">
                                            <p:txEl>
                                              <p:pRg st="5" end="5"/>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nodeType="clickEffect">
                                  <p:stCondLst>
                                    <p:cond delay="0"/>
                                  </p:stCondLst>
                                  <p:childTnLst>
                                    <p:set>
                                      <p:cBhvr>
                                        <p:cTn id="82" dur="1" fill="hold">
                                          <p:stCondLst>
                                            <p:cond delay="0"/>
                                          </p:stCondLst>
                                        </p:cTn>
                                        <p:tgtEl>
                                          <p:spTgt spid="9"/>
                                        </p:tgtEl>
                                        <p:attrNameLst>
                                          <p:attrName>style.visibility</p:attrName>
                                        </p:attrNameLst>
                                      </p:cBhvr>
                                      <p:to>
                                        <p:strVal val="visible"/>
                                      </p:to>
                                    </p:set>
                                    <p:animEffect transition="in" filter="fade">
                                      <p:cBhvr>
                                        <p:cTn id="83" dur="1000"/>
                                        <p:tgtEl>
                                          <p:spTgt spid="9"/>
                                        </p:tgtEl>
                                      </p:cBhvr>
                                    </p:animEffect>
                                    <p:anim calcmode="lin" valueType="num">
                                      <p:cBhvr>
                                        <p:cTn id="84" dur="1000" fill="hold"/>
                                        <p:tgtEl>
                                          <p:spTgt spid="9"/>
                                        </p:tgtEl>
                                        <p:attrNameLst>
                                          <p:attrName>ppt_x</p:attrName>
                                        </p:attrNameLst>
                                      </p:cBhvr>
                                      <p:tavLst>
                                        <p:tav tm="0">
                                          <p:val>
                                            <p:strVal val="#ppt_x"/>
                                          </p:val>
                                        </p:tav>
                                        <p:tav tm="100000">
                                          <p:val>
                                            <p:strVal val="#ppt_x"/>
                                          </p:val>
                                        </p:tav>
                                      </p:tavLst>
                                    </p:anim>
                                    <p:anim calcmode="lin" valueType="num">
                                      <p:cBhvr>
                                        <p:cTn id="8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nodeType="clickEffect">
                                  <p:stCondLst>
                                    <p:cond delay="0"/>
                                  </p:stCondLst>
                                  <p:childTnLst>
                                    <p:set>
                                      <p:cBhvr>
                                        <p:cTn id="89" dur="1" fill="hold">
                                          <p:stCondLst>
                                            <p:cond delay="0"/>
                                          </p:stCondLst>
                                        </p:cTn>
                                        <p:tgtEl>
                                          <p:spTgt spid="7"/>
                                        </p:tgtEl>
                                        <p:attrNameLst>
                                          <p:attrName>style.visibility</p:attrName>
                                        </p:attrNameLst>
                                      </p:cBhvr>
                                      <p:to>
                                        <p:strVal val="visible"/>
                                      </p:to>
                                    </p:set>
                                    <p:animEffect transition="in" filter="wipe(down)">
                                      <p:cBhvr>
                                        <p:cTn id="90" dur="1500"/>
                                        <p:tgtEl>
                                          <p:spTgt spid="7"/>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3"/>
                                        </p:tgtEl>
                                        <p:attrNameLst>
                                          <p:attrName>style.visibility</p:attrName>
                                        </p:attrNameLst>
                                      </p:cBhvr>
                                      <p:to>
                                        <p:strVal val="visible"/>
                                      </p:to>
                                    </p:set>
                                    <p:animEffect transition="in" filter="barn(inVertical)">
                                      <p:cBhvr>
                                        <p:cTn id="95" dur="1250"/>
                                        <p:tgtEl>
                                          <p:spTgt spid="3"/>
                                        </p:tgtEl>
                                      </p:cBhvr>
                                    </p:animEffect>
                                  </p:childTnLst>
                                </p:cTn>
                              </p:par>
                            </p:childTnLst>
                          </p:cTn>
                        </p:par>
                        <p:par>
                          <p:cTn id="96" fill="hold">
                            <p:stCondLst>
                              <p:cond delay="1250"/>
                            </p:stCondLst>
                            <p:childTnLst>
                              <p:par>
                                <p:cTn id="97" presetID="16" presetClass="entr" presetSubtype="21" fill="hold" nodeType="afterEffect">
                                  <p:stCondLst>
                                    <p:cond delay="250"/>
                                  </p:stCondLst>
                                  <p:childTnLst>
                                    <p:set>
                                      <p:cBhvr>
                                        <p:cTn id="98" dur="1" fill="hold">
                                          <p:stCondLst>
                                            <p:cond delay="0"/>
                                          </p:stCondLst>
                                        </p:cTn>
                                        <p:tgtEl>
                                          <p:spTgt spid="4"/>
                                        </p:tgtEl>
                                        <p:attrNameLst>
                                          <p:attrName>style.visibility</p:attrName>
                                        </p:attrNameLst>
                                      </p:cBhvr>
                                      <p:to>
                                        <p:strVal val="visible"/>
                                      </p:to>
                                    </p:set>
                                    <p:animEffect transition="in" filter="barn(inVertical)">
                                      <p:cBhvr>
                                        <p:cTn id="9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uiExpand="1" build="p"/>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D3841-949B-A469-5452-FC594941BC1D}"/>
              </a:ext>
            </a:extLst>
          </p:cNvPr>
          <p:cNvSpPr>
            <a:spLocks noGrp="1"/>
          </p:cNvSpPr>
          <p:nvPr>
            <p:ph type="title"/>
          </p:nvPr>
        </p:nvSpPr>
        <p:spPr/>
        <p:txBody>
          <a:bodyPr/>
          <a:lstStyle/>
          <a:p>
            <a:r>
              <a:rPr lang="en-US" dirty="0">
                <a:hlinkClick r:id="rId3"/>
              </a:rPr>
              <a:t>ENES Data Space</a:t>
            </a:r>
            <a:endParaRPr lang="en-GB" dirty="0"/>
          </a:p>
        </p:txBody>
      </p:sp>
      <p:pic>
        <p:nvPicPr>
          <p:cNvPr id="5" name="Picture 4">
            <a:extLst>
              <a:ext uri="{FF2B5EF4-FFF2-40B4-BE49-F238E27FC236}">
                <a16:creationId xmlns:a16="http://schemas.microsoft.com/office/drawing/2014/main" id="{F266AB9B-8859-09C4-50F8-A1D09EED390E}"/>
              </a:ext>
            </a:extLst>
          </p:cNvPr>
          <p:cNvPicPr>
            <a:picLocks noChangeAspect="1"/>
          </p:cNvPicPr>
          <p:nvPr/>
        </p:nvPicPr>
        <p:blipFill>
          <a:blip r:embed="rId4"/>
          <a:stretch>
            <a:fillRect/>
          </a:stretch>
        </p:blipFill>
        <p:spPr>
          <a:xfrm>
            <a:off x="396242" y="1106159"/>
            <a:ext cx="9468919" cy="5400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Rectangle 5">
            <a:extLst>
              <a:ext uri="{FF2B5EF4-FFF2-40B4-BE49-F238E27FC236}">
                <a16:creationId xmlns:a16="http://schemas.microsoft.com/office/drawing/2014/main" id="{9CF9B6E1-7C6A-11A3-9A8A-2BE218A0CD26}"/>
              </a:ext>
            </a:extLst>
          </p:cNvPr>
          <p:cNvSpPr/>
          <p:nvPr/>
        </p:nvSpPr>
        <p:spPr>
          <a:xfrm>
            <a:off x="7139940" y="1676401"/>
            <a:ext cx="2717601" cy="3733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atin typeface="Arial" pitchFamily="34" charset="0"/>
              <a:cs typeface="Arial" pitchFamily="34" charset="0"/>
            </a:endParaRPr>
          </a:p>
        </p:txBody>
      </p:sp>
      <p:pic>
        <p:nvPicPr>
          <p:cNvPr id="10" name="Picture 9" descr="A black and blue logo&#10;&#10;Description automatically generated">
            <a:extLst>
              <a:ext uri="{FF2B5EF4-FFF2-40B4-BE49-F238E27FC236}">
                <a16:creationId xmlns:a16="http://schemas.microsoft.com/office/drawing/2014/main" id="{0BA9F643-2977-BBFE-2B04-1F8DAEEA35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27933" y="1048771"/>
            <a:ext cx="1622955" cy="1080000"/>
          </a:xfrm>
          <a:prstGeom prst="rect">
            <a:avLst/>
          </a:prstGeom>
          <a:ln>
            <a:noFill/>
          </a:ln>
          <a:effectLst>
            <a:outerShdw blurRad="292100" dist="139700" dir="2700000" algn="tl" rotWithShape="0">
              <a:srgbClr val="333333">
                <a:alpha val="65000"/>
              </a:srgbClr>
            </a:outerShdw>
          </a:effectLst>
        </p:spPr>
      </p:pic>
      <p:pic>
        <p:nvPicPr>
          <p:cNvPr id="14" name="Picture 13" descr="A logo for a company&#10;&#10;Description automatically generated">
            <a:extLst>
              <a:ext uri="{FF2B5EF4-FFF2-40B4-BE49-F238E27FC236}">
                <a16:creationId xmlns:a16="http://schemas.microsoft.com/office/drawing/2014/main" id="{06013F91-7E95-9E3D-F81A-C2CF7164F9C2}"/>
              </a:ext>
            </a:extLst>
          </p:cNvPr>
          <p:cNvPicPr>
            <a:picLocks noChangeAspect="1"/>
          </p:cNvPicPr>
          <p:nvPr/>
        </p:nvPicPr>
        <p:blipFill rotWithShape="1">
          <a:blip r:embed="rId6">
            <a:extLst>
              <a:ext uri="{28A0092B-C50C-407E-A947-70E740481C1C}">
                <a14:useLocalDpi xmlns:a14="http://schemas.microsoft.com/office/drawing/2010/main" val="0"/>
              </a:ext>
            </a:extLst>
          </a:blip>
          <a:srcRect t="16667" b="21680"/>
          <a:stretch/>
        </p:blipFill>
        <p:spPr>
          <a:xfrm>
            <a:off x="10127933" y="2343712"/>
            <a:ext cx="1620000" cy="998779"/>
          </a:xfrm>
          <a:prstGeom prst="rect">
            <a:avLst/>
          </a:prstGeom>
          <a:ln>
            <a:noFill/>
          </a:ln>
          <a:effectLst>
            <a:outerShdw blurRad="292100" dist="139700" dir="2700000" algn="tl" rotWithShape="0">
              <a:srgbClr val="333333">
                <a:alpha val="65000"/>
              </a:srgbClr>
            </a:outerShdw>
          </a:effectLst>
        </p:spPr>
      </p:pic>
      <p:pic>
        <p:nvPicPr>
          <p:cNvPr id="16" name="Picture 15" descr="A logo with black and orange circles&#10;&#10;Description automatically generated">
            <a:extLst>
              <a:ext uri="{FF2B5EF4-FFF2-40B4-BE49-F238E27FC236}">
                <a16:creationId xmlns:a16="http://schemas.microsoft.com/office/drawing/2014/main" id="{2648E228-62A4-0FDE-F44E-9536B48C74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97933" y="3549812"/>
            <a:ext cx="1080000" cy="1080000"/>
          </a:xfrm>
          <a:prstGeom prst="rect">
            <a:avLst/>
          </a:prstGeom>
          <a:ln>
            <a:noFill/>
          </a:ln>
          <a:effectLst>
            <a:outerShdw blurRad="292100" dist="139700" dir="2700000" algn="tl" rotWithShape="0">
              <a:srgbClr val="333333">
                <a:alpha val="65000"/>
              </a:srgbClr>
            </a:outerShdw>
          </a:effectLst>
        </p:spPr>
      </p:pic>
      <p:pic>
        <p:nvPicPr>
          <p:cNvPr id="17" name="Picture 16" descr="A computer screen with a red and blue cloth&#10;&#10;Description automatically generated">
            <a:extLst>
              <a:ext uri="{FF2B5EF4-FFF2-40B4-BE49-F238E27FC236}">
                <a16:creationId xmlns:a16="http://schemas.microsoft.com/office/drawing/2014/main" id="{6C5CFED7-0AC9-5303-F4CE-ABEE9C767C4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43933" y="5393083"/>
            <a:ext cx="1207367" cy="1080000"/>
          </a:xfrm>
          <a:prstGeom prst="rect">
            <a:avLst/>
          </a:prstGeom>
          <a:ln>
            <a:noFill/>
          </a:ln>
          <a:effectLst>
            <a:outerShdw blurRad="292100" dist="139700" dir="2700000" algn="tl" rotWithShape="0">
              <a:srgbClr val="333333">
                <a:alpha val="65000"/>
              </a:srgbClr>
            </a:outerShdw>
          </a:effectLst>
        </p:spPr>
      </p:pic>
      <p:pic>
        <p:nvPicPr>
          <p:cNvPr id="22" name="Picture 21">
            <a:extLst>
              <a:ext uri="{FF2B5EF4-FFF2-40B4-BE49-F238E27FC236}">
                <a16:creationId xmlns:a16="http://schemas.microsoft.com/office/drawing/2014/main" id="{89C1D0BD-C725-0AC7-2375-8A186F688736}"/>
              </a:ext>
            </a:extLst>
          </p:cNvPr>
          <p:cNvPicPr>
            <a:picLocks noChangeAspect="1"/>
          </p:cNvPicPr>
          <p:nvPr/>
        </p:nvPicPr>
        <p:blipFill>
          <a:blip r:embed="rId9"/>
          <a:stretch>
            <a:fillRect/>
          </a:stretch>
        </p:blipFill>
        <p:spPr>
          <a:xfrm>
            <a:off x="10082213" y="4814470"/>
            <a:ext cx="1937454" cy="360000"/>
          </a:xfrm>
          <a:prstGeom prst="rect">
            <a:avLst/>
          </a:prstGeom>
        </p:spPr>
      </p:pic>
    </p:spTree>
    <p:extLst>
      <p:ext uri="{BB962C8B-B14F-4D97-AF65-F5344CB8AC3E}">
        <p14:creationId xmlns:p14="http://schemas.microsoft.com/office/powerpoint/2010/main" val="2056182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75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F5B87-32FB-7EFE-3332-0BDC0A93737E}"/>
              </a:ext>
            </a:extLst>
          </p:cNvPr>
          <p:cNvSpPr>
            <a:spLocks noGrp="1"/>
          </p:cNvSpPr>
          <p:nvPr>
            <p:ph type="title"/>
          </p:nvPr>
        </p:nvSpPr>
        <p:spPr/>
        <p:txBody>
          <a:bodyPr/>
          <a:lstStyle/>
          <a:p>
            <a:r>
              <a:rPr lang="en-US" dirty="0"/>
              <a:t>Case Study - </a:t>
            </a:r>
            <a:r>
              <a:rPr lang="en-GB" sz="2800" dirty="0">
                <a:latin typeface="Calibri" panose="020F0502020204030204" pitchFamily="34" charset="0"/>
                <a:ea typeface="Calibri" panose="020F0502020204030204" pitchFamily="34" charset="0"/>
                <a:cs typeface="Calibri" panose="020F0502020204030204" pitchFamily="34" charset="0"/>
              </a:rPr>
              <a:t>Precipitation Variability Analysis</a:t>
            </a:r>
            <a:r>
              <a:rPr lang="en-US" dirty="0"/>
              <a:t> </a:t>
            </a:r>
            <a:br>
              <a:rPr lang="en-US" dirty="0"/>
            </a:br>
            <a:endParaRPr lang="en-GB" dirty="0"/>
          </a:p>
        </p:txBody>
      </p:sp>
      <p:pic>
        <p:nvPicPr>
          <p:cNvPr id="5" name="Content Placeholder 4" descr="A comparison of weather conditions&#10;&#10;Description automatically generated with medium confidence">
            <a:extLst>
              <a:ext uri="{FF2B5EF4-FFF2-40B4-BE49-F238E27FC236}">
                <a16:creationId xmlns:a16="http://schemas.microsoft.com/office/drawing/2014/main" id="{F5F90E31-5562-81BE-986D-F0190BBADCF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6073" y="1032506"/>
            <a:ext cx="5760000" cy="4320000"/>
          </a:xfrm>
        </p:spPr>
      </p:pic>
      <p:pic>
        <p:nvPicPr>
          <p:cNvPr id="7" name="Picture 6">
            <a:extLst>
              <a:ext uri="{FF2B5EF4-FFF2-40B4-BE49-F238E27FC236}">
                <a16:creationId xmlns:a16="http://schemas.microsoft.com/office/drawing/2014/main" id="{04C4308E-962F-EB58-A5E8-B28A8ED8C122}"/>
              </a:ext>
            </a:extLst>
          </p:cNvPr>
          <p:cNvPicPr>
            <a:picLocks noChangeAspect="1"/>
          </p:cNvPicPr>
          <p:nvPr/>
        </p:nvPicPr>
        <p:blipFill>
          <a:blip r:embed="rId4"/>
          <a:stretch>
            <a:fillRect/>
          </a:stretch>
        </p:blipFill>
        <p:spPr>
          <a:xfrm>
            <a:off x="6511808" y="1554410"/>
            <a:ext cx="4779429" cy="2880000"/>
          </a:xfrm>
          <a:prstGeom prst="rect">
            <a:avLst/>
          </a:prstGeom>
        </p:spPr>
      </p:pic>
      <p:sp>
        <p:nvSpPr>
          <p:cNvPr id="9" name="TextBox 8">
            <a:extLst>
              <a:ext uri="{FF2B5EF4-FFF2-40B4-BE49-F238E27FC236}">
                <a16:creationId xmlns:a16="http://schemas.microsoft.com/office/drawing/2014/main" id="{888AD290-A793-564E-B302-760111E0F824}"/>
              </a:ext>
            </a:extLst>
          </p:cNvPr>
          <p:cNvSpPr txBox="1"/>
          <p:nvPr/>
        </p:nvSpPr>
        <p:spPr>
          <a:xfrm>
            <a:off x="922020" y="5746244"/>
            <a:ext cx="6096000" cy="369332"/>
          </a:xfrm>
          <a:prstGeom prst="rect">
            <a:avLst/>
          </a:prstGeom>
          <a:noFill/>
        </p:spPr>
        <p:txBody>
          <a:bodyPr wrap="square">
            <a:spAutoFit/>
          </a:bodyPr>
          <a:lstStyle/>
          <a:p>
            <a:r>
              <a:rPr lang="en-GB" dirty="0">
                <a:hlinkClick r:id="rId5"/>
              </a:rPr>
              <a:t>https://enesdataspace.vm.fedcloud.eu/notebooks.html</a:t>
            </a:r>
            <a:endParaRPr lang="en-GB" dirty="0"/>
          </a:p>
        </p:txBody>
      </p:sp>
    </p:spTree>
    <p:extLst>
      <p:ext uri="{BB962C8B-B14F-4D97-AF65-F5344CB8AC3E}">
        <p14:creationId xmlns:p14="http://schemas.microsoft.com/office/powerpoint/2010/main" val="41083440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3B0C6-4B58-126B-DFC4-D6CBDEC3C93B}"/>
              </a:ext>
            </a:extLst>
          </p:cNvPr>
          <p:cNvSpPr>
            <a:spLocks noGrp="1"/>
          </p:cNvSpPr>
          <p:nvPr>
            <p:ph type="title"/>
          </p:nvPr>
        </p:nvSpPr>
        <p:spPr/>
        <p:txBody>
          <a:bodyPr/>
          <a:lstStyle/>
          <a:p>
            <a:r>
              <a:rPr lang="en-GB" dirty="0"/>
              <a:t>Access ENES Data Space - </a:t>
            </a:r>
            <a:r>
              <a:rPr lang="en-GB" sz="1600" dirty="0">
                <a:solidFill>
                  <a:srgbClr val="0000FF"/>
                </a:solidFill>
                <a:hlinkClick r:id="rId4">
                  <a:extLst>
                    <a:ext uri="{A12FA001-AC4F-418D-AE19-62706E023703}">
                      <ahyp:hlinkClr xmlns:ahyp="http://schemas.microsoft.com/office/drawing/2018/hyperlinkcolor" val="tx"/>
                    </a:ext>
                  </a:extLst>
                </a:hlinkClick>
              </a:rPr>
              <a:t>https://enesdataspace.vm.fedcloud.eu/home.html</a:t>
            </a:r>
            <a:endParaRPr lang="en-GB" dirty="0"/>
          </a:p>
        </p:txBody>
      </p:sp>
      <p:pic>
        <p:nvPicPr>
          <p:cNvPr id="4" name="ENES_1">
            <a:hlinkClick r:id="" action="ppaction://media"/>
            <a:extLst>
              <a:ext uri="{FF2B5EF4-FFF2-40B4-BE49-F238E27FC236}">
                <a16:creationId xmlns:a16="http://schemas.microsoft.com/office/drawing/2014/main" id="{FC43CC64-3D09-1D81-3214-F3A4AB3065A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09602" y="1015800"/>
            <a:ext cx="9671998" cy="5440848"/>
          </a:xfrm>
        </p:spPr>
      </p:pic>
    </p:spTree>
    <p:extLst>
      <p:ext uri="{BB962C8B-B14F-4D97-AF65-F5344CB8AC3E}">
        <p14:creationId xmlns:p14="http://schemas.microsoft.com/office/powerpoint/2010/main" val="11934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3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A4A51-6A2F-0015-89ED-45B58FAC3C17}"/>
              </a:ext>
            </a:extLst>
          </p:cNvPr>
          <p:cNvSpPr>
            <a:spLocks noGrp="1"/>
          </p:cNvSpPr>
          <p:nvPr>
            <p:ph type="title"/>
          </p:nvPr>
        </p:nvSpPr>
        <p:spPr/>
        <p:txBody>
          <a:bodyPr/>
          <a:lstStyle/>
          <a:p>
            <a:r>
              <a:rPr lang="en-GB" dirty="0"/>
              <a:t>Workspace - </a:t>
            </a:r>
            <a:r>
              <a:rPr lang="en-GB" dirty="0" err="1"/>
              <a:t>JupyterLab</a:t>
            </a:r>
            <a:r>
              <a:rPr lang="en-GB" dirty="0"/>
              <a:t> </a:t>
            </a:r>
          </a:p>
        </p:txBody>
      </p:sp>
      <p:pic>
        <p:nvPicPr>
          <p:cNvPr id="4" name="ENES_2">
            <a:hlinkClick r:id="" action="ppaction://media"/>
            <a:extLst>
              <a:ext uri="{FF2B5EF4-FFF2-40B4-BE49-F238E27FC236}">
                <a16:creationId xmlns:a16="http://schemas.microsoft.com/office/drawing/2014/main" id="{669F2C35-68F1-DAE1-22E6-DA74B0B3102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09601" y="1032900"/>
            <a:ext cx="9657515" cy="5432700"/>
          </a:xfrm>
        </p:spPr>
      </p:pic>
    </p:spTree>
    <p:extLst>
      <p:ext uri="{BB962C8B-B14F-4D97-AF65-F5344CB8AC3E}">
        <p14:creationId xmlns:p14="http://schemas.microsoft.com/office/powerpoint/2010/main" val="1656419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5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MW_Public_widescreen">
  <a:themeElements>
    <a:clrScheme name="MW">
      <a:dk1>
        <a:srgbClr val="000000"/>
      </a:dk1>
      <a:lt1>
        <a:srgbClr val="FFFFFF"/>
      </a:lt1>
      <a:dk2>
        <a:srgbClr val="0076A8"/>
      </a:dk2>
      <a:lt2>
        <a:srgbClr val="ECF5F8"/>
      </a:lt2>
      <a:accent1>
        <a:srgbClr val="D78824"/>
      </a:accent1>
      <a:accent2>
        <a:srgbClr val="004B87"/>
      </a:accent2>
      <a:accent3>
        <a:srgbClr val="00A9E0"/>
      </a:accent3>
      <a:accent4>
        <a:srgbClr val="F2A900"/>
      </a:accent4>
      <a:accent5>
        <a:srgbClr val="B7302C"/>
      </a:accent5>
      <a:accent6>
        <a:srgbClr val="48A23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b="1" dirty="0" smtClean="0">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5">
              <a:lumMod val="7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dirty="0">
            <a:latin typeface="Arial" pitchFamily="34" charset="0"/>
            <a:cs typeface="Arial" pitchFamily="34" charset="0"/>
          </a:defRPr>
        </a:defPPr>
      </a:lstStyle>
    </a:txDef>
  </a:objectDefaults>
  <a:extraClrSchemeLst/>
  <a:extLst>
    <a:ext uri="{05A4C25C-085E-4340-85A3-A5531E510DB2}">
      <thm15:themeFamily xmlns:thm15="http://schemas.microsoft.com/office/thememl/2012/main" name="mw_public.potx" id="{EBD618CB-6207-4B41-A246-675FC36CB0F4}" vid="{B5D48090-354F-4C60-BEB6-01236D8A894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ranslationStateNumberOfItems xmlns="http://schemas.microsoft.com/sharepoint/v3" xsi:nil="true"/>
    <PublishingExpirationDate xmlns="http://schemas.microsoft.com/sharepoint/v3" xsi:nil="true"/>
    <PublishingStartDate xmlns="http://schemas.microsoft.com/sharepoint/v3" xsi:nil="true"/>
    <IncludeHierarchy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250631E564AF1469D93C93FBC7A6468" ma:contentTypeVersion="9" ma:contentTypeDescription="Create a new document." ma:contentTypeScope="" ma:versionID="cc36628c82b784a5f07d19e6b4ff3f03">
  <xsd:schema xmlns:xsd="http://www.w3.org/2001/XMLSchema" xmlns:xs="http://www.w3.org/2001/XMLSchema" xmlns:p="http://schemas.microsoft.com/office/2006/metadata/properties" xmlns:ns1="http://schemas.microsoft.com/sharepoint/v3" xmlns:ns2="69aed487-ba2c-43f1-bb09-1c14b1e84259" xmlns:ns3="566153f4-2da9-4c3d-8874-95df511c2260" targetNamespace="http://schemas.microsoft.com/office/2006/metadata/properties" ma:root="true" ma:fieldsID="a76d2d9eaac3171fa300cebf4504fecd" ns1:_="" ns2:_="" ns3:_="">
    <xsd:import namespace="http://schemas.microsoft.com/sharepoint/v3"/>
    <xsd:import namespace="69aed487-ba2c-43f1-bb09-1c14b1e84259"/>
    <xsd:import namespace="566153f4-2da9-4c3d-8874-95df511c226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1:PublishingStartDate" minOccurs="0"/>
                <xsd:element ref="ns1:PublishingExpirationDate" minOccurs="0"/>
                <xsd:element ref="ns3:MediaServiceEventHashCode" minOccurs="0"/>
                <xsd:element ref="ns3:MediaServiceGenerationTime" minOccurs="0"/>
                <xsd:element ref="ns1:IncludeHierarchy" minOccurs="0"/>
                <xsd:element ref="ns1:TranslationStateNumberOfItem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2"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3"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element name="IncludeHierarchy" ma:index="16" nillable="true" ma:displayName="Include child indicators" ma:description="To include child KPIs or not" ma:internalName="IncludeHierarchy">
      <xsd:simpleType>
        <xsd:restriction base="dms:Boolean"/>
      </xsd:simpleType>
    </xsd:element>
    <xsd:element name="TranslationStateNumberOfItems" ma:index="17" nillable="true" ma:displayName="Number of Items" ma:indexed="true" ma:internalName="TranslationStateNumberOfItems">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69aed487-ba2c-43f1-bb09-1c14b1e8425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66153f4-2da9-4c3d-8874-95df511c226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3B851B7-D313-4E85-A1E0-5976CFE11EC3}">
  <ds:schemaRefs>
    <ds:schemaRef ds:uri="http://purl.org/dc/elements/1.1/"/>
    <ds:schemaRef ds:uri="http://schemas.microsoft.com/office/infopath/2007/PartnerControls"/>
    <ds:schemaRef ds:uri="http://schemas.microsoft.com/office/2006/documentManagement/types"/>
    <ds:schemaRef ds:uri="http://purl.org/dc/terms/"/>
    <ds:schemaRef ds:uri="http://schemas.openxmlformats.org/package/2006/metadata/core-properties"/>
    <ds:schemaRef ds:uri="566153f4-2da9-4c3d-8874-95df511c2260"/>
    <ds:schemaRef ds:uri="69aed487-ba2c-43f1-bb09-1c14b1e84259"/>
    <ds:schemaRef ds:uri="http://purl.org/dc/dcmitype/"/>
    <ds:schemaRef ds:uri="http://schemas.microsoft.com/sharepoint/v3"/>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3B61DF2E-245C-45DF-A9A5-EABECEA4295F}">
  <ds:schemaRefs>
    <ds:schemaRef ds:uri="http://schemas.microsoft.com/sharepoint/v3/contenttype/forms"/>
  </ds:schemaRefs>
</ds:datastoreItem>
</file>

<file path=customXml/itemProps3.xml><?xml version="1.0" encoding="utf-8"?>
<ds:datastoreItem xmlns:ds="http://schemas.openxmlformats.org/officeDocument/2006/customXml" ds:itemID="{FBAAC573-CE34-41F3-B7DB-77D3EF7F0264}">
  <ds:schemaRefs>
    <ds:schemaRef ds:uri="566153f4-2da9-4c3d-8874-95df511c2260"/>
    <ds:schemaRef ds:uri="69aed487-ba2c-43f1-bb09-1c14b1e8425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mw_public</Template>
  <TotalTime>5206</TotalTime>
  <Words>1284</Words>
  <Application>Microsoft Office PowerPoint</Application>
  <PresentationFormat>Widescreen</PresentationFormat>
  <Paragraphs>149</Paragraphs>
  <Slides>18</Slides>
  <Notes>9</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Courier New</vt:lpstr>
      <vt:lpstr>Helvetica</vt:lpstr>
      <vt:lpstr>Roboto</vt:lpstr>
      <vt:lpstr>Wingdings</vt:lpstr>
      <vt:lpstr>MW_Public_widescreen</vt:lpstr>
      <vt:lpstr>PowerPoint Presentation</vt:lpstr>
      <vt:lpstr>Agenda</vt:lpstr>
      <vt:lpstr>Introduction: Publications in Earth, Planetary &amp; Environmental Sciences</vt:lpstr>
      <vt:lpstr>MATLAB maps to the Science Workflows</vt:lpstr>
      <vt:lpstr>Geodata Access</vt:lpstr>
      <vt:lpstr>ENES Data Space</vt:lpstr>
      <vt:lpstr>Case Study - Precipitation Variability Analysis  </vt:lpstr>
      <vt:lpstr>Access ENES Data Space - https://enesdataspace.vm.fedcloud.eu/home.html</vt:lpstr>
      <vt:lpstr>Workspace - JupyterLab </vt:lpstr>
      <vt:lpstr>Data and Workspace</vt:lpstr>
      <vt:lpstr>Code – MATLAB Online, MATLAB Kernel for Jupyter</vt:lpstr>
      <vt:lpstr>Results, export and share</vt:lpstr>
      <vt:lpstr>Wrap up</vt:lpstr>
      <vt:lpstr>Resources: Precipitation Analysis Using MATLAB in the ENES Data Space    </vt:lpstr>
      <vt:lpstr>Thank you for your Attention!</vt:lpstr>
      <vt:lpstr>Supplements </vt:lpstr>
      <vt:lpstr>MATLAB Live Editor:  Import Data Live Task now supports both  </vt:lpstr>
      <vt:lpstr>Resources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
  <dc:creator>David Eventov</dc:creator>
  <cp:keywords>Version 22.0</cp:keywords>
  <dc:description/>
  <cp:lastModifiedBy>Kostas Leptokaropoulos</cp:lastModifiedBy>
  <cp:revision>1</cp:revision>
  <dcterms:created xsi:type="dcterms:W3CDTF">2022-01-03T16:56:08Z</dcterms:created>
  <dcterms:modified xsi:type="dcterms:W3CDTF">2024-09-30T08:12:02Z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441712758</vt:i4>
  </property>
  <property fmtid="{D5CDD505-2E9C-101B-9397-08002B2CF9AE}" pid="3" name="_NewReviewCycle">
    <vt:lpwstr/>
  </property>
  <property fmtid="{D5CDD505-2E9C-101B-9397-08002B2CF9AE}" pid="4" name="_EmailSubject">
    <vt:lpwstr>Quick PPT question</vt:lpwstr>
  </property>
  <property fmtid="{D5CDD505-2E9C-101B-9397-08002B2CF9AE}" pid="5" name="_AuthorEmail">
    <vt:lpwstr>Julie.Cornell@mathworks.com</vt:lpwstr>
  </property>
  <property fmtid="{D5CDD505-2E9C-101B-9397-08002B2CF9AE}" pid="6" name="_AuthorEmailDisplayName">
    <vt:lpwstr>Julie Cornell</vt:lpwstr>
  </property>
  <property fmtid="{D5CDD505-2E9C-101B-9397-08002B2CF9AE}" pid="7" name="ContentTypeId">
    <vt:lpwstr>0x0101003250631E564AF1469D93C93FBC7A6468</vt:lpwstr>
  </property>
  <property fmtid="{D5CDD505-2E9C-101B-9397-08002B2CF9AE}" pid="8" name="Order">
    <vt:r8>47491500</vt:r8>
  </property>
  <property fmtid="{D5CDD505-2E9C-101B-9397-08002B2CF9AE}" pid="9" name="xd_Signature">
    <vt:bool>false</vt:bool>
  </property>
  <property fmtid="{D5CDD505-2E9C-101B-9397-08002B2CF9AE}" pid="10" name="xd_ProgID">
    <vt:lpwstr/>
  </property>
  <property fmtid="{D5CDD505-2E9C-101B-9397-08002B2CF9AE}" pid="11" name="ComplianceAssetId">
    <vt:lpwstr/>
  </property>
  <property fmtid="{D5CDD505-2E9C-101B-9397-08002B2CF9AE}" pid="12" name="TemplateUrl">
    <vt:lpwstr/>
  </property>
</Properties>
</file>