
<file path=[Content_Types].xml><?xml version="1.0" encoding="utf-8"?>
<Types xmlns="http://schemas.openxmlformats.org/package/2006/content-types">
  <Default Extension="fntdata" ContentType="application/x-fontdata"/>
  <Default Extension="jp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1" r:id="rId1"/>
    <p:sldMasterId id="2147483772" r:id="rId2"/>
  </p:sldMasterIdLst>
  <p:notesMasterIdLst>
    <p:notesMasterId r:id="rId18"/>
  </p:notesMasterIdLst>
  <p:sldIdLst>
    <p:sldId id="256" r:id="rId3"/>
    <p:sldId id="257" r:id="rId4"/>
    <p:sldId id="258" r:id="rId5"/>
    <p:sldId id="259" r:id="rId6"/>
    <p:sldId id="260" r:id="rId7"/>
    <p:sldId id="261" r:id="rId8"/>
    <p:sldId id="262" r:id="rId9"/>
    <p:sldId id="263" r:id="rId10"/>
    <p:sldId id="271" r:id="rId11"/>
    <p:sldId id="265" r:id="rId12"/>
    <p:sldId id="266" r:id="rId13"/>
    <p:sldId id="267" r:id="rId14"/>
    <p:sldId id="268" r:id="rId15"/>
    <p:sldId id="269" r:id="rId16"/>
    <p:sldId id="270" r:id="rId17"/>
  </p:sldIdLst>
  <p:sldSz cx="9144000" cy="5143500" type="screen16x9"/>
  <p:notesSz cx="6858000" cy="9144000"/>
  <p:embeddedFontLst>
    <p:embeddedFont>
      <p:font typeface="Gill Sans" panose="020B0502020104020203" pitchFamily="34" charset="-79"/>
      <p:regular r:id="rId19"/>
      <p:bold r:id="rId20"/>
    </p:embeddedFont>
    <p:embeddedFont>
      <p:font typeface="Noto Sans Symbols" pitchFamily="2" charset="0"/>
      <p:regular r:id="rId21"/>
      <p:bold r:id="rId22"/>
    </p:embeddedFont>
    <p:embeddedFont>
      <p:font typeface="Open Sans" panose="020B0606030504020204" pitchFamily="34" charset="0"/>
      <p:regular r:id="rId23"/>
      <p:bold r:id="rId24"/>
      <p:italic r:id="rId25"/>
      <p:boldItalic r:id="rId26"/>
    </p:embeddedFont>
    <p:embeddedFont>
      <p:font typeface="Poppins" pitchFamily="2" charset="0"/>
      <p:regular r:id="rId27"/>
      <p:bold r:id="rId28"/>
      <p:italic r:id="rId29"/>
      <p:boldItalic r:id="rId30"/>
    </p:embeddedFont>
    <p:embeddedFont>
      <p:font typeface="Raleway" pitchFamily="2" charset="0"/>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Roboto Condensed" panose="020F0502020204030204" pitchFamily="34" charset="0"/>
      <p:regular r:id="rId39"/>
      <p:bold r:id="rId40"/>
      <p:italic r:id="rId41"/>
      <p:boldItalic r:id="rId42"/>
    </p:embeddedFont>
    <p:embeddedFont>
      <p:font typeface="Roboto Light" panose="020F03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73"/>
  </p:normalViewPr>
  <p:slideViewPr>
    <p:cSldViewPr snapToGrid="0">
      <p:cViewPr varScale="1">
        <p:scale>
          <a:sx n="154" d="100"/>
          <a:sy n="154" d="100"/>
        </p:scale>
        <p:origin x="680"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1.fntdata"/><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0" Type="http://schemas.openxmlformats.org/officeDocument/2006/relationships/font" Target="fonts/font2.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eetingorganizer.copernicus.org/EGU24/EGU24-15500.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2a5845b98a8_0_1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None/>
            </a:pPr>
            <a:endParaRPr/>
          </a:p>
          <a:p>
            <a:pPr marL="12700" lvl="0" indent="0" algn="l" rtl="0">
              <a:lnSpc>
                <a:spcPct val="115000"/>
              </a:lnSpc>
              <a:spcBef>
                <a:spcPts val="0"/>
              </a:spcBef>
              <a:spcAft>
                <a:spcPts val="0"/>
              </a:spcAft>
              <a:buClr>
                <a:schemeClr val="dk1"/>
              </a:buClr>
              <a:buSzPts val="1100"/>
              <a:buFont typeface="Arial"/>
              <a:buNone/>
            </a:pPr>
            <a:r>
              <a:rPr lang="fr"/>
              <a:t>Today, I’m excited to share how we are laveraging(HPC), the (EOSC), and the Pangeo ecosystem to enhance marine conservation efforts through the Global Fish Tracking System, or GFTS.</a:t>
            </a:r>
            <a:endParaRPr/>
          </a:p>
          <a:p>
            <a:pPr marL="12700" lvl="0" indent="0" algn="l" rtl="0">
              <a:lnSpc>
                <a:spcPct val="115000"/>
              </a:lnSpc>
              <a:spcBef>
                <a:spcPts val="0"/>
              </a:spcBef>
              <a:spcAft>
                <a:spcPts val="0"/>
              </a:spcAft>
              <a:buClr>
                <a:schemeClr val="dk1"/>
              </a:buClr>
              <a:buSzPts val="1100"/>
              <a:buFont typeface="Arial"/>
              <a:buNone/>
            </a:pPr>
            <a:r>
              <a:rPr lang="fr"/>
              <a:t>●Let me first introduce what why in GFTS, we want to track the movement of fish.</a:t>
            </a:r>
            <a:endParaRPr/>
          </a:p>
          <a:p>
            <a:pPr marL="0" lvl="0" indent="0" algn="l" rtl="0">
              <a:spcBef>
                <a:spcPts val="0"/>
              </a:spcBef>
              <a:spcAft>
                <a:spcPts val="0"/>
              </a:spcAft>
              <a:buNone/>
            </a:pPr>
            <a:endParaRPr/>
          </a:p>
        </p:txBody>
      </p:sp>
      <p:sp>
        <p:nvSpPr>
          <p:cNvPr id="1168" name="Google Shape;1168;g2a5845b98a8_0_1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3069d44712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3069d44712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3069d44712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3069d44712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2a5845b98a8_0_12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1" name="Google Shape;1331;g2a5845b98a8_0_1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306b65c3766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306b65c3766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1f56efb473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1f56efb47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fr" u="sng">
                <a:solidFill>
                  <a:srgbClr val="0097A7"/>
                </a:solidFill>
                <a:hlinkClick r:id="rId3">
                  <a:extLst>
                    <a:ext uri="{A12FA001-AC4F-418D-AE19-62706E023703}">
                      <ahyp:hlinkClr xmlns:ahyp="http://schemas.microsoft.com/office/drawing/2018/hyperlinkcolor" val="tx"/>
                    </a:ext>
                  </a:extLst>
                </a:hlinkClick>
              </a:rPr>
              <a:t>https://meetingorganizer.copernicus.org/EGU24/EGU24-15500.html</a:t>
            </a:r>
            <a:endParaRPr sz="900">
              <a:solidFill>
                <a:srgbClr val="595959"/>
              </a:solidFill>
              <a:latin typeface="Roboto"/>
              <a:ea typeface="Roboto"/>
              <a:cs typeface="Roboto"/>
              <a:sym typeface="Roboto"/>
            </a:endParaRPr>
          </a:p>
          <a:p>
            <a:pPr marL="0" lvl="0" indent="0" algn="l" rtl="0">
              <a:spcBef>
                <a:spcPts val="12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306ec5d677f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2" name="Google Shape;1402;g306ec5d677f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Acoustic tag are detected through acoustic telemetry network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fr"/>
              <a:t>Here is the map of acoustic telemetry network implemented in Fish intel project.  </a:t>
            </a:r>
            <a:endParaRPr/>
          </a:p>
          <a:p>
            <a:pPr marL="0" lvl="0" indent="0" algn="l" rtl="0">
              <a:lnSpc>
                <a:spcPct val="100000"/>
              </a:lnSpc>
              <a:spcBef>
                <a:spcPts val="0"/>
              </a:spcBef>
              <a:spcAft>
                <a:spcPts val="0"/>
              </a:spcAft>
              <a:buSzPts val="1100"/>
              <a:buNone/>
            </a:pPr>
            <a:r>
              <a:rPr lang="fr"/>
              <a:t>We have about 200 stations deployed, based on knowledge on fisheries.  </a:t>
            </a:r>
            <a:endParaRPr/>
          </a:p>
          <a:p>
            <a:pPr marL="0" lvl="0" indent="0" algn="l" rtl="0">
              <a:lnSpc>
                <a:spcPct val="100000"/>
              </a:lnSpc>
              <a:spcBef>
                <a:spcPts val="0"/>
              </a:spcBef>
              <a:spcAft>
                <a:spcPts val="0"/>
              </a:spcAft>
              <a:buSzPts val="1100"/>
              <a:buNone/>
            </a:pPr>
            <a:r>
              <a:rPr lang="fr"/>
              <a:t>-The acoustic tag regulary emits xx</a:t>
            </a:r>
            <a:endParaRPr/>
          </a:p>
          <a:p>
            <a:pPr marL="0" lvl="0" indent="0" algn="l" rtl="0">
              <a:lnSpc>
                <a:spcPct val="100000"/>
              </a:lnSpc>
              <a:spcBef>
                <a:spcPts val="0"/>
              </a:spcBef>
              <a:spcAft>
                <a:spcPts val="0"/>
              </a:spcAft>
              <a:buSzPts val="1100"/>
              <a:buNone/>
            </a:pPr>
            <a:r>
              <a:rPr lang="fr"/>
              <a:t>- The receiver </a:t>
            </a:r>
            <a:endParaRPr/>
          </a:p>
          <a:p>
            <a:pPr marL="0" lvl="0" indent="0" algn="l" rtl="0">
              <a:lnSpc>
                <a:spcPct val="100000"/>
              </a:lnSpc>
              <a:spcBef>
                <a:spcPts val="0"/>
              </a:spcBef>
              <a:spcAft>
                <a:spcPts val="0"/>
              </a:spcAft>
              <a:buSzPts val="1100"/>
              <a:buNone/>
            </a:pPr>
            <a:r>
              <a:rPr lang="fr"/>
              <a:t>-All data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306ec5d677f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0" name="Google Shape;1180;g306ec5d677f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fr">
                <a:solidFill>
                  <a:schemeClr val="dk1"/>
                </a:solidFill>
              </a:rPr>
              <a:t>●Marine ecosystems face pressures from overfishing, climate change, and habitat loss. To manage and conserve these ecosystems effectively, we need detailed knowledge of fish behaviors, including their movements and migrations.</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•But  Fish are a major source of protein for millions of humanbeengs globally, </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•By understanding fish migration patterns, we can help ensure fishery management so that it is  sustainable.</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a:t>
            </a:r>
            <a:r>
              <a:rPr lang="fr" b="1">
                <a:solidFill>
                  <a:schemeClr val="dk1"/>
                </a:solidFill>
              </a:rPr>
              <a:t>Conservation areas</a:t>
            </a:r>
            <a:r>
              <a:rPr lang="fr">
                <a:solidFill>
                  <a:schemeClr val="dk1"/>
                </a:solidFill>
              </a:rPr>
              <a:t>: Fish movements give us clues to define critical areas, such as spawning and feedinggrounds, which need protection.</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●The International Council for the Exploration of the Sea (ICES), gives advises for such protection areas.  But theyaddress is the lack of data on fish spatial structures and essential habitats on certain speciss, such as seabuss.  </a:t>
            </a:r>
            <a:endParaRPr>
              <a:solidFill>
                <a:schemeClr val="dk1"/>
              </a:solidFill>
            </a:endParaRPr>
          </a:p>
          <a:p>
            <a:pPr marL="12700" lvl="0" indent="0" algn="l" rtl="0">
              <a:lnSpc>
                <a:spcPct val="115000"/>
              </a:lnSpc>
              <a:spcBef>
                <a:spcPts val="0"/>
              </a:spcBef>
              <a:spcAft>
                <a:spcPts val="0"/>
              </a:spcAft>
              <a:buSzPts val="1100"/>
              <a:buNone/>
            </a:pP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This is the gap GFTS aims to fill. But how do we get this data?</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306f26386b5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306f26386b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fr">
                <a:solidFill>
                  <a:schemeClr val="dk1"/>
                </a:solidFill>
              </a:rPr>
              <a:t>●At the core of GFTS is the use of </a:t>
            </a:r>
            <a:r>
              <a:rPr lang="fr" b="1">
                <a:solidFill>
                  <a:schemeClr val="dk1"/>
                </a:solidFill>
              </a:rPr>
              <a:t>bio-logging data. </a:t>
            </a:r>
            <a:endParaRPr b="1">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a:t>
            </a:r>
            <a:r>
              <a:rPr lang="fr" b="1">
                <a:solidFill>
                  <a:schemeClr val="dk1"/>
                </a:solidFill>
              </a:rPr>
              <a:t>biologgin</a:t>
            </a:r>
            <a:r>
              <a:rPr lang="fr">
                <a:solidFill>
                  <a:schemeClr val="dk1"/>
                </a:solidFill>
              </a:rPr>
              <a:t>—attaching small devices to fish to track their behaviors and environmental conditions. </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●How do we attache the biologging device? .  (photos) </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a:t>
            </a:r>
            <a:endParaRPr>
              <a:solidFill>
                <a:schemeClr val="dk1"/>
              </a:solidFill>
            </a:endParaRPr>
          </a:p>
          <a:p>
            <a:pPr marL="12700" lvl="0" indent="0" algn="l" rtl="0">
              <a:lnSpc>
                <a:spcPct val="115000"/>
              </a:lnSpc>
              <a:spcBef>
                <a:spcPts val="0"/>
              </a:spcBef>
              <a:spcAft>
                <a:spcPts val="0"/>
              </a:spcAft>
              <a:buNone/>
            </a:pPr>
            <a:r>
              <a:rPr lang="fr">
                <a:solidFill>
                  <a:schemeClr val="dk1"/>
                </a:solidFill>
              </a:rPr>
              <a:t>●There are two main types of tags:</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as you can see in the poster on the right; </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1.</a:t>
            </a:r>
            <a:r>
              <a:rPr lang="fr" b="1">
                <a:solidFill>
                  <a:schemeClr val="dk1"/>
                </a:solidFill>
              </a:rPr>
              <a:t>Data Storage Tags (DST)</a:t>
            </a:r>
            <a:r>
              <a:rPr lang="fr">
                <a:solidFill>
                  <a:schemeClr val="dk1"/>
                </a:solidFill>
              </a:rPr>
              <a:t>: These tags record time series of temperature and depth as fish move through differentocean zones.</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2.</a:t>
            </a:r>
            <a:r>
              <a:rPr lang="fr" b="1">
                <a:solidFill>
                  <a:schemeClr val="dk1"/>
                </a:solidFill>
              </a:rPr>
              <a:t>Acoustic Tags</a:t>
            </a:r>
            <a:r>
              <a:rPr lang="fr">
                <a:solidFill>
                  <a:schemeClr val="dk1"/>
                </a:solidFill>
              </a:rPr>
              <a:t>: These tags emit signals detected by an acoustic telemetry network. This network allows us to track the location of tagged fish within a region, but very limitted area. </a:t>
            </a:r>
            <a:endParaRPr>
              <a:solidFill>
                <a:schemeClr val="dk1"/>
              </a:solidFill>
            </a:endParaRPr>
          </a:p>
          <a:p>
            <a:pPr marL="12700" lvl="0" indent="0" algn="l" rtl="0">
              <a:lnSpc>
                <a:spcPct val="115000"/>
              </a:lnSpc>
              <a:spcBef>
                <a:spcPts val="0"/>
              </a:spcBef>
              <a:spcAft>
                <a:spcPts val="0"/>
              </a:spcAft>
              <a:buNone/>
            </a:pP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data storage tags, we caon only exploire the data if the tag is back to the lab.  incentive 100euros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306ec5d677f_0_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306ec5d677f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fr">
                <a:solidFill>
                  <a:schemeClr val="dk1"/>
                </a:solidFill>
              </a:rPr>
              <a:t>●The model we use to track these movements is called the </a:t>
            </a:r>
            <a:r>
              <a:rPr lang="fr" b="1">
                <a:solidFill>
                  <a:schemeClr val="dk1"/>
                </a:solidFill>
              </a:rPr>
              <a:t>Hidden Markov Model (HMM)</a:t>
            </a:r>
            <a:r>
              <a:rPr lang="fr">
                <a:solidFill>
                  <a:schemeClr val="dk1"/>
                </a:solidFill>
              </a:rPr>
              <a:t>. </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●This model takes several constraints into account:</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•Bathymetry (the topography of the ocean floor)</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•Acoustic detection (from the telemetry network)</a:t>
            </a:r>
            <a:endParaRPr>
              <a:solidFill>
                <a:schemeClr val="dk1"/>
              </a:solidFill>
            </a:endParaRPr>
          </a:p>
          <a:p>
            <a:pPr marL="12700" lvl="0" indent="0" algn="l" rtl="0">
              <a:lnSpc>
                <a:spcPct val="115000"/>
              </a:lnSpc>
              <a:spcBef>
                <a:spcPts val="0"/>
              </a:spcBef>
              <a:spcAft>
                <a:spcPts val="0"/>
              </a:spcAft>
              <a:buNone/>
            </a:pPr>
            <a:r>
              <a:rPr lang="fr">
                <a:solidFill>
                  <a:schemeClr val="dk1"/>
                </a:solidFill>
              </a:rPr>
              <a:t>•Known release and recapture locations</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•The main part of the computation of this model relays on liklyhood of sea temperatreu data and fish observedtemperatreu data at it’s depth.  </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•This gives enormous data to treat to have the optimal solution.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fr"/>
              <a:t>=&gt; could be good one day we add some 4D cube image here to show the ‘diff’  / convolve part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306ec5d677f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1" name="Google Shape;1241;g306ec5d677f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fr">
                <a:solidFill>
                  <a:schemeClr val="dk1"/>
                </a:solidFill>
              </a:rPr>
              <a:t>●A key challenge in the past was the scalability of the software we used for track reconstruction. </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fr">
                <a:solidFill>
                  <a:schemeClr val="dk1"/>
                </a:solidFill>
              </a:rPr>
              <a:t>●The original version, developed in 2016, was not built to handle massive datasets—an issue we have sinceaddressed.</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3069d447129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3069d44712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fr">
                <a:solidFill>
                  <a:schemeClr val="dk1"/>
                </a:solidFill>
              </a:rPr>
              <a:t>●With advancements in the </a:t>
            </a:r>
            <a:r>
              <a:rPr lang="fr" b="1">
                <a:solidFill>
                  <a:schemeClr val="dk1"/>
                </a:solidFill>
              </a:rPr>
              <a:t>Pangeo ecosystem</a:t>
            </a:r>
            <a:r>
              <a:rPr lang="fr">
                <a:solidFill>
                  <a:schemeClr val="dk1"/>
                </a:solidFill>
              </a:rPr>
              <a:t>, we’ve improved access to big data and developed tools that allowus to process vast amounts of Earth science data, such as sea temperature, with much higher efficiency. Our workflow now spans everything from accessing in-situ environmental data to processing that data in Python and visualizing the results.</a:t>
            </a:r>
            <a:endParaRPr>
              <a:solidFill>
                <a:schemeClr val="dk1"/>
              </a:solidFill>
            </a:endParaRPr>
          </a:p>
          <a:p>
            <a:pPr marL="12700" lvl="0" indent="0" algn="l" rtl="0">
              <a:lnSpc>
                <a:spcPct val="115000"/>
              </a:lnSpc>
              <a:spcBef>
                <a:spcPts val="0"/>
              </a:spcBef>
              <a:spcAft>
                <a:spcPts val="0"/>
              </a:spcAft>
              <a:buNone/>
            </a:pPr>
            <a:r>
              <a:rPr lang="fr">
                <a:solidFill>
                  <a:schemeClr val="dk1"/>
                </a:solidFill>
              </a:rPr>
              <a:t>●Our guiding principle has been to make the software </a:t>
            </a:r>
            <a:r>
              <a:rPr lang="fr" b="1">
                <a:solidFill>
                  <a:schemeClr val="dk1"/>
                </a:solidFill>
              </a:rPr>
              <a:t>FAIR</a:t>
            </a:r>
            <a:r>
              <a:rPr lang="fr">
                <a:solidFill>
                  <a:schemeClr val="dk1"/>
                </a:solidFill>
              </a:rPr>
              <a:t>—Findable, Accessible, Interoperable, and Reusable. This makes our work valuable not just to our team but to the broader scientific community.</a:t>
            </a:r>
            <a:endParaRPr>
              <a:solidFill>
                <a:schemeClr val="dk1"/>
              </a:solidFill>
            </a:endParaRPr>
          </a:p>
          <a:p>
            <a:pPr marL="12700" lvl="0" indent="0" algn="l" rtl="0">
              <a:lnSpc>
                <a:spcPct val="115000"/>
              </a:lnSpc>
              <a:spcBef>
                <a:spcPts val="0"/>
              </a:spcBef>
              <a:spcAft>
                <a:spcPts val="0"/>
              </a:spcAft>
              <a:buNone/>
            </a:pPr>
            <a:endParaRPr>
              <a:solidFill>
                <a:schemeClr val="dk1"/>
              </a:solidFill>
            </a:endParaRPr>
          </a:p>
          <a:p>
            <a:pPr marL="12700" lvl="0" indent="0" algn="l" rtl="0">
              <a:lnSpc>
                <a:spcPct val="115000"/>
              </a:lnSpc>
              <a:spcBef>
                <a:spcPts val="0"/>
              </a:spcBef>
              <a:spcAft>
                <a:spcPts val="0"/>
              </a:spcAft>
              <a:buNone/>
            </a:pPr>
            <a:r>
              <a:rPr lang="fr">
                <a:solidFill>
                  <a:schemeClr val="dk1"/>
                </a:solidFill>
              </a:rPr>
              <a:t>●Pangeo-Fish started as an HPC-based project, but we’ve since expanded it to the </a:t>
            </a:r>
            <a:r>
              <a:rPr lang="fr" b="1">
                <a:solidFill>
                  <a:schemeClr val="dk1"/>
                </a:solidFill>
              </a:rPr>
              <a:t>European Open Science Cloud (EOSC)</a:t>
            </a:r>
            <a:r>
              <a:rPr lang="fr">
                <a:solidFill>
                  <a:schemeClr val="dk1"/>
                </a:solidFill>
              </a:rPr>
              <a:t>, thanks to collaborations with EGI-ACE and C-SCALE. By moving to the cloud, we’ve made oursolutions scalable and ready for operational use on the upcoming </a:t>
            </a:r>
            <a:r>
              <a:rPr lang="fr" b="1">
                <a:solidFill>
                  <a:schemeClr val="dk1"/>
                </a:solidFill>
              </a:rPr>
              <a:t>DestinE platform</a:t>
            </a:r>
            <a:r>
              <a:rPr lang="fr">
                <a:solidFill>
                  <a:schemeClr val="dk1"/>
                </a:solidFill>
              </a:rPr>
              <a:t>.</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3071c460622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3071c460622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2a5845b98a8_0_120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9" name="Google Shape;1269;g2a5845b98a8_0_1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2a5ce9814f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2a5ce9814f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fr">
                <a:solidFill>
                  <a:schemeClr val="dk1"/>
                </a:solidFill>
              </a:rPr>
              <a:t>●To translate into real-world impact, </a:t>
            </a:r>
            <a:endParaRPr>
              <a:solidFill>
                <a:schemeClr val="dk1"/>
              </a:solidFill>
            </a:endParaRPr>
          </a:p>
          <a:p>
            <a:pPr marL="12700" lvl="0" indent="0" algn="l" rtl="0">
              <a:lnSpc>
                <a:spcPct val="115000"/>
              </a:lnSpc>
              <a:spcBef>
                <a:spcPts val="0"/>
              </a:spcBef>
              <a:spcAft>
                <a:spcPts val="0"/>
              </a:spcAft>
              <a:buNone/>
            </a:pPr>
            <a:r>
              <a:rPr lang="fr">
                <a:solidFill>
                  <a:schemeClr val="dk1"/>
                </a:solidFill>
              </a:rPr>
              <a:t>●We are developping </a:t>
            </a:r>
            <a:r>
              <a:rPr lang="fr" b="1">
                <a:solidFill>
                  <a:schemeClr val="dk1"/>
                </a:solidFill>
              </a:rPr>
              <a:t>decision support tools</a:t>
            </a:r>
            <a:r>
              <a:rPr lang="fr">
                <a:solidFill>
                  <a:schemeClr val="dk1"/>
                </a:solidFill>
              </a:rPr>
              <a:t> to help answer key questions for policymakers </a:t>
            </a:r>
            <a:endParaRPr>
              <a:solidFill>
                <a:schemeClr val="dk1"/>
              </a:solidFill>
            </a:endParaRPr>
          </a:p>
          <a:p>
            <a:pPr marL="1270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meline 01">
  <p:cSld name="CUSTOM_16_1">
    <p:bg>
      <p:bgPr>
        <a:solidFill>
          <a:schemeClr val="lt2"/>
        </a:solidFill>
        <a:effectLst/>
      </p:bgPr>
    </p:bg>
    <p:spTree>
      <p:nvGrpSpPr>
        <p:cNvPr id="1" name="Shape 864"/>
        <p:cNvGrpSpPr/>
        <p:nvPr/>
      </p:nvGrpSpPr>
      <p:grpSpPr>
        <a:xfrm>
          <a:off x="0" y="0"/>
          <a:ext cx="0" cy="0"/>
          <a:chOff x="0" y="0"/>
          <a:chExt cx="0" cy="0"/>
        </a:xfrm>
      </p:grpSpPr>
      <p:sp>
        <p:nvSpPr>
          <p:cNvPr id="865" name="Google Shape;865;p102"/>
          <p:cNvSpPr/>
          <p:nvPr/>
        </p:nvSpPr>
        <p:spPr>
          <a:xfrm rot="10800000">
            <a:off x="343109" y="2421899"/>
            <a:ext cx="491400" cy="491400"/>
          </a:xfrm>
          <a:prstGeom prst="arc">
            <a:avLst>
              <a:gd name="adj1" fmla="val 16200000"/>
              <a:gd name="adj2" fmla="val 0"/>
            </a:avLst>
          </a:prstGeom>
          <a:no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cxnSp>
        <p:nvCxnSpPr>
          <p:cNvPr id="866" name="Google Shape;866;p102"/>
          <p:cNvCxnSpPr>
            <a:stCxn id="865" idx="0"/>
            <a:endCxn id="867" idx="0"/>
          </p:cNvCxnSpPr>
          <p:nvPr/>
        </p:nvCxnSpPr>
        <p:spPr>
          <a:xfrm>
            <a:off x="588809" y="2913299"/>
            <a:ext cx="7997700" cy="0"/>
          </a:xfrm>
          <a:prstGeom prst="straightConnector1">
            <a:avLst/>
          </a:prstGeom>
          <a:noFill/>
          <a:ln w="28575" cap="flat" cmpd="sng">
            <a:solidFill>
              <a:srgbClr val="000000"/>
            </a:solidFill>
            <a:prstDash val="solid"/>
            <a:round/>
            <a:headEnd type="none" w="med" len="med"/>
            <a:tailEnd type="none" w="med" len="med"/>
          </a:ln>
        </p:spPr>
      </p:cxnSp>
      <p:sp>
        <p:nvSpPr>
          <p:cNvPr id="867" name="Google Shape;867;p102"/>
          <p:cNvSpPr/>
          <p:nvPr/>
        </p:nvSpPr>
        <p:spPr>
          <a:xfrm>
            <a:off x="8340812" y="2913299"/>
            <a:ext cx="491400" cy="491400"/>
          </a:xfrm>
          <a:prstGeom prst="arc">
            <a:avLst>
              <a:gd name="adj1" fmla="val 16200000"/>
              <a:gd name="adj2" fmla="val 0"/>
            </a:avLst>
          </a:prstGeom>
          <a:no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cxnSp>
        <p:nvCxnSpPr>
          <p:cNvPr id="868" name="Google Shape;868;p102"/>
          <p:cNvCxnSpPr>
            <a:endCxn id="867" idx="2"/>
          </p:cNvCxnSpPr>
          <p:nvPr/>
        </p:nvCxnSpPr>
        <p:spPr>
          <a:xfrm rot="10800000">
            <a:off x="8832212" y="3158999"/>
            <a:ext cx="0" cy="1985100"/>
          </a:xfrm>
          <a:prstGeom prst="straightConnector1">
            <a:avLst/>
          </a:prstGeom>
          <a:noFill/>
          <a:ln w="28575" cap="flat" cmpd="sng">
            <a:solidFill>
              <a:srgbClr val="000000"/>
            </a:solidFill>
            <a:prstDash val="solid"/>
            <a:round/>
            <a:headEnd type="none" w="med" len="med"/>
            <a:tailEnd type="none" w="med" len="med"/>
          </a:ln>
        </p:spPr>
      </p:cxnSp>
      <p:sp>
        <p:nvSpPr>
          <p:cNvPr id="869" name="Google Shape;869;p102"/>
          <p:cNvSpPr/>
          <p:nvPr/>
        </p:nvSpPr>
        <p:spPr>
          <a:xfrm>
            <a:off x="293925" y="1131020"/>
            <a:ext cx="98100" cy="98100"/>
          </a:xfrm>
          <a:prstGeom prst="ellipse">
            <a:avLst/>
          </a:prstGeom>
          <a:solidFill>
            <a:srgbClr val="CF41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Poppins"/>
              <a:ea typeface="Poppins"/>
              <a:cs typeface="Poppins"/>
              <a:sym typeface="Poppins"/>
            </a:endParaRPr>
          </a:p>
        </p:txBody>
      </p:sp>
      <p:sp>
        <p:nvSpPr>
          <p:cNvPr id="870" name="Google Shape;870;p102"/>
          <p:cNvSpPr/>
          <p:nvPr/>
        </p:nvSpPr>
        <p:spPr>
          <a:xfrm>
            <a:off x="771868" y="1484493"/>
            <a:ext cx="987300" cy="987000"/>
          </a:xfrm>
          <a:prstGeom prst="ellipse">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871" name="Google Shape;871;p102"/>
          <p:cNvCxnSpPr>
            <a:stCxn id="865" idx="2"/>
            <a:endCxn id="869" idx="4"/>
          </p:cNvCxnSpPr>
          <p:nvPr/>
        </p:nvCxnSpPr>
        <p:spPr>
          <a:xfrm rot="10800000">
            <a:off x="343109" y="1229099"/>
            <a:ext cx="0" cy="1438500"/>
          </a:xfrm>
          <a:prstGeom prst="straightConnector1">
            <a:avLst/>
          </a:prstGeom>
          <a:noFill/>
          <a:ln w="28575" cap="flat" cmpd="sng">
            <a:solidFill>
              <a:srgbClr val="000000"/>
            </a:solidFill>
            <a:prstDash val="solid"/>
            <a:round/>
            <a:headEnd type="none" w="med" len="med"/>
            <a:tailEnd type="none" w="med" len="med"/>
          </a:ln>
        </p:spPr>
      </p:cxnSp>
      <p:sp>
        <p:nvSpPr>
          <p:cNvPr id="872" name="Google Shape;872;p102"/>
          <p:cNvSpPr/>
          <p:nvPr/>
        </p:nvSpPr>
        <p:spPr>
          <a:xfrm>
            <a:off x="1176277" y="2864251"/>
            <a:ext cx="98100" cy="98100"/>
          </a:xfrm>
          <a:prstGeom prst="ellipse">
            <a:avLst/>
          </a:prstGeom>
          <a:solidFill>
            <a:srgbClr val="CF41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Poppins"/>
              <a:ea typeface="Poppins"/>
              <a:cs typeface="Poppins"/>
              <a:sym typeface="Poppins"/>
            </a:endParaRPr>
          </a:p>
        </p:txBody>
      </p:sp>
      <p:sp>
        <p:nvSpPr>
          <p:cNvPr id="873" name="Google Shape;873;p102"/>
          <p:cNvSpPr/>
          <p:nvPr/>
        </p:nvSpPr>
        <p:spPr>
          <a:xfrm>
            <a:off x="4030479" y="2864251"/>
            <a:ext cx="98100" cy="98100"/>
          </a:xfrm>
          <a:prstGeom prst="ellipse">
            <a:avLst/>
          </a:prstGeom>
          <a:solidFill>
            <a:srgbClr val="CF41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Poppins"/>
              <a:ea typeface="Poppins"/>
              <a:cs typeface="Poppins"/>
              <a:sym typeface="Poppins"/>
            </a:endParaRPr>
          </a:p>
        </p:txBody>
      </p:sp>
      <p:sp>
        <p:nvSpPr>
          <p:cNvPr id="874" name="Google Shape;874;p102"/>
          <p:cNvSpPr/>
          <p:nvPr/>
        </p:nvSpPr>
        <p:spPr>
          <a:xfrm>
            <a:off x="6586574" y="2853882"/>
            <a:ext cx="98100" cy="98100"/>
          </a:xfrm>
          <a:prstGeom prst="ellipse">
            <a:avLst/>
          </a:prstGeom>
          <a:solidFill>
            <a:srgbClr val="CF41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Poppins"/>
              <a:ea typeface="Poppins"/>
              <a:cs typeface="Poppins"/>
              <a:sym typeface="Poppins"/>
            </a:endParaRPr>
          </a:p>
        </p:txBody>
      </p:sp>
      <p:sp>
        <p:nvSpPr>
          <p:cNvPr id="875" name="Google Shape;875;p102"/>
          <p:cNvSpPr txBox="1"/>
          <p:nvPr/>
        </p:nvSpPr>
        <p:spPr>
          <a:xfrm>
            <a:off x="1048669" y="2962349"/>
            <a:ext cx="4149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2014</a:t>
            </a:r>
            <a:endParaRPr sz="800" b="1">
              <a:solidFill>
                <a:srgbClr val="CF4100"/>
              </a:solidFill>
              <a:latin typeface="Roboto Condensed"/>
              <a:ea typeface="Roboto Condensed"/>
              <a:cs typeface="Roboto Condensed"/>
              <a:sym typeface="Roboto Condensed"/>
            </a:endParaRPr>
          </a:p>
        </p:txBody>
      </p:sp>
      <p:sp>
        <p:nvSpPr>
          <p:cNvPr id="876" name="Google Shape;876;p102"/>
          <p:cNvSpPr txBox="1">
            <a:spLocks noGrp="1"/>
          </p:cNvSpPr>
          <p:nvPr>
            <p:ph type="title"/>
          </p:nvPr>
        </p:nvSpPr>
        <p:spPr>
          <a:xfrm>
            <a:off x="1102458" y="3355034"/>
            <a:ext cx="1996800" cy="199500"/>
          </a:xfrm>
          <a:prstGeom prst="rect">
            <a:avLst/>
          </a:prstGeom>
        </p:spPr>
        <p:txBody>
          <a:bodyPr spcFirstLastPara="1" wrap="square" lIns="0" tIns="0" rIns="0" bIns="0" anchor="t" anchorCtr="0">
            <a:noAutofit/>
          </a:bodyPr>
          <a:lstStyle>
            <a:lvl1pPr lvl="0" rtl="0">
              <a:spcBef>
                <a:spcPts val="0"/>
              </a:spcBef>
              <a:spcAft>
                <a:spcPts val="0"/>
              </a:spcAft>
              <a:buSzPts val="1200"/>
              <a:buFont typeface="Roboto Condensed"/>
              <a:buNone/>
              <a:defRPr sz="12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877" name="Google Shape;877;p102"/>
          <p:cNvSpPr txBox="1">
            <a:spLocks noGrp="1"/>
          </p:cNvSpPr>
          <p:nvPr>
            <p:ph type="subTitle" idx="1"/>
          </p:nvPr>
        </p:nvSpPr>
        <p:spPr>
          <a:xfrm>
            <a:off x="1102458" y="3580259"/>
            <a:ext cx="1996800" cy="861000"/>
          </a:xfrm>
          <a:prstGeom prst="rect">
            <a:avLst/>
          </a:prstGeom>
        </p:spPr>
        <p:txBody>
          <a:bodyPr spcFirstLastPara="1" wrap="square" lIns="0" tIns="0" rIns="0" bIns="0" anchor="t" anchorCtr="0">
            <a:noAutofit/>
          </a:bodyPr>
          <a:lstStyle>
            <a:lvl1pPr lvl="0" rtl="0">
              <a:spcBef>
                <a:spcPts val="0"/>
              </a:spcBef>
              <a:spcAft>
                <a:spcPts val="0"/>
              </a:spcAft>
              <a:buSzPts val="9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cxnSp>
        <p:nvCxnSpPr>
          <p:cNvPr id="878" name="Google Shape;878;p102"/>
          <p:cNvCxnSpPr/>
          <p:nvPr/>
        </p:nvCxnSpPr>
        <p:spPr>
          <a:xfrm rot="10800000">
            <a:off x="1225338" y="2451805"/>
            <a:ext cx="0" cy="460500"/>
          </a:xfrm>
          <a:prstGeom prst="straightConnector1">
            <a:avLst/>
          </a:prstGeom>
          <a:noFill/>
          <a:ln w="9525" cap="flat" cmpd="sng">
            <a:solidFill>
              <a:srgbClr val="CF4100"/>
            </a:solidFill>
            <a:prstDash val="dot"/>
            <a:round/>
            <a:headEnd type="none" w="med" len="med"/>
            <a:tailEnd type="none" w="med" len="med"/>
          </a:ln>
        </p:spPr>
      </p:cxnSp>
      <p:cxnSp>
        <p:nvCxnSpPr>
          <p:cNvPr id="879" name="Google Shape;879;p102"/>
          <p:cNvCxnSpPr/>
          <p:nvPr/>
        </p:nvCxnSpPr>
        <p:spPr>
          <a:xfrm rot="10800000">
            <a:off x="4079541" y="2962424"/>
            <a:ext cx="0" cy="460500"/>
          </a:xfrm>
          <a:prstGeom prst="straightConnector1">
            <a:avLst/>
          </a:prstGeom>
          <a:noFill/>
          <a:ln w="9525" cap="flat" cmpd="sng">
            <a:solidFill>
              <a:srgbClr val="CF4100"/>
            </a:solidFill>
            <a:prstDash val="dot"/>
            <a:round/>
            <a:headEnd type="none" w="med" len="med"/>
            <a:tailEnd type="none" w="med" len="med"/>
          </a:ln>
        </p:spPr>
      </p:cxnSp>
      <p:sp>
        <p:nvSpPr>
          <p:cNvPr id="880" name="Google Shape;880;p102"/>
          <p:cNvSpPr txBox="1"/>
          <p:nvPr/>
        </p:nvSpPr>
        <p:spPr>
          <a:xfrm>
            <a:off x="3902870" y="2569274"/>
            <a:ext cx="4149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2015</a:t>
            </a:r>
            <a:endParaRPr sz="800" b="1">
              <a:solidFill>
                <a:srgbClr val="CF4100"/>
              </a:solidFill>
              <a:latin typeface="Roboto Condensed"/>
              <a:ea typeface="Roboto Condensed"/>
              <a:cs typeface="Roboto Condensed"/>
              <a:sym typeface="Roboto Condensed"/>
            </a:endParaRPr>
          </a:p>
        </p:txBody>
      </p:sp>
      <p:sp>
        <p:nvSpPr>
          <p:cNvPr id="881" name="Google Shape;881;p102"/>
          <p:cNvSpPr txBox="1">
            <a:spLocks noGrp="1"/>
          </p:cNvSpPr>
          <p:nvPr>
            <p:ph type="title" idx="2"/>
          </p:nvPr>
        </p:nvSpPr>
        <p:spPr>
          <a:xfrm>
            <a:off x="3975450" y="1685531"/>
            <a:ext cx="1996800" cy="137400"/>
          </a:xfrm>
          <a:prstGeom prst="rect">
            <a:avLst/>
          </a:prstGeom>
        </p:spPr>
        <p:txBody>
          <a:bodyPr spcFirstLastPara="1" wrap="square" lIns="0" tIns="0" rIns="0" bIns="0" anchor="t" anchorCtr="0">
            <a:noAutofit/>
          </a:bodyPr>
          <a:lstStyle>
            <a:lvl1pPr lvl="0" rtl="0">
              <a:spcBef>
                <a:spcPts val="0"/>
              </a:spcBef>
              <a:spcAft>
                <a:spcPts val="0"/>
              </a:spcAft>
              <a:buSzPts val="1200"/>
              <a:buFont typeface="Roboto Condensed"/>
              <a:buNone/>
              <a:defRPr sz="12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882" name="Google Shape;882;p102"/>
          <p:cNvSpPr txBox="1">
            <a:spLocks noGrp="1"/>
          </p:cNvSpPr>
          <p:nvPr>
            <p:ph type="subTitle" idx="3"/>
          </p:nvPr>
        </p:nvSpPr>
        <p:spPr>
          <a:xfrm>
            <a:off x="3975450" y="1882301"/>
            <a:ext cx="1996800" cy="592500"/>
          </a:xfrm>
          <a:prstGeom prst="rect">
            <a:avLst/>
          </a:prstGeom>
        </p:spPr>
        <p:txBody>
          <a:bodyPr spcFirstLastPara="1" wrap="square" lIns="0" tIns="0" rIns="0" bIns="0" anchor="t" anchorCtr="0">
            <a:noAutofit/>
          </a:bodyPr>
          <a:lstStyle>
            <a:lvl1pPr lvl="0" rtl="0">
              <a:spcBef>
                <a:spcPts val="0"/>
              </a:spcBef>
              <a:spcAft>
                <a:spcPts val="0"/>
              </a:spcAft>
              <a:buSzPts val="9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83" name="Google Shape;883;p102"/>
          <p:cNvSpPr txBox="1"/>
          <p:nvPr/>
        </p:nvSpPr>
        <p:spPr>
          <a:xfrm>
            <a:off x="6476483" y="2962349"/>
            <a:ext cx="4149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2016</a:t>
            </a:r>
            <a:endParaRPr sz="800" b="1">
              <a:solidFill>
                <a:srgbClr val="CF4100"/>
              </a:solidFill>
              <a:latin typeface="Roboto Condensed"/>
              <a:ea typeface="Roboto Condensed"/>
              <a:cs typeface="Roboto Condensed"/>
              <a:sym typeface="Roboto Condensed"/>
            </a:endParaRPr>
          </a:p>
        </p:txBody>
      </p:sp>
      <p:sp>
        <p:nvSpPr>
          <p:cNvPr id="884" name="Google Shape;884;p102"/>
          <p:cNvSpPr txBox="1">
            <a:spLocks noGrp="1"/>
          </p:cNvSpPr>
          <p:nvPr>
            <p:ph type="title" idx="4"/>
          </p:nvPr>
        </p:nvSpPr>
        <p:spPr>
          <a:xfrm>
            <a:off x="6530272" y="3355034"/>
            <a:ext cx="1996800" cy="199500"/>
          </a:xfrm>
          <a:prstGeom prst="rect">
            <a:avLst/>
          </a:prstGeom>
        </p:spPr>
        <p:txBody>
          <a:bodyPr spcFirstLastPara="1" wrap="square" lIns="0" tIns="0" rIns="0" bIns="0" anchor="t" anchorCtr="0">
            <a:noAutofit/>
          </a:bodyPr>
          <a:lstStyle>
            <a:lvl1pPr lvl="0" rtl="0">
              <a:spcBef>
                <a:spcPts val="0"/>
              </a:spcBef>
              <a:spcAft>
                <a:spcPts val="0"/>
              </a:spcAft>
              <a:buSzPts val="1200"/>
              <a:buFont typeface="Roboto Condensed"/>
              <a:buNone/>
              <a:defRPr sz="12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885" name="Google Shape;885;p102"/>
          <p:cNvSpPr txBox="1">
            <a:spLocks noGrp="1"/>
          </p:cNvSpPr>
          <p:nvPr>
            <p:ph type="subTitle" idx="5"/>
          </p:nvPr>
        </p:nvSpPr>
        <p:spPr>
          <a:xfrm>
            <a:off x="6530272" y="3580259"/>
            <a:ext cx="1996800" cy="861000"/>
          </a:xfrm>
          <a:prstGeom prst="rect">
            <a:avLst/>
          </a:prstGeom>
        </p:spPr>
        <p:txBody>
          <a:bodyPr spcFirstLastPara="1" wrap="square" lIns="0" tIns="0" rIns="0" bIns="0" anchor="t" anchorCtr="0">
            <a:noAutofit/>
          </a:bodyPr>
          <a:lstStyle>
            <a:lvl1pPr lvl="0" rtl="0">
              <a:spcBef>
                <a:spcPts val="0"/>
              </a:spcBef>
              <a:spcAft>
                <a:spcPts val="0"/>
              </a:spcAft>
              <a:buSzPts val="9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cxnSp>
        <p:nvCxnSpPr>
          <p:cNvPr id="886" name="Google Shape;886;p102"/>
          <p:cNvCxnSpPr/>
          <p:nvPr/>
        </p:nvCxnSpPr>
        <p:spPr>
          <a:xfrm rot="10800000">
            <a:off x="6635636" y="2451805"/>
            <a:ext cx="0" cy="460500"/>
          </a:xfrm>
          <a:prstGeom prst="straightConnector1">
            <a:avLst/>
          </a:prstGeom>
          <a:noFill/>
          <a:ln w="9525" cap="flat" cmpd="sng">
            <a:solidFill>
              <a:srgbClr val="CF4100"/>
            </a:solidFill>
            <a:prstDash val="dot"/>
            <a:round/>
            <a:headEnd type="none" w="med" len="med"/>
            <a:tailEnd type="none" w="med" len="med"/>
          </a:ln>
        </p:spPr>
      </p:cxnSp>
      <p:sp>
        <p:nvSpPr>
          <p:cNvPr id="887" name="Google Shape;887;p102"/>
          <p:cNvSpPr/>
          <p:nvPr/>
        </p:nvSpPr>
        <p:spPr>
          <a:xfrm>
            <a:off x="6141974" y="1463755"/>
            <a:ext cx="987300" cy="987000"/>
          </a:xfrm>
          <a:prstGeom prst="ellipse">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88" name="Google Shape;888;p102"/>
          <p:cNvSpPr/>
          <p:nvPr/>
        </p:nvSpPr>
        <p:spPr>
          <a:xfrm>
            <a:off x="3585878" y="3422924"/>
            <a:ext cx="987300" cy="987000"/>
          </a:xfrm>
          <a:prstGeom prst="ellipse">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89" name="Google Shape;889;p102"/>
          <p:cNvSpPr/>
          <p:nvPr/>
        </p:nvSpPr>
        <p:spPr>
          <a:xfrm>
            <a:off x="731677" y="1484493"/>
            <a:ext cx="987300" cy="987000"/>
          </a:xfrm>
          <a:prstGeom prst="ellipse">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4103">
          <p15:clr>
            <a:srgbClr val="FA7B17"/>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meline 02">
  <p:cSld name="CUSTOM_16_1_1">
    <p:bg>
      <p:bgPr>
        <a:solidFill>
          <a:schemeClr val="lt2"/>
        </a:solidFill>
        <a:effectLst/>
      </p:bgPr>
    </p:bg>
    <p:spTree>
      <p:nvGrpSpPr>
        <p:cNvPr id="1" name="Shape 890"/>
        <p:cNvGrpSpPr/>
        <p:nvPr/>
      </p:nvGrpSpPr>
      <p:grpSpPr>
        <a:xfrm>
          <a:off x="0" y="0"/>
          <a:ext cx="0" cy="0"/>
          <a:chOff x="0" y="0"/>
          <a:chExt cx="0" cy="0"/>
        </a:xfrm>
      </p:grpSpPr>
      <p:sp>
        <p:nvSpPr>
          <p:cNvPr id="891" name="Google Shape;891;p103"/>
          <p:cNvSpPr/>
          <p:nvPr/>
        </p:nvSpPr>
        <p:spPr>
          <a:xfrm rot="10800000">
            <a:off x="351980" y="2421899"/>
            <a:ext cx="491400" cy="491400"/>
          </a:xfrm>
          <a:prstGeom prst="arc">
            <a:avLst>
              <a:gd name="adj1" fmla="val 16200000"/>
              <a:gd name="adj2" fmla="val 0"/>
            </a:avLst>
          </a:prstGeom>
          <a:no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cxnSp>
        <p:nvCxnSpPr>
          <p:cNvPr id="892" name="Google Shape;892;p103"/>
          <p:cNvCxnSpPr>
            <a:stCxn id="891" idx="2"/>
          </p:cNvCxnSpPr>
          <p:nvPr/>
        </p:nvCxnSpPr>
        <p:spPr>
          <a:xfrm rot="10800000">
            <a:off x="351980" y="-10201"/>
            <a:ext cx="0" cy="2677800"/>
          </a:xfrm>
          <a:prstGeom prst="straightConnector1">
            <a:avLst/>
          </a:prstGeom>
          <a:noFill/>
          <a:ln w="28575" cap="flat" cmpd="sng">
            <a:solidFill>
              <a:srgbClr val="000000"/>
            </a:solidFill>
            <a:prstDash val="solid"/>
            <a:round/>
            <a:headEnd type="none" w="med" len="med"/>
            <a:tailEnd type="none" w="med" len="med"/>
          </a:ln>
        </p:spPr>
      </p:cxnSp>
      <p:cxnSp>
        <p:nvCxnSpPr>
          <p:cNvPr id="893" name="Google Shape;893;p103"/>
          <p:cNvCxnSpPr>
            <a:stCxn id="891" idx="0"/>
            <a:endCxn id="894" idx="0"/>
          </p:cNvCxnSpPr>
          <p:nvPr/>
        </p:nvCxnSpPr>
        <p:spPr>
          <a:xfrm>
            <a:off x="597680" y="2913299"/>
            <a:ext cx="7948500" cy="0"/>
          </a:xfrm>
          <a:prstGeom prst="straightConnector1">
            <a:avLst/>
          </a:prstGeom>
          <a:noFill/>
          <a:ln w="28575" cap="flat" cmpd="sng">
            <a:solidFill>
              <a:srgbClr val="000000"/>
            </a:solidFill>
            <a:prstDash val="solid"/>
            <a:round/>
            <a:headEnd type="none" w="med" len="med"/>
            <a:tailEnd type="none" w="med" len="med"/>
          </a:ln>
        </p:spPr>
      </p:cxnSp>
      <p:sp>
        <p:nvSpPr>
          <p:cNvPr id="894" name="Google Shape;894;p103"/>
          <p:cNvSpPr/>
          <p:nvPr/>
        </p:nvSpPr>
        <p:spPr>
          <a:xfrm>
            <a:off x="8300620" y="2913299"/>
            <a:ext cx="491400" cy="491400"/>
          </a:xfrm>
          <a:prstGeom prst="arc">
            <a:avLst>
              <a:gd name="adj1" fmla="val 16200000"/>
              <a:gd name="adj2" fmla="val 0"/>
            </a:avLst>
          </a:prstGeom>
          <a:no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cxnSp>
        <p:nvCxnSpPr>
          <p:cNvPr id="895" name="Google Shape;895;p103"/>
          <p:cNvCxnSpPr>
            <a:endCxn id="894" idx="2"/>
          </p:cNvCxnSpPr>
          <p:nvPr/>
        </p:nvCxnSpPr>
        <p:spPr>
          <a:xfrm rot="10800000">
            <a:off x="8792020" y="3158999"/>
            <a:ext cx="0" cy="1985100"/>
          </a:xfrm>
          <a:prstGeom prst="straightConnector1">
            <a:avLst/>
          </a:prstGeom>
          <a:noFill/>
          <a:ln w="28575" cap="flat" cmpd="sng">
            <a:solidFill>
              <a:srgbClr val="000000"/>
            </a:solidFill>
            <a:prstDash val="solid"/>
            <a:round/>
            <a:headEnd type="none" w="med" len="med"/>
            <a:tailEnd type="none" w="med" len="med"/>
          </a:ln>
        </p:spPr>
      </p:cxnSp>
      <p:sp>
        <p:nvSpPr>
          <p:cNvPr id="896" name="Google Shape;896;p103"/>
          <p:cNvSpPr/>
          <p:nvPr/>
        </p:nvSpPr>
        <p:spPr>
          <a:xfrm>
            <a:off x="1176277" y="2864251"/>
            <a:ext cx="98100" cy="98100"/>
          </a:xfrm>
          <a:prstGeom prst="ellipse">
            <a:avLst/>
          </a:prstGeom>
          <a:solidFill>
            <a:srgbClr val="CF41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Poppins"/>
              <a:ea typeface="Poppins"/>
              <a:cs typeface="Poppins"/>
              <a:sym typeface="Poppins"/>
            </a:endParaRPr>
          </a:p>
        </p:txBody>
      </p:sp>
      <p:sp>
        <p:nvSpPr>
          <p:cNvPr id="897" name="Google Shape;897;p103"/>
          <p:cNvSpPr/>
          <p:nvPr/>
        </p:nvSpPr>
        <p:spPr>
          <a:xfrm>
            <a:off x="4030479" y="2864251"/>
            <a:ext cx="98100" cy="98100"/>
          </a:xfrm>
          <a:prstGeom prst="ellipse">
            <a:avLst/>
          </a:prstGeom>
          <a:solidFill>
            <a:srgbClr val="CF41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Poppins"/>
              <a:ea typeface="Poppins"/>
              <a:cs typeface="Poppins"/>
              <a:sym typeface="Poppins"/>
            </a:endParaRPr>
          </a:p>
        </p:txBody>
      </p:sp>
      <p:sp>
        <p:nvSpPr>
          <p:cNvPr id="898" name="Google Shape;898;p103"/>
          <p:cNvSpPr/>
          <p:nvPr/>
        </p:nvSpPr>
        <p:spPr>
          <a:xfrm>
            <a:off x="6586574" y="2853882"/>
            <a:ext cx="98100" cy="98100"/>
          </a:xfrm>
          <a:prstGeom prst="ellipse">
            <a:avLst/>
          </a:prstGeom>
          <a:solidFill>
            <a:srgbClr val="CF41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Poppins"/>
              <a:ea typeface="Poppins"/>
              <a:cs typeface="Poppins"/>
              <a:sym typeface="Poppins"/>
            </a:endParaRPr>
          </a:p>
        </p:txBody>
      </p:sp>
      <p:sp>
        <p:nvSpPr>
          <p:cNvPr id="899" name="Google Shape;899;p103"/>
          <p:cNvSpPr txBox="1"/>
          <p:nvPr/>
        </p:nvSpPr>
        <p:spPr>
          <a:xfrm>
            <a:off x="1048669" y="2962349"/>
            <a:ext cx="4149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2017</a:t>
            </a:r>
            <a:endParaRPr sz="800" b="1">
              <a:solidFill>
                <a:srgbClr val="CF4100"/>
              </a:solidFill>
              <a:latin typeface="Roboto Condensed"/>
              <a:ea typeface="Roboto Condensed"/>
              <a:cs typeface="Roboto Condensed"/>
              <a:sym typeface="Roboto Condensed"/>
            </a:endParaRPr>
          </a:p>
        </p:txBody>
      </p:sp>
      <p:sp>
        <p:nvSpPr>
          <p:cNvPr id="900" name="Google Shape;900;p103"/>
          <p:cNvSpPr txBox="1">
            <a:spLocks noGrp="1"/>
          </p:cNvSpPr>
          <p:nvPr>
            <p:ph type="title"/>
          </p:nvPr>
        </p:nvSpPr>
        <p:spPr>
          <a:xfrm>
            <a:off x="1102458" y="3355034"/>
            <a:ext cx="1996800" cy="199500"/>
          </a:xfrm>
          <a:prstGeom prst="rect">
            <a:avLst/>
          </a:prstGeom>
        </p:spPr>
        <p:txBody>
          <a:bodyPr spcFirstLastPara="1" wrap="square" lIns="0" tIns="0" rIns="0" bIns="0" anchor="t" anchorCtr="0">
            <a:noAutofit/>
          </a:bodyPr>
          <a:lstStyle>
            <a:lvl1pPr lvl="0" rtl="0">
              <a:spcBef>
                <a:spcPts val="0"/>
              </a:spcBef>
              <a:spcAft>
                <a:spcPts val="0"/>
              </a:spcAft>
              <a:buSzPts val="1200"/>
              <a:buFont typeface="Roboto Condensed"/>
              <a:buNone/>
              <a:defRPr sz="12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901" name="Google Shape;901;p103"/>
          <p:cNvSpPr txBox="1">
            <a:spLocks noGrp="1"/>
          </p:cNvSpPr>
          <p:nvPr>
            <p:ph type="subTitle" idx="1"/>
          </p:nvPr>
        </p:nvSpPr>
        <p:spPr>
          <a:xfrm>
            <a:off x="1102458" y="3580259"/>
            <a:ext cx="1996800" cy="861000"/>
          </a:xfrm>
          <a:prstGeom prst="rect">
            <a:avLst/>
          </a:prstGeom>
        </p:spPr>
        <p:txBody>
          <a:bodyPr spcFirstLastPara="1" wrap="square" lIns="0" tIns="0" rIns="0" bIns="0" anchor="t" anchorCtr="0">
            <a:noAutofit/>
          </a:bodyPr>
          <a:lstStyle>
            <a:lvl1pPr lvl="0" rtl="0">
              <a:spcBef>
                <a:spcPts val="0"/>
              </a:spcBef>
              <a:spcAft>
                <a:spcPts val="0"/>
              </a:spcAft>
              <a:buSzPts val="9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cxnSp>
        <p:nvCxnSpPr>
          <p:cNvPr id="902" name="Google Shape;902;p103"/>
          <p:cNvCxnSpPr/>
          <p:nvPr/>
        </p:nvCxnSpPr>
        <p:spPr>
          <a:xfrm rot="10800000">
            <a:off x="1225338" y="2451805"/>
            <a:ext cx="0" cy="460500"/>
          </a:xfrm>
          <a:prstGeom prst="straightConnector1">
            <a:avLst/>
          </a:prstGeom>
          <a:noFill/>
          <a:ln w="9525" cap="flat" cmpd="sng">
            <a:solidFill>
              <a:srgbClr val="CF4100"/>
            </a:solidFill>
            <a:prstDash val="dot"/>
            <a:round/>
            <a:headEnd type="none" w="med" len="med"/>
            <a:tailEnd type="none" w="med" len="med"/>
          </a:ln>
        </p:spPr>
      </p:cxnSp>
      <p:cxnSp>
        <p:nvCxnSpPr>
          <p:cNvPr id="903" name="Google Shape;903;p103"/>
          <p:cNvCxnSpPr/>
          <p:nvPr/>
        </p:nvCxnSpPr>
        <p:spPr>
          <a:xfrm rot="10800000">
            <a:off x="4079541" y="2962424"/>
            <a:ext cx="0" cy="460500"/>
          </a:xfrm>
          <a:prstGeom prst="straightConnector1">
            <a:avLst/>
          </a:prstGeom>
          <a:noFill/>
          <a:ln w="9525" cap="flat" cmpd="sng">
            <a:solidFill>
              <a:srgbClr val="CF4100"/>
            </a:solidFill>
            <a:prstDash val="dot"/>
            <a:round/>
            <a:headEnd type="none" w="med" len="med"/>
            <a:tailEnd type="none" w="med" len="med"/>
          </a:ln>
        </p:spPr>
      </p:cxnSp>
      <p:sp>
        <p:nvSpPr>
          <p:cNvPr id="904" name="Google Shape;904;p103"/>
          <p:cNvSpPr txBox="1"/>
          <p:nvPr/>
        </p:nvSpPr>
        <p:spPr>
          <a:xfrm>
            <a:off x="3902870" y="2569274"/>
            <a:ext cx="4149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2018</a:t>
            </a:r>
            <a:endParaRPr sz="800" b="1">
              <a:solidFill>
                <a:srgbClr val="CF4100"/>
              </a:solidFill>
              <a:latin typeface="Roboto Condensed"/>
              <a:ea typeface="Roboto Condensed"/>
              <a:cs typeface="Roboto Condensed"/>
              <a:sym typeface="Roboto Condensed"/>
            </a:endParaRPr>
          </a:p>
        </p:txBody>
      </p:sp>
      <p:sp>
        <p:nvSpPr>
          <p:cNvPr id="905" name="Google Shape;905;p103"/>
          <p:cNvSpPr txBox="1">
            <a:spLocks noGrp="1"/>
          </p:cNvSpPr>
          <p:nvPr>
            <p:ph type="title" idx="2"/>
          </p:nvPr>
        </p:nvSpPr>
        <p:spPr>
          <a:xfrm>
            <a:off x="3975450" y="1685531"/>
            <a:ext cx="1996800" cy="137400"/>
          </a:xfrm>
          <a:prstGeom prst="rect">
            <a:avLst/>
          </a:prstGeom>
        </p:spPr>
        <p:txBody>
          <a:bodyPr spcFirstLastPara="1" wrap="square" lIns="0" tIns="0" rIns="0" bIns="0" anchor="t" anchorCtr="0">
            <a:noAutofit/>
          </a:bodyPr>
          <a:lstStyle>
            <a:lvl1pPr lvl="0" rtl="0">
              <a:spcBef>
                <a:spcPts val="0"/>
              </a:spcBef>
              <a:spcAft>
                <a:spcPts val="0"/>
              </a:spcAft>
              <a:buSzPts val="1200"/>
              <a:buFont typeface="Roboto Condensed"/>
              <a:buNone/>
              <a:defRPr sz="12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906" name="Google Shape;906;p103"/>
          <p:cNvSpPr txBox="1">
            <a:spLocks noGrp="1"/>
          </p:cNvSpPr>
          <p:nvPr>
            <p:ph type="subTitle" idx="3"/>
          </p:nvPr>
        </p:nvSpPr>
        <p:spPr>
          <a:xfrm>
            <a:off x="3975450" y="1882301"/>
            <a:ext cx="1996800" cy="592500"/>
          </a:xfrm>
          <a:prstGeom prst="rect">
            <a:avLst/>
          </a:prstGeom>
        </p:spPr>
        <p:txBody>
          <a:bodyPr spcFirstLastPara="1" wrap="square" lIns="0" tIns="0" rIns="0" bIns="0" anchor="t" anchorCtr="0">
            <a:noAutofit/>
          </a:bodyPr>
          <a:lstStyle>
            <a:lvl1pPr lvl="0" rtl="0">
              <a:spcBef>
                <a:spcPts val="0"/>
              </a:spcBef>
              <a:spcAft>
                <a:spcPts val="0"/>
              </a:spcAft>
              <a:buSzPts val="9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907" name="Google Shape;907;p103"/>
          <p:cNvSpPr txBox="1"/>
          <p:nvPr/>
        </p:nvSpPr>
        <p:spPr>
          <a:xfrm>
            <a:off x="6476483" y="2962349"/>
            <a:ext cx="4149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2019</a:t>
            </a:r>
            <a:endParaRPr sz="800" b="1">
              <a:solidFill>
                <a:srgbClr val="CF4100"/>
              </a:solidFill>
              <a:latin typeface="Roboto Condensed"/>
              <a:ea typeface="Roboto Condensed"/>
              <a:cs typeface="Roboto Condensed"/>
              <a:sym typeface="Roboto Condensed"/>
            </a:endParaRPr>
          </a:p>
        </p:txBody>
      </p:sp>
      <p:sp>
        <p:nvSpPr>
          <p:cNvPr id="908" name="Google Shape;908;p103"/>
          <p:cNvSpPr txBox="1">
            <a:spLocks noGrp="1"/>
          </p:cNvSpPr>
          <p:nvPr>
            <p:ph type="title" idx="4"/>
          </p:nvPr>
        </p:nvSpPr>
        <p:spPr>
          <a:xfrm>
            <a:off x="6530272" y="3355034"/>
            <a:ext cx="1996800" cy="199500"/>
          </a:xfrm>
          <a:prstGeom prst="rect">
            <a:avLst/>
          </a:prstGeom>
        </p:spPr>
        <p:txBody>
          <a:bodyPr spcFirstLastPara="1" wrap="square" lIns="0" tIns="0" rIns="0" bIns="0" anchor="t" anchorCtr="0">
            <a:noAutofit/>
          </a:bodyPr>
          <a:lstStyle>
            <a:lvl1pPr lvl="0" rtl="0">
              <a:spcBef>
                <a:spcPts val="0"/>
              </a:spcBef>
              <a:spcAft>
                <a:spcPts val="0"/>
              </a:spcAft>
              <a:buSzPts val="1200"/>
              <a:buFont typeface="Roboto Condensed"/>
              <a:buNone/>
              <a:defRPr sz="12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909" name="Google Shape;909;p103"/>
          <p:cNvSpPr txBox="1">
            <a:spLocks noGrp="1"/>
          </p:cNvSpPr>
          <p:nvPr>
            <p:ph type="subTitle" idx="5"/>
          </p:nvPr>
        </p:nvSpPr>
        <p:spPr>
          <a:xfrm>
            <a:off x="6530272" y="3580259"/>
            <a:ext cx="1996800" cy="861000"/>
          </a:xfrm>
          <a:prstGeom prst="rect">
            <a:avLst/>
          </a:prstGeom>
        </p:spPr>
        <p:txBody>
          <a:bodyPr spcFirstLastPara="1" wrap="square" lIns="0" tIns="0" rIns="0" bIns="0" anchor="t" anchorCtr="0">
            <a:noAutofit/>
          </a:bodyPr>
          <a:lstStyle>
            <a:lvl1pPr lvl="0" rtl="0">
              <a:spcBef>
                <a:spcPts val="0"/>
              </a:spcBef>
              <a:spcAft>
                <a:spcPts val="0"/>
              </a:spcAft>
              <a:buSzPts val="9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cxnSp>
        <p:nvCxnSpPr>
          <p:cNvPr id="910" name="Google Shape;910;p103"/>
          <p:cNvCxnSpPr/>
          <p:nvPr/>
        </p:nvCxnSpPr>
        <p:spPr>
          <a:xfrm rot="10800000">
            <a:off x="6635636" y="2451805"/>
            <a:ext cx="0" cy="460500"/>
          </a:xfrm>
          <a:prstGeom prst="straightConnector1">
            <a:avLst/>
          </a:prstGeom>
          <a:noFill/>
          <a:ln w="9525" cap="flat" cmpd="sng">
            <a:solidFill>
              <a:srgbClr val="CF4100"/>
            </a:solidFill>
            <a:prstDash val="dot"/>
            <a:round/>
            <a:headEnd type="none" w="med" len="med"/>
            <a:tailEnd type="none" w="med" len="med"/>
          </a:ln>
        </p:spPr>
      </p:cxnSp>
      <p:sp>
        <p:nvSpPr>
          <p:cNvPr id="911" name="Google Shape;911;p103"/>
          <p:cNvSpPr/>
          <p:nvPr/>
        </p:nvSpPr>
        <p:spPr>
          <a:xfrm>
            <a:off x="6141974" y="1463755"/>
            <a:ext cx="987300" cy="987000"/>
          </a:xfrm>
          <a:prstGeom prst="ellipse">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12" name="Google Shape;912;p103"/>
          <p:cNvSpPr/>
          <p:nvPr/>
        </p:nvSpPr>
        <p:spPr>
          <a:xfrm>
            <a:off x="3585878" y="3422924"/>
            <a:ext cx="987300" cy="987000"/>
          </a:xfrm>
          <a:prstGeom prst="ellipse">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13" name="Google Shape;913;p103"/>
          <p:cNvSpPr/>
          <p:nvPr/>
        </p:nvSpPr>
        <p:spPr>
          <a:xfrm>
            <a:off x="731677" y="1484493"/>
            <a:ext cx="987300" cy="987000"/>
          </a:xfrm>
          <a:prstGeom prst="ellipse">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4103">
          <p15:clr>
            <a:srgbClr val="FA7B17"/>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meline 03">
  <p:cSld name="CUSTOM_16_1_1_1">
    <p:bg>
      <p:bgPr>
        <a:solidFill>
          <a:schemeClr val="lt2"/>
        </a:solidFill>
        <a:effectLst/>
      </p:bgPr>
    </p:bg>
    <p:spTree>
      <p:nvGrpSpPr>
        <p:cNvPr id="1" name="Shape 914"/>
        <p:cNvGrpSpPr/>
        <p:nvPr/>
      </p:nvGrpSpPr>
      <p:grpSpPr>
        <a:xfrm>
          <a:off x="0" y="0"/>
          <a:ext cx="0" cy="0"/>
          <a:chOff x="0" y="0"/>
          <a:chExt cx="0" cy="0"/>
        </a:xfrm>
      </p:grpSpPr>
      <p:sp>
        <p:nvSpPr>
          <p:cNvPr id="915" name="Google Shape;915;p104"/>
          <p:cNvSpPr/>
          <p:nvPr/>
        </p:nvSpPr>
        <p:spPr>
          <a:xfrm rot="10800000">
            <a:off x="351980" y="2421899"/>
            <a:ext cx="491400" cy="491400"/>
          </a:xfrm>
          <a:prstGeom prst="arc">
            <a:avLst>
              <a:gd name="adj1" fmla="val 16200000"/>
              <a:gd name="adj2" fmla="val 0"/>
            </a:avLst>
          </a:prstGeom>
          <a:no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cxnSp>
        <p:nvCxnSpPr>
          <p:cNvPr id="916" name="Google Shape;916;p104"/>
          <p:cNvCxnSpPr>
            <a:stCxn id="915" idx="2"/>
          </p:cNvCxnSpPr>
          <p:nvPr/>
        </p:nvCxnSpPr>
        <p:spPr>
          <a:xfrm rot="10800000">
            <a:off x="351980" y="-10201"/>
            <a:ext cx="0" cy="2677800"/>
          </a:xfrm>
          <a:prstGeom prst="straightConnector1">
            <a:avLst/>
          </a:prstGeom>
          <a:noFill/>
          <a:ln w="28575" cap="flat" cmpd="sng">
            <a:solidFill>
              <a:srgbClr val="000000"/>
            </a:solidFill>
            <a:prstDash val="solid"/>
            <a:round/>
            <a:headEnd type="none" w="med" len="med"/>
            <a:tailEnd type="none" w="med" len="med"/>
          </a:ln>
        </p:spPr>
      </p:cxnSp>
      <p:cxnSp>
        <p:nvCxnSpPr>
          <p:cNvPr id="917" name="Google Shape;917;p104"/>
          <p:cNvCxnSpPr>
            <a:endCxn id="918" idx="6"/>
          </p:cNvCxnSpPr>
          <p:nvPr/>
        </p:nvCxnSpPr>
        <p:spPr>
          <a:xfrm rot="10800000" flipH="1">
            <a:off x="597674" y="2902932"/>
            <a:ext cx="6087000" cy="10200"/>
          </a:xfrm>
          <a:prstGeom prst="straightConnector1">
            <a:avLst/>
          </a:prstGeom>
          <a:noFill/>
          <a:ln w="28575" cap="flat" cmpd="sng">
            <a:solidFill>
              <a:srgbClr val="000000"/>
            </a:solidFill>
            <a:prstDash val="solid"/>
            <a:round/>
            <a:headEnd type="none" w="med" len="med"/>
            <a:tailEnd type="none" w="med" len="med"/>
          </a:ln>
        </p:spPr>
      </p:cxnSp>
      <p:sp>
        <p:nvSpPr>
          <p:cNvPr id="919" name="Google Shape;919;p104"/>
          <p:cNvSpPr/>
          <p:nvPr/>
        </p:nvSpPr>
        <p:spPr>
          <a:xfrm>
            <a:off x="1176277" y="2864251"/>
            <a:ext cx="98100" cy="98100"/>
          </a:xfrm>
          <a:prstGeom prst="ellipse">
            <a:avLst/>
          </a:prstGeom>
          <a:solidFill>
            <a:srgbClr val="CF41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Poppins"/>
              <a:ea typeface="Poppins"/>
              <a:cs typeface="Poppins"/>
              <a:sym typeface="Poppins"/>
            </a:endParaRPr>
          </a:p>
        </p:txBody>
      </p:sp>
      <p:sp>
        <p:nvSpPr>
          <p:cNvPr id="920" name="Google Shape;920;p104"/>
          <p:cNvSpPr/>
          <p:nvPr/>
        </p:nvSpPr>
        <p:spPr>
          <a:xfrm>
            <a:off x="4030479" y="2864251"/>
            <a:ext cx="98100" cy="98100"/>
          </a:xfrm>
          <a:prstGeom prst="ellipse">
            <a:avLst/>
          </a:prstGeom>
          <a:solidFill>
            <a:srgbClr val="CF41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Poppins"/>
              <a:ea typeface="Poppins"/>
              <a:cs typeface="Poppins"/>
              <a:sym typeface="Poppins"/>
            </a:endParaRPr>
          </a:p>
        </p:txBody>
      </p:sp>
      <p:sp>
        <p:nvSpPr>
          <p:cNvPr id="918" name="Google Shape;918;p104"/>
          <p:cNvSpPr/>
          <p:nvPr/>
        </p:nvSpPr>
        <p:spPr>
          <a:xfrm>
            <a:off x="6586574" y="2853882"/>
            <a:ext cx="98100" cy="98100"/>
          </a:xfrm>
          <a:prstGeom prst="ellipse">
            <a:avLst/>
          </a:prstGeom>
          <a:solidFill>
            <a:srgbClr val="CF41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Poppins"/>
              <a:ea typeface="Poppins"/>
              <a:cs typeface="Poppins"/>
              <a:sym typeface="Poppins"/>
            </a:endParaRPr>
          </a:p>
        </p:txBody>
      </p:sp>
      <p:sp>
        <p:nvSpPr>
          <p:cNvPr id="921" name="Google Shape;921;p104"/>
          <p:cNvSpPr txBox="1"/>
          <p:nvPr/>
        </p:nvSpPr>
        <p:spPr>
          <a:xfrm>
            <a:off x="1048669" y="2962349"/>
            <a:ext cx="4149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2020</a:t>
            </a:r>
            <a:endParaRPr sz="800" b="1">
              <a:solidFill>
                <a:srgbClr val="CF4100"/>
              </a:solidFill>
              <a:latin typeface="Roboto Condensed"/>
              <a:ea typeface="Roboto Condensed"/>
              <a:cs typeface="Roboto Condensed"/>
              <a:sym typeface="Roboto Condensed"/>
            </a:endParaRPr>
          </a:p>
        </p:txBody>
      </p:sp>
      <p:sp>
        <p:nvSpPr>
          <p:cNvPr id="922" name="Google Shape;922;p104"/>
          <p:cNvSpPr txBox="1">
            <a:spLocks noGrp="1"/>
          </p:cNvSpPr>
          <p:nvPr>
            <p:ph type="title"/>
          </p:nvPr>
        </p:nvSpPr>
        <p:spPr>
          <a:xfrm>
            <a:off x="1102458" y="3355034"/>
            <a:ext cx="1996800" cy="199500"/>
          </a:xfrm>
          <a:prstGeom prst="rect">
            <a:avLst/>
          </a:prstGeom>
        </p:spPr>
        <p:txBody>
          <a:bodyPr spcFirstLastPara="1" wrap="square" lIns="0" tIns="0" rIns="0" bIns="0" anchor="t" anchorCtr="0">
            <a:noAutofit/>
          </a:bodyPr>
          <a:lstStyle>
            <a:lvl1pPr lvl="0" rtl="0">
              <a:spcBef>
                <a:spcPts val="0"/>
              </a:spcBef>
              <a:spcAft>
                <a:spcPts val="0"/>
              </a:spcAft>
              <a:buSzPts val="1200"/>
              <a:buFont typeface="Roboto Condensed"/>
              <a:buNone/>
              <a:defRPr sz="12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923" name="Google Shape;923;p104"/>
          <p:cNvSpPr txBox="1">
            <a:spLocks noGrp="1"/>
          </p:cNvSpPr>
          <p:nvPr>
            <p:ph type="subTitle" idx="1"/>
          </p:nvPr>
        </p:nvSpPr>
        <p:spPr>
          <a:xfrm>
            <a:off x="1102458" y="3580259"/>
            <a:ext cx="1996800" cy="861000"/>
          </a:xfrm>
          <a:prstGeom prst="rect">
            <a:avLst/>
          </a:prstGeom>
        </p:spPr>
        <p:txBody>
          <a:bodyPr spcFirstLastPara="1" wrap="square" lIns="0" tIns="0" rIns="0" bIns="0" anchor="t" anchorCtr="0">
            <a:noAutofit/>
          </a:bodyPr>
          <a:lstStyle>
            <a:lvl1pPr lvl="0" rtl="0">
              <a:spcBef>
                <a:spcPts val="0"/>
              </a:spcBef>
              <a:spcAft>
                <a:spcPts val="0"/>
              </a:spcAft>
              <a:buSzPts val="9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cxnSp>
        <p:nvCxnSpPr>
          <p:cNvPr id="924" name="Google Shape;924;p104"/>
          <p:cNvCxnSpPr/>
          <p:nvPr/>
        </p:nvCxnSpPr>
        <p:spPr>
          <a:xfrm rot="10800000">
            <a:off x="1225338" y="2451805"/>
            <a:ext cx="0" cy="460500"/>
          </a:xfrm>
          <a:prstGeom prst="straightConnector1">
            <a:avLst/>
          </a:prstGeom>
          <a:noFill/>
          <a:ln w="9525" cap="flat" cmpd="sng">
            <a:solidFill>
              <a:srgbClr val="CF4100"/>
            </a:solidFill>
            <a:prstDash val="dot"/>
            <a:round/>
            <a:headEnd type="none" w="med" len="med"/>
            <a:tailEnd type="none" w="med" len="med"/>
          </a:ln>
        </p:spPr>
      </p:cxnSp>
      <p:cxnSp>
        <p:nvCxnSpPr>
          <p:cNvPr id="925" name="Google Shape;925;p104"/>
          <p:cNvCxnSpPr/>
          <p:nvPr/>
        </p:nvCxnSpPr>
        <p:spPr>
          <a:xfrm rot="10800000">
            <a:off x="4079541" y="2962424"/>
            <a:ext cx="0" cy="460500"/>
          </a:xfrm>
          <a:prstGeom prst="straightConnector1">
            <a:avLst/>
          </a:prstGeom>
          <a:noFill/>
          <a:ln w="9525" cap="flat" cmpd="sng">
            <a:solidFill>
              <a:srgbClr val="CF4100"/>
            </a:solidFill>
            <a:prstDash val="dot"/>
            <a:round/>
            <a:headEnd type="none" w="med" len="med"/>
            <a:tailEnd type="none" w="med" len="med"/>
          </a:ln>
        </p:spPr>
      </p:cxnSp>
      <p:sp>
        <p:nvSpPr>
          <p:cNvPr id="926" name="Google Shape;926;p104"/>
          <p:cNvSpPr txBox="1"/>
          <p:nvPr/>
        </p:nvSpPr>
        <p:spPr>
          <a:xfrm>
            <a:off x="3902870" y="2569274"/>
            <a:ext cx="4149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2021</a:t>
            </a:r>
            <a:endParaRPr sz="800" b="1">
              <a:solidFill>
                <a:srgbClr val="CF4100"/>
              </a:solidFill>
              <a:latin typeface="Roboto Condensed"/>
              <a:ea typeface="Roboto Condensed"/>
              <a:cs typeface="Roboto Condensed"/>
              <a:sym typeface="Roboto Condensed"/>
            </a:endParaRPr>
          </a:p>
        </p:txBody>
      </p:sp>
      <p:sp>
        <p:nvSpPr>
          <p:cNvPr id="927" name="Google Shape;927;p104"/>
          <p:cNvSpPr txBox="1">
            <a:spLocks noGrp="1"/>
          </p:cNvSpPr>
          <p:nvPr>
            <p:ph type="title" idx="2"/>
          </p:nvPr>
        </p:nvSpPr>
        <p:spPr>
          <a:xfrm>
            <a:off x="3975450" y="1685531"/>
            <a:ext cx="1996800" cy="137400"/>
          </a:xfrm>
          <a:prstGeom prst="rect">
            <a:avLst/>
          </a:prstGeom>
        </p:spPr>
        <p:txBody>
          <a:bodyPr spcFirstLastPara="1" wrap="square" lIns="0" tIns="0" rIns="0" bIns="0" anchor="t" anchorCtr="0">
            <a:noAutofit/>
          </a:bodyPr>
          <a:lstStyle>
            <a:lvl1pPr lvl="0" rtl="0">
              <a:spcBef>
                <a:spcPts val="0"/>
              </a:spcBef>
              <a:spcAft>
                <a:spcPts val="0"/>
              </a:spcAft>
              <a:buSzPts val="1200"/>
              <a:buFont typeface="Roboto Condensed"/>
              <a:buNone/>
              <a:defRPr sz="12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928" name="Google Shape;928;p104"/>
          <p:cNvSpPr txBox="1">
            <a:spLocks noGrp="1"/>
          </p:cNvSpPr>
          <p:nvPr>
            <p:ph type="subTitle" idx="3"/>
          </p:nvPr>
        </p:nvSpPr>
        <p:spPr>
          <a:xfrm>
            <a:off x="3975450" y="1882301"/>
            <a:ext cx="1996800" cy="592500"/>
          </a:xfrm>
          <a:prstGeom prst="rect">
            <a:avLst/>
          </a:prstGeom>
        </p:spPr>
        <p:txBody>
          <a:bodyPr spcFirstLastPara="1" wrap="square" lIns="0" tIns="0" rIns="0" bIns="0" anchor="t" anchorCtr="0">
            <a:noAutofit/>
          </a:bodyPr>
          <a:lstStyle>
            <a:lvl1pPr lvl="0" rtl="0">
              <a:spcBef>
                <a:spcPts val="0"/>
              </a:spcBef>
              <a:spcAft>
                <a:spcPts val="0"/>
              </a:spcAft>
              <a:buSzPts val="9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929" name="Google Shape;929;p104"/>
          <p:cNvSpPr txBox="1"/>
          <p:nvPr/>
        </p:nvSpPr>
        <p:spPr>
          <a:xfrm>
            <a:off x="6450883" y="2962349"/>
            <a:ext cx="4149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2021</a:t>
            </a:r>
            <a:endParaRPr sz="800" b="1">
              <a:solidFill>
                <a:srgbClr val="CF4100"/>
              </a:solidFill>
              <a:latin typeface="Roboto Condensed"/>
              <a:ea typeface="Roboto Condensed"/>
              <a:cs typeface="Roboto Condensed"/>
              <a:sym typeface="Roboto Condensed"/>
            </a:endParaRPr>
          </a:p>
        </p:txBody>
      </p:sp>
      <p:sp>
        <p:nvSpPr>
          <p:cNvPr id="930" name="Google Shape;930;p104"/>
          <p:cNvSpPr txBox="1">
            <a:spLocks noGrp="1"/>
          </p:cNvSpPr>
          <p:nvPr>
            <p:ph type="title" idx="4"/>
          </p:nvPr>
        </p:nvSpPr>
        <p:spPr>
          <a:xfrm>
            <a:off x="6530272" y="3355034"/>
            <a:ext cx="1996800" cy="199500"/>
          </a:xfrm>
          <a:prstGeom prst="rect">
            <a:avLst/>
          </a:prstGeom>
        </p:spPr>
        <p:txBody>
          <a:bodyPr spcFirstLastPara="1" wrap="square" lIns="0" tIns="0" rIns="0" bIns="0" anchor="t" anchorCtr="0">
            <a:noAutofit/>
          </a:bodyPr>
          <a:lstStyle>
            <a:lvl1pPr lvl="0" rtl="0">
              <a:spcBef>
                <a:spcPts val="0"/>
              </a:spcBef>
              <a:spcAft>
                <a:spcPts val="0"/>
              </a:spcAft>
              <a:buSzPts val="1200"/>
              <a:buFont typeface="Roboto Condensed"/>
              <a:buNone/>
              <a:defRPr sz="12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931" name="Google Shape;931;p104"/>
          <p:cNvSpPr txBox="1">
            <a:spLocks noGrp="1"/>
          </p:cNvSpPr>
          <p:nvPr>
            <p:ph type="subTitle" idx="5"/>
          </p:nvPr>
        </p:nvSpPr>
        <p:spPr>
          <a:xfrm>
            <a:off x="6530272" y="3580259"/>
            <a:ext cx="1996800" cy="861000"/>
          </a:xfrm>
          <a:prstGeom prst="rect">
            <a:avLst/>
          </a:prstGeom>
        </p:spPr>
        <p:txBody>
          <a:bodyPr spcFirstLastPara="1" wrap="square" lIns="0" tIns="0" rIns="0" bIns="0" anchor="t" anchorCtr="0">
            <a:noAutofit/>
          </a:bodyPr>
          <a:lstStyle>
            <a:lvl1pPr lvl="0" rtl="0">
              <a:spcBef>
                <a:spcPts val="0"/>
              </a:spcBef>
              <a:spcAft>
                <a:spcPts val="0"/>
              </a:spcAft>
              <a:buSzPts val="9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cxnSp>
        <p:nvCxnSpPr>
          <p:cNvPr id="932" name="Google Shape;932;p104"/>
          <p:cNvCxnSpPr/>
          <p:nvPr/>
        </p:nvCxnSpPr>
        <p:spPr>
          <a:xfrm rot="10800000">
            <a:off x="6635636" y="2451805"/>
            <a:ext cx="0" cy="460500"/>
          </a:xfrm>
          <a:prstGeom prst="straightConnector1">
            <a:avLst/>
          </a:prstGeom>
          <a:noFill/>
          <a:ln w="9525" cap="flat" cmpd="sng">
            <a:solidFill>
              <a:srgbClr val="CF4100"/>
            </a:solidFill>
            <a:prstDash val="dot"/>
            <a:round/>
            <a:headEnd type="none" w="med" len="med"/>
            <a:tailEnd type="none" w="med" len="med"/>
          </a:ln>
        </p:spPr>
      </p:cxnSp>
      <p:sp>
        <p:nvSpPr>
          <p:cNvPr id="933" name="Google Shape;933;p104"/>
          <p:cNvSpPr/>
          <p:nvPr/>
        </p:nvSpPr>
        <p:spPr>
          <a:xfrm>
            <a:off x="6141974" y="1463755"/>
            <a:ext cx="987300" cy="987000"/>
          </a:xfrm>
          <a:prstGeom prst="ellipse">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34" name="Google Shape;934;p104"/>
          <p:cNvSpPr/>
          <p:nvPr/>
        </p:nvSpPr>
        <p:spPr>
          <a:xfrm>
            <a:off x="3585878" y="3422924"/>
            <a:ext cx="987300" cy="987000"/>
          </a:xfrm>
          <a:prstGeom prst="ellipse">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35" name="Google Shape;935;p104"/>
          <p:cNvSpPr/>
          <p:nvPr/>
        </p:nvSpPr>
        <p:spPr>
          <a:xfrm>
            <a:off x="731677" y="1484493"/>
            <a:ext cx="987300" cy="987000"/>
          </a:xfrm>
          <a:prstGeom prst="ellipse">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pos="4103">
          <p15:clr>
            <a:srgbClr val="FA7B17"/>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eam 02">
  <p:cSld name="CUSTOM_17">
    <p:spTree>
      <p:nvGrpSpPr>
        <p:cNvPr id="1" name="Shape 936"/>
        <p:cNvGrpSpPr/>
        <p:nvPr/>
      </p:nvGrpSpPr>
      <p:grpSpPr>
        <a:xfrm>
          <a:off x="0" y="0"/>
          <a:ext cx="0" cy="0"/>
          <a:chOff x="0" y="0"/>
          <a:chExt cx="0" cy="0"/>
        </a:xfrm>
      </p:grpSpPr>
      <p:sp>
        <p:nvSpPr>
          <p:cNvPr id="937" name="Google Shape;937;p105"/>
          <p:cNvSpPr/>
          <p:nvPr/>
        </p:nvSpPr>
        <p:spPr>
          <a:xfrm>
            <a:off x="0" y="2571531"/>
            <a:ext cx="4572000" cy="257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05"/>
          <p:cNvSpPr/>
          <p:nvPr/>
        </p:nvSpPr>
        <p:spPr>
          <a:xfrm>
            <a:off x="4564950" y="0"/>
            <a:ext cx="4572000" cy="257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05"/>
          <p:cNvSpPr txBox="1"/>
          <p:nvPr/>
        </p:nvSpPr>
        <p:spPr>
          <a:xfrm>
            <a:off x="5965800" y="117555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940" name="Google Shape;940;p105"/>
          <p:cNvSpPr txBox="1"/>
          <p:nvPr/>
        </p:nvSpPr>
        <p:spPr>
          <a:xfrm>
            <a:off x="1373400" y="368485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941" name="Google Shape;941;p105"/>
          <p:cNvSpPr txBox="1"/>
          <p:nvPr/>
        </p:nvSpPr>
        <p:spPr>
          <a:xfrm>
            <a:off x="342986" y="228804"/>
            <a:ext cx="4642500" cy="2217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Team</a:t>
            </a:r>
            <a:endParaRPr sz="800" b="1">
              <a:solidFill>
                <a:srgbClr val="CF4100"/>
              </a:solidFill>
              <a:latin typeface="Roboto Condensed"/>
              <a:ea typeface="Roboto Condensed"/>
              <a:cs typeface="Roboto Condensed"/>
              <a:sym typeface="Roboto Condensed"/>
            </a:endParaRPr>
          </a:p>
        </p:txBody>
      </p:sp>
      <p:sp>
        <p:nvSpPr>
          <p:cNvPr id="942" name="Google Shape;942;p105"/>
          <p:cNvSpPr txBox="1">
            <a:spLocks noGrp="1"/>
          </p:cNvSpPr>
          <p:nvPr>
            <p:ph type="title"/>
          </p:nvPr>
        </p:nvSpPr>
        <p:spPr>
          <a:xfrm>
            <a:off x="342986" y="450431"/>
            <a:ext cx="3686400" cy="4680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943" name="Google Shape;943;p105"/>
          <p:cNvSpPr txBox="1">
            <a:spLocks noGrp="1"/>
          </p:cNvSpPr>
          <p:nvPr>
            <p:ph type="title" idx="2"/>
          </p:nvPr>
        </p:nvSpPr>
        <p:spPr>
          <a:xfrm>
            <a:off x="342986" y="820933"/>
            <a:ext cx="3793500" cy="3240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Clr>
                <a:srgbClr val="434343"/>
              </a:buClr>
              <a:buSzPts val="900"/>
              <a:buFont typeface="Roboto Condensed"/>
              <a:buNone/>
              <a:defRPr sz="900" b="1">
                <a:solidFill>
                  <a:srgbClr val="434343"/>
                </a:solidFill>
                <a:latin typeface="Roboto Condensed"/>
                <a:ea typeface="Roboto Condensed"/>
                <a:cs typeface="Roboto Condensed"/>
                <a:sym typeface="Roboto Condensed"/>
              </a:defRPr>
            </a:lvl1pPr>
            <a:lvl2pPr lvl="1" rtl="0">
              <a:spcBef>
                <a:spcPts val="0"/>
              </a:spcBef>
              <a:spcAft>
                <a:spcPts val="0"/>
              </a:spcAft>
              <a:buClr>
                <a:srgbClr val="434343"/>
              </a:buClr>
              <a:buSzPts val="1200"/>
              <a:buNone/>
              <a:defRPr sz="1200">
                <a:solidFill>
                  <a:srgbClr val="434343"/>
                </a:solidFill>
              </a:defRPr>
            </a:lvl2pPr>
            <a:lvl3pPr lvl="2" rtl="0">
              <a:spcBef>
                <a:spcPts val="0"/>
              </a:spcBef>
              <a:spcAft>
                <a:spcPts val="0"/>
              </a:spcAft>
              <a:buClr>
                <a:srgbClr val="434343"/>
              </a:buClr>
              <a:buSzPts val="1200"/>
              <a:buNone/>
              <a:defRPr sz="1200">
                <a:solidFill>
                  <a:srgbClr val="434343"/>
                </a:solidFill>
              </a:defRPr>
            </a:lvl3pPr>
            <a:lvl4pPr lvl="3" rtl="0">
              <a:spcBef>
                <a:spcPts val="0"/>
              </a:spcBef>
              <a:spcAft>
                <a:spcPts val="0"/>
              </a:spcAft>
              <a:buClr>
                <a:srgbClr val="434343"/>
              </a:buClr>
              <a:buSzPts val="1200"/>
              <a:buNone/>
              <a:defRPr sz="1200">
                <a:solidFill>
                  <a:srgbClr val="434343"/>
                </a:solidFill>
              </a:defRPr>
            </a:lvl4pPr>
            <a:lvl5pPr lvl="4" rtl="0">
              <a:spcBef>
                <a:spcPts val="0"/>
              </a:spcBef>
              <a:spcAft>
                <a:spcPts val="0"/>
              </a:spcAft>
              <a:buClr>
                <a:srgbClr val="434343"/>
              </a:buClr>
              <a:buSzPts val="1200"/>
              <a:buNone/>
              <a:defRPr sz="1200">
                <a:solidFill>
                  <a:srgbClr val="434343"/>
                </a:solidFill>
              </a:defRPr>
            </a:lvl5pPr>
            <a:lvl6pPr lvl="5" rtl="0">
              <a:spcBef>
                <a:spcPts val="0"/>
              </a:spcBef>
              <a:spcAft>
                <a:spcPts val="0"/>
              </a:spcAft>
              <a:buClr>
                <a:srgbClr val="434343"/>
              </a:buClr>
              <a:buSzPts val="1200"/>
              <a:buNone/>
              <a:defRPr sz="1200">
                <a:solidFill>
                  <a:srgbClr val="434343"/>
                </a:solidFill>
              </a:defRPr>
            </a:lvl6pPr>
            <a:lvl7pPr lvl="6" rtl="0">
              <a:spcBef>
                <a:spcPts val="0"/>
              </a:spcBef>
              <a:spcAft>
                <a:spcPts val="0"/>
              </a:spcAft>
              <a:buClr>
                <a:srgbClr val="434343"/>
              </a:buClr>
              <a:buSzPts val="1200"/>
              <a:buNone/>
              <a:defRPr sz="1200">
                <a:solidFill>
                  <a:srgbClr val="434343"/>
                </a:solidFill>
              </a:defRPr>
            </a:lvl7pPr>
            <a:lvl8pPr lvl="7" rtl="0">
              <a:spcBef>
                <a:spcPts val="0"/>
              </a:spcBef>
              <a:spcAft>
                <a:spcPts val="0"/>
              </a:spcAft>
              <a:buClr>
                <a:srgbClr val="434343"/>
              </a:buClr>
              <a:buSzPts val="1200"/>
              <a:buNone/>
              <a:defRPr sz="1200">
                <a:solidFill>
                  <a:srgbClr val="434343"/>
                </a:solidFill>
              </a:defRPr>
            </a:lvl8pPr>
            <a:lvl9pPr lvl="8" rtl="0">
              <a:spcBef>
                <a:spcPts val="0"/>
              </a:spcBef>
              <a:spcAft>
                <a:spcPts val="0"/>
              </a:spcAft>
              <a:buClr>
                <a:srgbClr val="434343"/>
              </a:buClr>
              <a:buSzPts val="1200"/>
              <a:buNone/>
              <a:defRPr sz="1200">
                <a:solidFill>
                  <a:srgbClr val="434343"/>
                </a:solidFill>
              </a:defRPr>
            </a:lvl9pPr>
          </a:lstStyle>
          <a:p>
            <a:endParaRPr/>
          </a:p>
        </p:txBody>
      </p:sp>
      <p:sp>
        <p:nvSpPr>
          <p:cNvPr id="944" name="Google Shape;944;p105"/>
          <p:cNvSpPr txBox="1">
            <a:spLocks noGrp="1"/>
          </p:cNvSpPr>
          <p:nvPr>
            <p:ph type="body" idx="1"/>
          </p:nvPr>
        </p:nvSpPr>
        <p:spPr>
          <a:xfrm>
            <a:off x="342986" y="1257300"/>
            <a:ext cx="4195800" cy="645600"/>
          </a:xfrm>
          <a:prstGeom prst="rect">
            <a:avLst/>
          </a:prstGeom>
          <a:noFill/>
        </p:spPr>
        <p:txBody>
          <a:bodyPr spcFirstLastPara="1" wrap="square" lIns="0" tIns="68575" rIns="68575" bIns="68575" anchor="t" anchorCtr="0">
            <a:normAutofit/>
          </a:bodyPr>
          <a:lstStyle>
            <a:lvl1pPr marL="457200" lvl="0" indent="-279400" rtl="0">
              <a:spcBef>
                <a:spcPts val="0"/>
              </a:spcBef>
              <a:spcAft>
                <a:spcPts val="0"/>
              </a:spcAft>
              <a:buSzPts val="800"/>
              <a:buFont typeface="Roboto"/>
              <a:buChar char="●"/>
              <a:defRPr sz="800">
                <a:latin typeface="Roboto"/>
                <a:ea typeface="Roboto"/>
                <a:cs typeface="Roboto"/>
                <a:sym typeface="Roboto"/>
              </a:defRPr>
            </a:lvl1pPr>
            <a:lvl2pPr marL="914400" lvl="1" indent="-279400" rtl="0">
              <a:spcBef>
                <a:spcPts val="0"/>
              </a:spcBef>
              <a:spcAft>
                <a:spcPts val="0"/>
              </a:spcAft>
              <a:buSzPts val="800"/>
              <a:buFont typeface="Roboto"/>
              <a:buChar char="○"/>
              <a:defRPr sz="800">
                <a:latin typeface="Roboto"/>
                <a:ea typeface="Roboto"/>
                <a:cs typeface="Roboto"/>
                <a:sym typeface="Roboto"/>
              </a:defRPr>
            </a:lvl2pPr>
            <a:lvl3pPr marL="1371600" lvl="2" indent="-279400" rtl="0">
              <a:spcBef>
                <a:spcPts val="0"/>
              </a:spcBef>
              <a:spcAft>
                <a:spcPts val="0"/>
              </a:spcAft>
              <a:buSzPts val="800"/>
              <a:buFont typeface="Roboto"/>
              <a:buChar char="■"/>
              <a:defRPr sz="800">
                <a:latin typeface="Roboto"/>
                <a:ea typeface="Roboto"/>
                <a:cs typeface="Roboto"/>
                <a:sym typeface="Roboto"/>
              </a:defRPr>
            </a:lvl3pPr>
            <a:lvl4pPr marL="1828800" lvl="3" indent="-279400" rtl="0">
              <a:spcBef>
                <a:spcPts val="0"/>
              </a:spcBef>
              <a:spcAft>
                <a:spcPts val="0"/>
              </a:spcAft>
              <a:buSzPts val="800"/>
              <a:buFont typeface="Roboto"/>
              <a:buChar char="●"/>
              <a:defRPr sz="800">
                <a:latin typeface="Roboto"/>
                <a:ea typeface="Roboto"/>
                <a:cs typeface="Roboto"/>
                <a:sym typeface="Roboto"/>
              </a:defRPr>
            </a:lvl4pPr>
            <a:lvl5pPr marL="2286000" lvl="4" indent="-279400" rtl="0">
              <a:spcBef>
                <a:spcPts val="0"/>
              </a:spcBef>
              <a:spcAft>
                <a:spcPts val="0"/>
              </a:spcAft>
              <a:buSzPts val="800"/>
              <a:buFont typeface="Roboto"/>
              <a:buChar char="○"/>
              <a:defRPr sz="800">
                <a:latin typeface="Roboto"/>
                <a:ea typeface="Roboto"/>
                <a:cs typeface="Roboto"/>
                <a:sym typeface="Roboto"/>
              </a:defRPr>
            </a:lvl5pPr>
            <a:lvl6pPr marL="2743200" lvl="5" indent="-279400" rtl="0">
              <a:spcBef>
                <a:spcPts val="0"/>
              </a:spcBef>
              <a:spcAft>
                <a:spcPts val="0"/>
              </a:spcAft>
              <a:buSzPts val="800"/>
              <a:buFont typeface="Roboto"/>
              <a:buChar char="■"/>
              <a:defRPr sz="800">
                <a:latin typeface="Roboto"/>
                <a:ea typeface="Roboto"/>
                <a:cs typeface="Roboto"/>
                <a:sym typeface="Roboto"/>
              </a:defRPr>
            </a:lvl6pPr>
            <a:lvl7pPr marL="3200400" lvl="6" indent="-279400" rtl="0">
              <a:spcBef>
                <a:spcPts val="0"/>
              </a:spcBef>
              <a:spcAft>
                <a:spcPts val="0"/>
              </a:spcAft>
              <a:buSzPts val="800"/>
              <a:buFont typeface="Roboto"/>
              <a:buChar char="●"/>
              <a:defRPr sz="800">
                <a:latin typeface="Roboto"/>
                <a:ea typeface="Roboto"/>
                <a:cs typeface="Roboto"/>
                <a:sym typeface="Roboto"/>
              </a:defRPr>
            </a:lvl7pPr>
            <a:lvl8pPr marL="3657600" lvl="7" indent="-279400" rtl="0">
              <a:spcBef>
                <a:spcPts val="0"/>
              </a:spcBef>
              <a:spcAft>
                <a:spcPts val="0"/>
              </a:spcAft>
              <a:buSzPts val="800"/>
              <a:buFont typeface="Roboto"/>
              <a:buChar char="○"/>
              <a:defRPr sz="800">
                <a:latin typeface="Roboto"/>
                <a:ea typeface="Roboto"/>
                <a:cs typeface="Roboto"/>
                <a:sym typeface="Roboto"/>
              </a:defRPr>
            </a:lvl8pPr>
            <a:lvl9pPr marL="4114800" lvl="8" indent="-279400" rtl="0">
              <a:spcBef>
                <a:spcPts val="0"/>
              </a:spcBef>
              <a:spcAft>
                <a:spcPts val="0"/>
              </a:spcAft>
              <a:buSzPts val="800"/>
              <a:buFont typeface="Roboto"/>
              <a:buChar char="■"/>
              <a:defRPr sz="800">
                <a:latin typeface="Roboto"/>
                <a:ea typeface="Roboto"/>
                <a:cs typeface="Roboto"/>
                <a:sym typeface="Roboto"/>
              </a:defRPr>
            </a:lvl9pPr>
          </a:lstStyle>
          <a:p>
            <a:endParaRPr/>
          </a:p>
        </p:txBody>
      </p:sp>
      <p:sp>
        <p:nvSpPr>
          <p:cNvPr id="945" name="Google Shape;945;p105"/>
          <p:cNvSpPr txBox="1">
            <a:spLocks noGrp="1"/>
          </p:cNvSpPr>
          <p:nvPr>
            <p:ph type="title" idx="3"/>
          </p:nvPr>
        </p:nvSpPr>
        <p:spPr>
          <a:xfrm>
            <a:off x="4879146" y="2902031"/>
            <a:ext cx="3686400" cy="4680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946" name="Google Shape;946;p105"/>
          <p:cNvSpPr txBox="1">
            <a:spLocks noGrp="1"/>
          </p:cNvSpPr>
          <p:nvPr>
            <p:ph type="title" idx="4"/>
          </p:nvPr>
        </p:nvSpPr>
        <p:spPr>
          <a:xfrm>
            <a:off x="4879146" y="3272533"/>
            <a:ext cx="3793500" cy="3240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Clr>
                <a:srgbClr val="434343"/>
              </a:buClr>
              <a:buSzPts val="900"/>
              <a:buFont typeface="Roboto Condensed"/>
              <a:buNone/>
              <a:defRPr sz="900" b="1">
                <a:solidFill>
                  <a:srgbClr val="434343"/>
                </a:solidFill>
                <a:latin typeface="Roboto Condensed"/>
                <a:ea typeface="Roboto Condensed"/>
                <a:cs typeface="Roboto Condensed"/>
                <a:sym typeface="Roboto Condensed"/>
              </a:defRPr>
            </a:lvl1pPr>
            <a:lvl2pPr lvl="1" rtl="0">
              <a:spcBef>
                <a:spcPts val="0"/>
              </a:spcBef>
              <a:spcAft>
                <a:spcPts val="0"/>
              </a:spcAft>
              <a:buClr>
                <a:srgbClr val="434343"/>
              </a:buClr>
              <a:buSzPts val="1200"/>
              <a:buNone/>
              <a:defRPr sz="1200">
                <a:solidFill>
                  <a:srgbClr val="434343"/>
                </a:solidFill>
              </a:defRPr>
            </a:lvl2pPr>
            <a:lvl3pPr lvl="2" rtl="0">
              <a:spcBef>
                <a:spcPts val="0"/>
              </a:spcBef>
              <a:spcAft>
                <a:spcPts val="0"/>
              </a:spcAft>
              <a:buClr>
                <a:srgbClr val="434343"/>
              </a:buClr>
              <a:buSzPts val="1200"/>
              <a:buNone/>
              <a:defRPr sz="1200">
                <a:solidFill>
                  <a:srgbClr val="434343"/>
                </a:solidFill>
              </a:defRPr>
            </a:lvl3pPr>
            <a:lvl4pPr lvl="3" rtl="0">
              <a:spcBef>
                <a:spcPts val="0"/>
              </a:spcBef>
              <a:spcAft>
                <a:spcPts val="0"/>
              </a:spcAft>
              <a:buClr>
                <a:srgbClr val="434343"/>
              </a:buClr>
              <a:buSzPts val="1200"/>
              <a:buNone/>
              <a:defRPr sz="1200">
                <a:solidFill>
                  <a:srgbClr val="434343"/>
                </a:solidFill>
              </a:defRPr>
            </a:lvl4pPr>
            <a:lvl5pPr lvl="4" rtl="0">
              <a:spcBef>
                <a:spcPts val="0"/>
              </a:spcBef>
              <a:spcAft>
                <a:spcPts val="0"/>
              </a:spcAft>
              <a:buClr>
                <a:srgbClr val="434343"/>
              </a:buClr>
              <a:buSzPts val="1200"/>
              <a:buNone/>
              <a:defRPr sz="1200">
                <a:solidFill>
                  <a:srgbClr val="434343"/>
                </a:solidFill>
              </a:defRPr>
            </a:lvl5pPr>
            <a:lvl6pPr lvl="5" rtl="0">
              <a:spcBef>
                <a:spcPts val="0"/>
              </a:spcBef>
              <a:spcAft>
                <a:spcPts val="0"/>
              </a:spcAft>
              <a:buClr>
                <a:srgbClr val="434343"/>
              </a:buClr>
              <a:buSzPts val="1200"/>
              <a:buNone/>
              <a:defRPr sz="1200">
                <a:solidFill>
                  <a:srgbClr val="434343"/>
                </a:solidFill>
              </a:defRPr>
            </a:lvl6pPr>
            <a:lvl7pPr lvl="6" rtl="0">
              <a:spcBef>
                <a:spcPts val="0"/>
              </a:spcBef>
              <a:spcAft>
                <a:spcPts val="0"/>
              </a:spcAft>
              <a:buClr>
                <a:srgbClr val="434343"/>
              </a:buClr>
              <a:buSzPts val="1200"/>
              <a:buNone/>
              <a:defRPr sz="1200">
                <a:solidFill>
                  <a:srgbClr val="434343"/>
                </a:solidFill>
              </a:defRPr>
            </a:lvl7pPr>
            <a:lvl8pPr lvl="7" rtl="0">
              <a:spcBef>
                <a:spcPts val="0"/>
              </a:spcBef>
              <a:spcAft>
                <a:spcPts val="0"/>
              </a:spcAft>
              <a:buClr>
                <a:srgbClr val="434343"/>
              </a:buClr>
              <a:buSzPts val="1200"/>
              <a:buNone/>
              <a:defRPr sz="1200">
                <a:solidFill>
                  <a:srgbClr val="434343"/>
                </a:solidFill>
              </a:defRPr>
            </a:lvl8pPr>
            <a:lvl9pPr lvl="8" rtl="0">
              <a:spcBef>
                <a:spcPts val="0"/>
              </a:spcBef>
              <a:spcAft>
                <a:spcPts val="0"/>
              </a:spcAft>
              <a:buClr>
                <a:srgbClr val="434343"/>
              </a:buClr>
              <a:buSzPts val="1200"/>
              <a:buNone/>
              <a:defRPr sz="1200">
                <a:solidFill>
                  <a:srgbClr val="434343"/>
                </a:solidFill>
              </a:defRPr>
            </a:lvl9pPr>
          </a:lstStyle>
          <a:p>
            <a:endParaRPr/>
          </a:p>
        </p:txBody>
      </p:sp>
      <p:sp>
        <p:nvSpPr>
          <p:cNvPr id="947" name="Google Shape;947;p105"/>
          <p:cNvSpPr txBox="1">
            <a:spLocks noGrp="1"/>
          </p:cNvSpPr>
          <p:nvPr>
            <p:ph type="body" idx="5"/>
          </p:nvPr>
        </p:nvSpPr>
        <p:spPr>
          <a:xfrm>
            <a:off x="4879146" y="3708900"/>
            <a:ext cx="4195800" cy="645600"/>
          </a:xfrm>
          <a:prstGeom prst="rect">
            <a:avLst/>
          </a:prstGeom>
          <a:noFill/>
        </p:spPr>
        <p:txBody>
          <a:bodyPr spcFirstLastPara="1" wrap="square" lIns="0" tIns="68575" rIns="68575" bIns="68575" anchor="t" anchorCtr="0">
            <a:normAutofit/>
          </a:bodyPr>
          <a:lstStyle>
            <a:lvl1pPr marL="457200" lvl="0" indent="-279400" rtl="0">
              <a:spcBef>
                <a:spcPts val="0"/>
              </a:spcBef>
              <a:spcAft>
                <a:spcPts val="0"/>
              </a:spcAft>
              <a:buSzPts val="800"/>
              <a:buFont typeface="Roboto"/>
              <a:buChar char="●"/>
              <a:defRPr sz="800">
                <a:latin typeface="Roboto"/>
                <a:ea typeface="Roboto"/>
                <a:cs typeface="Roboto"/>
                <a:sym typeface="Roboto"/>
              </a:defRPr>
            </a:lvl1pPr>
            <a:lvl2pPr marL="914400" lvl="1" indent="-279400" rtl="0">
              <a:spcBef>
                <a:spcPts val="0"/>
              </a:spcBef>
              <a:spcAft>
                <a:spcPts val="0"/>
              </a:spcAft>
              <a:buSzPts val="800"/>
              <a:buFont typeface="Roboto"/>
              <a:buChar char="○"/>
              <a:defRPr sz="800">
                <a:latin typeface="Roboto"/>
                <a:ea typeface="Roboto"/>
                <a:cs typeface="Roboto"/>
                <a:sym typeface="Roboto"/>
              </a:defRPr>
            </a:lvl2pPr>
            <a:lvl3pPr marL="1371600" lvl="2" indent="-279400" rtl="0">
              <a:spcBef>
                <a:spcPts val="0"/>
              </a:spcBef>
              <a:spcAft>
                <a:spcPts val="0"/>
              </a:spcAft>
              <a:buSzPts val="800"/>
              <a:buFont typeface="Roboto"/>
              <a:buChar char="■"/>
              <a:defRPr sz="800">
                <a:latin typeface="Roboto"/>
                <a:ea typeface="Roboto"/>
                <a:cs typeface="Roboto"/>
                <a:sym typeface="Roboto"/>
              </a:defRPr>
            </a:lvl3pPr>
            <a:lvl4pPr marL="1828800" lvl="3" indent="-279400" rtl="0">
              <a:spcBef>
                <a:spcPts val="0"/>
              </a:spcBef>
              <a:spcAft>
                <a:spcPts val="0"/>
              </a:spcAft>
              <a:buSzPts val="800"/>
              <a:buFont typeface="Roboto"/>
              <a:buChar char="●"/>
              <a:defRPr sz="800">
                <a:latin typeface="Roboto"/>
                <a:ea typeface="Roboto"/>
                <a:cs typeface="Roboto"/>
                <a:sym typeface="Roboto"/>
              </a:defRPr>
            </a:lvl4pPr>
            <a:lvl5pPr marL="2286000" lvl="4" indent="-279400" rtl="0">
              <a:spcBef>
                <a:spcPts val="0"/>
              </a:spcBef>
              <a:spcAft>
                <a:spcPts val="0"/>
              </a:spcAft>
              <a:buSzPts val="800"/>
              <a:buFont typeface="Roboto"/>
              <a:buChar char="○"/>
              <a:defRPr sz="800">
                <a:latin typeface="Roboto"/>
                <a:ea typeface="Roboto"/>
                <a:cs typeface="Roboto"/>
                <a:sym typeface="Roboto"/>
              </a:defRPr>
            </a:lvl5pPr>
            <a:lvl6pPr marL="2743200" lvl="5" indent="-279400" rtl="0">
              <a:spcBef>
                <a:spcPts val="0"/>
              </a:spcBef>
              <a:spcAft>
                <a:spcPts val="0"/>
              </a:spcAft>
              <a:buSzPts val="800"/>
              <a:buFont typeface="Roboto"/>
              <a:buChar char="■"/>
              <a:defRPr sz="800">
                <a:latin typeface="Roboto"/>
                <a:ea typeface="Roboto"/>
                <a:cs typeface="Roboto"/>
                <a:sym typeface="Roboto"/>
              </a:defRPr>
            </a:lvl6pPr>
            <a:lvl7pPr marL="3200400" lvl="6" indent="-279400" rtl="0">
              <a:spcBef>
                <a:spcPts val="0"/>
              </a:spcBef>
              <a:spcAft>
                <a:spcPts val="0"/>
              </a:spcAft>
              <a:buSzPts val="800"/>
              <a:buFont typeface="Roboto"/>
              <a:buChar char="●"/>
              <a:defRPr sz="800">
                <a:latin typeface="Roboto"/>
                <a:ea typeface="Roboto"/>
                <a:cs typeface="Roboto"/>
                <a:sym typeface="Roboto"/>
              </a:defRPr>
            </a:lvl7pPr>
            <a:lvl8pPr marL="3657600" lvl="7" indent="-279400" rtl="0">
              <a:spcBef>
                <a:spcPts val="0"/>
              </a:spcBef>
              <a:spcAft>
                <a:spcPts val="0"/>
              </a:spcAft>
              <a:buSzPts val="800"/>
              <a:buFont typeface="Roboto"/>
              <a:buChar char="○"/>
              <a:defRPr sz="800">
                <a:latin typeface="Roboto"/>
                <a:ea typeface="Roboto"/>
                <a:cs typeface="Roboto"/>
                <a:sym typeface="Roboto"/>
              </a:defRPr>
            </a:lvl8pPr>
            <a:lvl9pPr marL="4114800" lvl="8" indent="-279400" rtl="0">
              <a:spcBef>
                <a:spcPts val="0"/>
              </a:spcBef>
              <a:spcAft>
                <a:spcPts val="0"/>
              </a:spcAft>
              <a:buSzPts val="800"/>
              <a:buFont typeface="Roboto"/>
              <a:buChar char="■"/>
              <a:defRPr sz="800">
                <a:latin typeface="Roboto"/>
                <a:ea typeface="Roboto"/>
                <a:cs typeface="Roboto"/>
                <a:sym typeface="Roboto"/>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eam 01">
  <p:cSld name="CUSTOM_17_1">
    <p:spTree>
      <p:nvGrpSpPr>
        <p:cNvPr id="1" name="Shape 948"/>
        <p:cNvGrpSpPr/>
        <p:nvPr/>
      </p:nvGrpSpPr>
      <p:grpSpPr>
        <a:xfrm>
          <a:off x="0" y="0"/>
          <a:ext cx="0" cy="0"/>
          <a:chOff x="0" y="0"/>
          <a:chExt cx="0" cy="0"/>
        </a:xfrm>
      </p:grpSpPr>
      <p:sp>
        <p:nvSpPr>
          <p:cNvPr id="949" name="Google Shape;949;p106"/>
          <p:cNvSpPr/>
          <p:nvPr/>
        </p:nvSpPr>
        <p:spPr>
          <a:xfrm>
            <a:off x="4770922" y="3750294"/>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06"/>
          <p:cNvSpPr/>
          <p:nvPr/>
        </p:nvSpPr>
        <p:spPr>
          <a:xfrm>
            <a:off x="5320387" y="75"/>
            <a:ext cx="38334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6"/>
          <p:cNvSpPr txBox="1"/>
          <p:nvPr/>
        </p:nvSpPr>
        <p:spPr>
          <a:xfrm>
            <a:off x="6405625" y="23766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952" name="Google Shape;952;p106"/>
          <p:cNvSpPr txBox="1"/>
          <p:nvPr/>
        </p:nvSpPr>
        <p:spPr>
          <a:xfrm>
            <a:off x="342986" y="228804"/>
            <a:ext cx="4642500" cy="2217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Team</a:t>
            </a:r>
            <a:endParaRPr sz="800" b="1">
              <a:solidFill>
                <a:srgbClr val="CF4100"/>
              </a:solidFill>
              <a:latin typeface="Roboto Condensed"/>
              <a:ea typeface="Roboto Condensed"/>
              <a:cs typeface="Roboto Condensed"/>
              <a:sym typeface="Roboto Condensed"/>
            </a:endParaRPr>
          </a:p>
        </p:txBody>
      </p:sp>
      <p:sp>
        <p:nvSpPr>
          <p:cNvPr id="953" name="Google Shape;953;p106"/>
          <p:cNvSpPr txBox="1">
            <a:spLocks noGrp="1"/>
          </p:cNvSpPr>
          <p:nvPr>
            <p:ph type="title"/>
          </p:nvPr>
        </p:nvSpPr>
        <p:spPr>
          <a:xfrm>
            <a:off x="342986" y="450431"/>
            <a:ext cx="5121300" cy="4680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954" name="Google Shape;954;p106"/>
          <p:cNvSpPr txBox="1">
            <a:spLocks noGrp="1"/>
          </p:cNvSpPr>
          <p:nvPr>
            <p:ph type="title" idx="2"/>
          </p:nvPr>
        </p:nvSpPr>
        <p:spPr>
          <a:xfrm>
            <a:off x="342986" y="820933"/>
            <a:ext cx="3793500" cy="3240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Clr>
                <a:srgbClr val="434343"/>
              </a:buClr>
              <a:buSzPts val="900"/>
              <a:buFont typeface="Roboto Condensed"/>
              <a:buNone/>
              <a:defRPr sz="900" b="1">
                <a:solidFill>
                  <a:srgbClr val="434343"/>
                </a:solidFill>
                <a:latin typeface="Roboto Condensed"/>
                <a:ea typeface="Roboto Condensed"/>
                <a:cs typeface="Roboto Condensed"/>
                <a:sym typeface="Roboto Condensed"/>
              </a:defRPr>
            </a:lvl1pPr>
            <a:lvl2pPr lvl="1" rtl="0">
              <a:spcBef>
                <a:spcPts val="0"/>
              </a:spcBef>
              <a:spcAft>
                <a:spcPts val="0"/>
              </a:spcAft>
              <a:buClr>
                <a:srgbClr val="434343"/>
              </a:buClr>
              <a:buSzPts val="1200"/>
              <a:buNone/>
              <a:defRPr sz="1200">
                <a:solidFill>
                  <a:srgbClr val="434343"/>
                </a:solidFill>
              </a:defRPr>
            </a:lvl2pPr>
            <a:lvl3pPr lvl="2" rtl="0">
              <a:spcBef>
                <a:spcPts val="0"/>
              </a:spcBef>
              <a:spcAft>
                <a:spcPts val="0"/>
              </a:spcAft>
              <a:buClr>
                <a:srgbClr val="434343"/>
              </a:buClr>
              <a:buSzPts val="1200"/>
              <a:buNone/>
              <a:defRPr sz="1200">
                <a:solidFill>
                  <a:srgbClr val="434343"/>
                </a:solidFill>
              </a:defRPr>
            </a:lvl3pPr>
            <a:lvl4pPr lvl="3" rtl="0">
              <a:spcBef>
                <a:spcPts val="0"/>
              </a:spcBef>
              <a:spcAft>
                <a:spcPts val="0"/>
              </a:spcAft>
              <a:buClr>
                <a:srgbClr val="434343"/>
              </a:buClr>
              <a:buSzPts val="1200"/>
              <a:buNone/>
              <a:defRPr sz="1200">
                <a:solidFill>
                  <a:srgbClr val="434343"/>
                </a:solidFill>
              </a:defRPr>
            </a:lvl4pPr>
            <a:lvl5pPr lvl="4" rtl="0">
              <a:spcBef>
                <a:spcPts val="0"/>
              </a:spcBef>
              <a:spcAft>
                <a:spcPts val="0"/>
              </a:spcAft>
              <a:buClr>
                <a:srgbClr val="434343"/>
              </a:buClr>
              <a:buSzPts val="1200"/>
              <a:buNone/>
              <a:defRPr sz="1200">
                <a:solidFill>
                  <a:srgbClr val="434343"/>
                </a:solidFill>
              </a:defRPr>
            </a:lvl5pPr>
            <a:lvl6pPr lvl="5" rtl="0">
              <a:spcBef>
                <a:spcPts val="0"/>
              </a:spcBef>
              <a:spcAft>
                <a:spcPts val="0"/>
              </a:spcAft>
              <a:buClr>
                <a:srgbClr val="434343"/>
              </a:buClr>
              <a:buSzPts val="1200"/>
              <a:buNone/>
              <a:defRPr sz="1200">
                <a:solidFill>
                  <a:srgbClr val="434343"/>
                </a:solidFill>
              </a:defRPr>
            </a:lvl6pPr>
            <a:lvl7pPr lvl="6" rtl="0">
              <a:spcBef>
                <a:spcPts val="0"/>
              </a:spcBef>
              <a:spcAft>
                <a:spcPts val="0"/>
              </a:spcAft>
              <a:buClr>
                <a:srgbClr val="434343"/>
              </a:buClr>
              <a:buSzPts val="1200"/>
              <a:buNone/>
              <a:defRPr sz="1200">
                <a:solidFill>
                  <a:srgbClr val="434343"/>
                </a:solidFill>
              </a:defRPr>
            </a:lvl7pPr>
            <a:lvl8pPr lvl="7" rtl="0">
              <a:spcBef>
                <a:spcPts val="0"/>
              </a:spcBef>
              <a:spcAft>
                <a:spcPts val="0"/>
              </a:spcAft>
              <a:buClr>
                <a:srgbClr val="434343"/>
              </a:buClr>
              <a:buSzPts val="1200"/>
              <a:buNone/>
              <a:defRPr sz="1200">
                <a:solidFill>
                  <a:srgbClr val="434343"/>
                </a:solidFill>
              </a:defRPr>
            </a:lvl8pPr>
            <a:lvl9pPr lvl="8" rtl="0">
              <a:spcBef>
                <a:spcPts val="0"/>
              </a:spcBef>
              <a:spcAft>
                <a:spcPts val="0"/>
              </a:spcAft>
              <a:buClr>
                <a:srgbClr val="434343"/>
              </a:buClr>
              <a:buSzPts val="1200"/>
              <a:buNone/>
              <a:defRPr sz="1200">
                <a:solidFill>
                  <a:srgbClr val="434343"/>
                </a:solidFill>
              </a:defRPr>
            </a:lvl9pPr>
          </a:lstStyle>
          <a:p>
            <a:endParaRPr/>
          </a:p>
        </p:txBody>
      </p:sp>
      <p:sp>
        <p:nvSpPr>
          <p:cNvPr id="955" name="Google Shape;955;p106"/>
          <p:cNvSpPr txBox="1">
            <a:spLocks noGrp="1"/>
          </p:cNvSpPr>
          <p:nvPr>
            <p:ph type="body" idx="1"/>
          </p:nvPr>
        </p:nvSpPr>
        <p:spPr>
          <a:xfrm>
            <a:off x="342986" y="1704825"/>
            <a:ext cx="4195800" cy="6456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eam 03">
  <p:cSld name="CUSTOM_17_1_1">
    <p:spTree>
      <p:nvGrpSpPr>
        <p:cNvPr id="1" name="Shape 956"/>
        <p:cNvGrpSpPr/>
        <p:nvPr/>
      </p:nvGrpSpPr>
      <p:grpSpPr>
        <a:xfrm>
          <a:off x="0" y="0"/>
          <a:ext cx="0" cy="0"/>
          <a:chOff x="0" y="0"/>
          <a:chExt cx="0" cy="0"/>
        </a:xfrm>
      </p:grpSpPr>
      <p:sp>
        <p:nvSpPr>
          <p:cNvPr id="957" name="Google Shape;957;p107"/>
          <p:cNvSpPr txBox="1"/>
          <p:nvPr/>
        </p:nvSpPr>
        <p:spPr>
          <a:xfrm>
            <a:off x="342986" y="228804"/>
            <a:ext cx="4642500" cy="2217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fr" sz="800" b="1">
                <a:solidFill>
                  <a:srgbClr val="CF4100"/>
                </a:solidFill>
                <a:latin typeface="Roboto Condensed"/>
                <a:ea typeface="Roboto Condensed"/>
                <a:cs typeface="Roboto Condensed"/>
                <a:sym typeface="Roboto Condensed"/>
              </a:rPr>
              <a:t>Team</a:t>
            </a:r>
            <a:endParaRPr sz="800" b="1">
              <a:solidFill>
                <a:srgbClr val="CF4100"/>
              </a:solidFill>
              <a:latin typeface="Roboto Condensed"/>
              <a:ea typeface="Roboto Condensed"/>
              <a:cs typeface="Roboto Condensed"/>
              <a:sym typeface="Roboto Condensed"/>
            </a:endParaRPr>
          </a:p>
        </p:txBody>
      </p:sp>
      <p:sp>
        <p:nvSpPr>
          <p:cNvPr id="958" name="Google Shape;958;p107"/>
          <p:cNvSpPr txBox="1">
            <a:spLocks noGrp="1"/>
          </p:cNvSpPr>
          <p:nvPr>
            <p:ph type="title"/>
          </p:nvPr>
        </p:nvSpPr>
        <p:spPr>
          <a:xfrm>
            <a:off x="342986" y="450431"/>
            <a:ext cx="5121300" cy="4680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959" name="Google Shape;959;p107"/>
          <p:cNvSpPr txBox="1">
            <a:spLocks noGrp="1"/>
          </p:cNvSpPr>
          <p:nvPr>
            <p:ph type="title" idx="2"/>
          </p:nvPr>
        </p:nvSpPr>
        <p:spPr>
          <a:xfrm>
            <a:off x="342986" y="820933"/>
            <a:ext cx="3793500" cy="3240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Clr>
                <a:srgbClr val="434343"/>
              </a:buClr>
              <a:buSzPts val="900"/>
              <a:buFont typeface="Roboto Condensed"/>
              <a:buNone/>
              <a:defRPr sz="900" b="1">
                <a:solidFill>
                  <a:srgbClr val="434343"/>
                </a:solidFill>
                <a:latin typeface="Roboto Condensed"/>
                <a:ea typeface="Roboto Condensed"/>
                <a:cs typeface="Roboto Condensed"/>
                <a:sym typeface="Roboto Condensed"/>
              </a:defRPr>
            </a:lvl1pPr>
            <a:lvl2pPr lvl="1" rtl="0">
              <a:spcBef>
                <a:spcPts val="0"/>
              </a:spcBef>
              <a:spcAft>
                <a:spcPts val="0"/>
              </a:spcAft>
              <a:buClr>
                <a:srgbClr val="434343"/>
              </a:buClr>
              <a:buSzPts val="1200"/>
              <a:buNone/>
              <a:defRPr sz="1200">
                <a:solidFill>
                  <a:srgbClr val="434343"/>
                </a:solidFill>
              </a:defRPr>
            </a:lvl2pPr>
            <a:lvl3pPr lvl="2" rtl="0">
              <a:spcBef>
                <a:spcPts val="0"/>
              </a:spcBef>
              <a:spcAft>
                <a:spcPts val="0"/>
              </a:spcAft>
              <a:buClr>
                <a:srgbClr val="434343"/>
              </a:buClr>
              <a:buSzPts val="1200"/>
              <a:buNone/>
              <a:defRPr sz="1200">
                <a:solidFill>
                  <a:srgbClr val="434343"/>
                </a:solidFill>
              </a:defRPr>
            </a:lvl3pPr>
            <a:lvl4pPr lvl="3" rtl="0">
              <a:spcBef>
                <a:spcPts val="0"/>
              </a:spcBef>
              <a:spcAft>
                <a:spcPts val="0"/>
              </a:spcAft>
              <a:buClr>
                <a:srgbClr val="434343"/>
              </a:buClr>
              <a:buSzPts val="1200"/>
              <a:buNone/>
              <a:defRPr sz="1200">
                <a:solidFill>
                  <a:srgbClr val="434343"/>
                </a:solidFill>
              </a:defRPr>
            </a:lvl4pPr>
            <a:lvl5pPr lvl="4" rtl="0">
              <a:spcBef>
                <a:spcPts val="0"/>
              </a:spcBef>
              <a:spcAft>
                <a:spcPts val="0"/>
              </a:spcAft>
              <a:buClr>
                <a:srgbClr val="434343"/>
              </a:buClr>
              <a:buSzPts val="1200"/>
              <a:buNone/>
              <a:defRPr sz="1200">
                <a:solidFill>
                  <a:srgbClr val="434343"/>
                </a:solidFill>
              </a:defRPr>
            </a:lvl5pPr>
            <a:lvl6pPr lvl="5" rtl="0">
              <a:spcBef>
                <a:spcPts val="0"/>
              </a:spcBef>
              <a:spcAft>
                <a:spcPts val="0"/>
              </a:spcAft>
              <a:buClr>
                <a:srgbClr val="434343"/>
              </a:buClr>
              <a:buSzPts val="1200"/>
              <a:buNone/>
              <a:defRPr sz="1200">
                <a:solidFill>
                  <a:srgbClr val="434343"/>
                </a:solidFill>
              </a:defRPr>
            </a:lvl6pPr>
            <a:lvl7pPr lvl="6" rtl="0">
              <a:spcBef>
                <a:spcPts val="0"/>
              </a:spcBef>
              <a:spcAft>
                <a:spcPts val="0"/>
              </a:spcAft>
              <a:buClr>
                <a:srgbClr val="434343"/>
              </a:buClr>
              <a:buSzPts val="1200"/>
              <a:buNone/>
              <a:defRPr sz="1200">
                <a:solidFill>
                  <a:srgbClr val="434343"/>
                </a:solidFill>
              </a:defRPr>
            </a:lvl7pPr>
            <a:lvl8pPr lvl="7" rtl="0">
              <a:spcBef>
                <a:spcPts val="0"/>
              </a:spcBef>
              <a:spcAft>
                <a:spcPts val="0"/>
              </a:spcAft>
              <a:buClr>
                <a:srgbClr val="434343"/>
              </a:buClr>
              <a:buSzPts val="1200"/>
              <a:buNone/>
              <a:defRPr sz="1200">
                <a:solidFill>
                  <a:srgbClr val="434343"/>
                </a:solidFill>
              </a:defRPr>
            </a:lvl8pPr>
            <a:lvl9pPr lvl="8" rtl="0">
              <a:spcBef>
                <a:spcPts val="0"/>
              </a:spcBef>
              <a:spcAft>
                <a:spcPts val="0"/>
              </a:spcAft>
              <a:buClr>
                <a:srgbClr val="434343"/>
              </a:buClr>
              <a:buSzPts val="1200"/>
              <a:buNone/>
              <a:defRPr sz="1200">
                <a:solidFill>
                  <a:srgbClr val="434343"/>
                </a:solidFill>
              </a:defRPr>
            </a:lvl9pPr>
          </a:lstStyle>
          <a:p>
            <a:endParaRPr/>
          </a:p>
        </p:txBody>
      </p:sp>
      <p:sp>
        <p:nvSpPr>
          <p:cNvPr id="960" name="Google Shape;960;p107"/>
          <p:cNvSpPr txBox="1">
            <a:spLocks noGrp="1"/>
          </p:cNvSpPr>
          <p:nvPr>
            <p:ph type="body" idx="1"/>
          </p:nvPr>
        </p:nvSpPr>
        <p:spPr>
          <a:xfrm>
            <a:off x="342986" y="1704825"/>
            <a:ext cx="4195800" cy="6456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961" name="Google Shape;961;p107"/>
          <p:cNvPicPr preferRelativeResize="0"/>
          <p:nvPr/>
        </p:nvPicPr>
        <p:blipFill>
          <a:blip r:embed="rId2">
            <a:alphaModFix/>
          </a:blip>
          <a:stretch>
            <a:fillRect/>
          </a:stretch>
        </p:blipFill>
        <p:spPr>
          <a:xfrm>
            <a:off x="342986" y="4500862"/>
            <a:ext cx="125926" cy="129993"/>
          </a:xfrm>
          <a:prstGeom prst="rect">
            <a:avLst/>
          </a:prstGeom>
          <a:noFill/>
          <a:ln>
            <a:noFill/>
          </a:ln>
        </p:spPr>
      </p:pic>
      <p:sp>
        <p:nvSpPr>
          <p:cNvPr id="962" name="Google Shape;962;p107"/>
          <p:cNvSpPr txBox="1"/>
          <p:nvPr/>
        </p:nvSpPr>
        <p:spPr>
          <a:xfrm>
            <a:off x="504651" y="4447063"/>
            <a:ext cx="492000" cy="2019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800" b="1">
                <a:latin typeface="Roboto Condensed"/>
                <a:ea typeface="Roboto Condensed"/>
                <a:cs typeface="Roboto Condensed"/>
                <a:sym typeface="Roboto Condensed"/>
              </a:rPr>
              <a:t>GITHUB</a:t>
            </a:r>
            <a:endParaRPr sz="800" b="1">
              <a:latin typeface="Roboto Condensed"/>
              <a:ea typeface="Roboto Condensed"/>
              <a:cs typeface="Roboto Condensed"/>
              <a:sym typeface="Roboto Condensed"/>
            </a:endParaRPr>
          </a:p>
        </p:txBody>
      </p:sp>
      <p:pic>
        <p:nvPicPr>
          <p:cNvPr id="963" name="Google Shape;963;p107"/>
          <p:cNvPicPr preferRelativeResize="0"/>
          <p:nvPr/>
        </p:nvPicPr>
        <p:blipFill>
          <a:blip r:embed="rId3">
            <a:alphaModFix/>
          </a:blip>
          <a:stretch>
            <a:fillRect/>
          </a:stretch>
        </p:blipFill>
        <p:spPr>
          <a:xfrm>
            <a:off x="1717714" y="4500863"/>
            <a:ext cx="125925" cy="125925"/>
          </a:xfrm>
          <a:prstGeom prst="rect">
            <a:avLst/>
          </a:prstGeom>
          <a:noFill/>
          <a:ln>
            <a:noFill/>
          </a:ln>
        </p:spPr>
      </p:pic>
      <p:sp>
        <p:nvSpPr>
          <p:cNvPr id="964" name="Google Shape;964;p107"/>
          <p:cNvSpPr txBox="1"/>
          <p:nvPr/>
        </p:nvSpPr>
        <p:spPr>
          <a:xfrm>
            <a:off x="1889843" y="4450388"/>
            <a:ext cx="660600" cy="3441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800" b="1">
                <a:latin typeface="Roboto Condensed"/>
                <a:ea typeface="Roboto Condensed"/>
                <a:cs typeface="Roboto Condensed"/>
                <a:sym typeface="Roboto Condensed"/>
              </a:rPr>
              <a:t>TWITTER</a:t>
            </a:r>
            <a:endParaRPr sz="800" b="1">
              <a:latin typeface="Roboto Condensed"/>
              <a:ea typeface="Roboto Condensed"/>
              <a:cs typeface="Roboto Condensed"/>
              <a:sym typeface="Roboto Condensed"/>
            </a:endParaRPr>
          </a:p>
        </p:txBody>
      </p:sp>
      <p:pic>
        <p:nvPicPr>
          <p:cNvPr id="965" name="Google Shape;965;p107"/>
          <p:cNvPicPr preferRelativeResize="0"/>
          <p:nvPr/>
        </p:nvPicPr>
        <p:blipFill>
          <a:blip r:embed="rId4">
            <a:alphaModFix/>
          </a:blip>
          <a:stretch>
            <a:fillRect/>
          </a:stretch>
        </p:blipFill>
        <p:spPr>
          <a:xfrm>
            <a:off x="4834734" y="4500860"/>
            <a:ext cx="184514" cy="129994"/>
          </a:xfrm>
          <a:prstGeom prst="rect">
            <a:avLst/>
          </a:prstGeom>
          <a:noFill/>
          <a:ln>
            <a:noFill/>
          </a:ln>
        </p:spPr>
      </p:pic>
      <p:sp>
        <p:nvSpPr>
          <p:cNvPr id="966" name="Google Shape;966;p107"/>
          <p:cNvSpPr txBox="1"/>
          <p:nvPr/>
        </p:nvSpPr>
        <p:spPr>
          <a:xfrm>
            <a:off x="5214123" y="4450388"/>
            <a:ext cx="660600" cy="3441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800" b="1">
                <a:latin typeface="Roboto Condensed"/>
                <a:ea typeface="Roboto Condensed"/>
                <a:cs typeface="Roboto Condensed"/>
                <a:sym typeface="Roboto Condensed"/>
              </a:rPr>
              <a:t>MEDIUM</a:t>
            </a:r>
            <a:endParaRPr sz="800" b="1">
              <a:latin typeface="Roboto Condensed"/>
              <a:ea typeface="Roboto Condensed"/>
              <a:cs typeface="Roboto Condensed"/>
              <a:sym typeface="Roboto Condensed"/>
            </a:endParaRPr>
          </a:p>
        </p:txBody>
      </p:sp>
      <p:sp>
        <p:nvSpPr>
          <p:cNvPr id="967" name="Google Shape;967;p107"/>
          <p:cNvSpPr txBox="1"/>
          <p:nvPr/>
        </p:nvSpPr>
        <p:spPr>
          <a:xfrm>
            <a:off x="3457371" y="4445880"/>
            <a:ext cx="660600" cy="3441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800" b="1">
                <a:latin typeface="Roboto Condensed"/>
                <a:ea typeface="Roboto Condensed"/>
                <a:cs typeface="Roboto Condensed"/>
                <a:sym typeface="Roboto Condensed"/>
              </a:rPr>
              <a:t>LINKEDIN</a:t>
            </a:r>
            <a:endParaRPr sz="800" b="1">
              <a:latin typeface="Roboto Condensed"/>
              <a:ea typeface="Roboto Condensed"/>
              <a:cs typeface="Roboto Condensed"/>
              <a:sym typeface="Roboto Condensed"/>
            </a:endParaRPr>
          </a:p>
        </p:txBody>
      </p:sp>
      <p:pic>
        <p:nvPicPr>
          <p:cNvPr id="968" name="Google Shape;968;p107"/>
          <p:cNvPicPr preferRelativeResize="0"/>
          <p:nvPr/>
        </p:nvPicPr>
        <p:blipFill>
          <a:blip r:embed="rId5">
            <a:alphaModFix/>
          </a:blip>
          <a:stretch>
            <a:fillRect/>
          </a:stretch>
        </p:blipFill>
        <p:spPr>
          <a:xfrm>
            <a:off x="3276220" y="4504009"/>
            <a:ext cx="125925" cy="125925"/>
          </a:xfrm>
          <a:prstGeom prst="rect">
            <a:avLst/>
          </a:prstGeom>
          <a:noFill/>
          <a:ln>
            <a:noFill/>
          </a:ln>
        </p:spPr>
      </p:pic>
      <p:sp>
        <p:nvSpPr>
          <p:cNvPr id="969" name="Google Shape;969;p107"/>
          <p:cNvSpPr txBox="1">
            <a:spLocks noGrp="1"/>
          </p:cNvSpPr>
          <p:nvPr>
            <p:ph type="subTitle" idx="3"/>
          </p:nvPr>
        </p:nvSpPr>
        <p:spPr>
          <a:xfrm>
            <a:off x="503454" y="4652396"/>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800"/>
              <a:buNone/>
              <a:defRPr sz="800" b="1">
                <a:solidFill>
                  <a:srgbClr val="F75307"/>
                </a:solidFill>
              </a:defRPr>
            </a:lvl1pPr>
            <a:lvl2pPr lvl="1" rtl="0">
              <a:spcBef>
                <a:spcPts val="0"/>
              </a:spcBef>
              <a:spcAft>
                <a:spcPts val="0"/>
              </a:spcAft>
              <a:buClr>
                <a:srgbClr val="F75307"/>
              </a:buClr>
              <a:buSzPts val="800"/>
              <a:buNone/>
              <a:defRPr sz="800" b="1">
                <a:solidFill>
                  <a:srgbClr val="F75307"/>
                </a:solidFill>
              </a:defRPr>
            </a:lvl2pPr>
            <a:lvl3pPr lvl="2" rtl="0">
              <a:spcBef>
                <a:spcPts val="0"/>
              </a:spcBef>
              <a:spcAft>
                <a:spcPts val="0"/>
              </a:spcAft>
              <a:buClr>
                <a:srgbClr val="F75307"/>
              </a:buClr>
              <a:buSzPts val="800"/>
              <a:buNone/>
              <a:defRPr sz="800" b="1">
                <a:solidFill>
                  <a:srgbClr val="F75307"/>
                </a:solidFill>
              </a:defRPr>
            </a:lvl3pPr>
            <a:lvl4pPr lvl="3" rtl="0">
              <a:spcBef>
                <a:spcPts val="0"/>
              </a:spcBef>
              <a:spcAft>
                <a:spcPts val="0"/>
              </a:spcAft>
              <a:buClr>
                <a:srgbClr val="F75307"/>
              </a:buClr>
              <a:buSzPts val="800"/>
              <a:buNone/>
              <a:defRPr sz="800" b="1">
                <a:solidFill>
                  <a:srgbClr val="F75307"/>
                </a:solidFill>
              </a:defRPr>
            </a:lvl4pPr>
            <a:lvl5pPr lvl="4" rtl="0">
              <a:spcBef>
                <a:spcPts val="0"/>
              </a:spcBef>
              <a:spcAft>
                <a:spcPts val="0"/>
              </a:spcAft>
              <a:buClr>
                <a:srgbClr val="F75307"/>
              </a:buClr>
              <a:buSzPts val="800"/>
              <a:buNone/>
              <a:defRPr sz="800" b="1">
                <a:solidFill>
                  <a:srgbClr val="F75307"/>
                </a:solidFill>
              </a:defRPr>
            </a:lvl5pPr>
            <a:lvl6pPr lvl="5" rtl="0">
              <a:spcBef>
                <a:spcPts val="0"/>
              </a:spcBef>
              <a:spcAft>
                <a:spcPts val="0"/>
              </a:spcAft>
              <a:buClr>
                <a:srgbClr val="F75307"/>
              </a:buClr>
              <a:buSzPts val="800"/>
              <a:buNone/>
              <a:defRPr sz="800" b="1">
                <a:solidFill>
                  <a:srgbClr val="F75307"/>
                </a:solidFill>
              </a:defRPr>
            </a:lvl6pPr>
            <a:lvl7pPr lvl="6" rtl="0">
              <a:spcBef>
                <a:spcPts val="0"/>
              </a:spcBef>
              <a:spcAft>
                <a:spcPts val="0"/>
              </a:spcAft>
              <a:buClr>
                <a:srgbClr val="F75307"/>
              </a:buClr>
              <a:buSzPts val="800"/>
              <a:buNone/>
              <a:defRPr sz="800" b="1">
                <a:solidFill>
                  <a:srgbClr val="F75307"/>
                </a:solidFill>
              </a:defRPr>
            </a:lvl7pPr>
            <a:lvl8pPr lvl="7" rtl="0">
              <a:spcBef>
                <a:spcPts val="0"/>
              </a:spcBef>
              <a:spcAft>
                <a:spcPts val="0"/>
              </a:spcAft>
              <a:buClr>
                <a:srgbClr val="F75307"/>
              </a:buClr>
              <a:buSzPts val="800"/>
              <a:buNone/>
              <a:defRPr sz="800" b="1">
                <a:solidFill>
                  <a:srgbClr val="F75307"/>
                </a:solidFill>
              </a:defRPr>
            </a:lvl8pPr>
            <a:lvl9pPr lvl="8" rtl="0">
              <a:spcBef>
                <a:spcPts val="0"/>
              </a:spcBef>
              <a:spcAft>
                <a:spcPts val="0"/>
              </a:spcAft>
              <a:buClr>
                <a:srgbClr val="F75307"/>
              </a:buClr>
              <a:buSzPts val="800"/>
              <a:buNone/>
              <a:defRPr sz="800" b="1">
                <a:solidFill>
                  <a:srgbClr val="F75307"/>
                </a:solidFill>
              </a:defRPr>
            </a:lvl9pPr>
          </a:lstStyle>
          <a:p>
            <a:endParaRPr/>
          </a:p>
        </p:txBody>
      </p:sp>
      <p:sp>
        <p:nvSpPr>
          <p:cNvPr id="970" name="Google Shape;970;p107"/>
          <p:cNvSpPr txBox="1">
            <a:spLocks noGrp="1"/>
          </p:cNvSpPr>
          <p:nvPr>
            <p:ph type="subTitle" idx="4"/>
          </p:nvPr>
        </p:nvSpPr>
        <p:spPr>
          <a:xfrm>
            <a:off x="1889843" y="4652396"/>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800"/>
              <a:buNone/>
              <a:defRPr sz="800" b="1">
                <a:solidFill>
                  <a:srgbClr val="F75307"/>
                </a:solidFill>
              </a:defRPr>
            </a:lvl1pPr>
            <a:lvl2pPr lvl="1" rtl="0">
              <a:spcBef>
                <a:spcPts val="0"/>
              </a:spcBef>
              <a:spcAft>
                <a:spcPts val="0"/>
              </a:spcAft>
              <a:buClr>
                <a:srgbClr val="F75307"/>
              </a:buClr>
              <a:buSzPts val="800"/>
              <a:buNone/>
              <a:defRPr sz="800" b="1">
                <a:solidFill>
                  <a:srgbClr val="F75307"/>
                </a:solidFill>
              </a:defRPr>
            </a:lvl2pPr>
            <a:lvl3pPr lvl="2" rtl="0">
              <a:spcBef>
                <a:spcPts val="0"/>
              </a:spcBef>
              <a:spcAft>
                <a:spcPts val="0"/>
              </a:spcAft>
              <a:buClr>
                <a:srgbClr val="F75307"/>
              </a:buClr>
              <a:buSzPts val="800"/>
              <a:buNone/>
              <a:defRPr sz="800" b="1">
                <a:solidFill>
                  <a:srgbClr val="F75307"/>
                </a:solidFill>
              </a:defRPr>
            </a:lvl3pPr>
            <a:lvl4pPr lvl="3" rtl="0">
              <a:spcBef>
                <a:spcPts val="0"/>
              </a:spcBef>
              <a:spcAft>
                <a:spcPts val="0"/>
              </a:spcAft>
              <a:buClr>
                <a:srgbClr val="F75307"/>
              </a:buClr>
              <a:buSzPts val="800"/>
              <a:buNone/>
              <a:defRPr sz="800" b="1">
                <a:solidFill>
                  <a:srgbClr val="F75307"/>
                </a:solidFill>
              </a:defRPr>
            </a:lvl4pPr>
            <a:lvl5pPr lvl="4" rtl="0">
              <a:spcBef>
                <a:spcPts val="0"/>
              </a:spcBef>
              <a:spcAft>
                <a:spcPts val="0"/>
              </a:spcAft>
              <a:buClr>
                <a:srgbClr val="F75307"/>
              </a:buClr>
              <a:buSzPts val="800"/>
              <a:buNone/>
              <a:defRPr sz="800" b="1">
                <a:solidFill>
                  <a:srgbClr val="F75307"/>
                </a:solidFill>
              </a:defRPr>
            </a:lvl5pPr>
            <a:lvl6pPr lvl="5" rtl="0">
              <a:spcBef>
                <a:spcPts val="0"/>
              </a:spcBef>
              <a:spcAft>
                <a:spcPts val="0"/>
              </a:spcAft>
              <a:buClr>
                <a:srgbClr val="F75307"/>
              </a:buClr>
              <a:buSzPts val="800"/>
              <a:buNone/>
              <a:defRPr sz="800" b="1">
                <a:solidFill>
                  <a:srgbClr val="F75307"/>
                </a:solidFill>
              </a:defRPr>
            </a:lvl6pPr>
            <a:lvl7pPr lvl="6" rtl="0">
              <a:spcBef>
                <a:spcPts val="0"/>
              </a:spcBef>
              <a:spcAft>
                <a:spcPts val="0"/>
              </a:spcAft>
              <a:buClr>
                <a:srgbClr val="F75307"/>
              </a:buClr>
              <a:buSzPts val="800"/>
              <a:buNone/>
              <a:defRPr sz="800" b="1">
                <a:solidFill>
                  <a:srgbClr val="F75307"/>
                </a:solidFill>
              </a:defRPr>
            </a:lvl7pPr>
            <a:lvl8pPr lvl="7" rtl="0">
              <a:spcBef>
                <a:spcPts val="0"/>
              </a:spcBef>
              <a:spcAft>
                <a:spcPts val="0"/>
              </a:spcAft>
              <a:buClr>
                <a:srgbClr val="F75307"/>
              </a:buClr>
              <a:buSzPts val="800"/>
              <a:buNone/>
              <a:defRPr sz="800" b="1">
                <a:solidFill>
                  <a:srgbClr val="F75307"/>
                </a:solidFill>
              </a:defRPr>
            </a:lvl8pPr>
            <a:lvl9pPr lvl="8" rtl="0">
              <a:spcBef>
                <a:spcPts val="0"/>
              </a:spcBef>
              <a:spcAft>
                <a:spcPts val="0"/>
              </a:spcAft>
              <a:buClr>
                <a:srgbClr val="F75307"/>
              </a:buClr>
              <a:buSzPts val="800"/>
              <a:buNone/>
              <a:defRPr sz="800" b="1">
                <a:solidFill>
                  <a:srgbClr val="F75307"/>
                </a:solidFill>
              </a:defRPr>
            </a:lvl9pPr>
          </a:lstStyle>
          <a:p>
            <a:endParaRPr/>
          </a:p>
        </p:txBody>
      </p:sp>
      <p:sp>
        <p:nvSpPr>
          <p:cNvPr id="971" name="Google Shape;971;p107"/>
          <p:cNvSpPr txBox="1">
            <a:spLocks noGrp="1"/>
          </p:cNvSpPr>
          <p:nvPr>
            <p:ph type="subTitle" idx="5"/>
          </p:nvPr>
        </p:nvSpPr>
        <p:spPr>
          <a:xfrm>
            <a:off x="3457371" y="4652396"/>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800"/>
              <a:buNone/>
              <a:defRPr sz="800" b="1">
                <a:solidFill>
                  <a:srgbClr val="F75307"/>
                </a:solidFill>
              </a:defRPr>
            </a:lvl1pPr>
            <a:lvl2pPr lvl="1" rtl="0">
              <a:spcBef>
                <a:spcPts val="0"/>
              </a:spcBef>
              <a:spcAft>
                <a:spcPts val="0"/>
              </a:spcAft>
              <a:buClr>
                <a:srgbClr val="F75307"/>
              </a:buClr>
              <a:buSzPts val="800"/>
              <a:buNone/>
              <a:defRPr sz="800" b="1">
                <a:solidFill>
                  <a:srgbClr val="F75307"/>
                </a:solidFill>
              </a:defRPr>
            </a:lvl2pPr>
            <a:lvl3pPr lvl="2" rtl="0">
              <a:spcBef>
                <a:spcPts val="0"/>
              </a:spcBef>
              <a:spcAft>
                <a:spcPts val="0"/>
              </a:spcAft>
              <a:buClr>
                <a:srgbClr val="F75307"/>
              </a:buClr>
              <a:buSzPts val="800"/>
              <a:buNone/>
              <a:defRPr sz="800" b="1">
                <a:solidFill>
                  <a:srgbClr val="F75307"/>
                </a:solidFill>
              </a:defRPr>
            </a:lvl3pPr>
            <a:lvl4pPr lvl="3" rtl="0">
              <a:spcBef>
                <a:spcPts val="0"/>
              </a:spcBef>
              <a:spcAft>
                <a:spcPts val="0"/>
              </a:spcAft>
              <a:buClr>
                <a:srgbClr val="F75307"/>
              </a:buClr>
              <a:buSzPts val="800"/>
              <a:buNone/>
              <a:defRPr sz="800" b="1">
                <a:solidFill>
                  <a:srgbClr val="F75307"/>
                </a:solidFill>
              </a:defRPr>
            </a:lvl4pPr>
            <a:lvl5pPr lvl="4" rtl="0">
              <a:spcBef>
                <a:spcPts val="0"/>
              </a:spcBef>
              <a:spcAft>
                <a:spcPts val="0"/>
              </a:spcAft>
              <a:buClr>
                <a:srgbClr val="F75307"/>
              </a:buClr>
              <a:buSzPts val="800"/>
              <a:buNone/>
              <a:defRPr sz="800" b="1">
                <a:solidFill>
                  <a:srgbClr val="F75307"/>
                </a:solidFill>
              </a:defRPr>
            </a:lvl5pPr>
            <a:lvl6pPr lvl="5" rtl="0">
              <a:spcBef>
                <a:spcPts val="0"/>
              </a:spcBef>
              <a:spcAft>
                <a:spcPts val="0"/>
              </a:spcAft>
              <a:buClr>
                <a:srgbClr val="F75307"/>
              </a:buClr>
              <a:buSzPts val="800"/>
              <a:buNone/>
              <a:defRPr sz="800" b="1">
                <a:solidFill>
                  <a:srgbClr val="F75307"/>
                </a:solidFill>
              </a:defRPr>
            </a:lvl6pPr>
            <a:lvl7pPr lvl="6" rtl="0">
              <a:spcBef>
                <a:spcPts val="0"/>
              </a:spcBef>
              <a:spcAft>
                <a:spcPts val="0"/>
              </a:spcAft>
              <a:buClr>
                <a:srgbClr val="F75307"/>
              </a:buClr>
              <a:buSzPts val="800"/>
              <a:buNone/>
              <a:defRPr sz="800" b="1">
                <a:solidFill>
                  <a:srgbClr val="F75307"/>
                </a:solidFill>
              </a:defRPr>
            </a:lvl7pPr>
            <a:lvl8pPr lvl="7" rtl="0">
              <a:spcBef>
                <a:spcPts val="0"/>
              </a:spcBef>
              <a:spcAft>
                <a:spcPts val="0"/>
              </a:spcAft>
              <a:buClr>
                <a:srgbClr val="F75307"/>
              </a:buClr>
              <a:buSzPts val="800"/>
              <a:buNone/>
              <a:defRPr sz="800" b="1">
                <a:solidFill>
                  <a:srgbClr val="F75307"/>
                </a:solidFill>
              </a:defRPr>
            </a:lvl8pPr>
            <a:lvl9pPr lvl="8" rtl="0">
              <a:spcBef>
                <a:spcPts val="0"/>
              </a:spcBef>
              <a:spcAft>
                <a:spcPts val="0"/>
              </a:spcAft>
              <a:buClr>
                <a:srgbClr val="F75307"/>
              </a:buClr>
              <a:buSzPts val="800"/>
              <a:buNone/>
              <a:defRPr sz="800" b="1">
                <a:solidFill>
                  <a:srgbClr val="F75307"/>
                </a:solidFill>
              </a:defRPr>
            </a:lvl9pPr>
          </a:lstStyle>
          <a:p>
            <a:endParaRPr/>
          </a:p>
        </p:txBody>
      </p:sp>
      <p:sp>
        <p:nvSpPr>
          <p:cNvPr id="972" name="Google Shape;972;p107"/>
          <p:cNvSpPr txBox="1">
            <a:spLocks noGrp="1"/>
          </p:cNvSpPr>
          <p:nvPr>
            <p:ph type="subTitle" idx="6"/>
          </p:nvPr>
        </p:nvSpPr>
        <p:spPr>
          <a:xfrm>
            <a:off x="5214123" y="4652396"/>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800"/>
              <a:buNone/>
              <a:defRPr sz="800" b="1">
                <a:solidFill>
                  <a:srgbClr val="F75307"/>
                </a:solidFill>
              </a:defRPr>
            </a:lvl1pPr>
            <a:lvl2pPr lvl="1" rtl="0">
              <a:spcBef>
                <a:spcPts val="0"/>
              </a:spcBef>
              <a:spcAft>
                <a:spcPts val="0"/>
              </a:spcAft>
              <a:buClr>
                <a:srgbClr val="F75307"/>
              </a:buClr>
              <a:buSzPts val="800"/>
              <a:buNone/>
              <a:defRPr sz="800" b="1">
                <a:solidFill>
                  <a:srgbClr val="F75307"/>
                </a:solidFill>
              </a:defRPr>
            </a:lvl2pPr>
            <a:lvl3pPr lvl="2" rtl="0">
              <a:spcBef>
                <a:spcPts val="0"/>
              </a:spcBef>
              <a:spcAft>
                <a:spcPts val="0"/>
              </a:spcAft>
              <a:buClr>
                <a:srgbClr val="F75307"/>
              </a:buClr>
              <a:buSzPts val="800"/>
              <a:buNone/>
              <a:defRPr sz="800" b="1">
                <a:solidFill>
                  <a:srgbClr val="F75307"/>
                </a:solidFill>
              </a:defRPr>
            </a:lvl3pPr>
            <a:lvl4pPr lvl="3" rtl="0">
              <a:spcBef>
                <a:spcPts val="0"/>
              </a:spcBef>
              <a:spcAft>
                <a:spcPts val="0"/>
              </a:spcAft>
              <a:buClr>
                <a:srgbClr val="F75307"/>
              </a:buClr>
              <a:buSzPts val="800"/>
              <a:buNone/>
              <a:defRPr sz="800" b="1">
                <a:solidFill>
                  <a:srgbClr val="F75307"/>
                </a:solidFill>
              </a:defRPr>
            </a:lvl4pPr>
            <a:lvl5pPr lvl="4" rtl="0">
              <a:spcBef>
                <a:spcPts val="0"/>
              </a:spcBef>
              <a:spcAft>
                <a:spcPts val="0"/>
              </a:spcAft>
              <a:buClr>
                <a:srgbClr val="F75307"/>
              </a:buClr>
              <a:buSzPts val="800"/>
              <a:buNone/>
              <a:defRPr sz="800" b="1">
                <a:solidFill>
                  <a:srgbClr val="F75307"/>
                </a:solidFill>
              </a:defRPr>
            </a:lvl5pPr>
            <a:lvl6pPr lvl="5" rtl="0">
              <a:spcBef>
                <a:spcPts val="0"/>
              </a:spcBef>
              <a:spcAft>
                <a:spcPts val="0"/>
              </a:spcAft>
              <a:buClr>
                <a:srgbClr val="F75307"/>
              </a:buClr>
              <a:buSzPts val="800"/>
              <a:buNone/>
              <a:defRPr sz="800" b="1">
                <a:solidFill>
                  <a:srgbClr val="F75307"/>
                </a:solidFill>
              </a:defRPr>
            </a:lvl6pPr>
            <a:lvl7pPr lvl="6" rtl="0">
              <a:spcBef>
                <a:spcPts val="0"/>
              </a:spcBef>
              <a:spcAft>
                <a:spcPts val="0"/>
              </a:spcAft>
              <a:buClr>
                <a:srgbClr val="F75307"/>
              </a:buClr>
              <a:buSzPts val="800"/>
              <a:buNone/>
              <a:defRPr sz="800" b="1">
                <a:solidFill>
                  <a:srgbClr val="F75307"/>
                </a:solidFill>
              </a:defRPr>
            </a:lvl7pPr>
            <a:lvl8pPr lvl="7" rtl="0">
              <a:spcBef>
                <a:spcPts val="0"/>
              </a:spcBef>
              <a:spcAft>
                <a:spcPts val="0"/>
              </a:spcAft>
              <a:buClr>
                <a:srgbClr val="F75307"/>
              </a:buClr>
              <a:buSzPts val="800"/>
              <a:buNone/>
              <a:defRPr sz="800" b="1">
                <a:solidFill>
                  <a:srgbClr val="F75307"/>
                </a:solidFill>
              </a:defRPr>
            </a:lvl8pPr>
            <a:lvl9pPr lvl="8" rtl="0">
              <a:spcBef>
                <a:spcPts val="0"/>
              </a:spcBef>
              <a:spcAft>
                <a:spcPts val="0"/>
              </a:spcAft>
              <a:buClr>
                <a:srgbClr val="F75307"/>
              </a:buClr>
              <a:buSzPts val="800"/>
              <a:buNone/>
              <a:defRPr sz="800" b="1">
                <a:solidFill>
                  <a:srgbClr val="F75307"/>
                </a:solidFill>
              </a:defRPr>
            </a:lvl9pPr>
          </a:lstStyle>
          <a:p>
            <a:endParaRPr/>
          </a:p>
        </p:txBody>
      </p:sp>
      <p:sp>
        <p:nvSpPr>
          <p:cNvPr id="973" name="Google Shape;973;p107"/>
          <p:cNvSpPr/>
          <p:nvPr/>
        </p:nvSpPr>
        <p:spPr>
          <a:xfrm>
            <a:off x="5309075" y="2571744"/>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07"/>
          <p:cNvSpPr/>
          <p:nvPr/>
        </p:nvSpPr>
        <p:spPr>
          <a:xfrm>
            <a:off x="5527725" y="1282150"/>
            <a:ext cx="3616200" cy="241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07"/>
          <p:cNvSpPr txBox="1"/>
          <p:nvPr/>
        </p:nvSpPr>
        <p:spPr>
          <a:xfrm>
            <a:off x="6423225" y="2294025"/>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Tree>
  </p:cSld>
  <p:clrMapOvr>
    <a:masterClrMapping/>
  </p:clrMapOvr>
  <p:extLst>
    <p:ext uri="{DCECCB84-F9BA-43D5-87BE-67443E8EF086}">
      <p15:sldGuideLst xmlns:p15="http://schemas.microsoft.com/office/powerpoint/2012/main">
        <p15:guide id="1" orient="horz" pos="2902">
          <p15:clr>
            <a:srgbClr val="FA7B17"/>
          </p15:clr>
        </p15:guide>
        <p15:guide id="2" orient="horz" pos="2835">
          <p15:clr>
            <a:srgbClr val="FA7B17"/>
          </p15:clr>
        </p15:guide>
        <p15:guide id="3" orient="horz" pos="2945">
          <p15:clr>
            <a:srgbClr val="FA7B17"/>
          </p15:clr>
        </p15:guide>
        <p15:guide id="4" pos="1296">
          <p15:clr>
            <a:srgbClr val="FA7B17"/>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05">
  <p:cSld name="CUSTOM_18">
    <p:spTree>
      <p:nvGrpSpPr>
        <p:cNvPr id="1" name="Shape 976"/>
        <p:cNvGrpSpPr/>
        <p:nvPr/>
      </p:nvGrpSpPr>
      <p:grpSpPr>
        <a:xfrm>
          <a:off x="0" y="0"/>
          <a:ext cx="0" cy="0"/>
          <a:chOff x="0" y="0"/>
          <a:chExt cx="0" cy="0"/>
        </a:xfrm>
      </p:grpSpPr>
      <p:sp>
        <p:nvSpPr>
          <p:cNvPr id="977" name="Google Shape;977;p108"/>
          <p:cNvSpPr/>
          <p:nvPr/>
        </p:nvSpPr>
        <p:spPr>
          <a:xfrm>
            <a:off x="2040042" y="834600"/>
            <a:ext cx="2257200" cy="227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08"/>
          <p:cNvSpPr/>
          <p:nvPr/>
        </p:nvSpPr>
        <p:spPr>
          <a:xfrm>
            <a:off x="4432067" y="834600"/>
            <a:ext cx="1905000" cy="1073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08"/>
          <p:cNvSpPr/>
          <p:nvPr/>
        </p:nvSpPr>
        <p:spPr>
          <a:xfrm>
            <a:off x="4432067" y="2034900"/>
            <a:ext cx="1905000" cy="227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08"/>
          <p:cNvSpPr/>
          <p:nvPr/>
        </p:nvSpPr>
        <p:spPr>
          <a:xfrm>
            <a:off x="3241342" y="3235200"/>
            <a:ext cx="1056000" cy="1073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08"/>
          <p:cNvSpPr/>
          <p:nvPr/>
        </p:nvSpPr>
        <p:spPr>
          <a:xfrm>
            <a:off x="2040042" y="3235200"/>
            <a:ext cx="1066500" cy="1073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08"/>
          <p:cNvSpPr txBox="1"/>
          <p:nvPr/>
        </p:nvSpPr>
        <p:spPr>
          <a:xfrm>
            <a:off x="4471967" y="11763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983" name="Google Shape;983;p108"/>
          <p:cNvSpPr txBox="1"/>
          <p:nvPr/>
        </p:nvSpPr>
        <p:spPr>
          <a:xfrm>
            <a:off x="4471967" y="297675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984" name="Google Shape;984;p108"/>
          <p:cNvSpPr txBox="1"/>
          <p:nvPr/>
        </p:nvSpPr>
        <p:spPr>
          <a:xfrm>
            <a:off x="2256017" y="177645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985" name="Google Shape;985;p108"/>
          <p:cNvSpPr/>
          <p:nvPr/>
        </p:nvSpPr>
        <p:spPr>
          <a:xfrm>
            <a:off x="-4" y="834600"/>
            <a:ext cx="1905000" cy="227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08"/>
          <p:cNvSpPr txBox="1"/>
          <p:nvPr/>
        </p:nvSpPr>
        <p:spPr>
          <a:xfrm>
            <a:off x="39896" y="177645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987" name="Google Shape;987;p108"/>
          <p:cNvSpPr/>
          <p:nvPr/>
        </p:nvSpPr>
        <p:spPr>
          <a:xfrm>
            <a:off x="183" y="3235200"/>
            <a:ext cx="1905000" cy="1073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08"/>
          <p:cNvSpPr txBox="1"/>
          <p:nvPr/>
        </p:nvSpPr>
        <p:spPr>
          <a:xfrm>
            <a:off x="40083" y="35769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Logo + Heading">
  <p:cSld name="CUSTOM_19_1">
    <p:spTree>
      <p:nvGrpSpPr>
        <p:cNvPr id="1" name="Shape 989"/>
        <p:cNvGrpSpPr/>
        <p:nvPr/>
      </p:nvGrpSpPr>
      <p:grpSpPr>
        <a:xfrm>
          <a:off x="0" y="0"/>
          <a:ext cx="0" cy="0"/>
          <a:chOff x="0" y="0"/>
          <a:chExt cx="0" cy="0"/>
        </a:xfrm>
      </p:grpSpPr>
      <p:sp>
        <p:nvSpPr>
          <p:cNvPr id="990" name="Google Shape;990;p109"/>
          <p:cNvSpPr txBox="1">
            <a:spLocks noGrp="1"/>
          </p:cNvSpPr>
          <p:nvPr>
            <p:ph type="title"/>
          </p:nvPr>
        </p:nvSpPr>
        <p:spPr>
          <a:xfrm>
            <a:off x="342988"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1" name="Google Shape;991;p109"/>
          <p:cNvSpPr txBox="1">
            <a:spLocks noGrp="1"/>
          </p:cNvSpPr>
          <p:nvPr>
            <p:ph type="title" idx="2"/>
          </p:nvPr>
        </p:nvSpPr>
        <p:spPr>
          <a:xfrm>
            <a:off x="342988"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pic>
        <p:nvPicPr>
          <p:cNvPr id="992" name="Google Shape;992;p109"/>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993" name="Google Shape;993;p109"/>
          <p:cNvSpPr txBox="1">
            <a:spLocks noGrp="1"/>
          </p:cNvSpPr>
          <p:nvPr>
            <p:ph type="body" idx="1"/>
          </p:nvPr>
        </p:nvSpPr>
        <p:spPr>
          <a:xfrm>
            <a:off x="342988" y="2314575"/>
            <a:ext cx="41958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Images 01">
  <p:cSld name="CUSTOM_19">
    <p:spTree>
      <p:nvGrpSpPr>
        <p:cNvPr id="1" name="Shape 994"/>
        <p:cNvGrpSpPr/>
        <p:nvPr/>
      </p:nvGrpSpPr>
      <p:grpSpPr>
        <a:xfrm>
          <a:off x="0" y="0"/>
          <a:ext cx="0" cy="0"/>
          <a:chOff x="0" y="0"/>
          <a:chExt cx="0" cy="0"/>
        </a:xfrm>
      </p:grpSpPr>
      <p:sp>
        <p:nvSpPr>
          <p:cNvPr id="995" name="Google Shape;995;p110"/>
          <p:cNvSpPr/>
          <p:nvPr/>
        </p:nvSpPr>
        <p:spPr>
          <a:xfrm>
            <a:off x="0" y="0"/>
            <a:ext cx="9144000" cy="5143500"/>
          </a:xfrm>
          <a:prstGeom prst="rect">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96" name="Google Shape;996;p110"/>
          <p:cNvSpPr txBox="1"/>
          <p:nvPr/>
        </p:nvSpPr>
        <p:spPr>
          <a:xfrm>
            <a:off x="3659413" y="2376563"/>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Images 02">
  <p:cSld name="CUSTOM_19_2">
    <p:spTree>
      <p:nvGrpSpPr>
        <p:cNvPr id="1" name="Shape 997"/>
        <p:cNvGrpSpPr/>
        <p:nvPr/>
      </p:nvGrpSpPr>
      <p:grpSpPr>
        <a:xfrm>
          <a:off x="0" y="0"/>
          <a:ext cx="0" cy="0"/>
          <a:chOff x="0" y="0"/>
          <a:chExt cx="0" cy="0"/>
        </a:xfrm>
      </p:grpSpPr>
      <p:sp>
        <p:nvSpPr>
          <p:cNvPr id="998" name="Google Shape;998;p111"/>
          <p:cNvSpPr/>
          <p:nvPr/>
        </p:nvSpPr>
        <p:spPr>
          <a:xfrm>
            <a:off x="0" y="0"/>
            <a:ext cx="4572000" cy="5143500"/>
          </a:xfrm>
          <a:prstGeom prst="rect">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999" name="Google Shape;999;p111"/>
          <p:cNvSpPr txBox="1"/>
          <p:nvPr/>
        </p:nvSpPr>
        <p:spPr>
          <a:xfrm>
            <a:off x="1174604" y="2376563"/>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1000" name="Google Shape;1000;p111"/>
          <p:cNvSpPr/>
          <p:nvPr/>
        </p:nvSpPr>
        <p:spPr>
          <a:xfrm>
            <a:off x="4572019" y="0"/>
            <a:ext cx="4572000" cy="5143500"/>
          </a:xfrm>
          <a:prstGeom prst="rect">
            <a:avLst/>
          </a:prstGeom>
          <a:solidFill>
            <a:srgbClr val="F3F3F3"/>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01" name="Google Shape;1001;p111"/>
          <p:cNvSpPr txBox="1"/>
          <p:nvPr/>
        </p:nvSpPr>
        <p:spPr>
          <a:xfrm>
            <a:off x="5945422" y="2376563"/>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Images 03">
  <p:cSld name="CUSTOM_19_2_1">
    <p:spTree>
      <p:nvGrpSpPr>
        <p:cNvPr id="1" name="Shape 1002"/>
        <p:cNvGrpSpPr/>
        <p:nvPr/>
      </p:nvGrpSpPr>
      <p:grpSpPr>
        <a:xfrm>
          <a:off x="0" y="0"/>
          <a:ext cx="0" cy="0"/>
          <a:chOff x="0" y="0"/>
          <a:chExt cx="0" cy="0"/>
        </a:xfrm>
      </p:grpSpPr>
      <p:sp>
        <p:nvSpPr>
          <p:cNvPr id="1003" name="Google Shape;1003;p112"/>
          <p:cNvSpPr/>
          <p:nvPr/>
        </p:nvSpPr>
        <p:spPr>
          <a:xfrm>
            <a:off x="0" y="0"/>
            <a:ext cx="3017700" cy="5143500"/>
          </a:xfrm>
          <a:prstGeom prst="rect">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04" name="Google Shape;1004;p112"/>
          <p:cNvSpPr txBox="1"/>
          <p:nvPr/>
        </p:nvSpPr>
        <p:spPr>
          <a:xfrm>
            <a:off x="596172" y="2376563"/>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1005" name="Google Shape;1005;p112"/>
          <p:cNvSpPr txBox="1"/>
          <p:nvPr/>
        </p:nvSpPr>
        <p:spPr>
          <a:xfrm>
            <a:off x="3659394" y="2376563"/>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1006" name="Google Shape;1006;p112"/>
          <p:cNvSpPr/>
          <p:nvPr/>
        </p:nvSpPr>
        <p:spPr>
          <a:xfrm>
            <a:off x="6126445" y="0"/>
            <a:ext cx="3017700" cy="5143500"/>
          </a:xfrm>
          <a:prstGeom prst="rect">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07" name="Google Shape;1007;p112"/>
          <p:cNvSpPr txBox="1"/>
          <p:nvPr/>
        </p:nvSpPr>
        <p:spPr>
          <a:xfrm>
            <a:off x="6722617" y="2376563"/>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ycle time">
  <p:cSld name="CUSTOM_19_2_1_1">
    <p:bg>
      <p:bgPr>
        <a:solidFill>
          <a:schemeClr val="lt2"/>
        </a:solidFill>
        <a:effectLst/>
      </p:bgPr>
    </p:bg>
    <p:spTree>
      <p:nvGrpSpPr>
        <p:cNvPr id="1" name="Shape 1008"/>
        <p:cNvGrpSpPr/>
        <p:nvPr/>
      </p:nvGrpSpPr>
      <p:grpSpPr>
        <a:xfrm>
          <a:off x="0" y="0"/>
          <a:ext cx="0" cy="0"/>
          <a:chOff x="0" y="0"/>
          <a:chExt cx="0" cy="0"/>
        </a:xfrm>
      </p:grpSpPr>
      <p:sp>
        <p:nvSpPr>
          <p:cNvPr id="1009" name="Google Shape;1009;p113"/>
          <p:cNvSpPr/>
          <p:nvPr/>
        </p:nvSpPr>
        <p:spPr>
          <a:xfrm>
            <a:off x="342986" y="1786275"/>
            <a:ext cx="2744400" cy="3017400"/>
          </a:xfrm>
          <a:prstGeom prst="rect">
            <a:avLst/>
          </a:prstGeom>
          <a:solidFill>
            <a:srgbClr val="D9D9D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nvGrpSpPr>
          <p:cNvPr id="1010" name="Google Shape;1010;p113"/>
          <p:cNvGrpSpPr/>
          <p:nvPr/>
        </p:nvGrpSpPr>
        <p:grpSpPr>
          <a:xfrm>
            <a:off x="342991" y="1371600"/>
            <a:ext cx="2744382" cy="413757"/>
            <a:chOff x="457200" y="457200"/>
            <a:chExt cx="3658200" cy="551676"/>
          </a:xfrm>
        </p:grpSpPr>
        <p:sp>
          <p:nvSpPr>
            <p:cNvPr id="1011" name="Google Shape;1011;p113"/>
            <p:cNvSpPr/>
            <p:nvPr/>
          </p:nvSpPr>
          <p:spPr>
            <a:xfrm>
              <a:off x="457200" y="457200"/>
              <a:ext cx="3658200" cy="548700"/>
            </a:xfrm>
            <a:prstGeom prst="roundRect">
              <a:avLst>
                <a:gd name="adj" fmla="val 8650"/>
              </a:avLst>
            </a:prstGeom>
            <a:solidFill>
              <a:srgbClr val="FF990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12" name="Google Shape;1012;p113"/>
            <p:cNvSpPr/>
            <p:nvPr/>
          </p:nvSpPr>
          <p:spPr>
            <a:xfrm>
              <a:off x="457200" y="742776"/>
              <a:ext cx="3658200" cy="266100"/>
            </a:xfrm>
            <a:prstGeom prst="rect">
              <a:avLst/>
            </a:prstGeom>
            <a:solidFill>
              <a:srgbClr val="FF990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013" name="Google Shape;1013;p113"/>
          <p:cNvSpPr/>
          <p:nvPr/>
        </p:nvSpPr>
        <p:spPr>
          <a:xfrm>
            <a:off x="6087998" y="1786275"/>
            <a:ext cx="2744400" cy="3017400"/>
          </a:xfrm>
          <a:prstGeom prst="rect">
            <a:avLst/>
          </a:prstGeom>
          <a:solidFill>
            <a:srgbClr val="D9D9D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nvGrpSpPr>
          <p:cNvPr id="1014" name="Google Shape;1014;p113"/>
          <p:cNvGrpSpPr/>
          <p:nvPr/>
        </p:nvGrpSpPr>
        <p:grpSpPr>
          <a:xfrm>
            <a:off x="6088004" y="1371600"/>
            <a:ext cx="2744382" cy="413757"/>
            <a:chOff x="457200" y="457200"/>
            <a:chExt cx="3658200" cy="551676"/>
          </a:xfrm>
        </p:grpSpPr>
        <p:sp>
          <p:nvSpPr>
            <p:cNvPr id="1015" name="Google Shape;1015;p113"/>
            <p:cNvSpPr/>
            <p:nvPr/>
          </p:nvSpPr>
          <p:spPr>
            <a:xfrm>
              <a:off x="457200" y="457200"/>
              <a:ext cx="3658200" cy="548700"/>
            </a:xfrm>
            <a:prstGeom prst="roundRect">
              <a:avLst>
                <a:gd name="adj" fmla="val 8650"/>
              </a:avLst>
            </a:prstGeom>
            <a:solidFill>
              <a:srgbClr val="CF410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16" name="Google Shape;1016;p113"/>
            <p:cNvSpPr/>
            <p:nvPr/>
          </p:nvSpPr>
          <p:spPr>
            <a:xfrm>
              <a:off x="457200" y="742776"/>
              <a:ext cx="3658200" cy="266100"/>
            </a:xfrm>
            <a:prstGeom prst="rect">
              <a:avLst/>
            </a:prstGeom>
            <a:solidFill>
              <a:srgbClr val="CF410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017" name="Google Shape;1017;p113"/>
          <p:cNvSpPr/>
          <p:nvPr/>
        </p:nvSpPr>
        <p:spPr>
          <a:xfrm>
            <a:off x="3215492" y="1786275"/>
            <a:ext cx="2744400" cy="3017400"/>
          </a:xfrm>
          <a:prstGeom prst="rect">
            <a:avLst/>
          </a:prstGeom>
          <a:solidFill>
            <a:srgbClr val="D9D9D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nvGrpSpPr>
          <p:cNvPr id="1018" name="Google Shape;1018;p113"/>
          <p:cNvGrpSpPr/>
          <p:nvPr/>
        </p:nvGrpSpPr>
        <p:grpSpPr>
          <a:xfrm>
            <a:off x="3215498" y="1371600"/>
            <a:ext cx="2744382" cy="413757"/>
            <a:chOff x="457200" y="457200"/>
            <a:chExt cx="3658200" cy="551676"/>
          </a:xfrm>
        </p:grpSpPr>
        <p:sp>
          <p:nvSpPr>
            <p:cNvPr id="1019" name="Google Shape;1019;p113"/>
            <p:cNvSpPr/>
            <p:nvPr/>
          </p:nvSpPr>
          <p:spPr>
            <a:xfrm>
              <a:off x="457200" y="457200"/>
              <a:ext cx="3658200" cy="548700"/>
            </a:xfrm>
            <a:prstGeom prst="roundRect">
              <a:avLst>
                <a:gd name="adj" fmla="val 8650"/>
              </a:avLst>
            </a:prstGeom>
            <a:solidFill>
              <a:srgbClr val="F7530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1020" name="Google Shape;1020;p113"/>
            <p:cNvSpPr/>
            <p:nvPr/>
          </p:nvSpPr>
          <p:spPr>
            <a:xfrm>
              <a:off x="457200" y="742776"/>
              <a:ext cx="3658200" cy="266100"/>
            </a:xfrm>
            <a:prstGeom prst="rect">
              <a:avLst/>
            </a:prstGeom>
            <a:solidFill>
              <a:srgbClr val="F7530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021" name="Google Shape;1021;p113"/>
          <p:cNvSpPr txBox="1"/>
          <p:nvPr/>
        </p:nvSpPr>
        <p:spPr>
          <a:xfrm>
            <a:off x="457314" y="1406456"/>
            <a:ext cx="10650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1200" b="1">
                <a:solidFill>
                  <a:srgbClr val="FFFFFF"/>
                </a:solidFill>
                <a:latin typeface="Roboto Condensed"/>
                <a:ea typeface="Roboto Condensed"/>
                <a:cs typeface="Roboto Condensed"/>
                <a:sym typeface="Roboto Condensed"/>
              </a:rPr>
              <a:t>Ready to Start</a:t>
            </a:r>
            <a:endParaRPr sz="1200" b="1">
              <a:solidFill>
                <a:srgbClr val="FFFFFF"/>
              </a:solidFill>
              <a:latin typeface="Roboto Condensed"/>
              <a:ea typeface="Roboto Condensed"/>
              <a:cs typeface="Roboto Condensed"/>
              <a:sym typeface="Roboto Condensed"/>
            </a:endParaRPr>
          </a:p>
        </p:txBody>
      </p:sp>
      <p:sp>
        <p:nvSpPr>
          <p:cNvPr id="1022" name="Google Shape;1022;p113"/>
          <p:cNvSpPr txBox="1"/>
          <p:nvPr/>
        </p:nvSpPr>
        <p:spPr>
          <a:xfrm>
            <a:off x="3329821" y="1406456"/>
            <a:ext cx="10650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1200" b="1">
                <a:solidFill>
                  <a:srgbClr val="FFFFFF"/>
                </a:solidFill>
                <a:latin typeface="Roboto Condensed"/>
                <a:ea typeface="Roboto Condensed"/>
                <a:cs typeface="Roboto Condensed"/>
                <a:sym typeface="Roboto Condensed"/>
              </a:rPr>
              <a:t>In-progress</a:t>
            </a:r>
            <a:endParaRPr sz="1200" b="1">
              <a:solidFill>
                <a:srgbClr val="FFFFFF"/>
              </a:solidFill>
              <a:latin typeface="Roboto Condensed"/>
              <a:ea typeface="Roboto Condensed"/>
              <a:cs typeface="Roboto Condensed"/>
              <a:sym typeface="Roboto Condensed"/>
            </a:endParaRPr>
          </a:p>
        </p:txBody>
      </p:sp>
      <p:sp>
        <p:nvSpPr>
          <p:cNvPr id="1023" name="Google Shape;1023;p113"/>
          <p:cNvSpPr txBox="1"/>
          <p:nvPr/>
        </p:nvSpPr>
        <p:spPr>
          <a:xfrm>
            <a:off x="6202327" y="1406456"/>
            <a:ext cx="1065000" cy="344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fr" sz="1200" b="1">
                <a:solidFill>
                  <a:srgbClr val="FFFFFF"/>
                </a:solidFill>
                <a:latin typeface="Roboto Condensed"/>
                <a:ea typeface="Roboto Condensed"/>
                <a:cs typeface="Roboto Condensed"/>
                <a:sym typeface="Roboto Condensed"/>
              </a:rPr>
              <a:t>Done</a:t>
            </a:r>
            <a:endParaRPr sz="1200" b="1">
              <a:solidFill>
                <a:srgbClr val="FFFFFF"/>
              </a:solidFill>
              <a:latin typeface="Roboto Condensed"/>
              <a:ea typeface="Roboto Condensed"/>
              <a:cs typeface="Roboto Condensed"/>
              <a:sym typeface="Roboto Condensed"/>
            </a:endParaRPr>
          </a:p>
        </p:txBody>
      </p:sp>
      <p:sp>
        <p:nvSpPr>
          <p:cNvPr id="1024" name="Google Shape;1024;p113"/>
          <p:cNvSpPr txBox="1">
            <a:spLocks noGrp="1"/>
          </p:cNvSpPr>
          <p:nvPr>
            <p:ph type="title"/>
          </p:nvPr>
        </p:nvSpPr>
        <p:spPr>
          <a:xfrm>
            <a:off x="342986" y="342900"/>
            <a:ext cx="3686400" cy="4680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025" name="Google Shape;1025;p113"/>
          <p:cNvSpPr/>
          <p:nvPr/>
        </p:nvSpPr>
        <p:spPr>
          <a:xfrm>
            <a:off x="480158" y="1926170"/>
            <a:ext cx="2469900" cy="821100"/>
          </a:xfrm>
          <a:prstGeom prst="roundRect">
            <a:avLst>
              <a:gd name="adj" fmla="val 4944"/>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26" name="Google Shape;1026;p113"/>
          <p:cNvSpPr txBox="1">
            <a:spLocks noGrp="1"/>
          </p:cNvSpPr>
          <p:nvPr>
            <p:ph type="title" idx="2"/>
          </p:nvPr>
        </p:nvSpPr>
        <p:spPr>
          <a:xfrm>
            <a:off x="594486" y="2040469"/>
            <a:ext cx="15462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Condensed"/>
              <a:buNone/>
              <a:defRPr sz="9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027" name="Google Shape;1027;p113"/>
          <p:cNvSpPr txBox="1">
            <a:spLocks noGrp="1"/>
          </p:cNvSpPr>
          <p:nvPr>
            <p:ph type="title" idx="3"/>
          </p:nvPr>
        </p:nvSpPr>
        <p:spPr>
          <a:xfrm>
            <a:off x="594486" y="2242068"/>
            <a:ext cx="21960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a:buNone/>
              <a:defRPr sz="900">
                <a:latin typeface="Roboto"/>
                <a:ea typeface="Roboto"/>
                <a:cs typeface="Roboto"/>
                <a:sym typeface="Roboto"/>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a:endParaRPr/>
          </a:p>
        </p:txBody>
      </p:sp>
      <p:sp>
        <p:nvSpPr>
          <p:cNvPr id="1028" name="Google Shape;1028;p113"/>
          <p:cNvSpPr/>
          <p:nvPr/>
        </p:nvSpPr>
        <p:spPr>
          <a:xfrm>
            <a:off x="480158" y="2888008"/>
            <a:ext cx="2469900" cy="821100"/>
          </a:xfrm>
          <a:prstGeom prst="roundRect">
            <a:avLst>
              <a:gd name="adj" fmla="val 4944"/>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29" name="Google Shape;1029;p113"/>
          <p:cNvSpPr txBox="1">
            <a:spLocks noGrp="1"/>
          </p:cNvSpPr>
          <p:nvPr>
            <p:ph type="title" idx="4"/>
          </p:nvPr>
        </p:nvSpPr>
        <p:spPr>
          <a:xfrm>
            <a:off x="594486" y="3002306"/>
            <a:ext cx="15462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Condensed"/>
              <a:buNone/>
              <a:defRPr sz="9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030" name="Google Shape;1030;p113"/>
          <p:cNvSpPr txBox="1">
            <a:spLocks noGrp="1"/>
          </p:cNvSpPr>
          <p:nvPr>
            <p:ph type="title" idx="5"/>
          </p:nvPr>
        </p:nvSpPr>
        <p:spPr>
          <a:xfrm>
            <a:off x="594486" y="3203906"/>
            <a:ext cx="21960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a:buNone/>
              <a:defRPr sz="900">
                <a:latin typeface="Roboto"/>
                <a:ea typeface="Roboto"/>
                <a:cs typeface="Roboto"/>
                <a:sym typeface="Roboto"/>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a:endParaRPr/>
          </a:p>
        </p:txBody>
      </p:sp>
      <p:sp>
        <p:nvSpPr>
          <p:cNvPr id="1031" name="Google Shape;1031;p113"/>
          <p:cNvSpPr/>
          <p:nvPr/>
        </p:nvSpPr>
        <p:spPr>
          <a:xfrm>
            <a:off x="480158" y="3849845"/>
            <a:ext cx="2469900" cy="821100"/>
          </a:xfrm>
          <a:prstGeom prst="roundRect">
            <a:avLst>
              <a:gd name="adj" fmla="val 4944"/>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32" name="Google Shape;1032;p113"/>
          <p:cNvSpPr txBox="1">
            <a:spLocks noGrp="1"/>
          </p:cNvSpPr>
          <p:nvPr>
            <p:ph type="title" idx="6"/>
          </p:nvPr>
        </p:nvSpPr>
        <p:spPr>
          <a:xfrm>
            <a:off x="594486" y="3964144"/>
            <a:ext cx="15462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Condensed"/>
              <a:buNone/>
              <a:defRPr sz="9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033" name="Google Shape;1033;p113"/>
          <p:cNvSpPr txBox="1">
            <a:spLocks noGrp="1"/>
          </p:cNvSpPr>
          <p:nvPr>
            <p:ph type="title" idx="7"/>
          </p:nvPr>
        </p:nvSpPr>
        <p:spPr>
          <a:xfrm>
            <a:off x="594486" y="4165743"/>
            <a:ext cx="21960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a:buNone/>
              <a:defRPr sz="900">
                <a:latin typeface="Roboto"/>
                <a:ea typeface="Roboto"/>
                <a:cs typeface="Roboto"/>
                <a:sym typeface="Roboto"/>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a:endParaRPr/>
          </a:p>
        </p:txBody>
      </p:sp>
      <p:sp>
        <p:nvSpPr>
          <p:cNvPr id="1034" name="Google Shape;1034;p113"/>
          <p:cNvSpPr/>
          <p:nvPr/>
        </p:nvSpPr>
        <p:spPr>
          <a:xfrm>
            <a:off x="3352664" y="1926170"/>
            <a:ext cx="2469900" cy="821100"/>
          </a:xfrm>
          <a:prstGeom prst="roundRect">
            <a:avLst>
              <a:gd name="adj" fmla="val 4944"/>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35" name="Google Shape;1035;p113"/>
          <p:cNvSpPr txBox="1">
            <a:spLocks noGrp="1"/>
          </p:cNvSpPr>
          <p:nvPr>
            <p:ph type="title" idx="8"/>
          </p:nvPr>
        </p:nvSpPr>
        <p:spPr>
          <a:xfrm>
            <a:off x="3466992" y="2040469"/>
            <a:ext cx="15462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Condensed"/>
              <a:buNone/>
              <a:defRPr sz="9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036" name="Google Shape;1036;p113"/>
          <p:cNvSpPr txBox="1">
            <a:spLocks noGrp="1"/>
          </p:cNvSpPr>
          <p:nvPr>
            <p:ph type="title" idx="9"/>
          </p:nvPr>
        </p:nvSpPr>
        <p:spPr>
          <a:xfrm>
            <a:off x="3466992" y="2242068"/>
            <a:ext cx="21960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a:buNone/>
              <a:defRPr sz="900">
                <a:latin typeface="Roboto"/>
                <a:ea typeface="Roboto"/>
                <a:cs typeface="Roboto"/>
                <a:sym typeface="Roboto"/>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a:endParaRPr/>
          </a:p>
        </p:txBody>
      </p:sp>
      <p:sp>
        <p:nvSpPr>
          <p:cNvPr id="1037" name="Google Shape;1037;p113"/>
          <p:cNvSpPr/>
          <p:nvPr/>
        </p:nvSpPr>
        <p:spPr>
          <a:xfrm>
            <a:off x="3352664" y="2888008"/>
            <a:ext cx="2469900" cy="821100"/>
          </a:xfrm>
          <a:prstGeom prst="roundRect">
            <a:avLst>
              <a:gd name="adj" fmla="val 4944"/>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38" name="Google Shape;1038;p113"/>
          <p:cNvSpPr txBox="1">
            <a:spLocks noGrp="1"/>
          </p:cNvSpPr>
          <p:nvPr>
            <p:ph type="title" idx="13"/>
          </p:nvPr>
        </p:nvSpPr>
        <p:spPr>
          <a:xfrm>
            <a:off x="3466992" y="3002306"/>
            <a:ext cx="15462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Condensed"/>
              <a:buNone/>
              <a:defRPr sz="9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039" name="Google Shape;1039;p113"/>
          <p:cNvSpPr txBox="1">
            <a:spLocks noGrp="1"/>
          </p:cNvSpPr>
          <p:nvPr>
            <p:ph type="title" idx="14"/>
          </p:nvPr>
        </p:nvSpPr>
        <p:spPr>
          <a:xfrm>
            <a:off x="3466992" y="3203906"/>
            <a:ext cx="21960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a:buNone/>
              <a:defRPr sz="900">
                <a:latin typeface="Roboto"/>
                <a:ea typeface="Roboto"/>
                <a:cs typeface="Roboto"/>
                <a:sym typeface="Roboto"/>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a:endParaRPr/>
          </a:p>
        </p:txBody>
      </p:sp>
      <p:sp>
        <p:nvSpPr>
          <p:cNvPr id="1040" name="Google Shape;1040;p113"/>
          <p:cNvSpPr/>
          <p:nvPr/>
        </p:nvSpPr>
        <p:spPr>
          <a:xfrm>
            <a:off x="3352664" y="3849845"/>
            <a:ext cx="2469900" cy="821100"/>
          </a:xfrm>
          <a:prstGeom prst="roundRect">
            <a:avLst>
              <a:gd name="adj" fmla="val 4944"/>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41" name="Google Shape;1041;p113"/>
          <p:cNvSpPr txBox="1">
            <a:spLocks noGrp="1"/>
          </p:cNvSpPr>
          <p:nvPr>
            <p:ph type="title" idx="15"/>
          </p:nvPr>
        </p:nvSpPr>
        <p:spPr>
          <a:xfrm>
            <a:off x="3466992" y="3964144"/>
            <a:ext cx="15462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Condensed"/>
              <a:buNone/>
              <a:defRPr sz="9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042" name="Google Shape;1042;p113"/>
          <p:cNvSpPr txBox="1">
            <a:spLocks noGrp="1"/>
          </p:cNvSpPr>
          <p:nvPr>
            <p:ph type="title" idx="16"/>
          </p:nvPr>
        </p:nvSpPr>
        <p:spPr>
          <a:xfrm>
            <a:off x="3466992" y="4165743"/>
            <a:ext cx="21960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a:buNone/>
              <a:defRPr sz="900">
                <a:latin typeface="Roboto"/>
                <a:ea typeface="Roboto"/>
                <a:cs typeface="Roboto"/>
                <a:sym typeface="Roboto"/>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a:endParaRPr/>
          </a:p>
        </p:txBody>
      </p:sp>
      <p:sp>
        <p:nvSpPr>
          <p:cNvPr id="1043" name="Google Shape;1043;p113"/>
          <p:cNvSpPr/>
          <p:nvPr/>
        </p:nvSpPr>
        <p:spPr>
          <a:xfrm>
            <a:off x="6225170" y="1926170"/>
            <a:ext cx="2469900" cy="821100"/>
          </a:xfrm>
          <a:prstGeom prst="roundRect">
            <a:avLst>
              <a:gd name="adj" fmla="val 4944"/>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44" name="Google Shape;1044;p113"/>
          <p:cNvSpPr txBox="1">
            <a:spLocks noGrp="1"/>
          </p:cNvSpPr>
          <p:nvPr>
            <p:ph type="title" idx="17"/>
          </p:nvPr>
        </p:nvSpPr>
        <p:spPr>
          <a:xfrm>
            <a:off x="6339498" y="2040469"/>
            <a:ext cx="15462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Condensed"/>
              <a:buNone/>
              <a:defRPr sz="9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045" name="Google Shape;1045;p113"/>
          <p:cNvSpPr txBox="1">
            <a:spLocks noGrp="1"/>
          </p:cNvSpPr>
          <p:nvPr>
            <p:ph type="title" idx="18"/>
          </p:nvPr>
        </p:nvSpPr>
        <p:spPr>
          <a:xfrm>
            <a:off x="6339498" y="2242068"/>
            <a:ext cx="21960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a:buNone/>
              <a:defRPr sz="900">
                <a:latin typeface="Roboto"/>
                <a:ea typeface="Roboto"/>
                <a:cs typeface="Roboto"/>
                <a:sym typeface="Roboto"/>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a:endParaRPr/>
          </a:p>
        </p:txBody>
      </p:sp>
      <p:sp>
        <p:nvSpPr>
          <p:cNvPr id="1046" name="Google Shape;1046;p113"/>
          <p:cNvSpPr/>
          <p:nvPr/>
        </p:nvSpPr>
        <p:spPr>
          <a:xfrm>
            <a:off x="6225170" y="2888008"/>
            <a:ext cx="2469900" cy="821100"/>
          </a:xfrm>
          <a:prstGeom prst="roundRect">
            <a:avLst>
              <a:gd name="adj" fmla="val 4944"/>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47" name="Google Shape;1047;p113"/>
          <p:cNvSpPr txBox="1">
            <a:spLocks noGrp="1"/>
          </p:cNvSpPr>
          <p:nvPr>
            <p:ph type="title" idx="19"/>
          </p:nvPr>
        </p:nvSpPr>
        <p:spPr>
          <a:xfrm>
            <a:off x="6339498" y="3002306"/>
            <a:ext cx="15462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Condensed"/>
              <a:buNone/>
              <a:defRPr sz="9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048" name="Google Shape;1048;p113"/>
          <p:cNvSpPr txBox="1">
            <a:spLocks noGrp="1"/>
          </p:cNvSpPr>
          <p:nvPr>
            <p:ph type="title" idx="20"/>
          </p:nvPr>
        </p:nvSpPr>
        <p:spPr>
          <a:xfrm>
            <a:off x="6339498" y="3203906"/>
            <a:ext cx="21960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a:buNone/>
              <a:defRPr sz="900">
                <a:latin typeface="Roboto"/>
                <a:ea typeface="Roboto"/>
                <a:cs typeface="Roboto"/>
                <a:sym typeface="Roboto"/>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a:endParaRPr/>
          </a:p>
        </p:txBody>
      </p:sp>
      <p:sp>
        <p:nvSpPr>
          <p:cNvPr id="1049" name="Google Shape;1049;p113"/>
          <p:cNvSpPr/>
          <p:nvPr/>
        </p:nvSpPr>
        <p:spPr>
          <a:xfrm>
            <a:off x="6225170" y="3849845"/>
            <a:ext cx="2469900" cy="821100"/>
          </a:xfrm>
          <a:prstGeom prst="roundRect">
            <a:avLst>
              <a:gd name="adj" fmla="val 4944"/>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50" name="Google Shape;1050;p113"/>
          <p:cNvSpPr txBox="1">
            <a:spLocks noGrp="1"/>
          </p:cNvSpPr>
          <p:nvPr>
            <p:ph type="title" idx="21"/>
          </p:nvPr>
        </p:nvSpPr>
        <p:spPr>
          <a:xfrm>
            <a:off x="6339498" y="3964144"/>
            <a:ext cx="15462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Condensed"/>
              <a:buNone/>
              <a:defRPr sz="900" b="1">
                <a:latin typeface="Roboto Condensed"/>
                <a:ea typeface="Roboto Condensed"/>
                <a:cs typeface="Roboto Condensed"/>
                <a:sym typeface="Roboto Condensed"/>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051" name="Google Shape;1051;p113"/>
          <p:cNvSpPr txBox="1">
            <a:spLocks noGrp="1"/>
          </p:cNvSpPr>
          <p:nvPr>
            <p:ph type="title" idx="22"/>
          </p:nvPr>
        </p:nvSpPr>
        <p:spPr>
          <a:xfrm>
            <a:off x="6339498" y="4165743"/>
            <a:ext cx="2196000" cy="158700"/>
          </a:xfrm>
          <a:prstGeom prst="rect">
            <a:avLst/>
          </a:prstGeom>
        </p:spPr>
        <p:txBody>
          <a:bodyPr spcFirstLastPara="1" wrap="square" lIns="0" tIns="0" rIns="68575" bIns="68575" anchor="t" anchorCtr="0">
            <a:noAutofit/>
          </a:bodyPr>
          <a:lstStyle>
            <a:lvl1pPr lvl="0" rtl="0">
              <a:spcBef>
                <a:spcPts val="0"/>
              </a:spcBef>
              <a:spcAft>
                <a:spcPts val="0"/>
              </a:spcAft>
              <a:buSzPts val="900"/>
              <a:buFont typeface="Roboto"/>
              <a:buNone/>
              <a:defRPr sz="900">
                <a:latin typeface="Roboto"/>
                <a:ea typeface="Roboto"/>
                <a:cs typeface="Roboto"/>
                <a:sym typeface="Roboto"/>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wot Analysis">
  <p:cSld name="CUSTOM_19_2_1_1_1">
    <p:bg>
      <p:bgPr>
        <a:solidFill>
          <a:schemeClr val="lt2"/>
        </a:solidFill>
        <a:effectLst/>
      </p:bgPr>
    </p:bg>
    <p:spTree>
      <p:nvGrpSpPr>
        <p:cNvPr id="1" name="Shape 1052"/>
        <p:cNvGrpSpPr/>
        <p:nvPr/>
      </p:nvGrpSpPr>
      <p:grpSpPr>
        <a:xfrm>
          <a:off x="0" y="0"/>
          <a:ext cx="0" cy="0"/>
          <a:chOff x="0" y="0"/>
          <a:chExt cx="0" cy="0"/>
        </a:xfrm>
      </p:grpSpPr>
      <p:sp>
        <p:nvSpPr>
          <p:cNvPr id="1053" name="Google Shape;1053;p114"/>
          <p:cNvSpPr/>
          <p:nvPr/>
        </p:nvSpPr>
        <p:spPr>
          <a:xfrm>
            <a:off x="2835349" y="828577"/>
            <a:ext cx="3475500" cy="3474600"/>
          </a:xfrm>
          <a:prstGeom prst="ellipse">
            <a:avLst/>
          </a:prstGeom>
          <a:noFill/>
          <a:ln w="63500" cap="flat" cmpd="sng">
            <a:solidFill>
              <a:srgbClr val="FEFFFF"/>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100">
              <a:solidFill>
                <a:srgbClr val="222222"/>
              </a:solidFill>
              <a:latin typeface="Roboto Light"/>
              <a:ea typeface="Roboto Light"/>
              <a:cs typeface="Roboto Light"/>
              <a:sym typeface="Roboto Light"/>
            </a:endParaRPr>
          </a:p>
        </p:txBody>
      </p:sp>
      <p:sp>
        <p:nvSpPr>
          <p:cNvPr id="1054" name="Google Shape;1054;p114"/>
          <p:cNvSpPr txBox="1">
            <a:spLocks noGrp="1"/>
          </p:cNvSpPr>
          <p:nvPr>
            <p:ph type="title"/>
          </p:nvPr>
        </p:nvSpPr>
        <p:spPr>
          <a:xfrm>
            <a:off x="342986" y="342900"/>
            <a:ext cx="3686400" cy="4680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055" name="Google Shape;1055;p114"/>
          <p:cNvSpPr/>
          <p:nvPr/>
        </p:nvSpPr>
        <p:spPr>
          <a:xfrm>
            <a:off x="6853921" y="1171312"/>
            <a:ext cx="1975746" cy="941673"/>
          </a:xfrm>
          <a:custGeom>
            <a:avLst/>
            <a:gdLst/>
            <a:ahLst/>
            <a:cxnLst/>
            <a:rect l="l" t="t" r="r" b="b"/>
            <a:pathLst>
              <a:path w="3481490" h="1576021" extrusionOk="0">
                <a:moveTo>
                  <a:pt x="103099" y="0"/>
                </a:moveTo>
                <a:lnTo>
                  <a:pt x="3481490" y="0"/>
                </a:lnTo>
                <a:lnTo>
                  <a:pt x="3481490" y="1576021"/>
                </a:lnTo>
                <a:lnTo>
                  <a:pt x="103099" y="1576021"/>
                </a:lnTo>
                <a:lnTo>
                  <a:pt x="103099" y="891109"/>
                </a:lnTo>
                <a:lnTo>
                  <a:pt x="0" y="788011"/>
                </a:lnTo>
                <a:lnTo>
                  <a:pt x="103099" y="684912"/>
                </a:lnTo>
                <a:close/>
              </a:path>
            </a:pathLst>
          </a:custGeom>
          <a:solidFill>
            <a:srgbClr val="FEFFFF"/>
          </a:solidFill>
          <a:ln>
            <a:noFill/>
          </a:ln>
        </p:spPr>
        <p:txBody>
          <a:bodyPr spcFirstLastPara="1" wrap="square" lIns="270050" tIns="189025" rIns="270050" bIns="34275" anchor="t" anchorCtr="0">
            <a:noAutofit/>
          </a:bodyPr>
          <a:lstStyle/>
          <a:p>
            <a:pPr marL="0" marR="0" lvl="0" indent="0" algn="l" rtl="0">
              <a:lnSpc>
                <a:spcPct val="130000"/>
              </a:lnSpc>
              <a:spcBef>
                <a:spcPts val="800"/>
              </a:spcBef>
              <a:spcAft>
                <a:spcPts val="0"/>
              </a:spcAft>
              <a:buNone/>
            </a:pPr>
            <a:endParaRPr sz="800">
              <a:solidFill>
                <a:srgbClr val="222222"/>
              </a:solidFill>
              <a:latin typeface="Open Sans"/>
              <a:ea typeface="Open Sans"/>
              <a:cs typeface="Open Sans"/>
              <a:sym typeface="Open Sans"/>
            </a:endParaRPr>
          </a:p>
        </p:txBody>
      </p:sp>
      <p:cxnSp>
        <p:nvCxnSpPr>
          <p:cNvPr id="1056" name="Google Shape;1056;p114"/>
          <p:cNvCxnSpPr/>
          <p:nvPr/>
        </p:nvCxnSpPr>
        <p:spPr>
          <a:xfrm>
            <a:off x="6909303" y="1193558"/>
            <a:ext cx="1921200" cy="0"/>
          </a:xfrm>
          <a:prstGeom prst="straightConnector1">
            <a:avLst/>
          </a:prstGeom>
          <a:noFill/>
          <a:ln w="63500" cap="flat" cmpd="sng">
            <a:solidFill>
              <a:schemeClr val="accent5"/>
            </a:solidFill>
            <a:prstDash val="solid"/>
            <a:miter lim="800000"/>
            <a:headEnd type="none" w="sm" len="sm"/>
            <a:tailEnd type="none" w="sm" len="sm"/>
          </a:ln>
        </p:spPr>
      </p:cxnSp>
      <p:sp>
        <p:nvSpPr>
          <p:cNvPr id="1057" name="Google Shape;1057;p114"/>
          <p:cNvSpPr/>
          <p:nvPr/>
        </p:nvSpPr>
        <p:spPr>
          <a:xfrm>
            <a:off x="6853921" y="3116231"/>
            <a:ext cx="1975746" cy="941673"/>
          </a:xfrm>
          <a:custGeom>
            <a:avLst/>
            <a:gdLst/>
            <a:ahLst/>
            <a:cxnLst/>
            <a:rect l="l" t="t" r="r" b="b"/>
            <a:pathLst>
              <a:path w="3481490" h="1576021" extrusionOk="0">
                <a:moveTo>
                  <a:pt x="103099" y="0"/>
                </a:moveTo>
                <a:lnTo>
                  <a:pt x="3481490" y="0"/>
                </a:lnTo>
                <a:lnTo>
                  <a:pt x="3481490" y="1576021"/>
                </a:lnTo>
                <a:lnTo>
                  <a:pt x="103099" y="1576021"/>
                </a:lnTo>
                <a:lnTo>
                  <a:pt x="103099" y="891109"/>
                </a:lnTo>
                <a:lnTo>
                  <a:pt x="0" y="788011"/>
                </a:lnTo>
                <a:lnTo>
                  <a:pt x="103099" y="684912"/>
                </a:lnTo>
                <a:close/>
              </a:path>
            </a:pathLst>
          </a:custGeom>
          <a:solidFill>
            <a:srgbClr val="FEFFFF"/>
          </a:solidFill>
          <a:ln>
            <a:noFill/>
          </a:ln>
        </p:spPr>
        <p:txBody>
          <a:bodyPr spcFirstLastPara="1" wrap="square" lIns="270050" tIns="189025" rIns="270050" bIns="34275" anchor="t" anchorCtr="0">
            <a:noAutofit/>
          </a:bodyPr>
          <a:lstStyle/>
          <a:p>
            <a:pPr marL="0" marR="0" lvl="0" indent="0" algn="l" rtl="0">
              <a:lnSpc>
                <a:spcPct val="130000"/>
              </a:lnSpc>
              <a:spcBef>
                <a:spcPts val="800"/>
              </a:spcBef>
              <a:spcAft>
                <a:spcPts val="0"/>
              </a:spcAft>
              <a:buNone/>
            </a:pPr>
            <a:endParaRPr sz="800">
              <a:solidFill>
                <a:srgbClr val="222222"/>
              </a:solidFill>
              <a:latin typeface="Roboto"/>
              <a:ea typeface="Roboto"/>
              <a:cs typeface="Roboto"/>
              <a:sym typeface="Roboto"/>
            </a:endParaRPr>
          </a:p>
        </p:txBody>
      </p:sp>
      <p:cxnSp>
        <p:nvCxnSpPr>
          <p:cNvPr id="1058" name="Google Shape;1058;p114"/>
          <p:cNvCxnSpPr/>
          <p:nvPr/>
        </p:nvCxnSpPr>
        <p:spPr>
          <a:xfrm>
            <a:off x="6909303" y="3138474"/>
            <a:ext cx="1921200" cy="0"/>
          </a:xfrm>
          <a:prstGeom prst="straightConnector1">
            <a:avLst/>
          </a:prstGeom>
          <a:noFill/>
          <a:ln w="63500" cap="flat" cmpd="sng">
            <a:solidFill>
              <a:srgbClr val="6AA84F"/>
            </a:solidFill>
            <a:prstDash val="solid"/>
            <a:miter lim="800000"/>
            <a:headEnd type="none" w="sm" len="sm"/>
            <a:tailEnd type="none" w="sm" len="sm"/>
          </a:ln>
        </p:spPr>
      </p:cxnSp>
      <p:sp>
        <p:nvSpPr>
          <p:cNvPr id="1059" name="Google Shape;1059;p114"/>
          <p:cNvSpPr/>
          <p:nvPr/>
        </p:nvSpPr>
        <p:spPr>
          <a:xfrm flipH="1">
            <a:off x="345654" y="3116231"/>
            <a:ext cx="1975746" cy="941673"/>
          </a:xfrm>
          <a:custGeom>
            <a:avLst/>
            <a:gdLst/>
            <a:ahLst/>
            <a:cxnLst/>
            <a:rect l="l" t="t" r="r" b="b"/>
            <a:pathLst>
              <a:path w="3481490" h="1576021" extrusionOk="0">
                <a:moveTo>
                  <a:pt x="103099" y="0"/>
                </a:moveTo>
                <a:lnTo>
                  <a:pt x="3481490" y="0"/>
                </a:lnTo>
                <a:lnTo>
                  <a:pt x="3481490" y="1576021"/>
                </a:lnTo>
                <a:lnTo>
                  <a:pt x="103099" y="1576021"/>
                </a:lnTo>
                <a:lnTo>
                  <a:pt x="103099" y="891109"/>
                </a:lnTo>
                <a:lnTo>
                  <a:pt x="0" y="788011"/>
                </a:lnTo>
                <a:lnTo>
                  <a:pt x="103099" y="684912"/>
                </a:lnTo>
                <a:close/>
              </a:path>
            </a:pathLst>
          </a:custGeom>
          <a:solidFill>
            <a:srgbClr val="FEFFFF"/>
          </a:solidFill>
          <a:ln>
            <a:noFill/>
          </a:ln>
        </p:spPr>
        <p:txBody>
          <a:bodyPr spcFirstLastPara="1" wrap="square" lIns="270050" tIns="189025" rIns="270050" bIns="34275" anchor="t" anchorCtr="0">
            <a:noAutofit/>
          </a:bodyPr>
          <a:lstStyle/>
          <a:p>
            <a:pPr marL="0" marR="0" lvl="0" indent="0" algn="l" rtl="0">
              <a:lnSpc>
                <a:spcPct val="130000"/>
              </a:lnSpc>
              <a:spcBef>
                <a:spcPts val="800"/>
              </a:spcBef>
              <a:spcAft>
                <a:spcPts val="0"/>
              </a:spcAft>
              <a:buNone/>
            </a:pPr>
            <a:endParaRPr sz="800">
              <a:solidFill>
                <a:srgbClr val="222222"/>
              </a:solidFill>
              <a:latin typeface="Roboto"/>
              <a:ea typeface="Roboto"/>
              <a:cs typeface="Roboto"/>
              <a:sym typeface="Roboto"/>
            </a:endParaRPr>
          </a:p>
        </p:txBody>
      </p:sp>
      <p:cxnSp>
        <p:nvCxnSpPr>
          <p:cNvPr id="1060" name="Google Shape;1060;p114"/>
          <p:cNvCxnSpPr/>
          <p:nvPr/>
        </p:nvCxnSpPr>
        <p:spPr>
          <a:xfrm>
            <a:off x="344636" y="3138474"/>
            <a:ext cx="1921200" cy="0"/>
          </a:xfrm>
          <a:prstGeom prst="straightConnector1">
            <a:avLst/>
          </a:prstGeom>
          <a:noFill/>
          <a:ln w="63500" cap="flat" cmpd="sng">
            <a:solidFill>
              <a:schemeClr val="accent4"/>
            </a:solidFill>
            <a:prstDash val="solid"/>
            <a:miter lim="800000"/>
            <a:headEnd type="none" w="sm" len="sm"/>
            <a:tailEnd type="none" w="sm" len="sm"/>
          </a:ln>
        </p:spPr>
      </p:cxnSp>
      <p:sp>
        <p:nvSpPr>
          <p:cNvPr id="1061" name="Google Shape;1061;p114"/>
          <p:cNvSpPr/>
          <p:nvPr/>
        </p:nvSpPr>
        <p:spPr>
          <a:xfrm flipH="1">
            <a:off x="345654" y="1171312"/>
            <a:ext cx="1975746" cy="941673"/>
          </a:xfrm>
          <a:custGeom>
            <a:avLst/>
            <a:gdLst/>
            <a:ahLst/>
            <a:cxnLst/>
            <a:rect l="l" t="t" r="r" b="b"/>
            <a:pathLst>
              <a:path w="3481490" h="1576021" extrusionOk="0">
                <a:moveTo>
                  <a:pt x="103099" y="0"/>
                </a:moveTo>
                <a:lnTo>
                  <a:pt x="3481490" y="0"/>
                </a:lnTo>
                <a:lnTo>
                  <a:pt x="3481490" y="1576021"/>
                </a:lnTo>
                <a:lnTo>
                  <a:pt x="103099" y="1576021"/>
                </a:lnTo>
                <a:lnTo>
                  <a:pt x="103099" y="891109"/>
                </a:lnTo>
                <a:lnTo>
                  <a:pt x="0" y="788011"/>
                </a:lnTo>
                <a:lnTo>
                  <a:pt x="103099" y="684912"/>
                </a:lnTo>
                <a:close/>
              </a:path>
            </a:pathLst>
          </a:custGeom>
          <a:solidFill>
            <a:srgbClr val="FEFFFF"/>
          </a:solidFill>
          <a:ln>
            <a:noFill/>
          </a:ln>
        </p:spPr>
        <p:txBody>
          <a:bodyPr spcFirstLastPara="1" wrap="square" lIns="270050" tIns="189025" rIns="270050" bIns="34275" anchor="t" anchorCtr="0">
            <a:noAutofit/>
          </a:bodyPr>
          <a:lstStyle/>
          <a:p>
            <a:pPr marL="0" marR="0" lvl="0" indent="0" algn="l" rtl="0">
              <a:lnSpc>
                <a:spcPct val="130000"/>
              </a:lnSpc>
              <a:spcBef>
                <a:spcPts val="800"/>
              </a:spcBef>
              <a:spcAft>
                <a:spcPts val="0"/>
              </a:spcAft>
              <a:buNone/>
            </a:pPr>
            <a:endParaRPr sz="800">
              <a:solidFill>
                <a:srgbClr val="222222"/>
              </a:solidFill>
              <a:latin typeface="Roboto"/>
              <a:ea typeface="Roboto"/>
              <a:cs typeface="Roboto"/>
              <a:sym typeface="Roboto"/>
            </a:endParaRPr>
          </a:p>
        </p:txBody>
      </p:sp>
      <p:cxnSp>
        <p:nvCxnSpPr>
          <p:cNvPr id="1062" name="Google Shape;1062;p114"/>
          <p:cNvCxnSpPr/>
          <p:nvPr/>
        </p:nvCxnSpPr>
        <p:spPr>
          <a:xfrm>
            <a:off x="344636" y="1193558"/>
            <a:ext cx="1921200" cy="0"/>
          </a:xfrm>
          <a:prstGeom prst="straightConnector1">
            <a:avLst/>
          </a:prstGeom>
          <a:noFill/>
          <a:ln w="63500" cap="flat" cmpd="sng">
            <a:solidFill>
              <a:srgbClr val="CF4100"/>
            </a:solidFill>
            <a:prstDash val="solid"/>
            <a:miter lim="800000"/>
            <a:headEnd type="none" w="sm" len="sm"/>
            <a:tailEnd type="none" w="sm" len="sm"/>
          </a:ln>
        </p:spPr>
      </p:cxnSp>
      <p:sp>
        <p:nvSpPr>
          <p:cNvPr id="1063" name="Google Shape;1063;p114"/>
          <p:cNvSpPr/>
          <p:nvPr/>
        </p:nvSpPr>
        <p:spPr>
          <a:xfrm>
            <a:off x="2835349" y="1365078"/>
            <a:ext cx="491100" cy="491100"/>
          </a:xfrm>
          <a:prstGeom prst="ellipse">
            <a:avLst/>
          </a:prstGeom>
          <a:solidFill>
            <a:srgbClr val="CF41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fr" sz="1500" b="1">
                <a:solidFill>
                  <a:srgbClr val="F0F0F0"/>
                </a:solidFill>
                <a:latin typeface="Roboto Condensed"/>
                <a:ea typeface="Roboto Condensed"/>
                <a:cs typeface="Roboto Condensed"/>
                <a:sym typeface="Roboto Condensed"/>
              </a:rPr>
              <a:t>S</a:t>
            </a:r>
            <a:endParaRPr sz="1100">
              <a:latin typeface="Roboto Condensed"/>
              <a:ea typeface="Roboto Condensed"/>
              <a:cs typeface="Roboto Condensed"/>
              <a:sym typeface="Roboto Condensed"/>
            </a:endParaRPr>
          </a:p>
        </p:txBody>
      </p:sp>
      <p:sp>
        <p:nvSpPr>
          <p:cNvPr id="1064" name="Google Shape;1064;p114"/>
          <p:cNvSpPr/>
          <p:nvPr/>
        </p:nvSpPr>
        <p:spPr>
          <a:xfrm>
            <a:off x="2835349" y="3309994"/>
            <a:ext cx="491100" cy="491100"/>
          </a:xfrm>
          <a:prstGeom prst="ellipse">
            <a:avLst/>
          </a:prstGeom>
          <a:solidFill>
            <a:srgbClr val="FF99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fr" sz="1500" b="1">
                <a:solidFill>
                  <a:srgbClr val="F0F0F0"/>
                </a:solidFill>
                <a:latin typeface="Roboto Condensed"/>
                <a:ea typeface="Roboto Condensed"/>
                <a:cs typeface="Roboto Condensed"/>
                <a:sym typeface="Roboto Condensed"/>
              </a:rPr>
              <a:t>O</a:t>
            </a:r>
            <a:endParaRPr sz="1100">
              <a:latin typeface="Roboto Condensed"/>
              <a:ea typeface="Roboto Condensed"/>
              <a:cs typeface="Roboto Condensed"/>
              <a:sym typeface="Roboto Condensed"/>
            </a:endParaRPr>
          </a:p>
        </p:txBody>
      </p:sp>
      <p:sp>
        <p:nvSpPr>
          <p:cNvPr id="1065" name="Google Shape;1065;p114"/>
          <p:cNvSpPr/>
          <p:nvPr/>
        </p:nvSpPr>
        <p:spPr>
          <a:xfrm>
            <a:off x="5834075" y="1365078"/>
            <a:ext cx="491100" cy="491100"/>
          </a:xfrm>
          <a:prstGeom prst="ellipse">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fr" sz="1500" b="1">
                <a:solidFill>
                  <a:srgbClr val="F0F0F0"/>
                </a:solidFill>
                <a:latin typeface="Roboto Condensed"/>
                <a:ea typeface="Roboto Condensed"/>
                <a:cs typeface="Roboto Condensed"/>
                <a:sym typeface="Roboto Condensed"/>
              </a:rPr>
              <a:t>W</a:t>
            </a:r>
            <a:endParaRPr sz="1100">
              <a:latin typeface="Roboto Condensed"/>
              <a:ea typeface="Roboto Condensed"/>
              <a:cs typeface="Roboto Condensed"/>
              <a:sym typeface="Roboto Condensed"/>
            </a:endParaRPr>
          </a:p>
        </p:txBody>
      </p:sp>
      <p:sp>
        <p:nvSpPr>
          <p:cNvPr id="1066" name="Google Shape;1066;p114"/>
          <p:cNvSpPr/>
          <p:nvPr/>
        </p:nvSpPr>
        <p:spPr>
          <a:xfrm>
            <a:off x="5834075" y="3309994"/>
            <a:ext cx="491100" cy="491100"/>
          </a:xfrm>
          <a:prstGeom prst="ellipse">
            <a:avLst/>
          </a:prstGeom>
          <a:solidFill>
            <a:srgbClr val="6AA84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fr" sz="1500" b="1">
                <a:solidFill>
                  <a:srgbClr val="F0F0F0"/>
                </a:solidFill>
                <a:latin typeface="Roboto Condensed"/>
                <a:ea typeface="Roboto Condensed"/>
                <a:cs typeface="Roboto Condensed"/>
                <a:sym typeface="Roboto Condensed"/>
              </a:rPr>
              <a:t>T</a:t>
            </a:r>
            <a:endParaRPr sz="1100">
              <a:latin typeface="Roboto Condensed"/>
              <a:ea typeface="Roboto Condensed"/>
              <a:cs typeface="Roboto Condensed"/>
              <a:sym typeface="Roboto Condensed"/>
            </a:endParaRPr>
          </a:p>
        </p:txBody>
      </p:sp>
      <p:sp>
        <p:nvSpPr>
          <p:cNvPr id="1067" name="Google Shape;1067;p114"/>
          <p:cNvSpPr/>
          <p:nvPr/>
        </p:nvSpPr>
        <p:spPr>
          <a:xfrm>
            <a:off x="3849235" y="1835070"/>
            <a:ext cx="1462200" cy="1461900"/>
          </a:xfrm>
          <a:prstGeom prst="ellipse">
            <a:avLst/>
          </a:prstGeom>
          <a:solidFill>
            <a:srgbClr val="FEFFFF"/>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fr" sz="2400" b="1">
                <a:solidFill>
                  <a:srgbClr val="222222"/>
                </a:solidFill>
                <a:latin typeface="Roboto Condensed"/>
                <a:ea typeface="Roboto Condensed"/>
                <a:cs typeface="Roboto Condensed"/>
                <a:sym typeface="Roboto Condensed"/>
              </a:rPr>
              <a:t>SWOT</a:t>
            </a:r>
            <a:endParaRPr sz="900" b="1">
              <a:solidFill>
                <a:srgbClr val="222222"/>
              </a:solidFill>
              <a:latin typeface="Roboto Condensed"/>
              <a:ea typeface="Roboto Condensed"/>
              <a:cs typeface="Roboto Condensed"/>
              <a:sym typeface="Roboto Condensed"/>
            </a:endParaRPr>
          </a:p>
        </p:txBody>
      </p:sp>
      <p:sp>
        <p:nvSpPr>
          <p:cNvPr id="1068" name="Google Shape;1068;p114"/>
          <p:cNvSpPr txBox="1">
            <a:spLocks noGrp="1"/>
          </p:cNvSpPr>
          <p:nvPr>
            <p:ph type="subTitle" idx="1"/>
          </p:nvPr>
        </p:nvSpPr>
        <p:spPr>
          <a:xfrm>
            <a:off x="514479" y="1647319"/>
            <a:ext cx="1598700" cy="3285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800"/>
              <a:buNone/>
              <a:defRPr sz="800">
                <a:solidFill>
                  <a:schemeClr val="dk1"/>
                </a:solidFill>
              </a:defRPr>
            </a:lvl1pPr>
            <a:lvl2pPr lvl="1" rtl="0">
              <a:spcBef>
                <a:spcPts val="0"/>
              </a:spcBef>
              <a:spcAft>
                <a:spcPts val="0"/>
              </a:spcAft>
              <a:buClr>
                <a:schemeClr val="dk1"/>
              </a:buClr>
              <a:buSzPts val="800"/>
              <a:buNone/>
              <a:defRPr sz="800">
                <a:solidFill>
                  <a:schemeClr val="dk1"/>
                </a:solidFill>
              </a:defRPr>
            </a:lvl2pPr>
            <a:lvl3pPr lvl="2" rtl="0">
              <a:spcBef>
                <a:spcPts val="0"/>
              </a:spcBef>
              <a:spcAft>
                <a:spcPts val="0"/>
              </a:spcAft>
              <a:buClr>
                <a:schemeClr val="dk1"/>
              </a:buClr>
              <a:buSzPts val="800"/>
              <a:buNone/>
              <a:defRPr sz="800">
                <a:solidFill>
                  <a:schemeClr val="dk1"/>
                </a:solidFill>
              </a:defRPr>
            </a:lvl3pPr>
            <a:lvl4pPr lvl="3" rtl="0">
              <a:spcBef>
                <a:spcPts val="0"/>
              </a:spcBef>
              <a:spcAft>
                <a:spcPts val="0"/>
              </a:spcAft>
              <a:buClr>
                <a:schemeClr val="dk1"/>
              </a:buClr>
              <a:buSzPts val="800"/>
              <a:buNone/>
              <a:defRPr sz="800">
                <a:solidFill>
                  <a:schemeClr val="dk1"/>
                </a:solidFill>
              </a:defRPr>
            </a:lvl4pPr>
            <a:lvl5pPr lvl="4" rtl="0">
              <a:spcBef>
                <a:spcPts val="0"/>
              </a:spcBef>
              <a:spcAft>
                <a:spcPts val="0"/>
              </a:spcAft>
              <a:buClr>
                <a:schemeClr val="dk1"/>
              </a:buClr>
              <a:buSzPts val="800"/>
              <a:buNone/>
              <a:defRPr sz="800">
                <a:solidFill>
                  <a:schemeClr val="dk1"/>
                </a:solidFill>
              </a:defRPr>
            </a:lvl5pPr>
            <a:lvl6pPr lvl="5" rtl="0">
              <a:spcBef>
                <a:spcPts val="0"/>
              </a:spcBef>
              <a:spcAft>
                <a:spcPts val="0"/>
              </a:spcAft>
              <a:buClr>
                <a:schemeClr val="dk1"/>
              </a:buClr>
              <a:buSzPts val="800"/>
              <a:buNone/>
              <a:defRPr sz="800">
                <a:solidFill>
                  <a:schemeClr val="dk1"/>
                </a:solidFill>
              </a:defRPr>
            </a:lvl6pPr>
            <a:lvl7pPr lvl="6" rtl="0">
              <a:spcBef>
                <a:spcPts val="0"/>
              </a:spcBef>
              <a:spcAft>
                <a:spcPts val="0"/>
              </a:spcAft>
              <a:buClr>
                <a:schemeClr val="dk1"/>
              </a:buClr>
              <a:buSzPts val="800"/>
              <a:buNone/>
              <a:defRPr sz="800">
                <a:solidFill>
                  <a:schemeClr val="dk1"/>
                </a:solidFill>
              </a:defRPr>
            </a:lvl7pPr>
            <a:lvl8pPr lvl="7" rtl="0">
              <a:spcBef>
                <a:spcPts val="0"/>
              </a:spcBef>
              <a:spcAft>
                <a:spcPts val="0"/>
              </a:spcAft>
              <a:buClr>
                <a:schemeClr val="dk1"/>
              </a:buClr>
              <a:buSzPts val="800"/>
              <a:buNone/>
              <a:defRPr sz="800">
                <a:solidFill>
                  <a:schemeClr val="dk1"/>
                </a:solidFill>
              </a:defRPr>
            </a:lvl8pPr>
            <a:lvl9pPr lvl="8" rtl="0">
              <a:spcBef>
                <a:spcPts val="0"/>
              </a:spcBef>
              <a:spcAft>
                <a:spcPts val="0"/>
              </a:spcAft>
              <a:buClr>
                <a:schemeClr val="dk1"/>
              </a:buClr>
              <a:buSzPts val="800"/>
              <a:buNone/>
              <a:defRPr sz="800">
                <a:solidFill>
                  <a:schemeClr val="dk1"/>
                </a:solidFill>
              </a:defRPr>
            </a:lvl9pPr>
          </a:lstStyle>
          <a:p>
            <a:endParaRPr/>
          </a:p>
        </p:txBody>
      </p:sp>
      <p:sp>
        <p:nvSpPr>
          <p:cNvPr id="1069" name="Google Shape;1069;p114"/>
          <p:cNvSpPr txBox="1"/>
          <p:nvPr/>
        </p:nvSpPr>
        <p:spPr>
          <a:xfrm>
            <a:off x="522224" y="1371769"/>
            <a:ext cx="1598700" cy="168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fr" sz="1100" b="1">
                <a:latin typeface="Roboto Condensed"/>
                <a:ea typeface="Roboto Condensed"/>
                <a:cs typeface="Roboto Condensed"/>
                <a:sym typeface="Roboto Condensed"/>
              </a:rPr>
              <a:t>Strengths</a:t>
            </a:r>
            <a:endParaRPr sz="1100" b="1">
              <a:latin typeface="Roboto Condensed"/>
              <a:ea typeface="Roboto Condensed"/>
              <a:cs typeface="Roboto Condensed"/>
              <a:sym typeface="Roboto Condensed"/>
            </a:endParaRPr>
          </a:p>
        </p:txBody>
      </p:sp>
      <p:sp>
        <p:nvSpPr>
          <p:cNvPr id="1070" name="Google Shape;1070;p114"/>
          <p:cNvSpPr txBox="1"/>
          <p:nvPr/>
        </p:nvSpPr>
        <p:spPr>
          <a:xfrm>
            <a:off x="522224" y="3309994"/>
            <a:ext cx="1598700" cy="168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fr" sz="1100" b="1">
                <a:latin typeface="Roboto Condensed"/>
                <a:ea typeface="Roboto Condensed"/>
                <a:cs typeface="Roboto Condensed"/>
                <a:sym typeface="Roboto Condensed"/>
              </a:rPr>
              <a:t>Opportunities</a:t>
            </a:r>
            <a:endParaRPr sz="1100" b="1">
              <a:latin typeface="Roboto Condensed"/>
              <a:ea typeface="Roboto Condensed"/>
              <a:cs typeface="Roboto Condensed"/>
              <a:sym typeface="Roboto Condensed"/>
            </a:endParaRPr>
          </a:p>
        </p:txBody>
      </p:sp>
      <p:sp>
        <p:nvSpPr>
          <p:cNvPr id="1071" name="Google Shape;1071;p114"/>
          <p:cNvSpPr txBox="1">
            <a:spLocks noGrp="1"/>
          </p:cNvSpPr>
          <p:nvPr>
            <p:ph type="subTitle" idx="2"/>
          </p:nvPr>
        </p:nvSpPr>
        <p:spPr>
          <a:xfrm>
            <a:off x="514479" y="3577013"/>
            <a:ext cx="1598700" cy="3285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800"/>
              <a:buNone/>
              <a:defRPr sz="800">
                <a:solidFill>
                  <a:schemeClr val="dk1"/>
                </a:solidFill>
              </a:defRPr>
            </a:lvl1pPr>
            <a:lvl2pPr lvl="1" rtl="0">
              <a:spcBef>
                <a:spcPts val="0"/>
              </a:spcBef>
              <a:spcAft>
                <a:spcPts val="0"/>
              </a:spcAft>
              <a:buClr>
                <a:schemeClr val="dk1"/>
              </a:buClr>
              <a:buSzPts val="800"/>
              <a:buNone/>
              <a:defRPr sz="800">
                <a:solidFill>
                  <a:schemeClr val="dk1"/>
                </a:solidFill>
              </a:defRPr>
            </a:lvl2pPr>
            <a:lvl3pPr lvl="2" rtl="0">
              <a:spcBef>
                <a:spcPts val="0"/>
              </a:spcBef>
              <a:spcAft>
                <a:spcPts val="0"/>
              </a:spcAft>
              <a:buClr>
                <a:schemeClr val="dk1"/>
              </a:buClr>
              <a:buSzPts val="800"/>
              <a:buNone/>
              <a:defRPr sz="800">
                <a:solidFill>
                  <a:schemeClr val="dk1"/>
                </a:solidFill>
              </a:defRPr>
            </a:lvl3pPr>
            <a:lvl4pPr lvl="3" rtl="0">
              <a:spcBef>
                <a:spcPts val="0"/>
              </a:spcBef>
              <a:spcAft>
                <a:spcPts val="0"/>
              </a:spcAft>
              <a:buClr>
                <a:schemeClr val="dk1"/>
              </a:buClr>
              <a:buSzPts val="800"/>
              <a:buNone/>
              <a:defRPr sz="800">
                <a:solidFill>
                  <a:schemeClr val="dk1"/>
                </a:solidFill>
              </a:defRPr>
            </a:lvl4pPr>
            <a:lvl5pPr lvl="4" rtl="0">
              <a:spcBef>
                <a:spcPts val="0"/>
              </a:spcBef>
              <a:spcAft>
                <a:spcPts val="0"/>
              </a:spcAft>
              <a:buClr>
                <a:schemeClr val="dk1"/>
              </a:buClr>
              <a:buSzPts val="800"/>
              <a:buNone/>
              <a:defRPr sz="800">
                <a:solidFill>
                  <a:schemeClr val="dk1"/>
                </a:solidFill>
              </a:defRPr>
            </a:lvl5pPr>
            <a:lvl6pPr lvl="5" rtl="0">
              <a:spcBef>
                <a:spcPts val="0"/>
              </a:spcBef>
              <a:spcAft>
                <a:spcPts val="0"/>
              </a:spcAft>
              <a:buClr>
                <a:schemeClr val="dk1"/>
              </a:buClr>
              <a:buSzPts val="800"/>
              <a:buNone/>
              <a:defRPr sz="800">
                <a:solidFill>
                  <a:schemeClr val="dk1"/>
                </a:solidFill>
              </a:defRPr>
            </a:lvl6pPr>
            <a:lvl7pPr lvl="6" rtl="0">
              <a:spcBef>
                <a:spcPts val="0"/>
              </a:spcBef>
              <a:spcAft>
                <a:spcPts val="0"/>
              </a:spcAft>
              <a:buClr>
                <a:schemeClr val="dk1"/>
              </a:buClr>
              <a:buSzPts val="800"/>
              <a:buNone/>
              <a:defRPr sz="800">
                <a:solidFill>
                  <a:schemeClr val="dk1"/>
                </a:solidFill>
              </a:defRPr>
            </a:lvl7pPr>
            <a:lvl8pPr lvl="7" rtl="0">
              <a:spcBef>
                <a:spcPts val="0"/>
              </a:spcBef>
              <a:spcAft>
                <a:spcPts val="0"/>
              </a:spcAft>
              <a:buClr>
                <a:schemeClr val="dk1"/>
              </a:buClr>
              <a:buSzPts val="800"/>
              <a:buNone/>
              <a:defRPr sz="800">
                <a:solidFill>
                  <a:schemeClr val="dk1"/>
                </a:solidFill>
              </a:defRPr>
            </a:lvl8pPr>
            <a:lvl9pPr lvl="8" rtl="0">
              <a:spcBef>
                <a:spcPts val="0"/>
              </a:spcBef>
              <a:spcAft>
                <a:spcPts val="0"/>
              </a:spcAft>
              <a:buClr>
                <a:schemeClr val="dk1"/>
              </a:buClr>
              <a:buSzPts val="800"/>
              <a:buNone/>
              <a:defRPr sz="800">
                <a:solidFill>
                  <a:schemeClr val="dk1"/>
                </a:solidFill>
              </a:defRPr>
            </a:lvl9pPr>
          </a:lstStyle>
          <a:p>
            <a:endParaRPr/>
          </a:p>
        </p:txBody>
      </p:sp>
      <p:sp>
        <p:nvSpPr>
          <p:cNvPr id="1072" name="Google Shape;1072;p114"/>
          <p:cNvSpPr txBox="1">
            <a:spLocks noGrp="1"/>
          </p:cNvSpPr>
          <p:nvPr>
            <p:ph type="subTitle" idx="3"/>
          </p:nvPr>
        </p:nvSpPr>
        <p:spPr>
          <a:xfrm>
            <a:off x="7039630" y="1647319"/>
            <a:ext cx="1598700" cy="3285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800"/>
              <a:buNone/>
              <a:defRPr sz="800">
                <a:solidFill>
                  <a:schemeClr val="dk1"/>
                </a:solidFill>
              </a:defRPr>
            </a:lvl1pPr>
            <a:lvl2pPr lvl="1" rtl="0">
              <a:spcBef>
                <a:spcPts val="0"/>
              </a:spcBef>
              <a:spcAft>
                <a:spcPts val="0"/>
              </a:spcAft>
              <a:buClr>
                <a:schemeClr val="dk1"/>
              </a:buClr>
              <a:buSzPts val="800"/>
              <a:buNone/>
              <a:defRPr sz="800">
                <a:solidFill>
                  <a:schemeClr val="dk1"/>
                </a:solidFill>
              </a:defRPr>
            </a:lvl2pPr>
            <a:lvl3pPr lvl="2" rtl="0">
              <a:spcBef>
                <a:spcPts val="0"/>
              </a:spcBef>
              <a:spcAft>
                <a:spcPts val="0"/>
              </a:spcAft>
              <a:buClr>
                <a:schemeClr val="dk1"/>
              </a:buClr>
              <a:buSzPts val="800"/>
              <a:buNone/>
              <a:defRPr sz="800">
                <a:solidFill>
                  <a:schemeClr val="dk1"/>
                </a:solidFill>
              </a:defRPr>
            </a:lvl3pPr>
            <a:lvl4pPr lvl="3" rtl="0">
              <a:spcBef>
                <a:spcPts val="0"/>
              </a:spcBef>
              <a:spcAft>
                <a:spcPts val="0"/>
              </a:spcAft>
              <a:buClr>
                <a:schemeClr val="dk1"/>
              </a:buClr>
              <a:buSzPts val="800"/>
              <a:buNone/>
              <a:defRPr sz="800">
                <a:solidFill>
                  <a:schemeClr val="dk1"/>
                </a:solidFill>
              </a:defRPr>
            </a:lvl4pPr>
            <a:lvl5pPr lvl="4" rtl="0">
              <a:spcBef>
                <a:spcPts val="0"/>
              </a:spcBef>
              <a:spcAft>
                <a:spcPts val="0"/>
              </a:spcAft>
              <a:buClr>
                <a:schemeClr val="dk1"/>
              </a:buClr>
              <a:buSzPts val="800"/>
              <a:buNone/>
              <a:defRPr sz="800">
                <a:solidFill>
                  <a:schemeClr val="dk1"/>
                </a:solidFill>
              </a:defRPr>
            </a:lvl5pPr>
            <a:lvl6pPr lvl="5" rtl="0">
              <a:spcBef>
                <a:spcPts val="0"/>
              </a:spcBef>
              <a:spcAft>
                <a:spcPts val="0"/>
              </a:spcAft>
              <a:buClr>
                <a:schemeClr val="dk1"/>
              </a:buClr>
              <a:buSzPts val="800"/>
              <a:buNone/>
              <a:defRPr sz="800">
                <a:solidFill>
                  <a:schemeClr val="dk1"/>
                </a:solidFill>
              </a:defRPr>
            </a:lvl6pPr>
            <a:lvl7pPr lvl="6" rtl="0">
              <a:spcBef>
                <a:spcPts val="0"/>
              </a:spcBef>
              <a:spcAft>
                <a:spcPts val="0"/>
              </a:spcAft>
              <a:buClr>
                <a:schemeClr val="dk1"/>
              </a:buClr>
              <a:buSzPts val="800"/>
              <a:buNone/>
              <a:defRPr sz="800">
                <a:solidFill>
                  <a:schemeClr val="dk1"/>
                </a:solidFill>
              </a:defRPr>
            </a:lvl7pPr>
            <a:lvl8pPr lvl="7" rtl="0">
              <a:spcBef>
                <a:spcPts val="0"/>
              </a:spcBef>
              <a:spcAft>
                <a:spcPts val="0"/>
              </a:spcAft>
              <a:buClr>
                <a:schemeClr val="dk1"/>
              </a:buClr>
              <a:buSzPts val="800"/>
              <a:buNone/>
              <a:defRPr sz="800">
                <a:solidFill>
                  <a:schemeClr val="dk1"/>
                </a:solidFill>
              </a:defRPr>
            </a:lvl8pPr>
            <a:lvl9pPr lvl="8" rtl="0">
              <a:spcBef>
                <a:spcPts val="0"/>
              </a:spcBef>
              <a:spcAft>
                <a:spcPts val="0"/>
              </a:spcAft>
              <a:buClr>
                <a:schemeClr val="dk1"/>
              </a:buClr>
              <a:buSzPts val="800"/>
              <a:buNone/>
              <a:defRPr sz="800">
                <a:solidFill>
                  <a:schemeClr val="dk1"/>
                </a:solidFill>
              </a:defRPr>
            </a:lvl9pPr>
          </a:lstStyle>
          <a:p>
            <a:endParaRPr/>
          </a:p>
        </p:txBody>
      </p:sp>
      <p:sp>
        <p:nvSpPr>
          <p:cNvPr id="1073" name="Google Shape;1073;p114"/>
          <p:cNvSpPr txBox="1"/>
          <p:nvPr/>
        </p:nvSpPr>
        <p:spPr>
          <a:xfrm>
            <a:off x="7047376" y="1371769"/>
            <a:ext cx="1598700" cy="168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fr" sz="1100" b="1">
                <a:solidFill>
                  <a:srgbClr val="222222"/>
                </a:solidFill>
                <a:latin typeface="Roboto Condensed"/>
                <a:ea typeface="Roboto Condensed"/>
                <a:cs typeface="Roboto Condensed"/>
                <a:sym typeface="Roboto Condensed"/>
              </a:rPr>
              <a:t>Weaknesses</a:t>
            </a:r>
            <a:endParaRPr sz="1100" b="1">
              <a:latin typeface="Roboto Condensed"/>
              <a:ea typeface="Roboto Condensed"/>
              <a:cs typeface="Roboto Condensed"/>
              <a:sym typeface="Roboto Condensed"/>
            </a:endParaRPr>
          </a:p>
        </p:txBody>
      </p:sp>
      <p:sp>
        <p:nvSpPr>
          <p:cNvPr id="1074" name="Google Shape;1074;p114"/>
          <p:cNvSpPr txBox="1"/>
          <p:nvPr/>
        </p:nvSpPr>
        <p:spPr>
          <a:xfrm>
            <a:off x="7047376" y="3309994"/>
            <a:ext cx="1598700" cy="168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fr" sz="1100" b="1">
                <a:solidFill>
                  <a:srgbClr val="222222"/>
                </a:solidFill>
                <a:latin typeface="Roboto Condensed"/>
                <a:ea typeface="Roboto Condensed"/>
                <a:cs typeface="Roboto Condensed"/>
                <a:sym typeface="Roboto Condensed"/>
              </a:rPr>
              <a:t>Threats</a:t>
            </a:r>
            <a:endParaRPr sz="1100" b="1">
              <a:latin typeface="Roboto Condensed"/>
              <a:ea typeface="Roboto Condensed"/>
              <a:cs typeface="Roboto Condensed"/>
              <a:sym typeface="Roboto Condensed"/>
            </a:endParaRPr>
          </a:p>
        </p:txBody>
      </p:sp>
      <p:sp>
        <p:nvSpPr>
          <p:cNvPr id="1075" name="Google Shape;1075;p114"/>
          <p:cNvSpPr txBox="1">
            <a:spLocks noGrp="1"/>
          </p:cNvSpPr>
          <p:nvPr>
            <p:ph type="subTitle" idx="4"/>
          </p:nvPr>
        </p:nvSpPr>
        <p:spPr>
          <a:xfrm>
            <a:off x="7039630" y="3577013"/>
            <a:ext cx="1598700" cy="3285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800"/>
              <a:buNone/>
              <a:defRPr sz="800">
                <a:solidFill>
                  <a:schemeClr val="dk1"/>
                </a:solidFill>
              </a:defRPr>
            </a:lvl1pPr>
            <a:lvl2pPr lvl="1" rtl="0">
              <a:spcBef>
                <a:spcPts val="0"/>
              </a:spcBef>
              <a:spcAft>
                <a:spcPts val="0"/>
              </a:spcAft>
              <a:buClr>
                <a:schemeClr val="dk1"/>
              </a:buClr>
              <a:buSzPts val="800"/>
              <a:buNone/>
              <a:defRPr sz="800">
                <a:solidFill>
                  <a:schemeClr val="dk1"/>
                </a:solidFill>
              </a:defRPr>
            </a:lvl2pPr>
            <a:lvl3pPr lvl="2" rtl="0">
              <a:spcBef>
                <a:spcPts val="0"/>
              </a:spcBef>
              <a:spcAft>
                <a:spcPts val="0"/>
              </a:spcAft>
              <a:buClr>
                <a:schemeClr val="dk1"/>
              </a:buClr>
              <a:buSzPts val="800"/>
              <a:buNone/>
              <a:defRPr sz="800">
                <a:solidFill>
                  <a:schemeClr val="dk1"/>
                </a:solidFill>
              </a:defRPr>
            </a:lvl3pPr>
            <a:lvl4pPr lvl="3" rtl="0">
              <a:spcBef>
                <a:spcPts val="0"/>
              </a:spcBef>
              <a:spcAft>
                <a:spcPts val="0"/>
              </a:spcAft>
              <a:buClr>
                <a:schemeClr val="dk1"/>
              </a:buClr>
              <a:buSzPts val="800"/>
              <a:buNone/>
              <a:defRPr sz="800">
                <a:solidFill>
                  <a:schemeClr val="dk1"/>
                </a:solidFill>
              </a:defRPr>
            </a:lvl4pPr>
            <a:lvl5pPr lvl="4" rtl="0">
              <a:spcBef>
                <a:spcPts val="0"/>
              </a:spcBef>
              <a:spcAft>
                <a:spcPts val="0"/>
              </a:spcAft>
              <a:buClr>
                <a:schemeClr val="dk1"/>
              </a:buClr>
              <a:buSzPts val="800"/>
              <a:buNone/>
              <a:defRPr sz="800">
                <a:solidFill>
                  <a:schemeClr val="dk1"/>
                </a:solidFill>
              </a:defRPr>
            </a:lvl5pPr>
            <a:lvl6pPr lvl="5" rtl="0">
              <a:spcBef>
                <a:spcPts val="0"/>
              </a:spcBef>
              <a:spcAft>
                <a:spcPts val="0"/>
              </a:spcAft>
              <a:buClr>
                <a:schemeClr val="dk1"/>
              </a:buClr>
              <a:buSzPts val="800"/>
              <a:buNone/>
              <a:defRPr sz="800">
                <a:solidFill>
                  <a:schemeClr val="dk1"/>
                </a:solidFill>
              </a:defRPr>
            </a:lvl6pPr>
            <a:lvl7pPr lvl="6" rtl="0">
              <a:spcBef>
                <a:spcPts val="0"/>
              </a:spcBef>
              <a:spcAft>
                <a:spcPts val="0"/>
              </a:spcAft>
              <a:buClr>
                <a:schemeClr val="dk1"/>
              </a:buClr>
              <a:buSzPts val="800"/>
              <a:buNone/>
              <a:defRPr sz="800">
                <a:solidFill>
                  <a:schemeClr val="dk1"/>
                </a:solidFill>
              </a:defRPr>
            </a:lvl7pPr>
            <a:lvl8pPr lvl="7" rtl="0">
              <a:spcBef>
                <a:spcPts val="0"/>
              </a:spcBef>
              <a:spcAft>
                <a:spcPts val="0"/>
              </a:spcAft>
              <a:buClr>
                <a:schemeClr val="dk1"/>
              </a:buClr>
              <a:buSzPts val="800"/>
              <a:buNone/>
              <a:defRPr sz="800">
                <a:solidFill>
                  <a:schemeClr val="dk1"/>
                </a:solidFill>
              </a:defRPr>
            </a:lvl8pPr>
            <a:lvl9pPr lvl="8" rtl="0">
              <a:spcBef>
                <a:spcPts val="0"/>
              </a:spcBef>
              <a:spcAft>
                <a:spcPts val="0"/>
              </a:spcAft>
              <a:buClr>
                <a:schemeClr val="dk1"/>
              </a:buClr>
              <a:buSzPts val="800"/>
              <a:buNone/>
              <a:defRPr sz="800">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324">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able of content 04">
  <p:cSld name="CUSTOM_21">
    <p:bg>
      <p:bgPr>
        <a:solidFill>
          <a:schemeClr val="lt2"/>
        </a:solidFill>
        <a:effectLst/>
      </p:bgPr>
    </p:bg>
    <p:spTree>
      <p:nvGrpSpPr>
        <p:cNvPr id="1" name="Shape 1076"/>
        <p:cNvGrpSpPr/>
        <p:nvPr/>
      </p:nvGrpSpPr>
      <p:grpSpPr>
        <a:xfrm>
          <a:off x="0" y="0"/>
          <a:ext cx="0" cy="0"/>
          <a:chOff x="0" y="0"/>
          <a:chExt cx="0" cy="0"/>
        </a:xfrm>
      </p:grpSpPr>
      <p:sp>
        <p:nvSpPr>
          <p:cNvPr id="1077" name="Google Shape;1077;p115"/>
          <p:cNvSpPr/>
          <p:nvPr/>
        </p:nvSpPr>
        <p:spPr>
          <a:xfrm>
            <a:off x="4951130" y="3352932"/>
            <a:ext cx="1932000" cy="25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5"/>
          <p:cNvSpPr/>
          <p:nvPr/>
        </p:nvSpPr>
        <p:spPr>
          <a:xfrm>
            <a:off x="6940449" y="3352932"/>
            <a:ext cx="2317800" cy="25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5"/>
          <p:cNvSpPr/>
          <p:nvPr/>
        </p:nvSpPr>
        <p:spPr>
          <a:xfrm>
            <a:off x="2961810" y="3352932"/>
            <a:ext cx="1932000" cy="25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5"/>
          <p:cNvSpPr txBox="1">
            <a:spLocks noGrp="1"/>
          </p:cNvSpPr>
          <p:nvPr>
            <p:ph type="title"/>
          </p:nvPr>
        </p:nvSpPr>
        <p:spPr>
          <a:xfrm>
            <a:off x="1143980" y="3782682"/>
            <a:ext cx="1573800" cy="258300"/>
          </a:xfrm>
          <a:prstGeom prst="rect">
            <a:avLst/>
          </a:prstGeom>
        </p:spPr>
        <p:txBody>
          <a:bodyPr spcFirstLastPara="1" wrap="square" lIns="0" tIns="0" rIns="0" bIns="0" anchor="t" anchorCtr="0">
            <a:normAutofit/>
          </a:bodyPr>
          <a:lstStyle>
            <a:lvl1pPr lvl="0" rtl="0">
              <a:spcBef>
                <a:spcPts val="0"/>
              </a:spcBef>
              <a:spcAft>
                <a:spcPts val="0"/>
              </a:spcAft>
              <a:buSzPts val="1100"/>
              <a:buFont typeface="Roboto Condensed"/>
              <a:buNone/>
              <a:defRPr sz="1100" b="1">
                <a:latin typeface="Roboto Condensed"/>
                <a:ea typeface="Roboto Condensed"/>
                <a:cs typeface="Roboto Condensed"/>
                <a:sym typeface="Roboto Condensed"/>
              </a:defRPr>
            </a:lvl1pPr>
            <a:lvl2pPr lvl="1" rtl="0">
              <a:spcBef>
                <a:spcPts val="0"/>
              </a:spcBef>
              <a:spcAft>
                <a:spcPts val="0"/>
              </a:spcAft>
              <a:buSzPts val="2800"/>
              <a:buFont typeface="Roboto Condensed"/>
              <a:buNone/>
              <a:defRPr b="1">
                <a:latin typeface="Roboto Condensed"/>
                <a:ea typeface="Roboto Condensed"/>
                <a:cs typeface="Roboto Condensed"/>
                <a:sym typeface="Roboto Condensed"/>
              </a:defRPr>
            </a:lvl2pPr>
            <a:lvl3pPr lvl="2" rtl="0">
              <a:spcBef>
                <a:spcPts val="0"/>
              </a:spcBef>
              <a:spcAft>
                <a:spcPts val="0"/>
              </a:spcAft>
              <a:buSzPts val="2800"/>
              <a:buFont typeface="Roboto Condensed"/>
              <a:buNone/>
              <a:defRPr b="1">
                <a:latin typeface="Roboto Condensed"/>
                <a:ea typeface="Roboto Condensed"/>
                <a:cs typeface="Roboto Condensed"/>
                <a:sym typeface="Roboto Condensed"/>
              </a:defRPr>
            </a:lvl3pPr>
            <a:lvl4pPr lvl="3" rtl="0">
              <a:spcBef>
                <a:spcPts val="0"/>
              </a:spcBef>
              <a:spcAft>
                <a:spcPts val="0"/>
              </a:spcAft>
              <a:buSzPts val="2800"/>
              <a:buFont typeface="Roboto Condensed"/>
              <a:buNone/>
              <a:defRPr b="1">
                <a:latin typeface="Roboto Condensed"/>
                <a:ea typeface="Roboto Condensed"/>
                <a:cs typeface="Roboto Condensed"/>
                <a:sym typeface="Roboto Condensed"/>
              </a:defRPr>
            </a:lvl4pPr>
            <a:lvl5pPr lvl="4" rtl="0">
              <a:spcBef>
                <a:spcPts val="0"/>
              </a:spcBef>
              <a:spcAft>
                <a:spcPts val="0"/>
              </a:spcAft>
              <a:buSzPts val="2800"/>
              <a:buFont typeface="Roboto Condensed"/>
              <a:buNone/>
              <a:defRPr b="1">
                <a:latin typeface="Roboto Condensed"/>
                <a:ea typeface="Roboto Condensed"/>
                <a:cs typeface="Roboto Condensed"/>
                <a:sym typeface="Roboto Condensed"/>
              </a:defRPr>
            </a:lvl5pPr>
            <a:lvl6pPr lvl="5" rtl="0">
              <a:spcBef>
                <a:spcPts val="0"/>
              </a:spcBef>
              <a:spcAft>
                <a:spcPts val="0"/>
              </a:spcAft>
              <a:buSzPts val="2800"/>
              <a:buFont typeface="Roboto Condensed"/>
              <a:buNone/>
              <a:defRPr b="1">
                <a:latin typeface="Roboto Condensed"/>
                <a:ea typeface="Roboto Condensed"/>
                <a:cs typeface="Roboto Condensed"/>
                <a:sym typeface="Roboto Condensed"/>
              </a:defRPr>
            </a:lvl6pPr>
            <a:lvl7pPr lvl="6" rtl="0">
              <a:spcBef>
                <a:spcPts val="0"/>
              </a:spcBef>
              <a:spcAft>
                <a:spcPts val="0"/>
              </a:spcAft>
              <a:buSzPts val="2800"/>
              <a:buFont typeface="Roboto Condensed"/>
              <a:buNone/>
              <a:defRPr b="1">
                <a:latin typeface="Roboto Condensed"/>
                <a:ea typeface="Roboto Condensed"/>
                <a:cs typeface="Roboto Condensed"/>
                <a:sym typeface="Roboto Condensed"/>
              </a:defRPr>
            </a:lvl7pPr>
            <a:lvl8pPr lvl="7" rtl="0">
              <a:spcBef>
                <a:spcPts val="0"/>
              </a:spcBef>
              <a:spcAft>
                <a:spcPts val="0"/>
              </a:spcAft>
              <a:buSzPts val="2800"/>
              <a:buFont typeface="Roboto Condensed"/>
              <a:buNone/>
              <a:defRPr b="1">
                <a:latin typeface="Roboto Condensed"/>
                <a:ea typeface="Roboto Condensed"/>
                <a:cs typeface="Roboto Condensed"/>
                <a:sym typeface="Roboto Condensed"/>
              </a:defRPr>
            </a:lvl8pPr>
            <a:lvl9pPr lvl="8" rtl="0">
              <a:spcBef>
                <a:spcPts val="0"/>
              </a:spcBef>
              <a:spcAft>
                <a:spcPts val="0"/>
              </a:spcAft>
              <a:buSzPts val="2800"/>
              <a:buFont typeface="Roboto Condensed"/>
              <a:buNone/>
              <a:defRPr b="1">
                <a:latin typeface="Roboto Condensed"/>
                <a:ea typeface="Roboto Condensed"/>
                <a:cs typeface="Roboto Condensed"/>
                <a:sym typeface="Roboto Condensed"/>
              </a:defRPr>
            </a:lvl9pPr>
          </a:lstStyle>
          <a:p>
            <a:endParaRPr/>
          </a:p>
        </p:txBody>
      </p:sp>
      <p:sp>
        <p:nvSpPr>
          <p:cNvPr id="1081" name="Google Shape;1081;p115"/>
          <p:cNvSpPr txBox="1">
            <a:spLocks noGrp="1"/>
          </p:cNvSpPr>
          <p:nvPr>
            <p:ph type="subTitle" idx="1"/>
          </p:nvPr>
        </p:nvSpPr>
        <p:spPr>
          <a:xfrm>
            <a:off x="1143980" y="4243988"/>
            <a:ext cx="1573800" cy="399300"/>
          </a:xfrm>
          <a:prstGeom prst="rect">
            <a:avLst/>
          </a:prstGeom>
        </p:spPr>
        <p:txBody>
          <a:bodyPr spcFirstLastPara="1" wrap="square" lIns="0" tIns="0" rIns="0" bIns="0" anchor="t" anchorCtr="0">
            <a:normAutofit/>
          </a:bodyPr>
          <a:lstStyle>
            <a:lvl1pPr lvl="0" rtl="0">
              <a:spcBef>
                <a:spcPts val="0"/>
              </a:spcBef>
              <a:spcAft>
                <a:spcPts val="0"/>
              </a:spcAft>
              <a:buClr>
                <a:srgbClr val="000000"/>
              </a:buClr>
              <a:buSzPts val="900"/>
              <a:buNone/>
              <a:defRPr>
                <a:solidFill>
                  <a:srgbClr val="000000"/>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82" name="Google Shape;1082;p115"/>
          <p:cNvSpPr txBox="1">
            <a:spLocks noGrp="1"/>
          </p:cNvSpPr>
          <p:nvPr>
            <p:ph type="title" idx="2"/>
          </p:nvPr>
        </p:nvSpPr>
        <p:spPr>
          <a:xfrm>
            <a:off x="3133309" y="3782682"/>
            <a:ext cx="1573800" cy="258300"/>
          </a:xfrm>
          <a:prstGeom prst="rect">
            <a:avLst/>
          </a:prstGeom>
        </p:spPr>
        <p:txBody>
          <a:bodyPr spcFirstLastPara="1" wrap="square" lIns="0" tIns="0" rIns="0" bIns="0" anchor="t" anchorCtr="0">
            <a:normAutofit/>
          </a:bodyPr>
          <a:lstStyle>
            <a:lvl1pPr lvl="0" rtl="0">
              <a:spcBef>
                <a:spcPts val="0"/>
              </a:spcBef>
              <a:spcAft>
                <a:spcPts val="0"/>
              </a:spcAft>
              <a:buSzPts val="1100"/>
              <a:buFont typeface="Roboto Condensed"/>
              <a:buNone/>
              <a:defRPr sz="1100" b="1">
                <a:latin typeface="Roboto Condensed"/>
                <a:ea typeface="Roboto Condensed"/>
                <a:cs typeface="Roboto Condensed"/>
                <a:sym typeface="Roboto Condensed"/>
              </a:defRPr>
            </a:lvl1pPr>
            <a:lvl2pPr lvl="1" rtl="0">
              <a:spcBef>
                <a:spcPts val="0"/>
              </a:spcBef>
              <a:spcAft>
                <a:spcPts val="0"/>
              </a:spcAft>
              <a:buSzPts val="2800"/>
              <a:buFont typeface="Roboto Condensed"/>
              <a:buNone/>
              <a:defRPr b="1">
                <a:latin typeface="Roboto Condensed"/>
                <a:ea typeface="Roboto Condensed"/>
                <a:cs typeface="Roboto Condensed"/>
                <a:sym typeface="Roboto Condensed"/>
              </a:defRPr>
            </a:lvl2pPr>
            <a:lvl3pPr lvl="2" rtl="0">
              <a:spcBef>
                <a:spcPts val="0"/>
              </a:spcBef>
              <a:spcAft>
                <a:spcPts val="0"/>
              </a:spcAft>
              <a:buSzPts val="2800"/>
              <a:buFont typeface="Roboto Condensed"/>
              <a:buNone/>
              <a:defRPr b="1">
                <a:latin typeface="Roboto Condensed"/>
                <a:ea typeface="Roboto Condensed"/>
                <a:cs typeface="Roboto Condensed"/>
                <a:sym typeface="Roboto Condensed"/>
              </a:defRPr>
            </a:lvl3pPr>
            <a:lvl4pPr lvl="3" rtl="0">
              <a:spcBef>
                <a:spcPts val="0"/>
              </a:spcBef>
              <a:spcAft>
                <a:spcPts val="0"/>
              </a:spcAft>
              <a:buSzPts val="2800"/>
              <a:buFont typeface="Roboto Condensed"/>
              <a:buNone/>
              <a:defRPr b="1">
                <a:latin typeface="Roboto Condensed"/>
                <a:ea typeface="Roboto Condensed"/>
                <a:cs typeface="Roboto Condensed"/>
                <a:sym typeface="Roboto Condensed"/>
              </a:defRPr>
            </a:lvl4pPr>
            <a:lvl5pPr lvl="4" rtl="0">
              <a:spcBef>
                <a:spcPts val="0"/>
              </a:spcBef>
              <a:spcAft>
                <a:spcPts val="0"/>
              </a:spcAft>
              <a:buSzPts val="2800"/>
              <a:buFont typeface="Roboto Condensed"/>
              <a:buNone/>
              <a:defRPr b="1">
                <a:latin typeface="Roboto Condensed"/>
                <a:ea typeface="Roboto Condensed"/>
                <a:cs typeface="Roboto Condensed"/>
                <a:sym typeface="Roboto Condensed"/>
              </a:defRPr>
            </a:lvl5pPr>
            <a:lvl6pPr lvl="5" rtl="0">
              <a:spcBef>
                <a:spcPts val="0"/>
              </a:spcBef>
              <a:spcAft>
                <a:spcPts val="0"/>
              </a:spcAft>
              <a:buSzPts val="2800"/>
              <a:buFont typeface="Roboto Condensed"/>
              <a:buNone/>
              <a:defRPr b="1">
                <a:latin typeface="Roboto Condensed"/>
                <a:ea typeface="Roboto Condensed"/>
                <a:cs typeface="Roboto Condensed"/>
                <a:sym typeface="Roboto Condensed"/>
              </a:defRPr>
            </a:lvl6pPr>
            <a:lvl7pPr lvl="6" rtl="0">
              <a:spcBef>
                <a:spcPts val="0"/>
              </a:spcBef>
              <a:spcAft>
                <a:spcPts val="0"/>
              </a:spcAft>
              <a:buSzPts val="2800"/>
              <a:buFont typeface="Roboto Condensed"/>
              <a:buNone/>
              <a:defRPr b="1">
                <a:latin typeface="Roboto Condensed"/>
                <a:ea typeface="Roboto Condensed"/>
                <a:cs typeface="Roboto Condensed"/>
                <a:sym typeface="Roboto Condensed"/>
              </a:defRPr>
            </a:lvl7pPr>
            <a:lvl8pPr lvl="7" rtl="0">
              <a:spcBef>
                <a:spcPts val="0"/>
              </a:spcBef>
              <a:spcAft>
                <a:spcPts val="0"/>
              </a:spcAft>
              <a:buSzPts val="2800"/>
              <a:buFont typeface="Roboto Condensed"/>
              <a:buNone/>
              <a:defRPr b="1">
                <a:latin typeface="Roboto Condensed"/>
                <a:ea typeface="Roboto Condensed"/>
                <a:cs typeface="Roboto Condensed"/>
                <a:sym typeface="Roboto Condensed"/>
              </a:defRPr>
            </a:lvl8pPr>
            <a:lvl9pPr lvl="8" rtl="0">
              <a:spcBef>
                <a:spcPts val="0"/>
              </a:spcBef>
              <a:spcAft>
                <a:spcPts val="0"/>
              </a:spcAft>
              <a:buSzPts val="2800"/>
              <a:buFont typeface="Roboto Condensed"/>
              <a:buNone/>
              <a:defRPr b="1">
                <a:latin typeface="Roboto Condensed"/>
                <a:ea typeface="Roboto Condensed"/>
                <a:cs typeface="Roboto Condensed"/>
                <a:sym typeface="Roboto Condensed"/>
              </a:defRPr>
            </a:lvl9pPr>
          </a:lstStyle>
          <a:p>
            <a:endParaRPr/>
          </a:p>
        </p:txBody>
      </p:sp>
      <p:sp>
        <p:nvSpPr>
          <p:cNvPr id="1083" name="Google Shape;1083;p115"/>
          <p:cNvSpPr txBox="1">
            <a:spLocks noGrp="1"/>
          </p:cNvSpPr>
          <p:nvPr>
            <p:ph type="subTitle" idx="3"/>
          </p:nvPr>
        </p:nvSpPr>
        <p:spPr>
          <a:xfrm>
            <a:off x="3133309" y="4243988"/>
            <a:ext cx="1573800" cy="399300"/>
          </a:xfrm>
          <a:prstGeom prst="rect">
            <a:avLst/>
          </a:prstGeom>
        </p:spPr>
        <p:txBody>
          <a:bodyPr spcFirstLastPara="1" wrap="square" lIns="0" tIns="0" rIns="0" bIns="0" anchor="t" anchorCtr="0">
            <a:normAutofit/>
          </a:bodyPr>
          <a:lstStyle>
            <a:lvl1pPr lvl="0" rtl="0">
              <a:spcBef>
                <a:spcPts val="0"/>
              </a:spcBef>
              <a:spcAft>
                <a:spcPts val="0"/>
              </a:spcAft>
              <a:buClr>
                <a:srgbClr val="000000"/>
              </a:buClr>
              <a:buSzPts val="900"/>
              <a:buNone/>
              <a:defRPr>
                <a:solidFill>
                  <a:srgbClr val="000000"/>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84" name="Google Shape;1084;p115"/>
          <p:cNvSpPr txBox="1">
            <a:spLocks noGrp="1"/>
          </p:cNvSpPr>
          <p:nvPr>
            <p:ph type="title" idx="4"/>
          </p:nvPr>
        </p:nvSpPr>
        <p:spPr>
          <a:xfrm>
            <a:off x="3133309" y="3420826"/>
            <a:ext cx="1573800" cy="132900"/>
          </a:xfrm>
          <a:prstGeom prst="rect">
            <a:avLst/>
          </a:prstGeom>
        </p:spPr>
        <p:txBody>
          <a:bodyPr spcFirstLastPara="1" wrap="square" lIns="0" tIns="0" rIns="0" bIns="0" anchor="t" anchorCtr="0">
            <a:normAutofit/>
          </a:bodyPr>
          <a:lstStyle>
            <a:lvl1pPr lvl="0" rtl="0">
              <a:spcBef>
                <a:spcPts val="0"/>
              </a:spcBef>
              <a:spcAft>
                <a:spcPts val="0"/>
              </a:spcAft>
              <a:buSzPts val="800"/>
              <a:buFont typeface="Roboto Condensed"/>
              <a:buNone/>
              <a:defRPr sz="800" b="1">
                <a:latin typeface="Roboto Condensed"/>
                <a:ea typeface="Roboto Condensed"/>
                <a:cs typeface="Roboto Condensed"/>
                <a:sym typeface="Roboto Condensed"/>
              </a:defRPr>
            </a:lvl1pPr>
            <a:lvl2pPr lvl="1" rtl="0">
              <a:spcBef>
                <a:spcPts val="0"/>
              </a:spcBef>
              <a:spcAft>
                <a:spcPts val="0"/>
              </a:spcAft>
              <a:buSzPts val="800"/>
              <a:buFont typeface="Roboto Condensed"/>
              <a:buNone/>
              <a:defRPr sz="800" b="1">
                <a:latin typeface="Roboto Condensed"/>
                <a:ea typeface="Roboto Condensed"/>
                <a:cs typeface="Roboto Condensed"/>
                <a:sym typeface="Roboto Condensed"/>
              </a:defRPr>
            </a:lvl2pPr>
            <a:lvl3pPr lvl="2" rtl="0">
              <a:spcBef>
                <a:spcPts val="0"/>
              </a:spcBef>
              <a:spcAft>
                <a:spcPts val="0"/>
              </a:spcAft>
              <a:buSzPts val="800"/>
              <a:buFont typeface="Roboto Condensed"/>
              <a:buNone/>
              <a:defRPr sz="800" b="1">
                <a:latin typeface="Roboto Condensed"/>
                <a:ea typeface="Roboto Condensed"/>
                <a:cs typeface="Roboto Condensed"/>
                <a:sym typeface="Roboto Condensed"/>
              </a:defRPr>
            </a:lvl3pPr>
            <a:lvl4pPr lvl="3" rtl="0">
              <a:spcBef>
                <a:spcPts val="0"/>
              </a:spcBef>
              <a:spcAft>
                <a:spcPts val="0"/>
              </a:spcAft>
              <a:buSzPts val="800"/>
              <a:buFont typeface="Roboto Condensed"/>
              <a:buNone/>
              <a:defRPr sz="800" b="1">
                <a:latin typeface="Roboto Condensed"/>
                <a:ea typeface="Roboto Condensed"/>
                <a:cs typeface="Roboto Condensed"/>
                <a:sym typeface="Roboto Condensed"/>
              </a:defRPr>
            </a:lvl4pPr>
            <a:lvl5pPr lvl="4" rtl="0">
              <a:spcBef>
                <a:spcPts val="0"/>
              </a:spcBef>
              <a:spcAft>
                <a:spcPts val="0"/>
              </a:spcAft>
              <a:buSzPts val="800"/>
              <a:buFont typeface="Roboto Condensed"/>
              <a:buNone/>
              <a:defRPr sz="800" b="1">
                <a:latin typeface="Roboto Condensed"/>
                <a:ea typeface="Roboto Condensed"/>
                <a:cs typeface="Roboto Condensed"/>
                <a:sym typeface="Roboto Condensed"/>
              </a:defRPr>
            </a:lvl5pPr>
            <a:lvl6pPr lvl="5" rtl="0">
              <a:spcBef>
                <a:spcPts val="0"/>
              </a:spcBef>
              <a:spcAft>
                <a:spcPts val="0"/>
              </a:spcAft>
              <a:buSzPts val="800"/>
              <a:buFont typeface="Roboto Condensed"/>
              <a:buNone/>
              <a:defRPr sz="800" b="1">
                <a:latin typeface="Roboto Condensed"/>
                <a:ea typeface="Roboto Condensed"/>
                <a:cs typeface="Roboto Condensed"/>
                <a:sym typeface="Roboto Condensed"/>
              </a:defRPr>
            </a:lvl6pPr>
            <a:lvl7pPr lvl="6" rtl="0">
              <a:spcBef>
                <a:spcPts val="0"/>
              </a:spcBef>
              <a:spcAft>
                <a:spcPts val="0"/>
              </a:spcAft>
              <a:buSzPts val="800"/>
              <a:buFont typeface="Roboto Condensed"/>
              <a:buNone/>
              <a:defRPr sz="800" b="1">
                <a:latin typeface="Roboto Condensed"/>
                <a:ea typeface="Roboto Condensed"/>
                <a:cs typeface="Roboto Condensed"/>
                <a:sym typeface="Roboto Condensed"/>
              </a:defRPr>
            </a:lvl7pPr>
            <a:lvl8pPr lvl="7" rtl="0">
              <a:spcBef>
                <a:spcPts val="0"/>
              </a:spcBef>
              <a:spcAft>
                <a:spcPts val="0"/>
              </a:spcAft>
              <a:buSzPts val="800"/>
              <a:buFont typeface="Roboto Condensed"/>
              <a:buNone/>
              <a:defRPr sz="800" b="1">
                <a:latin typeface="Roboto Condensed"/>
                <a:ea typeface="Roboto Condensed"/>
                <a:cs typeface="Roboto Condensed"/>
                <a:sym typeface="Roboto Condensed"/>
              </a:defRPr>
            </a:lvl8pPr>
            <a:lvl9pPr lvl="8" rtl="0">
              <a:spcBef>
                <a:spcPts val="0"/>
              </a:spcBef>
              <a:spcAft>
                <a:spcPts val="0"/>
              </a:spcAft>
              <a:buSzPts val="800"/>
              <a:buFont typeface="Roboto Condensed"/>
              <a:buNone/>
              <a:defRPr sz="800" b="1">
                <a:latin typeface="Roboto Condensed"/>
                <a:ea typeface="Roboto Condensed"/>
                <a:cs typeface="Roboto Condensed"/>
                <a:sym typeface="Roboto Condensed"/>
              </a:defRPr>
            </a:lvl9pPr>
          </a:lstStyle>
          <a:p>
            <a:endParaRPr/>
          </a:p>
        </p:txBody>
      </p:sp>
      <p:sp>
        <p:nvSpPr>
          <p:cNvPr id="1085" name="Google Shape;1085;p115"/>
          <p:cNvSpPr txBox="1">
            <a:spLocks noGrp="1"/>
          </p:cNvSpPr>
          <p:nvPr>
            <p:ph type="title" idx="5"/>
          </p:nvPr>
        </p:nvSpPr>
        <p:spPr>
          <a:xfrm>
            <a:off x="5122638" y="3782682"/>
            <a:ext cx="1573800" cy="258300"/>
          </a:xfrm>
          <a:prstGeom prst="rect">
            <a:avLst/>
          </a:prstGeom>
        </p:spPr>
        <p:txBody>
          <a:bodyPr spcFirstLastPara="1" wrap="square" lIns="0" tIns="0" rIns="0" bIns="0" anchor="t" anchorCtr="0">
            <a:normAutofit/>
          </a:bodyPr>
          <a:lstStyle>
            <a:lvl1pPr lvl="0" rtl="0">
              <a:spcBef>
                <a:spcPts val="0"/>
              </a:spcBef>
              <a:spcAft>
                <a:spcPts val="0"/>
              </a:spcAft>
              <a:buSzPts val="1100"/>
              <a:buFont typeface="Roboto Condensed"/>
              <a:buNone/>
              <a:defRPr sz="1100" b="1">
                <a:latin typeface="Roboto Condensed"/>
                <a:ea typeface="Roboto Condensed"/>
                <a:cs typeface="Roboto Condensed"/>
                <a:sym typeface="Roboto Condensed"/>
              </a:defRPr>
            </a:lvl1pPr>
            <a:lvl2pPr lvl="1" rtl="0">
              <a:spcBef>
                <a:spcPts val="0"/>
              </a:spcBef>
              <a:spcAft>
                <a:spcPts val="0"/>
              </a:spcAft>
              <a:buSzPts val="2800"/>
              <a:buFont typeface="Roboto Condensed"/>
              <a:buNone/>
              <a:defRPr b="1">
                <a:latin typeface="Roboto Condensed"/>
                <a:ea typeface="Roboto Condensed"/>
                <a:cs typeface="Roboto Condensed"/>
                <a:sym typeface="Roboto Condensed"/>
              </a:defRPr>
            </a:lvl2pPr>
            <a:lvl3pPr lvl="2" rtl="0">
              <a:spcBef>
                <a:spcPts val="0"/>
              </a:spcBef>
              <a:spcAft>
                <a:spcPts val="0"/>
              </a:spcAft>
              <a:buSzPts val="2800"/>
              <a:buFont typeface="Roboto Condensed"/>
              <a:buNone/>
              <a:defRPr b="1">
                <a:latin typeface="Roboto Condensed"/>
                <a:ea typeface="Roboto Condensed"/>
                <a:cs typeface="Roboto Condensed"/>
                <a:sym typeface="Roboto Condensed"/>
              </a:defRPr>
            </a:lvl3pPr>
            <a:lvl4pPr lvl="3" rtl="0">
              <a:spcBef>
                <a:spcPts val="0"/>
              </a:spcBef>
              <a:spcAft>
                <a:spcPts val="0"/>
              </a:spcAft>
              <a:buSzPts val="2800"/>
              <a:buFont typeface="Roboto Condensed"/>
              <a:buNone/>
              <a:defRPr b="1">
                <a:latin typeface="Roboto Condensed"/>
                <a:ea typeface="Roboto Condensed"/>
                <a:cs typeface="Roboto Condensed"/>
                <a:sym typeface="Roboto Condensed"/>
              </a:defRPr>
            </a:lvl4pPr>
            <a:lvl5pPr lvl="4" rtl="0">
              <a:spcBef>
                <a:spcPts val="0"/>
              </a:spcBef>
              <a:spcAft>
                <a:spcPts val="0"/>
              </a:spcAft>
              <a:buSzPts val="2800"/>
              <a:buFont typeface="Roboto Condensed"/>
              <a:buNone/>
              <a:defRPr b="1">
                <a:latin typeface="Roboto Condensed"/>
                <a:ea typeface="Roboto Condensed"/>
                <a:cs typeface="Roboto Condensed"/>
                <a:sym typeface="Roboto Condensed"/>
              </a:defRPr>
            </a:lvl5pPr>
            <a:lvl6pPr lvl="5" rtl="0">
              <a:spcBef>
                <a:spcPts val="0"/>
              </a:spcBef>
              <a:spcAft>
                <a:spcPts val="0"/>
              </a:spcAft>
              <a:buSzPts val="2800"/>
              <a:buFont typeface="Roboto Condensed"/>
              <a:buNone/>
              <a:defRPr b="1">
                <a:latin typeface="Roboto Condensed"/>
                <a:ea typeface="Roboto Condensed"/>
                <a:cs typeface="Roboto Condensed"/>
                <a:sym typeface="Roboto Condensed"/>
              </a:defRPr>
            </a:lvl6pPr>
            <a:lvl7pPr lvl="6" rtl="0">
              <a:spcBef>
                <a:spcPts val="0"/>
              </a:spcBef>
              <a:spcAft>
                <a:spcPts val="0"/>
              </a:spcAft>
              <a:buSzPts val="2800"/>
              <a:buFont typeface="Roboto Condensed"/>
              <a:buNone/>
              <a:defRPr b="1">
                <a:latin typeface="Roboto Condensed"/>
                <a:ea typeface="Roboto Condensed"/>
                <a:cs typeface="Roboto Condensed"/>
                <a:sym typeface="Roboto Condensed"/>
              </a:defRPr>
            </a:lvl7pPr>
            <a:lvl8pPr lvl="7" rtl="0">
              <a:spcBef>
                <a:spcPts val="0"/>
              </a:spcBef>
              <a:spcAft>
                <a:spcPts val="0"/>
              </a:spcAft>
              <a:buSzPts val="2800"/>
              <a:buFont typeface="Roboto Condensed"/>
              <a:buNone/>
              <a:defRPr b="1">
                <a:latin typeface="Roboto Condensed"/>
                <a:ea typeface="Roboto Condensed"/>
                <a:cs typeface="Roboto Condensed"/>
                <a:sym typeface="Roboto Condensed"/>
              </a:defRPr>
            </a:lvl8pPr>
            <a:lvl9pPr lvl="8" rtl="0">
              <a:spcBef>
                <a:spcPts val="0"/>
              </a:spcBef>
              <a:spcAft>
                <a:spcPts val="0"/>
              </a:spcAft>
              <a:buSzPts val="2800"/>
              <a:buFont typeface="Roboto Condensed"/>
              <a:buNone/>
              <a:defRPr b="1">
                <a:latin typeface="Roboto Condensed"/>
                <a:ea typeface="Roboto Condensed"/>
                <a:cs typeface="Roboto Condensed"/>
                <a:sym typeface="Roboto Condensed"/>
              </a:defRPr>
            </a:lvl9pPr>
          </a:lstStyle>
          <a:p>
            <a:endParaRPr/>
          </a:p>
        </p:txBody>
      </p:sp>
      <p:sp>
        <p:nvSpPr>
          <p:cNvPr id="1086" name="Google Shape;1086;p115"/>
          <p:cNvSpPr txBox="1">
            <a:spLocks noGrp="1"/>
          </p:cNvSpPr>
          <p:nvPr>
            <p:ph type="subTitle" idx="6"/>
          </p:nvPr>
        </p:nvSpPr>
        <p:spPr>
          <a:xfrm>
            <a:off x="5122638" y="4243988"/>
            <a:ext cx="1573800" cy="399300"/>
          </a:xfrm>
          <a:prstGeom prst="rect">
            <a:avLst/>
          </a:prstGeom>
        </p:spPr>
        <p:txBody>
          <a:bodyPr spcFirstLastPara="1" wrap="square" lIns="0" tIns="0" rIns="0" bIns="0" anchor="t" anchorCtr="0">
            <a:normAutofit/>
          </a:bodyPr>
          <a:lstStyle>
            <a:lvl1pPr lvl="0" rtl="0">
              <a:spcBef>
                <a:spcPts val="0"/>
              </a:spcBef>
              <a:spcAft>
                <a:spcPts val="0"/>
              </a:spcAft>
              <a:buClr>
                <a:srgbClr val="000000"/>
              </a:buClr>
              <a:buSzPts val="900"/>
              <a:buNone/>
              <a:defRPr>
                <a:solidFill>
                  <a:srgbClr val="000000"/>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87" name="Google Shape;1087;p115"/>
          <p:cNvSpPr txBox="1">
            <a:spLocks noGrp="1"/>
          </p:cNvSpPr>
          <p:nvPr>
            <p:ph type="title" idx="7"/>
          </p:nvPr>
        </p:nvSpPr>
        <p:spPr>
          <a:xfrm>
            <a:off x="5122638" y="3420826"/>
            <a:ext cx="1573800" cy="132900"/>
          </a:xfrm>
          <a:prstGeom prst="rect">
            <a:avLst/>
          </a:prstGeom>
          <a:ln>
            <a:noFill/>
          </a:ln>
        </p:spPr>
        <p:txBody>
          <a:bodyPr spcFirstLastPara="1" wrap="square" lIns="0" tIns="0" rIns="0" bIns="0" anchor="t" anchorCtr="0">
            <a:normAutofit/>
          </a:bodyPr>
          <a:lstStyle>
            <a:lvl1pPr lvl="0" rtl="0">
              <a:spcBef>
                <a:spcPts val="0"/>
              </a:spcBef>
              <a:spcAft>
                <a:spcPts val="0"/>
              </a:spcAft>
              <a:buSzPts val="800"/>
              <a:buFont typeface="Roboto Condensed"/>
              <a:buNone/>
              <a:defRPr sz="800" b="1">
                <a:latin typeface="Roboto Condensed"/>
                <a:ea typeface="Roboto Condensed"/>
                <a:cs typeface="Roboto Condensed"/>
                <a:sym typeface="Roboto Condensed"/>
              </a:defRPr>
            </a:lvl1pPr>
            <a:lvl2pPr lvl="1" rtl="0">
              <a:spcBef>
                <a:spcPts val="0"/>
              </a:spcBef>
              <a:spcAft>
                <a:spcPts val="0"/>
              </a:spcAft>
              <a:buSzPts val="800"/>
              <a:buFont typeface="Roboto Condensed"/>
              <a:buNone/>
              <a:defRPr sz="800" b="1">
                <a:latin typeface="Roboto Condensed"/>
                <a:ea typeface="Roboto Condensed"/>
                <a:cs typeface="Roboto Condensed"/>
                <a:sym typeface="Roboto Condensed"/>
              </a:defRPr>
            </a:lvl2pPr>
            <a:lvl3pPr lvl="2" rtl="0">
              <a:spcBef>
                <a:spcPts val="0"/>
              </a:spcBef>
              <a:spcAft>
                <a:spcPts val="0"/>
              </a:spcAft>
              <a:buSzPts val="800"/>
              <a:buFont typeface="Roboto Condensed"/>
              <a:buNone/>
              <a:defRPr sz="800" b="1">
                <a:latin typeface="Roboto Condensed"/>
                <a:ea typeface="Roboto Condensed"/>
                <a:cs typeface="Roboto Condensed"/>
                <a:sym typeface="Roboto Condensed"/>
              </a:defRPr>
            </a:lvl3pPr>
            <a:lvl4pPr lvl="3" rtl="0">
              <a:spcBef>
                <a:spcPts val="0"/>
              </a:spcBef>
              <a:spcAft>
                <a:spcPts val="0"/>
              </a:spcAft>
              <a:buSzPts val="800"/>
              <a:buFont typeface="Roboto Condensed"/>
              <a:buNone/>
              <a:defRPr sz="800" b="1">
                <a:latin typeface="Roboto Condensed"/>
                <a:ea typeface="Roboto Condensed"/>
                <a:cs typeface="Roboto Condensed"/>
                <a:sym typeface="Roboto Condensed"/>
              </a:defRPr>
            </a:lvl4pPr>
            <a:lvl5pPr lvl="4" rtl="0">
              <a:spcBef>
                <a:spcPts val="0"/>
              </a:spcBef>
              <a:spcAft>
                <a:spcPts val="0"/>
              </a:spcAft>
              <a:buSzPts val="800"/>
              <a:buFont typeface="Roboto Condensed"/>
              <a:buNone/>
              <a:defRPr sz="800" b="1">
                <a:latin typeface="Roboto Condensed"/>
                <a:ea typeface="Roboto Condensed"/>
                <a:cs typeface="Roboto Condensed"/>
                <a:sym typeface="Roboto Condensed"/>
              </a:defRPr>
            </a:lvl5pPr>
            <a:lvl6pPr lvl="5" rtl="0">
              <a:spcBef>
                <a:spcPts val="0"/>
              </a:spcBef>
              <a:spcAft>
                <a:spcPts val="0"/>
              </a:spcAft>
              <a:buSzPts val="800"/>
              <a:buFont typeface="Roboto Condensed"/>
              <a:buNone/>
              <a:defRPr sz="800" b="1">
                <a:latin typeface="Roboto Condensed"/>
                <a:ea typeface="Roboto Condensed"/>
                <a:cs typeface="Roboto Condensed"/>
                <a:sym typeface="Roboto Condensed"/>
              </a:defRPr>
            </a:lvl6pPr>
            <a:lvl7pPr lvl="6" rtl="0">
              <a:spcBef>
                <a:spcPts val="0"/>
              </a:spcBef>
              <a:spcAft>
                <a:spcPts val="0"/>
              </a:spcAft>
              <a:buSzPts val="800"/>
              <a:buFont typeface="Roboto Condensed"/>
              <a:buNone/>
              <a:defRPr sz="800" b="1">
                <a:latin typeface="Roboto Condensed"/>
                <a:ea typeface="Roboto Condensed"/>
                <a:cs typeface="Roboto Condensed"/>
                <a:sym typeface="Roboto Condensed"/>
              </a:defRPr>
            </a:lvl7pPr>
            <a:lvl8pPr lvl="7" rtl="0">
              <a:spcBef>
                <a:spcPts val="0"/>
              </a:spcBef>
              <a:spcAft>
                <a:spcPts val="0"/>
              </a:spcAft>
              <a:buSzPts val="800"/>
              <a:buFont typeface="Roboto Condensed"/>
              <a:buNone/>
              <a:defRPr sz="800" b="1">
                <a:latin typeface="Roboto Condensed"/>
                <a:ea typeface="Roboto Condensed"/>
                <a:cs typeface="Roboto Condensed"/>
                <a:sym typeface="Roboto Condensed"/>
              </a:defRPr>
            </a:lvl8pPr>
            <a:lvl9pPr lvl="8" rtl="0">
              <a:spcBef>
                <a:spcPts val="0"/>
              </a:spcBef>
              <a:spcAft>
                <a:spcPts val="0"/>
              </a:spcAft>
              <a:buSzPts val="800"/>
              <a:buFont typeface="Roboto Condensed"/>
              <a:buNone/>
              <a:defRPr sz="800" b="1">
                <a:latin typeface="Roboto Condensed"/>
                <a:ea typeface="Roboto Condensed"/>
                <a:cs typeface="Roboto Condensed"/>
                <a:sym typeface="Roboto Condensed"/>
              </a:defRPr>
            </a:lvl9pPr>
          </a:lstStyle>
          <a:p>
            <a:endParaRPr/>
          </a:p>
        </p:txBody>
      </p:sp>
      <p:sp>
        <p:nvSpPr>
          <p:cNvPr id="1088" name="Google Shape;1088;p115"/>
          <p:cNvSpPr txBox="1">
            <a:spLocks noGrp="1"/>
          </p:cNvSpPr>
          <p:nvPr>
            <p:ph type="title" idx="8"/>
          </p:nvPr>
        </p:nvSpPr>
        <p:spPr>
          <a:xfrm>
            <a:off x="7111929" y="3782682"/>
            <a:ext cx="1573800" cy="258300"/>
          </a:xfrm>
          <a:prstGeom prst="rect">
            <a:avLst/>
          </a:prstGeom>
        </p:spPr>
        <p:txBody>
          <a:bodyPr spcFirstLastPara="1" wrap="square" lIns="0" tIns="0" rIns="0" bIns="0" anchor="t" anchorCtr="0">
            <a:normAutofit/>
          </a:bodyPr>
          <a:lstStyle>
            <a:lvl1pPr lvl="0" rtl="0">
              <a:spcBef>
                <a:spcPts val="0"/>
              </a:spcBef>
              <a:spcAft>
                <a:spcPts val="0"/>
              </a:spcAft>
              <a:buSzPts val="1100"/>
              <a:buFont typeface="Roboto Condensed"/>
              <a:buNone/>
              <a:defRPr sz="1100" b="1">
                <a:latin typeface="Roboto Condensed"/>
                <a:ea typeface="Roboto Condensed"/>
                <a:cs typeface="Roboto Condensed"/>
                <a:sym typeface="Roboto Condensed"/>
              </a:defRPr>
            </a:lvl1pPr>
            <a:lvl2pPr lvl="1" rtl="0">
              <a:spcBef>
                <a:spcPts val="0"/>
              </a:spcBef>
              <a:spcAft>
                <a:spcPts val="0"/>
              </a:spcAft>
              <a:buSzPts val="2800"/>
              <a:buFont typeface="Roboto Condensed"/>
              <a:buNone/>
              <a:defRPr b="1">
                <a:latin typeface="Roboto Condensed"/>
                <a:ea typeface="Roboto Condensed"/>
                <a:cs typeface="Roboto Condensed"/>
                <a:sym typeface="Roboto Condensed"/>
              </a:defRPr>
            </a:lvl2pPr>
            <a:lvl3pPr lvl="2" rtl="0">
              <a:spcBef>
                <a:spcPts val="0"/>
              </a:spcBef>
              <a:spcAft>
                <a:spcPts val="0"/>
              </a:spcAft>
              <a:buSzPts val="2800"/>
              <a:buFont typeface="Roboto Condensed"/>
              <a:buNone/>
              <a:defRPr b="1">
                <a:latin typeface="Roboto Condensed"/>
                <a:ea typeface="Roboto Condensed"/>
                <a:cs typeface="Roboto Condensed"/>
                <a:sym typeface="Roboto Condensed"/>
              </a:defRPr>
            </a:lvl3pPr>
            <a:lvl4pPr lvl="3" rtl="0">
              <a:spcBef>
                <a:spcPts val="0"/>
              </a:spcBef>
              <a:spcAft>
                <a:spcPts val="0"/>
              </a:spcAft>
              <a:buSzPts val="2800"/>
              <a:buFont typeface="Roboto Condensed"/>
              <a:buNone/>
              <a:defRPr b="1">
                <a:latin typeface="Roboto Condensed"/>
                <a:ea typeface="Roboto Condensed"/>
                <a:cs typeface="Roboto Condensed"/>
                <a:sym typeface="Roboto Condensed"/>
              </a:defRPr>
            </a:lvl4pPr>
            <a:lvl5pPr lvl="4" rtl="0">
              <a:spcBef>
                <a:spcPts val="0"/>
              </a:spcBef>
              <a:spcAft>
                <a:spcPts val="0"/>
              </a:spcAft>
              <a:buSzPts val="2800"/>
              <a:buFont typeface="Roboto Condensed"/>
              <a:buNone/>
              <a:defRPr b="1">
                <a:latin typeface="Roboto Condensed"/>
                <a:ea typeface="Roboto Condensed"/>
                <a:cs typeface="Roboto Condensed"/>
                <a:sym typeface="Roboto Condensed"/>
              </a:defRPr>
            </a:lvl5pPr>
            <a:lvl6pPr lvl="5" rtl="0">
              <a:spcBef>
                <a:spcPts val="0"/>
              </a:spcBef>
              <a:spcAft>
                <a:spcPts val="0"/>
              </a:spcAft>
              <a:buSzPts val="2800"/>
              <a:buFont typeface="Roboto Condensed"/>
              <a:buNone/>
              <a:defRPr b="1">
                <a:latin typeface="Roboto Condensed"/>
                <a:ea typeface="Roboto Condensed"/>
                <a:cs typeface="Roboto Condensed"/>
                <a:sym typeface="Roboto Condensed"/>
              </a:defRPr>
            </a:lvl6pPr>
            <a:lvl7pPr lvl="6" rtl="0">
              <a:spcBef>
                <a:spcPts val="0"/>
              </a:spcBef>
              <a:spcAft>
                <a:spcPts val="0"/>
              </a:spcAft>
              <a:buSzPts val="2800"/>
              <a:buFont typeface="Roboto Condensed"/>
              <a:buNone/>
              <a:defRPr b="1">
                <a:latin typeface="Roboto Condensed"/>
                <a:ea typeface="Roboto Condensed"/>
                <a:cs typeface="Roboto Condensed"/>
                <a:sym typeface="Roboto Condensed"/>
              </a:defRPr>
            </a:lvl7pPr>
            <a:lvl8pPr lvl="7" rtl="0">
              <a:spcBef>
                <a:spcPts val="0"/>
              </a:spcBef>
              <a:spcAft>
                <a:spcPts val="0"/>
              </a:spcAft>
              <a:buSzPts val="2800"/>
              <a:buFont typeface="Roboto Condensed"/>
              <a:buNone/>
              <a:defRPr b="1">
                <a:latin typeface="Roboto Condensed"/>
                <a:ea typeface="Roboto Condensed"/>
                <a:cs typeface="Roboto Condensed"/>
                <a:sym typeface="Roboto Condensed"/>
              </a:defRPr>
            </a:lvl8pPr>
            <a:lvl9pPr lvl="8" rtl="0">
              <a:spcBef>
                <a:spcPts val="0"/>
              </a:spcBef>
              <a:spcAft>
                <a:spcPts val="0"/>
              </a:spcAft>
              <a:buSzPts val="2800"/>
              <a:buFont typeface="Roboto Condensed"/>
              <a:buNone/>
              <a:defRPr b="1">
                <a:latin typeface="Roboto Condensed"/>
                <a:ea typeface="Roboto Condensed"/>
                <a:cs typeface="Roboto Condensed"/>
                <a:sym typeface="Roboto Condensed"/>
              </a:defRPr>
            </a:lvl9pPr>
          </a:lstStyle>
          <a:p>
            <a:endParaRPr/>
          </a:p>
        </p:txBody>
      </p:sp>
      <p:sp>
        <p:nvSpPr>
          <p:cNvPr id="1089" name="Google Shape;1089;p115"/>
          <p:cNvSpPr txBox="1">
            <a:spLocks noGrp="1"/>
          </p:cNvSpPr>
          <p:nvPr>
            <p:ph type="subTitle" idx="9"/>
          </p:nvPr>
        </p:nvSpPr>
        <p:spPr>
          <a:xfrm>
            <a:off x="7111929" y="4243988"/>
            <a:ext cx="1573800" cy="399300"/>
          </a:xfrm>
          <a:prstGeom prst="rect">
            <a:avLst/>
          </a:prstGeom>
        </p:spPr>
        <p:txBody>
          <a:bodyPr spcFirstLastPara="1" wrap="square" lIns="0" tIns="0" rIns="0" bIns="0" anchor="t" anchorCtr="0">
            <a:normAutofit/>
          </a:bodyPr>
          <a:lstStyle>
            <a:lvl1pPr lvl="0" rtl="0">
              <a:spcBef>
                <a:spcPts val="0"/>
              </a:spcBef>
              <a:spcAft>
                <a:spcPts val="0"/>
              </a:spcAft>
              <a:buClr>
                <a:srgbClr val="000000"/>
              </a:buClr>
              <a:buSzPts val="900"/>
              <a:buNone/>
              <a:defRPr>
                <a:solidFill>
                  <a:srgbClr val="000000"/>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90" name="Google Shape;1090;p115"/>
          <p:cNvSpPr txBox="1">
            <a:spLocks noGrp="1"/>
          </p:cNvSpPr>
          <p:nvPr>
            <p:ph type="title" idx="13"/>
          </p:nvPr>
        </p:nvSpPr>
        <p:spPr>
          <a:xfrm>
            <a:off x="7111929" y="3420826"/>
            <a:ext cx="1573800" cy="132900"/>
          </a:xfrm>
          <a:prstGeom prst="rect">
            <a:avLst/>
          </a:prstGeom>
        </p:spPr>
        <p:txBody>
          <a:bodyPr spcFirstLastPara="1" wrap="square" lIns="0" tIns="0" rIns="0" bIns="0" anchor="t" anchorCtr="0">
            <a:normAutofit/>
          </a:bodyPr>
          <a:lstStyle>
            <a:lvl1pPr lvl="0" rtl="0">
              <a:spcBef>
                <a:spcPts val="0"/>
              </a:spcBef>
              <a:spcAft>
                <a:spcPts val="0"/>
              </a:spcAft>
              <a:buSzPts val="800"/>
              <a:buFont typeface="Roboto Condensed"/>
              <a:buNone/>
              <a:defRPr sz="800" b="1">
                <a:latin typeface="Roboto Condensed"/>
                <a:ea typeface="Roboto Condensed"/>
                <a:cs typeface="Roboto Condensed"/>
                <a:sym typeface="Roboto Condensed"/>
              </a:defRPr>
            </a:lvl1pPr>
            <a:lvl2pPr lvl="1" rtl="0">
              <a:spcBef>
                <a:spcPts val="0"/>
              </a:spcBef>
              <a:spcAft>
                <a:spcPts val="0"/>
              </a:spcAft>
              <a:buSzPts val="800"/>
              <a:buFont typeface="Roboto Condensed"/>
              <a:buNone/>
              <a:defRPr sz="800" b="1">
                <a:latin typeface="Roboto Condensed"/>
                <a:ea typeface="Roboto Condensed"/>
                <a:cs typeface="Roboto Condensed"/>
                <a:sym typeface="Roboto Condensed"/>
              </a:defRPr>
            </a:lvl2pPr>
            <a:lvl3pPr lvl="2" rtl="0">
              <a:spcBef>
                <a:spcPts val="0"/>
              </a:spcBef>
              <a:spcAft>
                <a:spcPts val="0"/>
              </a:spcAft>
              <a:buSzPts val="800"/>
              <a:buFont typeface="Roboto Condensed"/>
              <a:buNone/>
              <a:defRPr sz="800" b="1">
                <a:latin typeface="Roboto Condensed"/>
                <a:ea typeface="Roboto Condensed"/>
                <a:cs typeface="Roboto Condensed"/>
                <a:sym typeface="Roboto Condensed"/>
              </a:defRPr>
            </a:lvl3pPr>
            <a:lvl4pPr lvl="3" rtl="0">
              <a:spcBef>
                <a:spcPts val="0"/>
              </a:spcBef>
              <a:spcAft>
                <a:spcPts val="0"/>
              </a:spcAft>
              <a:buSzPts val="800"/>
              <a:buFont typeface="Roboto Condensed"/>
              <a:buNone/>
              <a:defRPr sz="800" b="1">
                <a:latin typeface="Roboto Condensed"/>
                <a:ea typeface="Roboto Condensed"/>
                <a:cs typeface="Roboto Condensed"/>
                <a:sym typeface="Roboto Condensed"/>
              </a:defRPr>
            </a:lvl4pPr>
            <a:lvl5pPr lvl="4" rtl="0">
              <a:spcBef>
                <a:spcPts val="0"/>
              </a:spcBef>
              <a:spcAft>
                <a:spcPts val="0"/>
              </a:spcAft>
              <a:buSzPts val="800"/>
              <a:buFont typeface="Roboto Condensed"/>
              <a:buNone/>
              <a:defRPr sz="800" b="1">
                <a:latin typeface="Roboto Condensed"/>
                <a:ea typeface="Roboto Condensed"/>
                <a:cs typeface="Roboto Condensed"/>
                <a:sym typeface="Roboto Condensed"/>
              </a:defRPr>
            </a:lvl5pPr>
            <a:lvl6pPr lvl="5" rtl="0">
              <a:spcBef>
                <a:spcPts val="0"/>
              </a:spcBef>
              <a:spcAft>
                <a:spcPts val="0"/>
              </a:spcAft>
              <a:buSzPts val="800"/>
              <a:buFont typeface="Roboto Condensed"/>
              <a:buNone/>
              <a:defRPr sz="800" b="1">
                <a:latin typeface="Roboto Condensed"/>
                <a:ea typeface="Roboto Condensed"/>
                <a:cs typeface="Roboto Condensed"/>
                <a:sym typeface="Roboto Condensed"/>
              </a:defRPr>
            </a:lvl6pPr>
            <a:lvl7pPr lvl="6" rtl="0">
              <a:spcBef>
                <a:spcPts val="0"/>
              </a:spcBef>
              <a:spcAft>
                <a:spcPts val="0"/>
              </a:spcAft>
              <a:buSzPts val="800"/>
              <a:buFont typeface="Roboto Condensed"/>
              <a:buNone/>
              <a:defRPr sz="800" b="1">
                <a:latin typeface="Roboto Condensed"/>
                <a:ea typeface="Roboto Condensed"/>
                <a:cs typeface="Roboto Condensed"/>
                <a:sym typeface="Roboto Condensed"/>
              </a:defRPr>
            </a:lvl7pPr>
            <a:lvl8pPr lvl="7" rtl="0">
              <a:spcBef>
                <a:spcPts val="0"/>
              </a:spcBef>
              <a:spcAft>
                <a:spcPts val="0"/>
              </a:spcAft>
              <a:buSzPts val="800"/>
              <a:buFont typeface="Roboto Condensed"/>
              <a:buNone/>
              <a:defRPr sz="800" b="1">
                <a:latin typeface="Roboto Condensed"/>
                <a:ea typeface="Roboto Condensed"/>
                <a:cs typeface="Roboto Condensed"/>
                <a:sym typeface="Roboto Condensed"/>
              </a:defRPr>
            </a:lvl8pPr>
            <a:lvl9pPr lvl="8" rtl="0">
              <a:spcBef>
                <a:spcPts val="0"/>
              </a:spcBef>
              <a:spcAft>
                <a:spcPts val="0"/>
              </a:spcAft>
              <a:buSzPts val="800"/>
              <a:buFont typeface="Roboto Condensed"/>
              <a:buNone/>
              <a:defRPr sz="800" b="1">
                <a:latin typeface="Roboto Condensed"/>
                <a:ea typeface="Roboto Condensed"/>
                <a:cs typeface="Roboto Condensed"/>
                <a:sym typeface="Roboto Condensed"/>
              </a:defRPr>
            </a:lvl9pPr>
          </a:lstStyle>
          <a:p>
            <a:endParaRPr/>
          </a:p>
        </p:txBody>
      </p:sp>
      <p:sp>
        <p:nvSpPr>
          <p:cNvPr id="1091" name="Google Shape;1091;p115"/>
          <p:cNvSpPr txBox="1">
            <a:spLocks noGrp="1"/>
          </p:cNvSpPr>
          <p:nvPr>
            <p:ph type="title" idx="14"/>
          </p:nvPr>
        </p:nvSpPr>
        <p:spPr>
          <a:xfrm>
            <a:off x="342986" y="331931"/>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3000"/>
              <a:buFont typeface="Roboto Condensed"/>
              <a:buNone/>
              <a:defRPr sz="3000" b="1">
                <a:latin typeface="Roboto Condensed"/>
                <a:ea typeface="Roboto Condensed"/>
                <a:cs typeface="Roboto Condensed"/>
                <a:sym typeface="Roboto Condense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92" name="Google Shape;1092;p115"/>
          <p:cNvSpPr/>
          <p:nvPr/>
        </p:nvSpPr>
        <p:spPr>
          <a:xfrm>
            <a:off x="972500" y="3352932"/>
            <a:ext cx="1932000" cy="25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5"/>
          <p:cNvSpPr txBox="1">
            <a:spLocks noGrp="1"/>
          </p:cNvSpPr>
          <p:nvPr>
            <p:ph type="title" idx="15"/>
          </p:nvPr>
        </p:nvSpPr>
        <p:spPr>
          <a:xfrm>
            <a:off x="1143999" y="3420826"/>
            <a:ext cx="1573800" cy="132900"/>
          </a:xfrm>
          <a:prstGeom prst="rect">
            <a:avLst/>
          </a:prstGeom>
        </p:spPr>
        <p:txBody>
          <a:bodyPr spcFirstLastPara="1" wrap="square" lIns="0" tIns="0" rIns="0" bIns="0" anchor="t" anchorCtr="0">
            <a:normAutofit/>
          </a:bodyPr>
          <a:lstStyle>
            <a:lvl1pPr lvl="0" rtl="0">
              <a:spcBef>
                <a:spcPts val="0"/>
              </a:spcBef>
              <a:spcAft>
                <a:spcPts val="0"/>
              </a:spcAft>
              <a:buSzPts val="800"/>
              <a:buFont typeface="Roboto Condensed"/>
              <a:buNone/>
              <a:defRPr sz="800" b="1">
                <a:latin typeface="Roboto Condensed"/>
                <a:ea typeface="Roboto Condensed"/>
                <a:cs typeface="Roboto Condensed"/>
                <a:sym typeface="Roboto Condensed"/>
              </a:defRPr>
            </a:lvl1pPr>
            <a:lvl2pPr lvl="1" rtl="0">
              <a:spcBef>
                <a:spcPts val="0"/>
              </a:spcBef>
              <a:spcAft>
                <a:spcPts val="0"/>
              </a:spcAft>
              <a:buSzPts val="800"/>
              <a:buFont typeface="Roboto Condensed"/>
              <a:buNone/>
              <a:defRPr sz="800" b="1">
                <a:latin typeface="Roboto Condensed"/>
                <a:ea typeface="Roboto Condensed"/>
                <a:cs typeface="Roboto Condensed"/>
                <a:sym typeface="Roboto Condensed"/>
              </a:defRPr>
            </a:lvl2pPr>
            <a:lvl3pPr lvl="2" rtl="0">
              <a:spcBef>
                <a:spcPts val="0"/>
              </a:spcBef>
              <a:spcAft>
                <a:spcPts val="0"/>
              </a:spcAft>
              <a:buSzPts val="800"/>
              <a:buFont typeface="Roboto Condensed"/>
              <a:buNone/>
              <a:defRPr sz="800" b="1">
                <a:latin typeface="Roboto Condensed"/>
                <a:ea typeface="Roboto Condensed"/>
                <a:cs typeface="Roboto Condensed"/>
                <a:sym typeface="Roboto Condensed"/>
              </a:defRPr>
            </a:lvl3pPr>
            <a:lvl4pPr lvl="3" rtl="0">
              <a:spcBef>
                <a:spcPts val="0"/>
              </a:spcBef>
              <a:spcAft>
                <a:spcPts val="0"/>
              </a:spcAft>
              <a:buSzPts val="800"/>
              <a:buFont typeface="Roboto Condensed"/>
              <a:buNone/>
              <a:defRPr sz="800" b="1">
                <a:latin typeface="Roboto Condensed"/>
                <a:ea typeface="Roboto Condensed"/>
                <a:cs typeface="Roboto Condensed"/>
                <a:sym typeface="Roboto Condensed"/>
              </a:defRPr>
            </a:lvl4pPr>
            <a:lvl5pPr lvl="4" rtl="0">
              <a:spcBef>
                <a:spcPts val="0"/>
              </a:spcBef>
              <a:spcAft>
                <a:spcPts val="0"/>
              </a:spcAft>
              <a:buSzPts val="800"/>
              <a:buFont typeface="Roboto Condensed"/>
              <a:buNone/>
              <a:defRPr sz="800" b="1">
                <a:latin typeface="Roboto Condensed"/>
                <a:ea typeface="Roboto Condensed"/>
                <a:cs typeface="Roboto Condensed"/>
                <a:sym typeface="Roboto Condensed"/>
              </a:defRPr>
            </a:lvl5pPr>
            <a:lvl6pPr lvl="5" rtl="0">
              <a:spcBef>
                <a:spcPts val="0"/>
              </a:spcBef>
              <a:spcAft>
                <a:spcPts val="0"/>
              </a:spcAft>
              <a:buSzPts val="800"/>
              <a:buFont typeface="Roboto Condensed"/>
              <a:buNone/>
              <a:defRPr sz="800" b="1">
                <a:latin typeface="Roboto Condensed"/>
                <a:ea typeface="Roboto Condensed"/>
                <a:cs typeface="Roboto Condensed"/>
                <a:sym typeface="Roboto Condensed"/>
              </a:defRPr>
            </a:lvl6pPr>
            <a:lvl7pPr lvl="6" rtl="0">
              <a:spcBef>
                <a:spcPts val="0"/>
              </a:spcBef>
              <a:spcAft>
                <a:spcPts val="0"/>
              </a:spcAft>
              <a:buSzPts val="800"/>
              <a:buFont typeface="Roboto Condensed"/>
              <a:buNone/>
              <a:defRPr sz="800" b="1">
                <a:latin typeface="Roboto Condensed"/>
                <a:ea typeface="Roboto Condensed"/>
                <a:cs typeface="Roboto Condensed"/>
                <a:sym typeface="Roboto Condensed"/>
              </a:defRPr>
            </a:lvl7pPr>
            <a:lvl8pPr lvl="7" rtl="0">
              <a:spcBef>
                <a:spcPts val="0"/>
              </a:spcBef>
              <a:spcAft>
                <a:spcPts val="0"/>
              </a:spcAft>
              <a:buSzPts val="800"/>
              <a:buFont typeface="Roboto Condensed"/>
              <a:buNone/>
              <a:defRPr sz="800" b="1">
                <a:latin typeface="Roboto Condensed"/>
                <a:ea typeface="Roboto Condensed"/>
                <a:cs typeface="Roboto Condensed"/>
                <a:sym typeface="Roboto Condensed"/>
              </a:defRPr>
            </a:lvl8pPr>
            <a:lvl9pPr lvl="8" rtl="0">
              <a:spcBef>
                <a:spcPts val="0"/>
              </a:spcBef>
              <a:spcAft>
                <a:spcPts val="0"/>
              </a:spcAft>
              <a:buSzPts val="800"/>
              <a:buFont typeface="Roboto Condensed"/>
              <a:buNone/>
              <a:defRPr sz="800" b="1">
                <a:latin typeface="Roboto Condensed"/>
                <a:ea typeface="Roboto Condensed"/>
                <a:cs typeface="Roboto Condensed"/>
                <a:sym typeface="Roboto Condensed"/>
              </a:defRPr>
            </a:lvl9pPr>
          </a:lstStyle>
          <a:p>
            <a:endParaRPr/>
          </a:p>
        </p:txBody>
      </p:sp>
      <p:sp>
        <p:nvSpPr>
          <p:cNvPr id="1094" name="Google Shape;1094;p115"/>
          <p:cNvSpPr>
            <a:spLocks noGrp="1"/>
          </p:cNvSpPr>
          <p:nvPr>
            <p:ph type="pic" idx="16"/>
          </p:nvPr>
        </p:nvSpPr>
        <p:spPr>
          <a:xfrm>
            <a:off x="972506" y="2314575"/>
            <a:ext cx="1932000" cy="1037400"/>
          </a:xfrm>
          <a:prstGeom prst="rect">
            <a:avLst/>
          </a:prstGeom>
          <a:noFill/>
          <a:ln>
            <a:noFill/>
          </a:ln>
        </p:spPr>
      </p:sp>
      <p:sp>
        <p:nvSpPr>
          <p:cNvPr id="1095" name="Google Shape;1095;p115"/>
          <p:cNvSpPr>
            <a:spLocks noGrp="1"/>
          </p:cNvSpPr>
          <p:nvPr>
            <p:ph type="pic" idx="17"/>
          </p:nvPr>
        </p:nvSpPr>
        <p:spPr>
          <a:xfrm>
            <a:off x="2961816" y="2314575"/>
            <a:ext cx="1932000" cy="1037400"/>
          </a:xfrm>
          <a:prstGeom prst="rect">
            <a:avLst/>
          </a:prstGeom>
          <a:noFill/>
          <a:ln>
            <a:noFill/>
          </a:ln>
        </p:spPr>
      </p:sp>
      <p:sp>
        <p:nvSpPr>
          <p:cNvPr id="1096" name="Google Shape;1096;p115"/>
          <p:cNvSpPr>
            <a:spLocks noGrp="1"/>
          </p:cNvSpPr>
          <p:nvPr>
            <p:ph type="pic" idx="18"/>
          </p:nvPr>
        </p:nvSpPr>
        <p:spPr>
          <a:xfrm>
            <a:off x="4951126" y="2314575"/>
            <a:ext cx="1932000" cy="1037400"/>
          </a:xfrm>
          <a:prstGeom prst="rect">
            <a:avLst/>
          </a:prstGeom>
          <a:noFill/>
          <a:ln>
            <a:noFill/>
          </a:ln>
        </p:spPr>
      </p:sp>
      <p:sp>
        <p:nvSpPr>
          <p:cNvPr id="1097" name="Google Shape;1097;p115"/>
          <p:cNvSpPr>
            <a:spLocks noGrp="1"/>
          </p:cNvSpPr>
          <p:nvPr>
            <p:ph type="pic" idx="19"/>
          </p:nvPr>
        </p:nvSpPr>
        <p:spPr>
          <a:xfrm>
            <a:off x="6940436" y="2314575"/>
            <a:ext cx="2203500" cy="1037400"/>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able of content 05">
  <p:cSld name="CUSTOM_21_1">
    <p:bg>
      <p:bgPr>
        <a:solidFill>
          <a:schemeClr val="lt2"/>
        </a:solidFill>
        <a:effectLst/>
      </p:bgPr>
    </p:bg>
    <p:spTree>
      <p:nvGrpSpPr>
        <p:cNvPr id="1" name="Shape 1098"/>
        <p:cNvGrpSpPr/>
        <p:nvPr/>
      </p:nvGrpSpPr>
      <p:grpSpPr>
        <a:xfrm>
          <a:off x="0" y="0"/>
          <a:ext cx="0" cy="0"/>
          <a:chOff x="0" y="0"/>
          <a:chExt cx="0" cy="0"/>
        </a:xfrm>
      </p:grpSpPr>
      <p:sp>
        <p:nvSpPr>
          <p:cNvPr id="1099" name="Google Shape;1099;p116"/>
          <p:cNvSpPr/>
          <p:nvPr/>
        </p:nvSpPr>
        <p:spPr>
          <a:xfrm>
            <a:off x="4951130" y="3352932"/>
            <a:ext cx="1932000" cy="25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6"/>
          <p:cNvSpPr/>
          <p:nvPr/>
        </p:nvSpPr>
        <p:spPr>
          <a:xfrm>
            <a:off x="0" y="3352932"/>
            <a:ext cx="2904600" cy="25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6"/>
          <p:cNvSpPr/>
          <p:nvPr/>
        </p:nvSpPr>
        <p:spPr>
          <a:xfrm>
            <a:off x="2961810" y="3352932"/>
            <a:ext cx="1932000" cy="25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6"/>
          <p:cNvSpPr txBox="1">
            <a:spLocks noGrp="1"/>
          </p:cNvSpPr>
          <p:nvPr>
            <p:ph type="title"/>
          </p:nvPr>
        </p:nvSpPr>
        <p:spPr>
          <a:xfrm>
            <a:off x="1143980" y="3782682"/>
            <a:ext cx="1573800" cy="258300"/>
          </a:xfrm>
          <a:prstGeom prst="rect">
            <a:avLst/>
          </a:prstGeom>
        </p:spPr>
        <p:txBody>
          <a:bodyPr spcFirstLastPara="1" wrap="square" lIns="0" tIns="0" rIns="0" bIns="0" anchor="t" anchorCtr="0">
            <a:normAutofit/>
          </a:bodyPr>
          <a:lstStyle>
            <a:lvl1pPr lvl="0" rtl="0">
              <a:spcBef>
                <a:spcPts val="0"/>
              </a:spcBef>
              <a:spcAft>
                <a:spcPts val="0"/>
              </a:spcAft>
              <a:buSzPts val="1100"/>
              <a:buFont typeface="Roboto Condensed"/>
              <a:buNone/>
              <a:defRPr sz="1100" b="1">
                <a:latin typeface="Roboto Condensed"/>
                <a:ea typeface="Roboto Condensed"/>
                <a:cs typeface="Roboto Condensed"/>
                <a:sym typeface="Roboto Condensed"/>
              </a:defRPr>
            </a:lvl1pPr>
            <a:lvl2pPr lvl="1" rtl="0">
              <a:spcBef>
                <a:spcPts val="0"/>
              </a:spcBef>
              <a:spcAft>
                <a:spcPts val="0"/>
              </a:spcAft>
              <a:buSzPts val="2800"/>
              <a:buFont typeface="Roboto Condensed"/>
              <a:buNone/>
              <a:defRPr b="1">
                <a:latin typeface="Roboto Condensed"/>
                <a:ea typeface="Roboto Condensed"/>
                <a:cs typeface="Roboto Condensed"/>
                <a:sym typeface="Roboto Condensed"/>
              </a:defRPr>
            </a:lvl2pPr>
            <a:lvl3pPr lvl="2" rtl="0">
              <a:spcBef>
                <a:spcPts val="0"/>
              </a:spcBef>
              <a:spcAft>
                <a:spcPts val="0"/>
              </a:spcAft>
              <a:buSzPts val="2800"/>
              <a:buFont typeface="Roboto Condensed"/>
              <a:buNone/>
              <a:defRPr b="1">
                <a:latin typeface="Roboto Condensed"/>
                <a:ea typeface="Roboto Condensed"/>
                <a:cs typeface="Roboto Condensed"/>
                <a:sym typeface="Roboto Condensed"/>
              </a:defRPr>
            </a:lvl3pPr>
            <a:lvl4pPr lvl="3" rtl="0">
              <a:spcBef>
                <a:spcPts val="0"/>
              </a:spcBef>
              <a:spcAft>
                <a:spcPts val="0"/>
              </a:spcAft>
              <a:buSzPts val="2800"/>
              <a:buFont typeface="Roboto Condensed"/>
              <a:buNone/>
              <a:defRPr b="1">
                <a:latin typeface="Roboto Condensed"/>
                <a:ea typeface="Roboto Condensed"/>
                <a:cs typeface="Roboto Condensed"/>
                <a:sym typeface="Roboto Condensed"/>
              </a:defRPr>
            </a:lvl4pPr>
            <a:lvl5pPr lvl="4" rtl="0">
              <a:spcBef>
                <a:spcPts val="0"/>
              </a:spcBef>
              <a:spcAft>
                <a:spcPts val="0"/>
              </a:spcAft>
              <a:buSzPts val="2800"/>
              <a:buFont typeface="Roboto Condensed"/>
              <a:buNone/>
              <a:defRPr b="1">
                <a:latin typeface="Roboto Condensed"/>
                <a:ea typeface="Roboto Condensed"/>
                <a:cs typeface="Roboto Condensed"/>
                <a:sym typeface="Roboto Condensed"/>
              </a:defRPr>
            </a:lvl5pPr>
            <a:lvl6pPr lvl="5" rtl="0">
              <a:spcBef>
                <a:spcPts val="0"/>
              </a:spcBef>
              <a:spcAft>
                <a:spcPts val="0"/>
              </a:spcAft>
              <a:buSzPts val="2800"/>
              <a:buFont typeface="Roboto Condensed"/>
              <a:buNone/>
              <a:defRPr b="1">
                <a:latin typeface="Roboto Condensed"/>
                <a:ea typeface="Roboto Condensed"/>
                <a:cs typeface="Roboto Condensed"/>
                <a:sym typeface="Roboto Condensed"/>
              </a:defRPr>
            </a:lvl6pPr>
            <a:lvl7pPr lvl="6" rtl="0">
              <a:spcBef>
                <a:spcPts val="0"/>
              </a:spcBef>
              <a:spcAft>
                <a:spcPts val="0"/>
              </a:spcAft>
              <a:buSzPts val="2800"/>
              <a:buFont typeface="Roboto Condensed"/>
              <a:buNone/>
              <a:defRPr b="1">
                <a:latin typeface="Roboto Condensed"/>
                <a:ea typeface="Roboto Condensed"/>
                <a:cs typeface="Roboto Condensed"/>
                <a:sym typeface="Roboto Condensed"/>
              </a:defRPr>
            </a:lvl7pPr>
            <a:lvl8pPr lvl="7" rtl="0">
              <a:spcBef>
                <a:spcPts val="0"/>
              </a:spcBef>
              <a:spcAft>
                <a:spcPts val="0"/>
              </a:spcAft>
              <a:buSzPts val="2800"/>
              <a:buFont typeface="Roboto Condensed"/>
              <a:buNone/>
              <a:defRPr b="1">
                <a:latin typeface="Roboto Condensed"/>
                <a:ea typeface="Roboto Condensed"/>
                <a:cs typeface="Roboto Condensed"/>
                <a:sym typeface="Roboto Condensed"/>
              </a:defRPr>
            </a:lvl8pPr>
            <a:lvl9pPr lvl="8" rtl="0">
              <a:spcBef>
                <a:spcPts val="0"/>
              </a:spcBef>
              <a:spcAft>
                <a:spcPts val="0"/>
              </a:spcAft>
              <a:buSzPts val="2800"/>
              <a:buFont typeface="Roboto Condensed"/>
              <a:buNone/>
              <a:defRPr b="1">
                <a:latin typeface="Roboto Condensed"/>
                <a:ea typeface="Roboto Condensed"/>
                <a:cs typeface="Roboto Condensed"/>
                <a:sym typeface="Roboto Condensed"/>
              </a:defRPr>
            </a:lvl9pPr>
          </a:lstStyle>
          <a:p>
            <a:endParaRPr/>
          </a:p>
        </p:txBody>
      </p:sp>
      <p:sp>
        <p:nvSpPr>
          <p:cNvPr id="1103" name="Google Shape;1103;p116"/>
          <p:cNvSpPr txBox="1">
            <a:spLocks noGrp="1"/>
          </p:cNvSpPr>
          <p:nvPr>
            <p:ph type="subTitle" idx="1"/>
          </p:nvPr>
        </p:nvSpPr>
        <p:spPr>
          <a:xfrm>
            <a:off x="1143980" y="4243988"/>
            <a:ext cx="1573800" cy="399300"/>
          </a:xfrm>
          <a:prstGeom prst="rect">
            <a:avLst/>
          </a:prstGeom>
        </p:spPr>
        <p:txBody>
          <a:bodyPr spcFirstLastPara="1" wrap="square" lIns="0" tIns="0" rIns="0" bIns="0" anchor="t" anchorCtr="0">
            <a:normAutofit/>
          </a:bodyPr>
          <a:lstStyle>
            <a:lvl1pPr lvl="0" rtl="0">
              <a:spcBef>
                <a:spcPts val="0"/>
              </a:spcBef>
              <a:spcAft>
                <a:spcPts val="0"/>
              </a:spcAft>
              <a:buClr>
                <a:srgbClr val="000000"/>
              </a:buClr>
              <a:buSzPts val="900"/>
              <a:buNone/>
              <a:defRPr>
                <a:solidFill>
                  <a:srgbClr val="000000"/>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104" name="Google Shape;1104;p116"/>
          <p:cNvSpPr txBox="1">
            <a:spLocks noGrp="1"/>
          </p:cNvSpPr>
          <p:nvPr>
            <p:ph type="title" idx="2"/>
          </p:nvPr>
        </p:nvSpPr>
        <p:spPr>
          <a:xfrm>
            <a:off x="1143980" y="3420826"/>
            <a:ext cx="1573800" cy="132900"/>
          </a:xfrm>
          <a:prstGeom prst="rect">
            <a:avLst/>
          </a:prstGeom>
        </p:spPr>
        <p:txBody>
          <a:bodyPr spcFirstLastPara="1" wrap="square" lIns="0" tIns="0" rIns="0" bIns="0" anchor="t" anchorCtr="0">
            <a:normAutofit/>
          </a:bodyPr>
          <a:lstStyle>
            <a:lvl1pPr lvl="0" rtl="0">
              <a:spcBef>
                <a:spcPts val="0"/>
              </a:spcBef>
              <a:spcAft>
                <a:spcPts val="0"/>
              </a:spcAft>
              <a:buSzPts val="800"/>
              <a:buFont typeface="Roboto Condensed"/>
              <a:buNone/>
              <a:defRPr sz="800" b="1">
                <a:latin typeface="Roboto Condensed"/>
                <a:ea typeface="Roboto Condensed"/>
                <a:cs typeface="Roboto Condensed"/>
                <a:sym typeface="Roboto Condensed"/>
              </a:defRPr>
            </a:lvl1pPr>
            <a:lvl2pPr lvl="1" rtl="0">
              <a:spcBef>
                <a:spcPts val="0"/>
              </a:spcBef>
              <a:spcAft>
                <a:spcPts val="0"/>
              </a:spcAft>
              <a:buSzPts val="800"/>
              <a:buFont typeface="Roboto Condensed"/>
              <a:buNone/>
              <a:defRPr sz="800" b="1">
                <a:latin typeface="Roboto Condensed"/>
                <a:ea typeface="Roboto Condensed"/>
                <a:cs typeface="Roboto Condensed"/>
                <a:sym typeface="Roboto Condensed"/>
              </a:defRPr>
            </a:lvl2pPr>
            <a:lvl3pPr lvl="2" rtl="0">
              <a:spcBef>
                <a:spcPts val="0"/>
              </a:spcBef>
              <a:spcAft>
                <a:spcPts val="0"/>
              </a:spcAft>
              <a:buSzPts val="800"/>
              <a:buFont typeface="Roboto Condensed"/>
              <a:buNone/>
              <a:defRPr sz="800" b="1">
                <a:latin typeface="Roboto Condensed"/>
                <a:ea typeface="Roboto Condensed"/>
                <a:cs typeface="Roboto Condensed"/>
                <a:sym typeface="Roboto Condensed"/>
              </a:defRPr>
            </a:lvl3pPr>
            <a:lvl4pPr lvl="3" rtl="0">
              <a:spcBef>
                <a:spcPts val="0"/>
              </a:spcBef>
              <a:spcAft>
                <a:spcPts val="0"/>
              </a:spcAft>
              <a:buSzPts val="800"/>
              <a:buFont typeface="Roboto Condensed"/>
              <a:buNone/>
              <a:defRPr sz="800" b="1">
                <a:latin typeface="Roboto Condensed"/>
                <a:ea typeface="Roboto Condensed"/>
                <a:cs typeface="Roboto Condensed"/>
                <a:sym typeface="Roboto Condensed"/>
              </a:defRPr>
            </a:lvl4pPr>
            <a:lvl5pPr lvl="4" rtl="0">
              <a:spcBef>
                <a:spcPts val="0"/>
              </a:spcBef>
              <a:spcAft>
                <a:spcPts val="0"/>
              </a:spcAft>
              <a:buSzPts val="800"/>
              <a:buFont typeface="Roboto Condensed"/>
              <a:buNone/>
              <a:defRPr sz="800" b="1">
                <a:latin typeface="Roboto Condensed"/>
                <a:ea typeface="Roboto Condensed"/>
                <a:cs typeface="Roboto Condensed"/>
                <a:sym typeface="Roboto Condensed"/>
              </a:defRPr>
            </a:lvl5pPr>
            <a:lvl6pPr lvl="5" rtl="0">
              <a:spcBef>
                <a:spcPts val="0"/>
              </a:spcBef>
              <a:spcAft>
                <a:spcPts val="0"/>
              </a:spcAft>
              <a:buSzPts val="800"/>
              <a:buFont typeface="Roboto Condensed"/>
              <a:buNone/>
              <a:defRPr sz="800" b="1">
                <a:latin typeface="Roboto Condensed"/>
                <a:ea typeface="Roboto Condensed"/>
                <a:cs typeface="Roboto Condensed"/>
                <a:sym typeface="Roboto Condensed"/>
              </a:defRPr>
            </a:lvl6pPr>
            <a:lvl7pPr lvl="6" rtl="0">
              <a:spcBef>
                <a:spcPts val="0"/>
              </a:spcBef>
              <a:spcAft>
                <a:spcPts val="0"/>
              </a:spcAft>
              <a:buSzPts val="800"/>
              <a:buFont typeface="Roboto Condensed"/>
              <a:buNone/>
              <a:defRPr sz="800" b="1">
                <a:latin typeface="Roboto Condensed"/>
                <a:ea typeface="Roboto Condensed"/>
                <a:cs typeface="Roboto Condensed"/>
                <a:sym typeface="Roboto Condensed"/>
              </a:defRPr>
            </a:lvl7pPr>
            <a:lvl8pPr lvl="7" rtl="0">
              <a:spcBef>
                <a:spcPts val="0"/>
              </a:spcBef>
              <a:spcAft>
                <a:spcPts val="0"/>
              </a:spcAft>
              <a:buSzPts val="800"/>
              <a:buFont typeface="Roboto Condensed"/>
              <a:buNone/>
              <a:defRPr sz="800" b="1">
                <a:latin typeface="Roboto Condensed"/>
                <a:ea typeface="Roboto Condensed"/>
                <a:cs typeface="Roboto Condensed"/>
                <a:sym typeface="Roboto Condensed"/>
              </a:defRPr>
            </a:lvl8pPr>
            <a:lvl9pPr lvl="8" rtl="0">
              <a:spcBef>
                <a:spcPts val="0"/>
              </a:spcBef>
              <a:spcAft>
                <a:spcPts val="0"/>
              </a:spcAft>
              <a:buSzPts val="800"/>
              <a:buFont typeface="Roboto Condensed"/>
              <a:buNone/>
              <a:defRPr sz="800" b="1">
                <a:latin typeface="Roboto Condensed"/>
                <a:ea typeface="Roboto Condensed"/>
                <a:cs typeface="Roboto Condensed"/>
                <a:sym typeface="Roboto Condensed"/>
              </a:defRPr>
            </a:lvl9pPr>
          </a:lstStyle>
          <a:p>
            <a:endParaRPr/>
          </a:p>
        </p:txBody>
      </p:sp>
      <p:sp>
        <p:nvSpPr>
          <p:cNvPr id="1105" name="Google Shape;1105;p116"/>
          <p:cNvSpPr txBox="1">
            <a:spLocks noGrp="1"/>
          </p:cNvSpPr>
          <p:nvPr>
            <p:ph type="title" idx="3"/>
          </p:nvPr>
        </p:nvSpPr>
        <p:spPr>
          <a:xfrm>
            <a:off x="3133309" y="3782682"/>
            <a:ext cx="1573800" cy="258300"/>
          </a:xfrm>
          <a:prstGeom prst="rect">
            <a:avLst/>
          </a:prstGeom>
        </p:spPr>
        <p:txBody>
          <a:bodyPr spcFirstLastPara="1" wrap="square" lIns="0" tIns="0" rIns="0" bIns="0" anchor="t" anchorCtr="0">
            <a:normAutofit/>
          </a:bodyPr>
          <a:lstStyle>
            <a:lvl1pPr lvl="0" rtl="0">
              <a:spcBef>
                <a:spcPts val="0"/>
              </a:spcBef>
              <a:spcAft>
                <a:spcPts val="0"/>
              </a:spcAft>
              <a:buSzPts val="1100"/>
              <a:buFont typeface="Roboto Condensed"/>
              <a:buNone/>
              <a:defRPr sz="1100" b="1">
                <a:latin typeface="Roboto Condensed"/>
                <a:ea typeface="Roboto Condensed"/>
                <a:cs typeface="Roboto Condensed"/>
                <a:sym typeface="Roboto Condensed"/>
              </a:defRPr>
            </a:lvl1pPr>
            <a:lvl2pPr lvl="1" rtl="0">
              <a:spcBef>
                <a:spcPts val="0"/>
              </a:spcBef>
              <a:spcAft>
                <a:spcPts val="0"/>
              </a:spcAft>
              <a:buSzPts val="2800"/>
              <a:buFont typeface="Roboto Condensed"/>
              <a:buNone/>
              <a:defRPr b="1">
                <a:latin typeface="Roboto Condensed"/>
                <a:ea typeface="Roboto Condensed"/>
                <a:cs typeface="Roboto Condensed"/>
                <a:sym typeface="Roboto Condensed"/>
              </a:defRPr>
            </a:lvl2pPr>
            <a:lvl3pPr lvl="2" rtl="0">
              <a:spcBef>
                <a:spcPts val="0"/>
              </a:spcBef>
              <a:spcAft>
                <a:spcPts val="0"/>
              </a:spcAft>
              <a:buSzPts val="2800"/>
              <a:buFont typeface="Roboto Condensed"/>
              <a:buNone/>
              <a:defRPr b="1">
                <a:latin typeface="Roboto Condensed"/>
                <a:ea typeface="Roboto Condensed"/>
                <a:cs typeface="Roboto Condensed"/>
                <a:sym typeface="Roboto Condensed"/>
              </a:defRPr>
            </a:lvl3pPr>
            <a:lvl4pPr lvl="3" rtl="0">
              <a:spcBef>
                <a:spcPts val="0"/>
              </a:spcBef>
              <a:spcAft>
                <a:spcPts val="0"/>
              </a:spcAft>
              <a:buSzPts val="2800"/>
              <a:buFont typeface="Roboto Condensed"/>
              <a:buNone/>
              <a:defRPr b="1">
                <a:latin typeface="Roboto Condensed"/>
                <a:ea typeface="Roboto Condensed"/>
                <a:cs typeface="Roboto Condensed"/>
                <a:sym typeface="Roboto Condensed"/>
              </a:defRPr>
            </a:lvl4pPr>
            <a:lvl5pPr lvl="4" rtl="0">
              <a:spcBef>
                <a:spcPts val="0"/>
              </a:spcBef>
              <a:spcAft>
                <a:spcPts val="0"/>
              </a:spcAft>
              <a:buSzPts val="2800"/>
              <a:buFont typeface="Roboto Condensed"/>
              <a:buNone/>
              <a:defRPr b="1">
                <a:latin typeface="Roboto Condensed"/>
                <a:ea typeface="Roboto Condensed"/>
                <a:cs typeface="Roboto Condensed"/>
                <a:sym typeface="Roboto Condensed"/>
              </a:defRPr>
            </a:lvl5pPr>
            <a:lvl6pPr lvl="5" rtl="0">
              <a:spcBef>
                <a:spcPts val="0"/>
              </a:spcBef>
              <a:spcAft>
                <a:spcPts val="0"/>
              </a:spcAft>
              <a:buSzPts val="2800"/>
              <a:buFont typeface="Roboto Condensed"/>
              <a:buNone/>
              <a:defRPr b="1">
                <a:latin typeface="Roboto Condensed"/>
                <a:ea typeface="Roboto Condensed"/>
                <a:cs typeface="Roboto Condensed"/>
                <a:sym typeface="Roboto Condensed"/>
              </a:defRPr>
            </a:lvl6pPr>
            <a:lvl7pPr lvl="6" rtl="0">
              <a:spcBef>
                <a:spcPts val="0"/>
              </a:spcBef>
              <a:spcAft>
                <a:spcPts val="0"/>
              </a:spcAft>
              <a:buSzPts val="2800"/>
              <a:buFont typeface="Roboto Condensed"/>
              <a:buNone/>
              <a:defRPr b="1">
                <a:latin typeface="Roboto Condensed"/>
                <a:ea typeface="Roboto Condensed"/>
                <a:cs typeface="Roboto Condensed"/>
                <a:sym typeface="Roboto Condensed"/>
              </a:defRPr>
            </a:lvl7pPr>
            <a:lvl8pPr lvl="7" rtl="0">
              <a:spcBef>
                <a:spcPts val="0"/>
              </a:spcBef>
              <a:spcAft>
                <a:spcPts val="0"/>
              </a:spcAft>
              <a:buSzPts val="2800"/>
              <a:buFont typeface="Roboto Condensed"/>
              <a:buNone/>
              <a:defRPr b="1">
                <a:latin typeface="Roboto Condensed"/>
                <a:ea typeface="Roboto Condensed"/>
                <a:cs typeface="Roboto Condensed"/>
                <a:sym typeface="Roboto Condensed"/>
              </a:defRPr>
            </a:lvl8pPr>
            <a:lvl9pPr lvl="8" rtl="0">
              <a:spcBef>
                <a:spcPts val="0"/>
              </a:spcBef>
              <a:spcAft>
                <a:spcPts val="0"/>
              </a:spcAft>
              <a:buSzPts val="2800"/>
              <a:buFont typeface="Roboto Condensed"/>
              <a:buNone/>
              <a:defRPr b="1">
                <a:latin typeface="Roboto Condensed"/>
                <a:ea typeface="Roboto Condensed"/>
                <a:cs typeface="Roboto Condensed"/>
                <a:sym typeface="Roboto Condensed"/>
              </a:defRPr>
            </a:lvl9pPr>
          </a:lstStyle>
          <a:p>
            <a:endParaRPr/>
          </a:p>
        </p:txBody>
      </p:sp>
      <p:sp>
        <p:nvSpPr>
          <p:cNvPr id="1106" name="Google Shape;1106;p116"/>
          <p:cNvSpPr txBox="1">
            <a:spLocks noGrp="1"/>
          </p:cNvSpPr>
          <p:nvPr>
            <p:ph type="subTitle" idx="4"/>
          </p:nvPr>
        </p:nvSpPr>
        <p:spPr>
          <a:xfrm>
            <a:off x="3133309" y="4243988"/>
            <a:ext cx="1573800" cy="399300"/>
          </a:xfrm>
          <a:prstGeom prst="rect">
            <a:avLst/>
          </a:prstGeom>
        </p:spPr>
        <p:txBody>
          <a:bodyPr spcFirstLastPara="1" wrap="square" lIns="0" tIns="0" rIns="0" bIns="0" anchor="t" anchorCtr="0">
            <a:normAutofit/>
          </a:bodyPr>
          <a:lstStyle>
            <a:lvl1pPr lvl="0" rtl="0">
              <a:spcBef>
                <a:spcPts val="0"/>
              </a:spcBef>
              <a:spcAft>
                <a:spcPts val="0"/>
              </a:spcAft>
              <a:buClr>
                <a:srgbClr val="000000"/>
              </a:buClr>
              <a:buSzPts val="900"/>
              <a:buNone/>
              <a:defRPr>
                <a:solidFill>
                  <a:srgbClr val="000000"/>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107" name="Google Shape;1107;p116"/>
          <p:cNvSpPr txBox="1">
            <a:spLocks noGrp="1"/>
          </p:cNvSpPr>
          <p:nvPr>
            <p:ph type="title" idx="5"/>
          </p:nvPr>
        </p:nvSpPr>
        <p:spPr>
          <a:xfrm>
            <a:off x="3133309" y="3420826"/>
            <a:ext cx="1573800" cy="132900"/>
          </a:xfrm>
          <a:prstGeom prst="rect">
            <a:avLst/>
          </a:prstGeom>
        </p:spPr>
        <p:txBody>
          <a:bodyPr spcFirstLastPara="1" wrap="square" lIns="0" tIns="0" rIns="0" bIns="0" anchor="t" anchorCtr="0">
            <a:normAutofit/>
          </a:bodyPr>
          <a:lstStyle>
            <a:lvl1pPr lvl="0" rtl="0">
              <a:spcBef>
                <a:spcPts val="0"/>
              </a:spcBef>
              <a:spcAft>
                <a:spcPts val="0"/>
              </a:spcAft>
              <a:buSzPts val="800"/>
              <a:buFont typeface="Roboto Condensed"/>
              <a:buNone/>
              <a:defRPr sz="800" b="1">
                <a:latin typeface="Roboto Condensed"/>
                <a:ea typeface="Roboto Condensed"/>
                <a:cs typeface="Roboto Condensed"/>
                <a:sym typeface="Roboto Condensed"/>
              </a:defRPr>
            </a:lvl1pPr>
            <a:lvl2pPr lvl="1" rtl="0">
              <a:spcBef>
                <a:spcPts val="0"/>
              </a:spcBef>
              <a:spcAft>
                <a:spcPts val="0"/>
              </a:spcAft>
              <a:buSzPts val="800"/>
              <a:buFont typeface="Roboto Condensed"/>
              <a:buNone/>
              <a:defRPr sz="800" b="1">
                <a:latin typeface="Roboto Condensed"/>
                <a:ea typeface="Roboto Condensed"/>
                <a:cs typeface="Roboto Condensed"/>
                <a:sym typeface="Roboto Condensed"/>
              </a:defRPr>
            </a:lvl2pPr>
            <a:lvl3pPr lvl="2" rtl="0">
              <a:spcBef>
                <a:spcPts val="0"/>
              </a:spcBef>
              <a:spcAft>
                <a:spcPts val="0"/>
              </a:spcAft>
              <a:buSzPts val="800"/>
              <a:buFont typeface="Roboto Condensed"/>
              <a:buNone/>
              <a:defRPr sz="800" b="1">
                <a:latin typeface="Roboto Condensed"/>
                <a:ea typeface="Roboto Condensed"/>
                <a:cs typeface="Roboto Condensed"/>
                <a:sym typeface="Roboto Condensed"/>
              </a:defRPr>
            </a:lvl3pPr>
            <a:lvl4pPr lvl="3" rtl="0">
              <a:spcBef>
                <a:spcPts val="0"/>
              </a:spcBef>
              <a:spcAft>
                <a:spcPts val="0"/>
              </a:spcAft>
              <a:buSzPts val="800"/>
              <a:buFont typeface="Roboto Condensed"/>
              <a:buNone/>
              <a:defRPr sz="800" b="1">
                <a:latin typeface="Roboto Condensed"/>
                <a:ea typeface="Roboto Condensed"/>
                <a:cs typeface="Roboto Condensed"/>
                <a:sym typeface="Roboto Condensed"/>
              </a:defRPr>
            </a:lvl4pPr>
            <a:lvl5pPr lvl="4" rtl="0">
              <a:spcBef>
                <a:spcPts val="0"/>
              </a:spcBef>
              <a:spcAft>
                <a:spcPts val="0"/>
              </a:spcAft>
              <a:buSzPts val="800"/>
              <a:buFont typeface="Roboto Condensed"/>
              <a:buNone/>
              <a:defRPr sz="800" b="1">
                <a:latin typeface="Roboto Condensed"/>
                <a:ea typeface="Roboto Condensed"/>
                <a:cs typeface="Roboto Condensed"/>
                <a:sym typeface="Roboto Condensed"/>
              </a:defRPr>
            </a:lvl5pPr>
            <a:lvl6pPr lvl="5" rtl="0">
              <a:spcBef>
                <a:spcPts val="0"/>
              </a:spcBef>
              <a:spcAft>
                <a:spcPts val="0"/>
              </a:spcAft>
              <a:buSzPts val="800"/>
              <a:buFont typeface="Roboto Condensed"/>
              <a:buNone/>
              <a:defRPr sz="800" b="1">
                <a:latin typeface="Roboto Condensed"/>
                <a:ea typeface="Roboto Condensed"/>
                <a:cs typeface="Roboto Condensed"/>
                <a:sym typeface="Roboto Condensed"/>
              </a:defRPr>
            </a:lvl6pPr>
            <a:lvl7pPr lvl="6" rtl="0">
              <a:spcBef>
                <a:spcPts val="0"/>
              </a:spcBef>
              <a:spcAft>
                <a:spcPts val="0"/>
              </a:spcAft>
              <a:buSzPts val="800"/>
              <a:buFont typeface="Roboto Condensed"/>
              <a:buNone/>
              <a:defRPr sz="800" b="1">
                <a:latin typeface="Roboto Condensed"/>
                <a:ea typeface="Roboto Condensed"/>
                <a:cs typeface="Roboto Condensed"/>
                <a:sym typeface="Roboto Condensed"/>
              </a:defRPr>
            </a:lvl7pPr>
            <a:lvl8pPr lvl="7" rtl="0">
              <a:spcBef>
                <a:spcPts val="0"/>
              </a:spcBef>
              <a:spcAft>
                <a:spcPts val="0"/>
              </a:spcAft>
              <a:buSzPts val="800"/>
              <a:buFont typeface="Roboto Condensed"/>
              <a:buNone/>
              <a:defRPr sz="800" b="1">
                <a:latin typeface="Roboto Condensed"/>
                <a:ea typeface="Roboto Condensed"/>
                <a:cs typeface="Roboto Condensed"/>
                <a:sym typeface="Roboto Condensed"/>
              </a:defRPr>
            </a:lvl8pPr>
            <a:lvl9pPr lvl="8" rtl="0">
              <a:spcBef>
                <a:spcPts val="0"/>
              </a:spcBef>
              <a:spcAft>
                <a:spcPts val="0"/>
              </a:spcAft>
              <a:buSzPts val="800"/>
              <a:buFont typeface="Roboto Condensed"/>
              <a:buNone/>
              <a:defRPr sz="800" b="1">
                <a:latin typeface="Roboto Condensed"/>
                <a:ea typeface="Roboto Condensed"/>
                <a:cs typeface="Roboto Condensed"/>
                <a:sym typeface="Roboto Condensed"/>
              </a:defRPr>
            </a:lvl9pPr>
          </a:lstStyle>
          <a:p>
            <a:endParaRPr/>
          </a:p>
        </p:txBody>
      </p:sp>
      <p:sp>
        <p:nvSpPr>
          <p:cNvPr id="1108" name="Google Shape;1108;p116"/>
          <p:cNvSpPr txBox="1">
            <a:spLocks noGrp="1"/>
          </p:cNvSpPr>
          <p:nvPr>
            <p:ph type="title" idx="6"/>
          </p:nvPr>
        </p:nvSpPr>
        <p:spPr>
          <a:xfrm>
            <a:off x="5122638" y="3782682"/>
            <a:ext cx="1573800" cy="258300"/>
          </a:xfrm>
          <a:prstGeom prst="rect">
            <a:avLst/>
          </a:prstGeom>
        </p:spPr>
        <p:txBody>
          <a:bodyPr spcFirstLastPara="1" wrap="square" lIns="0" tIns="0" rIns="0" bIns="0" anchor="t" anchorCtr="0">
            <a:normAutofit/>
          </a:bodyPr>
          <a:lstStyle>
            <a:lvl1pPr lvl="0" rtl="0">
              <a:spcBef>
                <a:spcPts val="0"/>
              </a:spcBef>
              <a:spcAft>
                <a:spcPts val="0"/>
              </a:spcAft>
              <a:buSzPts val="1100"/>
              <a:buFont typeface="Roboto Condensed"/>
              <a:buNone/>
              <a:defRPr sz="1100" b="1">
                <a:latin typeface="Roboto Condensed"/>
                <a:ea typeface="Roboto Condensed"/>
                <a:cs typeface="Roboto Condensed"/>
                <a:sym typeface="Roboto Condensed"/>
              </a:defRPr>
            </a:lvl1pPr>
            <a:lvl2pPr lvl="1" rtl="0">
              <a:spcBef>
                <a:spcPts val="0"/>
              </a:spcBef>
              <a:spcAft>
                <a:spcPts val="0"/>
              </a:spcAft>
              <a:buSzPts val="2800"/>
              <a:buFont typeface="Roboto Condensed"/>
              <a:buNone/>
              <a:defRPr b="1">
                <a:latin typeface="Roboto Condensed"/>
                <a:ea typeface="Roboto Condensed"/>
                <a:cs typeface="Roboto Condensed"/>
                <a:sym typeface="Roboto Condensed"/>
              </a:defRPr>
            </a:lvl2pPr>
            <a:lvl3pPr lvl="2" rtl="0">
              <a:spcBef>
                <a:spcPts val="0"/>
              </a:spcBef>
              <a:spcAft>
                <a:spcPts val="0"/>
              </a:spcAft>
              <a:buSzPts val="2800"/>
              <a:buFont typeface="Roboto Condensed"/>
              <a:buNone/>
              <a:defRPr b="1">
                <a:latin typeface="Roboto Condensed"/>
                <a:ea typeface="Roboto Condensed"/>
                <a:cs typeface="Roboto Condensed"/>
                <a:sym typeface="Roboto Condensed"/>
              </a:defRPr>
            </a:lvl3pPr>
            <a:lvl4pPr lvl="3" rtl="0">
              <a:spcBef>
                <a:spcPts val="0"/>
              </a:spcBef>
              <a:spcAft>
                <a:spcPts val="0"/>
              </a:spcAft>
              <a:buSzPts val="2800"/>
              <a:buFont typeface="Roboto Condensed"/>
              <a:buNone/>
              <a:defRPr b="1">
                <a:latin typeface="Roboto Condensed"/>
                <a:ea typeface="Roboto Condensed"/>
                <a:cs typeface="Roboto Condensed"/>
                <a:sym typeface="Roboto Condensed"/>
              </a:defRPr>
            </a:lvl4pPr>
            <a:lvl5pPr lvl="4" rtl="0">
              <a:spcBef>
                <a:spcPts val="0"/>
              </a:spcBef>
              <a:spcAft>
                <a:spcPts val="0"/>
              </a:spcAft>
              <a:buSzPts val="2800"/>
              <a:buFont typeface="Roboto Condensed"/>
              <a:buNone/>
              <a:defRPr b="1">
                <a:latin typeface="Roboto Condensed"/>
                <a:ea typeface="Roboto Condensed"/>
                <a:cs typeface="Roboto Condensed"/>
                <a:sym typeface="Roboto Condensed"/>
              </a:defRPr>
            </a:lvl5pPr>
            <a:lvl6pPr lvl="5" rtl="0">
              <a:spcBef>
                <a:spcPts val="0"/>
              </a:spcBef>
              <a:spcAft>
                <a:spcPts val="0"/>
              </a:spcAft>
              <a:buSzPts val="2800"/>
              <a:buFont typeface="Roboto Condensed"/>
              <a:buNone/>
              <a:defRPr b="1">
                <a:latin typeface="Roboto Condensed"/>
                <a:ea typeface="Roboto Condensed"/>
                <a:cs typeface="Roboto Condensed"/>
                <a:sym typeface="Roboto Condensed"/>
              </a:defRPr>
            </a:lvl6pPr>
            <a:lvl7pPr lvl="6" rtl="0">
              <a:spcBef>
                <a:spcPts val="0"/>
              </a:spcBef>
              <a:spcAft>
                <a:spcPts val="0"/>
              </a:spcAft>
              <a:buSzPts val="2800"/>
              <a:buFont typeface="Roboto Condensed"/>
              <a:buNone/>
              <a:defRPr b="1">
                <a:latin typeface="Roboto Condensed"/>
                <a:ea typeface="Roboto Condensed"/>
                <a:cs typeface="Roboto Condensed"/>
                <a:sym typeface="Roboto Condensed"/>
              </a:defRPr>
            </a:lvl7pPr>
            <a:lvl8pPr lvl="7" rtl="0">
              <a:spcBef>
                <a:spcPts val="0"/>
              </a:spcBef>
              <a:spcAft>
                <a:spcPts val="0"/>
              </a:spcAft>
              <a:buSzPts val="2800"/>
              <a:buFont typeface="Roboto Condensed"/>
              <a:buNone/>
              <a:defRPr b="1">
                <a:latin typeface="Roboto Condensed"/>
                <a:ea typeface="Roboto Condensed"/>
                <a:cs typeface="Roboto Condensed"/>
                <a:sym typeface="Roboto Condensed"/>
              </a:defRPr>
            </a:lvl8pPr>
            <a:lvl9pPr lvl="8" rtl="0">
              <a:spcBef>
                <a:spcPts val="0"/>
              </a:spcBef>
              <a:spcAft>
                <a:spcPts val="0"/>
              </a:spcAft>
              <a:buSzPts val="2800"/>
              <a:buFont typeface="Roboto Condensed"/>
              <a:buNone/>
              <a:defRPr b="1">
                <a:latin typeface="Roboto Condensed"/>
                <a:ea typeface="Roboto Condensed"/>
                <a:cs typeface="Roboto Condensed"/>
                <a:sym typeface="Roboto Condensed"/>
              </a:defRPr>
            </a:lvl9pPr>
          </a:lstStyle>
          <a:p>
            <a:endParaRPr/>
          </a:p>
        </p:txBody>
      </p:sp>
      <p:sp>
        <p:nvSpPr>
          <p:cNvPr id="1109" name="Google Shape;1109;p116"/>
          <p:cNvSpPr txBox="1">
            <a:spLocks noGrp="1"/>
          </p:cNvSpPr>
          <p:nvPr>
            <p:ph type="subTitle" idx="7"/>
          </p:nvPr>
        </p:nvSpPr>
        <p:spPr>
          <a:xfrm>
            <a:off x="5122638" y="4243988"/>
            <a:ext cx="1573800" cy="399300"/>
          </a:xfrm>
          <a:prstGeom prst="rect">
            <a:avLst/>
          </a:prstGeom>
        </p:spPr>
        <p:txBody>
          <a:bodyPr spcFirstLastPara="1" wrap="square" lIns="0" tIns="0" rIns="0" bIns="0" anchor="t" anchorCtr="0">
            <a:normAutofit/>
          </a:bodyPr>
          <a:lstStyle>
            <a:lvl1pPr lvl="0" rtl="0">
              <a:spcBef>
                <a:spcPts val="0"/>
              </a:spcBef>
              <a:spcAft>
                <a:spcPts val="0"/>
              </a:spcAft>
              <a:buClr>
                <a:srgbClr val="000000"/>
              </a:buClr>
              <a:buSzPts val="900"/>
              <a:buNone/>
              <a:defRPr>
                <a:solidFill>
                  <a:srgbClr val="000000"/>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110" name="Google Shape;1110;p116"/>
          <p:cNvSpPr txBox="1">
            <a:spLocks noGrp="1"/>
          </p:cNvSpPr>
          <p:nvPr>
            <p:ph type="title" idx="8"/>
          </p:nvPr>
        </p:nvSpPr>
        <p:spPr>
          <a:xfrm>
            <a:off x="5122638" y="3420826"/>
            <a:ext cx="1573800" cy="132900"/>
          </a:xfrm>
          <a:prstGeom prst="rect">
            <a:avLst/>
          </a:prstGeom>
          <a:ln>
            <a:noFill/>
          </a:ln>
        </p:spPr>
        <p:txBody>
          <a:bodyPr spcFirstLastPara="1" wrap="square" lIns="0" tIns="0" rIns="0" bIns="0" anchor="t" anchorCtr="0">
            <a:normAutofit/>
          </a:bodyPr>
          <a:lstStyle>
            <a:lvl1pPr lvl="0" rtl="0">
              <a:spcBef>
                <a:spcPts val="0"/>
              </a:spcBef>
              <a:spcAft>
                <a:spcPts val="0"/>
              </a:spcAft>
              <a:buSzPts val="800"/>
              <a:buFont typeface="Roboto Condensed"/>
              <a:buNone/>
              <a:defRPr sz="800" b="1">
                <a:latin typeface="Roboto Condensed"/>
                <a:ea typeface="Roboto Condensed"/>
                <a:cs typeface="Roboto Condensed"/>
                <a:sym typeface="Roboto Condensed"/>
              </a:defRPr>
            </a:lvl1pPr>
            <a:lvl2pPr lvl="1" rtl="0">
              <a:spcBef>
                <a:spcPts val="0"/>
              </a:spcBef>
              <a:spcAft>
                <a:spcPts val="0"/>
              </a:spcAft>
              <a:buSzPts val="800"/>
              <a:buFont typeface="Roboto Condensed"/>
              <a:buNone/>
              <a:defRPr sz="800" b="1">
                <a:latin typeface="Roboto Condensed"/>
                <a:ea typeface="Roboto Condensed"/>
                <a:cs typeface="Roboto Condensed"/>
                <a:sym typeface="Roboto Condensed"/>
              </a:defRPr>
            </a:lvl2pPr>
            <a:lvl3pPr lvl="2" rtl="0">
              <a:spcBef>
                <a:spcPts val="0"/>
              </a:spcBef>
              <a:spcAft>
                <a:spcPts val="0"/>
              </a:spcAft>
              <a:buSzPts val="800"/>
              <a:buFont typeface="Roboto Condensed"/>
              <a:buNone/>
              <a:defRPr sz="800" b="1">
                <a:latin typeface="Roboto Condensed"/>
                <a:ea typeface="Roboto Condensed"/>
                <a:cs typeface="Roboto Condensed"/>
                <a:sym typeface="Roboto Condensed"/>
              </a:defRPr>
            </a:lvl3pPr>
            <a:lvl4pPr lvl="3" rtl="0">
              <a:spcBef>
                <a:spcPts val="0"/>
              </a:spcBef>
              <a:spcAft>
                <a:spcPts val="0"/>
              </a:spcAft>
              <a:buSzPts val="800"/>
              <a:buFont typeface="Roboto Condensed"/>
              <a:buNone/>
              <a:defRPr sz="800" b="1">
                <a:latin typeface="Roboto Condensed"/>
                <a:ea typeface="Roboto Condensed"/>
                <a:cs typeface="Roboto Condensed"/>
                <a:sym typeface="Roboto Condensed"/>
              </a:defRPr>
            </a:lvl4pPr>
            <a:lvl5pPr lvl="4" rtl="0">
              <a:spcBef>
                <a:spcPts val="0"/>
              </a:spcBef>
              <a:spcAft>
                <a:spcPts val="0"/>
              </a:spcAft>
              <a:buSzPts val="800"/>
              <a:buFont typeface="Roboto Condensed"/>
              <a:buNone/>
              <a:defRPr sz="800" b="1">
                <a:latin typeface="Roboto Condensed"/>
                <a:ea typeface="Roboto Condensed"/>
                <a:cs typeface="Roboto Condensed"/>
                <a:sym typeface="Roboto Condensed"/>
              </a:defRPr>
            </a:lvl5pPr>
            <a:lvl6pPr lvl="5" rtl="0">
              <a:spcBef>
                <a:spcPts val="0"/>
              </a:spcBef>
              <a:spcAft>
                <a:spcPts val="0"/>
              </a:spcAft>
              <a:buSzPts val="800"/>
              <a:buFont typeface="Roboto Condensed"/>
              <a:buNone/>
              <a:defRPr sz="800" b="1">
                <a:latin typeface="Roboto Condensed"/>
                <a:ea typeface="Roboto Condensed"/>
                <a:cs typeface="Roboto Condensed"/>
                <a:sym typeface="Roboto Condensed"/>
              </a:defRPr>
            </a:lvl6pPr>
            <a:lvl7pPr lvl="6" rtl="0">
              <a:spcBef>
                <a:spcPts val="0"/>
              </a:spcBef>
              <a:spcAft>
                <a:spcPts val="0"/>
              </a:spcAft>
              <a:buSzPts val="800"/>
              <a:buFont typeface="Roboto Condensed"/>
              <a:buNone/>
              <a:defRPr sz="800" b="1">
                <a:latin typeface="Roboto Condensed"/>
                <a:ea typeface="Roboto Condensed"/>
                <a:cs typeface="Roboto Condensed"/>
                <a:sym typeface="Roboto Condensed"/>
              </a:defRPr>
            </a:lvl7pPr>
            <a:lvl8pPr lvl="7" rtl="0">
              <a:spcBef>
                <a:spcPts val="0"/>
              </a:spcBef>
              <a:spcAft>
                <a:spcPts val="0"/>
              </a:spcAft>
              <a:buSzPts val="800"/>
              <a:buFont typeface="Roboto Condensed"/>
              <a:buNone/>
              <a:defRPr sz="800" b="1">
                <a:latin typeface="Roboto Condensed"/>
                <a:ea typeface="Roboto Condensed"/>
                <a:cs typeface="Roboto Condensed"/>
                <a:sym typeface="Roboto Condensed"/>
              </a:defRPr>
            </a:lvl8pPr>
            <a:lvl9pPr lvl="8" rtl="0">
              <a:spcBef>
                <a:spcPts val="0"/>
              </a:spcBef>
              <a:spcAft>
                <a:spcPts val="0"/>
              </a:spcAft>
              <a:buSzPts val="800"/>
              <a:buFont typeface="Roboto Condensed"/>
              <a:buNone/>
              <a:defRPr sz="800" b="1">
                <a:latin typeface="Roboto Condensed"/>
                <a:ea typeface="Roboto Condensed"/>
                <a:cs typeface="Roboto Condensed"/>
                <a:sym typeface="Roboto Condensed"/>
              </a:defRPr>
            </a:lvl9pPr>
          </a:lstStyle>
          <a:p>
            <a:endParaRPr/>
          </a:p>
        </p:txBody>
      </p:sp>
      <p:sp>
        <p:nvSpPr>
          <p:cNvPr id="1111" name="Google Shape;1111;p116"/>
          <p:cNvSpPr/>
          <p:nvPr/>
        </p:nvSpPr>
        <p:spPr>
          <a:xfrm>
            <a:off x="4951130" y="3342976"/>
            <a:ext cx="1932000" cy="25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6"/>
          <p:cNvSpPr/>
          <p:nvPr/>
        </p:nvSpPr>
        <p:spPr>
          <a:xfrm>
            <a:off x="6883238" y="3084676"/>
            <a:ext cx="1932000" cy="258300"/>
          </a:xfrm>
          <a:prstGeom prst="rect">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6"/>
          <p:cNvSpPr>
            <a:spLocks noGrp="1"/>
          </p:cNvSpPr>
          <p:nvPr>
            <p:ph type="pic" idx="9"/>
          </p:nvPr>
        </p:nvSpPr>
        <p:spPr>
          <a:xfrm>
            <a:off x="4951126" y="2314575"/>
            <a:ext cx="1932000" cy="1037400"/>
          </a:xfrm>
          <a:prstGeom prst="rect">
            <a:avLst/>
          </a:prstGeom>
          <a:noFill/>
          <a:ln>
            <a:noFill/>
          </a:ln>
        </p:spPr>
      </p:sp>
      <p:sp>
        <p:nvSpPr>
          <p:cNvPr id="1114" name="Google Shape;1114;p116"/>
          <p:cNvSpPr>
            <a:spLocks noGrp="1"/>
          </p:cNvSpPr>
          <p:nvPr>
            <p:ph type="pic" idx="13"/>
          </p:nvPr>
        </p:nvSpPr>
        <p:spPr>
          <a:xfrm>
            <a:off x="2961816" y="2314575"/>
            <a:ext cx="1932000" cy="1037400"/>
          </a:xfrm>
          <a:prstGeom prst="rect">
            <a:avLst/>
          </a:prstGeom>
          <a:noFill/>
          <a:ln>
            <a:noFill/>
          </a:ln>
        </p:spPr>
      </p:sp>
      <p:sp>
        <p:nvSpPr>
          <p:cNvPr id="1115" name="Google Shape;1115;p116"/>
          <p:cNvSpPr>
            <a:spLocks noGrp="1"/>
          </p:cNvSpPr>
          <p:nvPr>
            <p:ph type="pic" idx="14"/>
          </p:nvPr>
        </p:nvSpPr>
        <p:spPr>
          <a:xfrm>
            <a:off x="972506" y="2314575"/>
            <a:ext cx="1932000" cy="1037400"/>
          </a:xfrm>
          <a:prstGeom prst="rect">
            <a:avLst/>
          </a:prstGeom>
          <a:no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lient Logo Layout 01">
  <p:cSld name="CUSTOM_22">
    <p:bg>
      <p:bgPr>
        <a:solidFill>
          <a:schemeClr val="lt2"/>
        </a:solidFill>
        <a:effectLst/>
      </p:bgPr>
    </p:bg>
    <p:spTree>
      <p:nvGrpSpPr>
        <p:cNvPr id="1" name="Shape 1116"/>
        <p:cNvGrpSpPr/>
        <p:nvPr/>
      </p:nvGrpSpPr>
      <p:grpSpPr>
        <a:xfrm>
          <a:off x="0" y="0"/>
          <a:ext cx="0" cy="0"/>
          <a:chOff x="0" y="0"/>
          <a:chExt cx="0" cy="0"/>
        </a:xfrm>
      </p:grpSpPr>
      <p:sp>
        <p:nvSpPr>
          <p:cNvPr id="1117" name="Google Shape;1117;p117"/>
          <p:cNvSpPr txBox="1">
            <a:spLocks noGrp="1"/>
          </p:cNvSpPr>
          <p:nvPr>
            <p:ph type="title"/>
          </p:nvPr>
        </p:nvSpPr>
        <p:spPr>
          <a:xfrm>
            <a:off x="342993" y="342891"/>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8" name="Google Shape;1118;p117"/>
          <p:cNvSpPr txBox="1">
            <a:spLocks noGrp="1"/>
          </p:cNvSpPr>
          <p:nvPr>
            <p:ph type="title" idx="2"/>
          </p:nvPr>
        </p:nvSpPr>
        <p:spPr>
          <a:xfrm>
            <a:off x="342993" y="572400"/>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119" name="Google Shape;1119;p117"/>
          <p:cNvSpPr txBox="1">
            <a:spLocks noGrp="1"/>
          </p:cNvSpPr>
          <p:nvPr>
            <p:ph type="body" idx="1"/>
          </p:nvPr>
        </p:nvSpPr>
        <p:spPr>
          <a:xfrm>
            <a:off x="342989"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1120" name="Google Shape;1120;p117"/>
          <p:cNvSpPr/>
          <p:nvPr/>
        </p:nvSpPr>
        <p:spPr>
          <a:xfrm>
            <a:off x="4776801" y="337819"/>
            <a:ext cx="1973700" cy="10338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21" name="Google Shape;1121;p117"/>
          <p:cNvSpPr/>
          <p:nvPr/>
        </p:nvSpPr>
        <p:spPr>
          <a:xfrm>
            <a:off x="4776801" y="1480781"/>
            <a:ext cx="1973700" cy="10338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22" name="Google Shape;1122;p117"/>
          <p:cNvSpPr/>
          <p:nvPr/>
        </p:nvSpPr>
        <p:spPr>
          <a:xfrm>
            <a:off x="4776801" y="2623752"/>
            <a:ext cx="1973700" cy="10338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23" name="Google Shape;1123;p117"/>
          <p:cNvSpPr/>
          <p:nvPr/>
        </p:nvSpPr>
        <p:spPr>
          <a:xfrm>
            <a:off x="4776801" y="3766723"/>
            <a:ext cx="1973700" cy="10338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24" name="Google Shape;1124;p117"/>
          <p:cNvSpPr/>
          <p:nvPr/>
        </p:nvSpPr>
        <p:spPr>
          <a:xfrm>
            <a:off x="6858591" y="337819"/>
            <a:ext cx="1973700" cy="10338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25" name="Google Shape;1125;p117"/>
          <p:cNvSpPr/>
          <p:nvPr/>
        </p:nvSpPr>
        <p:spPr>
          <a:xfrm>
            <a:off x="6858591" y="1480781"/>
            <a:ext cx="1973700" cy="10338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26" name="Google Shape;1126;p117"/>
          <p:cNvSpPr/>
          <p:nvPr/>
        </p:nvSpPr>
        <p:spPr>
          <a:xfrm>
            <a:off x="6858591" y="2623752"/>
            <a:ext cx="1973700" cy="10338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27" name="Google Shape;1127;p117"/>
          <p:cNvSpPr/>
          <p:nvPr/>
        </p:nvSpPr>
        <p:spPr>
          <a:xfrm>
            <a:off x="6858591" y="3766723"/>
            <a:ext cx="1973700" cy="10338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APTION_ONLY_1">
  <p:cSld name="CAPTION_ONLY_1">
    <p:spTree>
      <p:nvGrpSpPr>
        <p:cNvPr id="1" name="Shape 1128"/>
        <p:cNvGrpSpPr/>
        <p:nvPr/>
      </p:nvGrpSpPr>
      <p:grpSpPr>
        <a:xfrm>
          <a:off x="0" y="0"/>
          <a:ext cx="0" cy="0"/>
          <a:chOff x="0" y="0"/>
          <a:chExt cx="0" cy="0"/>
        </a:xfrm>
      </p:grpSpPr>
      <p:sp>
        <p:nvSpPr>
          <p:cNvPr id="1129" name="Google Shape;1129;p11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900"/>
              <a:buNone/>
              <a:defRPr/>
            </a:lvl1pPr>
          </a:lstStyle>
          <a:p>
            <a:endParaRPr/>
          </a:p>
        </p:txBody>
      </p:sp>
      <p:sp>
        <p:nvSpPr>
          <p:cNvPr id="1130" name="Google Shape;1130;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p:cSld name="Title">
    <p:bg>
      <p:bgPr>
        <a:blipFill>
          <a:blip r:embed="rId2">
            <a:alphaModFix/>
          </a:blip>
          <a:stretch>
            <a:fillRect/>
          </a:stretch>
        </a:blipFill>
        <a:effectLst/>
      </p:bgPr>
    </p:bg>
    <p:spTree>
      <p:nvGrpSpPr>
        <p:cNvPr id="1" name="Shape 1131"/>
        <p:cNvGrpSpPr/>
        <p:nvPr/>
      </p:nvGrpSpPr>
      <p:grpSpPr>
        <a:xfrm>
          <a:off x="0" y="0"/>
          <a:ext cx="0" cy="0"/>
          <a:chOff x="0" y="0"/>
          <a:chExt cx="0" cy="0"/>
        </a:xfrm>
      </p:grpSpPr>
      <p:sp>
        <p:nvSpPr>
          <p:cNvPr id="1132" name="Google Shape;1132;p119"/>
          <p:cNvSpPr txBox="1">
            <a:spLocks noGrp="1"/>
          </p:cNvSpPr>
          <p:nvPr>
            <p:ph type="ctrTitle"/>
          </p:nvPr>
        </p:nvSpPr>
        <p:spPr>
          <a:xfrm>
            <a:off x="316862" y="1611397"/>
            <a:ext cx="3824100" cy="1790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3300"/>
              <a:buFont typeface="Calibri"/>
              <a:buNone/>
              <a:defRPr sz="3300">
                <a:solidFill>
                  <a:schemeClr val="accent1"/>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3" name="Google Shape;1133;p119"/>
          <p:cNvSpPr txBox="1">
            <a:spLocks noGrp="1"/>
          </p:cNvSpPr>
          <p:nvPr>
            <p:ph type="subTitle" idx="1"/>
          </p:nvPr>
        </p:nvSpPr>
        <p:spPr>
          <a:xfrm>
            <a:off x="316861" y="3660069"/>
            <a:ext cx="3824100" cy="10410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chemeClr val="accent1"/>
              </a:buClr>
              <a:buSzPts val="1800"/>
              <a:buFont typeface="Arial"/>
              <a:buNone/>
              <a:defRPr sz="1800">
                <a:solidFill>
                  <a:schemeClr val="accent1"/>
                </a:solidFill>
              </a:defRPr>
            </a:lvl1pPr>
            <a:lvl2pPr lvl="1" algn="ctr" rtl="0">
              <a:lnSpc>
                <a:spcPct val="90000"/>
              </a:lnSpc>
              <a:spcBef>
                <a:spcPts val="1200"/>
              </a:spcBef>
              <a:spcAft>
                <a:spcPts val="0"/>
              </a:spcAft>
              <a:buClr>
                <a:schemeClr val="dk1"/>
              </a:buClr>
              <a:buSzPts val="1500"/>
              <a:buFont typeface="Arial"/>
              <a:buNone/>
              <a:defRPr sz="1500"/>
            </a:lvl2pPr>
            <a:lvl3pPr lvl="2" algn="ctr" rtl="0">
              <a:lnSpc>
                <a:spcPct val="90000"/>
              </a:lnSpc>
              <a:spcBef>
                <a:spcPts val="1200"/>
              </a:spcBef>
              <a:spcAft>
                <a:spcPts val="0"/>
              </a:spcAft>
              <a:buClr>
                <a:schemeClr val="dk1"/>
              </a:buClr>
              <a:buSzPts val="1400"/>
              <a:buFont typeface="Arial"/>
              <a:buNone/>
              <a:defRPr sz="1400"/>
            </a:lvl3pPr>
            <a:lvl4pPr lvl="3" algn="ctr" rtl="0">
              <a:lnSpc>
                <a:spcPct val="90000"/>
              </a:lnSpc>
              <a:spcBef>
                <a:spcPts val="1200"/>
              </a:spcBef>
              <a:spcAft>
                <a:spcPts val="0"/>
              </a:spcAft>
              <a:buClr>
                <a:schemeClr val="dk1"/>
              </a:buClr>
              <a:buSzPts val="1200"/>
              <a:buFont typeface="Arial"/>
              <a:buNone/>
              <a:defRPr sz="1200"/>
            </a:lvl4pPr>
            <a:lvl5pPr lvl="4" algn="ctr" rtl="0">
              <a:lnSpc>
                <a:spcPct val="90000"/>
              </a:lnSpc>
              <a:spcBef>
                <a:spcPts val="1200"/>
              </a:spcBef>
              <a:spcAft>
                <a:spcPts val="0"/>
              </a:spcAft>
              <a:buClr>
                <a:schemeClr val="dk1"/>
              </a:buClr>
              <a:buSzPts val="1200"/>
              <a:buFont typeface="Arial"/>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1134"/>
        <p:cNvGrpSpPr/>
        <p:nvPr/>
      </p:nvGrpSpPr>
      <p:grpSpPr>
        <a:xfrm>
          <a:off x="0" y="0"/>
          <a:ext cx="0" cy="0"/>
          <a:chOff x="0" y="0"/>
          <a:chExt cx="0" cy="0"/>
        </a:xfrm>
      </p:grpSpPr>
      <p:sp>
        <p:nvSpPr>
          <p:cNvPr id="1135" name="Google Shape;1135;p120"/>
          <p:cNvSpPr txBox="1">
            <a:spLocks noGrp="1"/>
          </p:cNvSpPr>
          <p:nvPr>
            <p:ph type="title"/>
          </p:nvPr>
        </p:nvSpPr>
        <p:spPr>
          <a:xfrm>
            <a:off x="3039761" y="138563"/>
            <a:ext cx="5927100" cy="9942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1"/>
              </a:buClr>
              <a:buSzPts val="3300"/>
              <a:buFont typeface="Calibri"/>
              <a:buNone/>
              <a:defRPr sz="3300">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6" name="Google Shape;1136;p120"/>
          <p:cNvSpPr txBox="1">
            <a:spLocks noGrp="1"/>
          </p:cNvSpPr>
          <p:nvPr>
            <p:ph type="ftr" idx="11"/>
          </p:nvPr>
        </p:nvSpPr>
        <p:spPr>
          <a:xfrm>
            <a:off x="2196193" y="4821943"/>
            <a:ext cx="3476100" cy="2490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137" name="Google Shape;1137;p120"/>
          <p:cNvSpPr txBox="1">
            <a:spLocks noGrp="1"/>
          </p:cNvSpPr>
          <p:nvPr>
            <p:ph type="sldNum" idx="12"/>
          </p:nvPr>
        </p:nvSpPr>
        <p:spPr>
          <a:xfrm>
            <a:off x="6909620" y="4819268"/>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r"/>
              <a:t>‹#›</a:t>
            </a:fld>
            <a:endParaRPr/>
          </a:p>
        </p:txBody>
      </p:sp>
      <p:sp>
        <p:nvSpPr>
          <p:cNvPr id="1138" name="Google Shape;1138;p120"/>
          <p:cNvSpPr txBox="1">
            <a:spLocks noGrp="1"/>
          </p:cNvSpPr>
          <p:nvPr>
            <p:ph type="body" idx="1"/>
          </p:nvPr>
        </p:nvSpPr>
        <p:spPr>
          <a:xfrm>
            <a:off x="173831" y="1350257"/>
            <a:ext cx="8796300" cy="3309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separator">
  <p:cSld name="Section separator">
    <p:bg>
      <p:bgPr>
        <a:blipFill>
          <a:blip r:embed="rId2">
            <a:alphaModFix/>
          </a:blip>
          <a:stretch>
            <a:fillRect/>
          </a:stretch>
        </a:blipFill>
        <a:effectLst/>
      </p:bgPr>
    </p:bg>
    <p:spTree>
      <p:nvGrpSpPr>
        <p:cNvPr id="1" name="Shape 1139"/>
        <p:cNvGrpSpPr/>
        <p:nvPr/>
      </p:nvGrpSpPr>
      <p:grpSpPr>
        <a:xfrm>
          <a:off x="0" y="0"/>
          <a:ext cx="0" cy="0"/>
          <a:chOff x="0" y="0"/>
          <a:chExt cx="0" cy="0"/>
        </a:xfrm>
      </p:grpSpPr>
      <p:sp>
        <p:nvSpPr>
          <p:cNvPr id="1140" name="Google Shape;1140;p121"/>
          <p:cNvSpPr txBox="1">
            <a:spLocks noGrp="1"/>
          </p:cNvSpPr>
          <p:nvPr>
            <p:ph type="sldNum" idx="12"/>
          </p:nvPr>
        </p:nvSpPr>
        <p:spPr>
          <a:xfrm>
            <a:off x="6909620" y="4819268"/>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900" b="0" i="0" u="none" strike="noStrike" cap="none">
                <a:solidFill>
                  <a:schemeClr val="lt1"/>
                </a:solidFill>
                <a:latin typeface="Calibri"/>
                <a:ea typeface="Calibri"/>
                <a:cs typeface="Calibri"/>
                <a:sym typeface="Calibri"/>
              </a:defRPr>
            </a:lvl1pPr>
            <a:lvl2pPr marL="0" lvl="1" indent="0" algn="r" rtl="0">
              <a:spcBef>
                <a:spcPts val="0"/>
              </a:spcBef>
              <a:buNone/>
              <a:defRPr sz="900" b="0" i="0" u="none" strike="noStrike" cap="none">
                <a:solidFill>
                  <a:schemeClr val="lt1"/>
                </a:solidFill>
                <a:latin typeface="Calibri"/>
                <a:ea typeface="Calibri"/>
                <a:cs typeface="Calibri"/>
                <a:sym typeface="Calibri"/>
              </a:defRPr>
            </a:lvl2pPr>
            <a:lvl3pPr marL="0" lvl="2" indent="0" algn="r" rtl="0">
              <a:spcBef>
                <a:spcPts val="0"/>
              </a:spcBef>
              <a:buNone/>
              <a:defRPr sz="900" b="0" i="0" u="none" strike="noStrike" cap="none">
                <a:solidFill>
                  <a:schemeClr val="lt1"/>
                </a:solidFill>
                <a:latin typeface="Calibri"/>
                <a:ea typeface="Calibri"/>
                <a:cs typeface="Calibri"/>
                <a:sym typeface="Calibri"/>
              </a:defRPr>
            </a:lvl3pPr>
            <a:lvl4pPr marL="0" lvl="3" indent="0" algn="r" rtl="0">
              <a:spcBef>
                <a:spcPts val="0"/>
              </a:spcBef>
              <a:buNone/>
              <a:defRPr sz="900" b="0" i="0" u="none" strike="noStrike" cap="none">
                <a:solidFill>
                  <a:schemeClr val="lt1"/>
                </a:solidFill>
                <a:latin typeface="Calibri"/>
                <a:ea typeface="Calibri"/>
                <a:cs typeface="Calibri"/>
                <a:sym typeface="Calibri"/>
              </a:defRPr>
            </a:lvl4pPr>
            <a:lvl5pPr marL="0" lvl="4" indent="0" algn="r" rtl="0">
              <a:spcBef>
                <a:spcPts val="0"/>
              </a:spcBef>
              <a:buNone/>
              <a:defRPr sz="900" b="0" i="0" u="none" strike="noStrike" cap="none">
                <a:solidFill>
                  <a:schemeClr val="lt1"/>
                </a:solidFill>
                <a:latin typeface="Calibri"/>
                <a:ea typeface="Calibri"/>
                <a:cs typeface="Calibri"/>
                <a:sym typeface="Calibri"/>
              </a:defRPr>
            </a:lvl5pPr>
            <a:lvl6pPr marL="0" lvl="5" indent="0" algn="r" rtl="0">
              <a:spcBef>
                <a:spcPts val="0"/>
              </a:spcBef>
              <a:buNone/>
              <a:defRPr sz="900" b="0" i="0" u="none" strike="noStrike" cap="none">
                <a:solidFill>
                  <a:schemeClr val="lt1"/>
                </a:solidFill>
                <a:latin typeface="Calibri"/>
                <a:ea typeface="Calibri"/>
                <a:cs typeface="Calibri"/>
                <a:sym typeface="Calibri"/>
              </a:defRPr>
            </a:lvl6pPr>
            <a:lvl7pPr marL="0" lvl="6" indent="0" algn="r" rtl="0">
              <a:spcBef>
                <a:spcPts val="0"/>
              </a:spcBef>
              <a:buNone/>
              <a:defRPr sz="900" b="0" i="0" u="none" strike="noStrike" cap="none">
                <a:solidFill>
                  <a:schemeClr val="lt1"/>
                </a:solidFill>
                <a:latin typeface="Calibri"/>
                <a:ea typeface="Calibri"/>
                <a:cs typeface="Calibri"/>
                <a:sym typeface="Calibri"/>
              </a:defRPr>
            </a:lvl7pPr>
            <a:lvl8pPr marL="0" lvl="7" indent="0" algn="r" rtl="0">
              <a:spcBef>
                <a:spcPts val="0"/>
              </a:spcBef>
              <a:buNone/>
              <a:defRPr sz="900" b="0" i="0" u="none" strike="noStrike" cap="none">
                <a:solidFill>
                  <a:schemeClr val="lt1"/>
                </a:solidFill>
                <a:latin typeface="Calibri"/>
                <a:ea typeface="Calibri"/>
                <a:cs typeface="Calibri"/>
                <a:sym typeface="Calibri"/>
              </a:defRPr>
            </a:lvl8pPr>
            <a:lvl9pPr marL="0" lvl="8" indent="0" algn="r" rtl="0">
              <a:spcBef>
                <a:spcPts val="0"/>
              </a:spcBef>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
              <a:t>‹#›</a:t>
            </a:fld>
            <a:endParaRPr/>
          </a:p>
        </p:txBody>
      </p:sp>
      <p:sp>
        <p:nvSpPr>
          <p:cNvPr id="1141" name="Google Shape;1141;p121"/>
          <p:cNvSpPr txBox="1">
            <a:spLocks noGrp="1"/>
          </p:cNvSpPr>
          <p:nvPr>
            <p:ph type="ctrTitle"/>
          </p:nvPr>
        </p:nvSpPr>
        <p:spPr>
          <a:xfrm>
            <a:off x="163751" y="2421294"/>
            <a:ext cx="4007100" cy="1384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accent1"/>
              </a:buClr>
              <a:buSzPts val="3300"/>
              <a:buFont typeface="Calibri"/>
              <a:buNone/>
              <a:defRPr sz="3300">
                <a:solidFill>
                  <a:schemeClr val="accent1"/>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page 01"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
        <p:nvSpPr>
          <p:cNvPr id="56" name="Google Shape;56;p14"/>
          <p:cNvSpPr/>
          <p:nvPr/>
        </p:nvSpPr>
        <p:spPr>
          <a:xfrm>
            <a:off x="4778150" y="2975125"/>
            <a:ext cx="42429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57" name="Google Shape;57;p14"/>
          <p:cNvPicPr preferRelativeResize="0"/>
          <p:nvPr/>
        </p:nvPicPr>
        <p:blipFill>
          <a:blip r:embed="rId2">
            <a:alphaModFix/>
          </a:blip>
          <a:stretch>
            <a:fillRect/>
          </a:stretch>
        </p:blipFill>
        <p:spPr>
          <a:xfrm>
            <a:off x="342984" y="342895"/>
            <a:ext cx="1363038" cy="232017"/>
          </a:xfrm>
          <a:prstGeom prst="rect">
            <a:avLst/>
          </a:prstGeom>
          <a:noFill/>
          <a:ln>
            <a:noFill/>
          </a:ln>
        </p:spPr>
      </p:pic>
      <p:sp>
        <p:nvSpPr>
          <p:cNvPr id="58" name="Google Shape;58;p14"/>
          <p:cNvSpPr txBox="1">
            <a:spLocks noGrp="1"/>
          </p:cNvSpPr>
          <p:nvPr>
            <p:ph type="subTitle" idx="1"/>
          </p:nvPr>
        </p:nvSpPr>
        <p:spPr>
          <a:xfrm>
            <a:off x="4770928" y="2082660"/>
            <a:ext cx="3640500" cy="393600"/>
          </a:xfrm>
          <a:prstGeom prst="rect">
            <a:avLst/>
          </a:prstGeom>
        </p:spPr>
        <p:txBody>
          <a:bodyPr spcFirstLastPara="1" wrap="square" lIns="0" tIns="68575" rIns="68575" bIns="68575" anchor="t" anchorCtr="0">
            <a:norm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59" name="Google Shape;59;p14"/>
          <p:cNvSpPr/>
          <p:nvPr/>
        </p:nvSpPr>
        <p:spPr>
          <a:xfrm>
            <a:off x="9750" y="3318375"/>
            <a:ext cx="9144000" cy="182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extLst>
    <p:ext uri="{DCECCB84-F9BA-43D5-87BE-67443E8EF086}">
      <p15:sldGuideLst xmlns:p15="http://schemas.microsoft.com/office/powerpoint/2012/main">
        <p15:guide id="1" orient="horz">
          <p15:clr>
            <a:srgbClr val="FA7B17"/>
          </p15:clr>
        </p15:guide>
        <p15:guide id="2" orient="horz" pos="3024">
          <p15:clr>
            <a:srgbClr val="FA7B17"/>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HANKS">
  <p:cSld name="TITLE_4">
    <p:bg>
      <p:bgPr>
        <a:blipFill>
          <a:blip r:embed="rId2">
            <a:alphaModFix/>
          </a:blip>
          <a:stretch>
            <a:fillRect/>
          </a:stretch>
        </a:blipFill>
        <a:effectLst/>
      </p:bgPr>
    </p:bg>
    <p:spTree>
      <p:nvGrpSpPr>
        <p:cNvPr id="1" name="Shape 1142"/>
        <p:cNvGrpSpPr/>
        <p:nvPr/>
      </p:nvGrpSpPr>
      <p:grpSpPr>
        <a:xfrm>
          <a:off x="0" y="0"/>
          <a:ext cx="0" cy="0"/>
          <a:chOff x="0" y="0"/>
          <a:chExt cx="0" cy="0"/>
        </a:xfrm>
      </p:grpSpPr>
      <p:sp>
        <p:nvSpPr>
          <p:cNvPr id="1143" name="Google Shape;1143;p122"/>
          <p:cNvSpPr txBox="1">
            <a:spLocks noGrp="1"/>
          </p:cNvSpPr>
          <p:nvPr>
            <p:ph type="ctrTitle"/>
          </p:nvPr>
        </p:nvSpPr>
        <p:spPr>
          <a:xfrm>
            <a:off x="265231" y="1425518"/>
            <a:ext cx="3698400" cy="14109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accent1"/>
              </a:buClr>
              <a:buSzPts val="4500"/>
              <a:buFont typeface="Calibri"/>
              <a:buNone/>
              <a:defRPr sz="4500">
                <a:solidFill>
                  <a:schemeClr val="accent1"/>
                </a:solidFill>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4" name="Google Shape;1144;p122"/>
          <p:cNvSpPr txBox="1">
            <a:spLocks noGrp="1"/>
          </p:cNvSpPr>
          <p:nvPr>
            <p:ph type="subTitle" idx="1"/>
          </p:nvPr>
        </p:nvSpPr>
        <p:spPr>
          <a:xfrm>
            <a:off x="265231" y="3160401"/>
            <a:ext cx="3698400" cy="10620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accent1"/>
              </a:buClr>
              <a:buSzPts val="1800"/>
              <a:buFont typeface="Arial"/>
              <a:buNone/>
              <a:defRPr sz="1800">
                <a:solidFill>
                  <a:schemeClr val="accent1"/>
                </a:solidFill>
              </a:defRPr>
            </a:lvl1pPr>
            <a:lvl2pPr lvl="1" algn="ctr" rtl="0">
              <a:lnSpc>
                <a:spcPct val="90000"/>
              </a:lnSpc>
              <a:spcBef>
                <a:spcPts val="1200"/>
              </a:spcBef>
              <a:spcAft>
                <a:spcPts val="0"/>
              </a:spcAft>
              <a:buClr>
                <a:schemeClr val="dk1"/>
              </a:buClr>
              <a:buSzPts val="1500"/>
              <a:buFont typeface="Arial"/>
              <a:buNone/>
              <a:defRPr sz="1500"/>
            </a:lvl2pPr>
            <a:lvl3pPr lvl="2" algn="ctr" rtl="0">
              <a:lnSpc>
                <a:spcPct val="90000"/>
              </a:lnSpc>
              <a:spcBef>
                <a:spcPts val="1200"/>
              </a:spcBef>
              <a:spcAft>
                <a:spcPts val="0"/>
              </a:spcAft>
              <a:buClr>
                <a:schemeClr val="dk1"/>
              </a:buClr>
              <a:buSzPts val="1400"/>
              <a:buFont typeface="Arial"/>
              <a:buNone/>
              <a:defRPr sz="1400"/>
            </a:lvl3pPr>
            <a:lvl4pPr lvl="3" algn="ctr" rtl="0">
              <a:lnSpc>
                <a:spcPct val="90000"/>
              </a:lnSpc>
              <a:spcBef>
                <a:spcPts val="1200"/>
              </a:spcBef>
              <a:spcAft>
                <a:spcPts val="0"/>
              </a:spcAft>
              <a:buClr>
                <a:schemeClr val="dk1"/>
              </a:buClr>
              <a:buSzPts val="1200"/>
              <a:buFont typeface="Arial"/>
              <a:buNone/>
              <a:defRPr sz="1200"/>
            </a:lvl4pPr>
            <a:lvl5pPr lvl="4" algn="ctr" rtl="0">
              <a:lnSpc>
                <a:spcPct val="90000"/>
              </a:lnSpc>
              <a:spcBef>
                <a:spcPts val="1200"/>
              </a:spcBef>
              <a:spcAft>
                <a:spcPts val="0"/>
              </a:spcAft>
              <a:buClr>
                <a:schemeClr val="dk1"/>
              </a:buClr>
              <a:buSzPts val="1200"/>
              <a:buFont typeface="Arial"/>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1145"/>
        <p:cNvGrpSpPr/>
        <p:nvPr/>
      </p:nvGrpSpPr>
      <p:grpSpPr>
        <a:xfrm>
          <a:off x="0" y="0"/>
          <a:ext cx="0" cy="0"/>
          <a:chOff x="0" y="0"/>
          <a:chExt cx="0" cy="0"/>
        </a:xfrm>
      </p:grpSpPr>
      <p:sp>
        <p:nvSpPr>
          <p:cNvPr id="1146" name="Google Shape;1146;p12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47" name="Google Shape;1147;p12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48" name="Google Shape;1148;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re et contenu Ifremer" type="obj">
  <p:cSld name="OBJECT">
    <p:spTree>
      <p:nvGrpSpPr>
        <p:cNvPr id="1" name="Shape 1149"/>
        <p:cNvGrpSpPr/>
        <p:nvPr/>
      </p:nvGrpSpPr>
      <p:grpSpPr>
        <a:xfrm>
          <a:off x="0" y="0"/>
          <a:ext cx="0" cy="0"/>
          <a:chOff x="0" y="0"/>
          <a:chExt cx="0" cy="0"/>
        </a:xfrm>
      </p:grpSpPr>
      <p:pic>
        <p:nvPicPr>
          <p:cNvPr id="1150" name="Google Shape;1150;p124" descr="Prez_PPT8.jpg"/>
          <p:cNvPicPr preferRelativeResize="0"/>
          <p:nvPr/>
        </p:nvPicPr>
        <p:blipFill rotWithShape="1">
          <a:blip r:embed="rId2">
            <a:alphaModFix/>
          </a:blip>
          <a:srcRect/>
          <a:stretch/>
        </p:blipFill>
        <p:spPr>
          <a:xfrm>
            <a:off x="-1666" y="0"/>
            <a:ext cx="650928" cy="5157000"/>
          </a:xfrm>
          <a:prstGeom prst="rect">
            <a:avLst/>
          </a:prstGeom>
          <a:noFill/>
          <a:ln>
            <a:noFill/>
          </a:ln>
        </p:spPr>
      </p:pic>
      <p:pic>
        <p:nvPicPr>
          <p:cNvPr id="1151" name="Google Shape;1151;p124" descr="Logo Ifremer RVB.png"/>
          <p:cNvPicPr preferRelativeResize="0"/>
          <p:nvPr/>
        </p:nvPicPr>
        <p:blipFill rotWithShape="1">
          <a:blip r:embed="rId3">
            <a:alphaModFix/>
          </a:blip>
          <a:srcRect/>
          <a:stretch/>
        </p:blipFill>
        <p:spPr>
          <a:xfrm>
            <a:off x="18000" y="152772"/>
            <a:ext cx="578472" cy="207866"/>
          </a:xfrm>
          <a:prstGeom prst="rect">
            <a:avLst/>
          </a:prstGeom>
          <a:noFill/>
          <a:ln>
            <a:noFill/>
          </a:ln>
        </p:spPr>
      </p:pic>
      <p:sp>
        <p:nvSpPr>
          <p:cNvPr id="1152" name="Google Shape;1152;p124"/>
          <p:cNvSpPr txBox="1">
            <a:spLocks noGrp="1"/>
          </p:cNvSpPr>
          <p:nvPr>
            <p:ph type="title"/>
          </p:nvPr>
        </p:nvSpPr>
        <p:spPr>
          <a:xfrm>
            <a:off x="984229" y="375354"/>
            <a:ext cx="79059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87AAC"/>
              </a:buClr>
              <a:buSzPts val="4400"/>
              <a:buFont typeface="Calibri"/>
              <a:buNone/>
              <a:defRPr>
                <a:solidFill>
                  <a:srgbClr val="187A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3" name="Google Shape;1153;p124"/>
          <p:cNvSpPr txBox="1">
            <a:spLocks noGrp="1"/>
          </p:cNvSpPr>
          <p:nvPr>
            <p:ph type="body" idx="1"/>
          </p:nvPr>
        </p:nvSpPr>
        <p:spPr>
          <a:xfrm>
            <a:off x="984229" y="1369526"/>
            <a:ext cx="7905900" cy="3184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60"/>
              </a:spcBef>
              <a:spcAft>
                <a:spcPts val="0"/>
              </a:spcAft>
              <a:buClr>
                <a:schemeClr val="dk1"/>
              </a:buClr>
              <a:buSzPts val="2800"/>
              <a:buNone/>
              <a:defRPr sz="2800">
                <a:latin typeface="Open Sans"/>
                <a:ea typeface="Open Sans"/>
                <a:cs typeface="Open Sans"/>
                <a:sym typeface="Open Sans"/>
              </a:defRPr>
            </a:lvl1pPr>
            <a:lvl2pPr marL="914400" lvl="1" indent="-228600" algn="l">
              <a:lnSpc>
                <a:spcPct val="100000"/>
              </a:lnSpc>
              <a:spcBef>
                <a:spcPts val="440"/>
              </a:spcBef>
              <a:spcAft>
                <a:spcPts val="0"/>
              </a:spcAft>
              <a:buClr>
                <a:srgbClr val="187AAC"/>
              </a:buClr>
              <a:buSzPts val="2200"/>
              <a:buNone/>
              <a:defRPr sz="2200" b="1" i="0">
                <a:solidFill>
                  <a:srgbClr val="187AAC"/>
                </a:solidFill>
                <a:latin typeface="Open Sans"/>
                <a:ea typeface="Open Sans"/>
                <a:cs typeface="Open Sans"/>
                <a:sym typeface="Open Sans"/>
              </a:defRPr>
            </a:lvl2pPr>
            <a:lvl3pPr marL="1371600" lvl="2" indent="-355600" algn="l">
              <a:lnSpc>
                <a:spcPct val="100000"/>
              </a:lnSpc>
              <a:spcBef>
                <a:spcPts val="400"/>
              </a:spcBef>
              <a:spcAft>
                <a:spcPts val="0"/>
              </a:spcAft>
              <a:buClr>
                <a:schemeClr val="dk1"/>
              </a:buClr>
              <a:buSzPts val="2000"/>
              <a:buChar char="•"/>
              <a:defRPr sz="2000">
                <a:latin typeface="Open Sans"/>
                <a:ea typeface="Open Sans"/>
                <a:cs typeface="Open Sans"/>
                <a:sym typeface="Open Sans"/>
              </a:defRPr>
            </a:lvl3pPr>
            <a:lvl4pPr marL="1828800" lvl="3" indent="-342900" algn="l">
              <a:lnSpc>
                <a:spcPct val="100000"/>
              </a:lnSpc>
              <a:spcBef>
                <a:spcPts val="360"/>
              </a:spcBef>
              <a:spcAft>
                <a:spcPts val="0"/>
              </a:spcAft>
              <a:buClr>
                <a:schemeClr val="dk1"/>
              </a:buClr>
              <a:buSzPts val="1800"/>
              <a:buChar char="–"/>
              <a:defRPr/>
            </a:lvl4pPr>
            <a:lvl5pPr marL="2286000" lvl="4" indent="-228600" algn="l">
              <a:lnSpc>
                <a:spcPct val="100000"/>
              </a:lnSpc>
              <a:spcBef>
                <a:spcPts val="400"/>
              </a:spcBef>
              <a:spcAft>
                <a:spcPts val="0"/>
              </a:spcAft>
              <a:buClr>
                <a:schemeClr val="dk1"/>
              </a:buClr>
              <a:buSzPts val="20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54" name="Google Shape;1154;p124"/>
          <p:cNvSpPr txBox="1">
            <a:spLocks noGrp="1"/>
          </p:cNvSpPr>
          <p:nvPr>
            <p:ph type="dt" idx="10"/>
          </p:nvPr>
        </p:nvSpPr>
        <p:spPr>
          <a:xfrm>
            <a:off x="18000" y="4767263"/>
            <a:ext cx="848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050">
                <a:solidFill>
                  <a:srgbClr val="0092D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5" name="Google Shape;1155;p12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6" name="Google Shape;1156;p12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157"/>
        <p:cNvGrpSpPr/>
        <p:nvPr/>
      </p:nvGrpSpPr>
      <p:grpSpPr>
        <a:xfrm>
          <a:off x="0" y="0"/>
          <a:ext cx="0" cy="0"/>
          <a:chOff x="0" y="0"/>
          <a:chExt cx="0" cy="0"/>
        </a:xfrm>
      </p:grpSpPr>
      <p:pic>
        <p:nvPicPr>
          <p:cNvPr id="1158" name="Google Shape;1158;p125" descr="Prez_PPT8.jpg"/>
          <p:cNvPicPr preferRelativeResize="0"/>
          <p:nvPr/>
        </p:nvPicPr>
        <p:blipFill rotWithShape="1">
          <a:blip r:embed="rId2">
            <a:alphaModFix/>
          </a:blip>
          <a:srcRect/>
          <a:stretch/>
        </p:blipFill>
        <p:spPr>
          <a:xfrm>
            <a:off x="-1666" y="0"/>
            <a:ext cx="650928" cy="5157000"/>
          </a:xfrm>
          <a:prstGeom prst="rect">
            <a:avLst/>
          </a:prstGeom>
          <a:noFill/>
          <a:ln>
            <a:noFill/>
          </a:ln>
        </p:spPr>
      </p:pic>
      <p:sp>
        <p:nvSpPr>
          <p:cNvPr id="1159" name="Google Shape;1159;p125"/>
          <p:cNvSpPr txBox="1">
            <a:spLocks noGrp="1"/>
          </p:cNvSpPr>
          <p:nvPr>
            <p:ph type="title"/>
          </p:nvPr>
        </p:nvSpPr>
        <p:spPr>
          <a:xfrm>
            <a:off x="1019480" y="360638"/>
            <a:ext cx="79053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87AAC"/>
              </a:buClr>
              <a:buSzPts val="4400"/>
              <a:buFont typeface="Calibri"/>
              <a:buNone/>
              <a:defRPr>
                <a:solidFill>
                  <a:srgbClr val="187A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0" name="Google Shape;1160;p125"/>
          <p:cNvSpPr txBox="1">
            <a:spLocks noGrp="1"/>
          </p:cNvSpPr>
          <p:nvPr>
            <p:ph type="body" idx="1"/>
          </p:nvPr>
        </p:nvSpPr>
        <p:spPr>
          <a:xfrm>
            <a:off x="1019480" y="1354811"/>
            <a:ext cx="3793500" cy="2831400"/>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500"/>
              </a:spcBef>
              <a:spcAft>
                <a:spcPts val="0"/>
              </a:spcAft>
              <a:buClr>
                <a:schemeClr val="dk1"/>
              </a:buClr>
              <a:buSzPts val="2500"/>
              <a:buFont typeface="Arial"/>
              <a:buChar char="•"/>
              <a:defRPr sz="2500">
                <a:latin typeface="Open Sans"/>
                <a:ea typeface="Open Sans"/>
                <a:cs typeface="Open Sans"/>
                <a:sym typeface="Open Sans"/>
              </a:defRPr>
            </a:lvl1pPr>
            <a:lvl2pPr marL="914400" lvl="1" indent="-228600" algn="l">
              <a:lnSpc>
                <a:spcPct val="100000"/>
              </a:lnSpc>
              <a:spcBef>
                <a:spcPts val="440"/>
              </a:spcBef>
              <a:spcAft>
                <a:spcPts val="0"/>
              </a:spcAft>
              <a:buClr>
                <a:srgbClr val="0092D2"/>
              </a:buClr>
              <a:buSzPts val="2200"/>
              <a:buNone/>
              <a:defRPr sz="2200" b="1" i="0">
                <a:solidFill>
                  <a:srgbClr val="0092D2"/>
                </a:solidFill>
                <a:latin typeface="Open Sans"/>
                <a:ea typeface="Open Sans"/>
                <a:cs typeface="Open Sans"/>
                <a:sym typeface="Open Sans"/>
              </a:defRPr>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1" name="Google Shape;1161;p125"/>
          <p:cNvSpPr txBox="1">
            <a:spLocks noGrp="1"/>
          </p:cNvSpPr>
          <p:nvPr>
            <p:ph type="body" idx="2"/>
          </p:nvPr>
        </p:nvSpPr>
        <p:spPr>
          <a:xfrm>
            <a:off x="5131320" y="1354811"/>
            <a:ext cx="3793500" cy="2831400"/>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500"/>
              </a:spcBef>
              <a:spcAft>
                <a:spcPts val="0"/>
              </a:spcAft>
              <a:buClr>
                <a:schemeClr val="dk1"/>
              </a:buClr>
              <a:buSzPts val="2500"/>
              <a:buChar char="•"/>
              <a:defRPr sz="2500">
                <a:latin typeface="Open Sans"/>
                <a:ea typeface="Open Sans"/>
                <a:cs typeface="Open Sans"/>
                <a:sym typeface="Open Sans"/>
              </a:defRPr>
            </a:lvl1pPr>
            <a:lvl2pPr marL="914400" lvl="1" indent="-228600" algn="l">
              <a:lnSpc>
                <a:spcPct val="100000"/>
              </a:lnSpc>
              <a:spcBef>
                <a:spcPts val="440"/>
              </a:spcBef>
              <a:spcAft>
                <a:spcPts val="0"/>
              </a:spcAft>
              <a:buClr>
                <a:srgbClr val="0092D2"/>
              </a:buClr>
              <a:buSzPts val="2200"/>
              <a:buNone/>
              <a:defRPr sz="2200" b="1" i="0">
                <a:solidFill>
                  <a:srgbClr val="0092D2"/>
                </a:solidFill>
                <a:latin typeface="Open Sans"/>
                <a:ea typeface="Open Sans"/>
                <a:cs typeface="Open Sans"/>
                <a:sym typeface="Open Sans"/>
              </a:defRPr>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2" name="Google Shape;1162;p125"/>
          <p:cNvSpPr txBox="1">
            <a:spLocks noGrp="1"/>
          </p:cNvSpPr>
          <p:nvPr>
            <p:ph type="dt" idx="10"/>
          </p:nvPr>
        </p:nvSpPr>
        <p:spPr>
          <a:xfrm>
            <a:off x="18000" y="4767263"/>
            <a:ext cx="8481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050">
                <a:solidFill>
                  <a:srgbClr val="0092D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3" name="Google Shape;1163;p12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4" name="Google Shape;1164;p1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92D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
              <a:t>‹#›</a:t>
            </a:fld>
            <a:endParaRPr/>
          </a:p>
        </p:txBody>
      </p:sp>
      <p:pic>
        <p:nvPicPr>
          <p:cNvPr id="1165" name="Google Shape;1165;p125" descr="Logo Ifremer RVB.png"/>
          <p:cNvPicPr preferRelativeResize="0"/>
          <p:nvPr/>
        </p:nvPicPr>
        <p:blipFill rotWithShape="1">
          <a:blip r:embed="rId3">
            <a:alphaModFix/>
          </a:blip>
          <a:srcRect/>
          <a:stretch/>
        </p:blipFill>
        <p:spPr>
          <a:xfrm>
            <a:off x="18000" y="152772"/>
            <a:ext cx="578472" cy="20786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 Cover page 02" type="secHead">
  <p:cSld name="SECTION_HEADER">
    <p:spTree>
      <p:nvGrpSpPr>
        <p:cNvPr id="1" name="Shape 61"/>
        <p:cNvGrpSpPr/>
        <p:nvPr/>
      </p:nvGrpSpPr>
      <p:grpSpPr>
        <a:xfrm>
          <a:off x="0" y="0"/>
          <a:ext cx="0" cy="0"/>
          <a:chOff x="0" y="0"/>
          <a:chExt cx="0" cy="0"/>
        </a:xfrm>
      </p:grpSpPr>
      <p:sp>
        <p:nvSpPr>
          <p:cNvPr id="62" name="Google Shape;6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
        <p:nvSpPr>
          <p:cNvPr id="63" name="Google Shape;63;p15"/>
          <p:cNvSpPr/>
          <p:nvPr/>
        </p:nvSpPr>
        <p:spPr>
          <a:xfrm>
            <a:off x="4770923" y="3750294"/>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64" name="Google Shape;64;p15"/>
          <p:cNvPicPr preferRelativeResize="0"/>
          <p:nvPr/>
        </p:nvPicPr>
        <p:blipFill>
          <a:blip r:embed="rId2">
            <a:alphaModFix/>
          </a:blip>
          <a:stretch>
            <a:fillRect/>
          </a:stretch>
        </p:blipFill>
        <p:spPr>
          <a:xfrm>
            <a:off x="342984" y="342895"/>
            <a:ext cx="1363038" cy="232017"/>
          </a:xfrm>
          <a:prstGeom prst="rect">
            <a:avLst/>
          </a:prstGeom>
          <a:noFill/>
          <a:ln>
            <a:noFill/>
          </a:ln>
        </p:spPr>
      </p:pic>
      <p:sp>
        <p:nvSpPr>
          <p:cNvPr id="65" name="Google Shape;65;p15"/>
          <p:cNvSpPr/>
          <p:nvPr/>
        </p:nvSpPr>
        <p:spPr>
          <a:xfrm>
            <a:off x="5320387" y="75"/>
            <a:ext cx="38334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txBox="1"/>
          <p:nvPr/>
        </p:nvSpPr>
        <p:spPr>
          <a:xfrm>
            <a:off x="6405625" y="23766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67" name="Google Shape;67;p15"/>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68" name="Google Shape;68;p15"/>
          <p:cNvSpPr txBox="1">
            <a:spLocks noGrp="1"/>
          </p:cNvSpPr>
          <p:nvPr>
            <p:ph type="subTitle" idx="2"/>
          </p:nvPr>
        </p:nvSpPr>
        <p:spPr>
          <a:xfrm>
            <a:off x="347732" y="4361800"/>
            <a:ext cx="2382000" cy="437700"/>
          </a:xfrm>
          <a:prstGeom prst="rect">
            <a:avLst/>
          </a:prstGeom>
        </p:spPr>
        <p:txBody>
          <a:bodyPr spcFirstLastPara="1" wrap="square" lIns="0" tIns="68575" rIns="68575" bIns="68575" anchor="t" anchorCtr="0">
            <a:noAutofit/>
          </a:bodyPr>
          <a:lstStyle>
            <a:lvl1pPr lvl="0" rtl="0">
              <a:spcBef>
                <a:spcPts val="0"/>
              </a:spcBef>
              <a:spcAft>
                <a:spcPts val="0"/>
              </a:spcAft>
              <a:buClr>
                <a:srgbClr val="000000"/>
              </a:buClr>
              <a:buSzPts val="1000"/>
              <a:buFont typeface="Roboto"/>
              <a:buNone/>
              <a:defRPr sz="1000">
                <a:solidFill>
                  <a:srgbClr val="000000"/>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69" name="Google Shape;69;p15"/>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ver page 03" type="tx">
  <p:cSld name="TITLE_AND_BODY">
    <p:spTree>
      <p:nvGrpSpPr>
        <p:cNvPr id="1" name="Shape 70"/>
        <p:cNvGrpSpPr/>
        <p:nvPr/>
      </p:nvGrpSpPr>
      <p:grpSpPr>
        <a:xfrm>
          <a:off x="0" y="0"/>
          <a:ext cx="0" cy="0"/>
          <a:chOff x="0" y="0"/>
          <a:chExt cx="0" cy="0"/>
        </a:xfrm>
      </p:grpSpPr>
      <p:sp>
        <p:nvSpPr>
          <p:cNvPr id="71" name="Google Shape;7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
        <p:nvSpPr>
          <p:cNvPr id="72" name="Google Shape;72;p16"/>
          <p:cNvSpPr/>
          <p:nvPr/>
        </p:nvSpPr>
        <p:spPr>
          <a:xfrm>
            <a:off x="5320395" y="3675463"/>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6"/>
          <p:cNvSpPr/>
          <p:nvPr/>
        </p:nvSpPr>
        <p:spPr>
          <a:xfrm>
            <a:off x="6456325" y="924025"/>
            <a:ext cx="2697300" cy="377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p:cNvSpPr txBox="1"/>
          <p:nvPr/>
        </p:nvSpPr>
        <p:spPr>
          <a:xfrm>
            <a:off x="6892375" y="2616475"/>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pic>
        <p:nvPicPr>
          <p:cNvPr id="75" name="Google Shape;75;p16"/>
          <p:cNvPicPr preferRelativeResize="0"/>
          <p:nvPr/>
        </p:nvPicPr>
        <p:blipFill>
          <a:blip r:embed="rId2">
            <a:alphaModFix/>
          </a:blip>
          <a:stretch>
            <a:fillRect/>
          </a:stretch>
        </p:blipFill>
        <p:spPr>
          <a:xfrm>
            <a:off x="342984" y="342895"/>
            <a:ext cx="1363038" cy="232017"/>
          </a:xfrm>
          <a:prstGeom prst="rect">
            <a:avLst/>
          </a:prstGeom>
          <a:noFill/>
          <a:ln>
            <a:noFill/>
          </a:ln>
        </p:spPr>
      </p:pic>
      <p:sp>
        <p:nvSpPr>
          <p:cNvPr id="76" name="Google Shape;76;p16"/>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77" name="Google Shape;77;p16"/>
          <p:cNvSpPr txBox="1">
            <a:spLocks noGrp="1"/>
          </p:cNvSpPr>
          <p:nvPr>
            <p:ph type="subTitle" idx="2"/>
          </p:nvPr>
        </p:nvSpPr>
        <p:spPr>
          <a:xfrm>
            <a:off x="347732" y="4361800"/>
            <a:ext cx="2382000" cy="437700"/>
          </a:xfrm>
          <a:prstGeom prst="rect">
            <a:avLst/>
          </a:prstGeom>
        </p:spPr>
        <p:txBody>
          <a:bodyPr spcFirstLastPara="1" wrap="square" lIns="0" tIns="68575" rIns="68575" bIns="68575" anchor="t" anchorCtr="0">
            <a:noAutofit/>
          </a:bodyPr>
          <a:lstStyle>
            <a:lvl1pPr lvl="0" rtl="0">
              <a:spcBef>
                <a:spcPts val="0"/>
              </a:spcBef>
              <a:spcAft>
                <a:spcPts val="0"/>
              </a:spcAft>
              <a:buClr>
                <a:srgbClr val="000000"/>
              </a:buClr>
              <a:buSzPts val="1000"/>
              <a:buFont typeface="Roboto"/>
              <a:buNone/>
              <a:defRPr sz="1000">
                <a:solidFill>
                  <a:srgbClr val="000000"/>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78" name="Google Shape;78;p16"/>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page 04" type="twoColTx">
  <p:cSld name="TITLE_AND_TWO_COLUMNS">
    <p:spTree>
      <p:nvGrpSpPr>
        <p:cNvPr id="1" name="Shape 79"/>
        <p:cNvGrpSpPr/>
        <p:nvPr/>
      </p:nvGrpSpPr>
      <p:grpSpPr>
        <a:xfrm>
          <a:off x="0" y="0"/>
          <a:ext cx="0" cy="0"/>
          <a:chOff x="0" y="0"/>
          <a:chExt cx="0" cy="0"/>
        </a:xfrm>
      </p:grpSpPr>
      <p:sp>
        <p:nvSpPr>
          <p:cNvPr id="80" name="Google Shape;80;p17"/>
          <p:cNvSpPr/>
          <p:nvPr/>
        </p:nvSpPr>
        <p:spPr>
          <a:xfrm>
            <a:off x="5552954" y="3407400"/>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 name="Google Shape;81;p17"/>
          <p:cNvSpPr/>
          <p:nvPr/>
        </p:nvSpPr>
        <p:spPr>
          <a:xfrm>
            <a:off x="7152025" y="1364425"/>
            <a:ext cx="2001600" cy="314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p:nvPr/>
        </p:nvSpPr>
        <p:spPr>
          <a:xfrm>
            <a:off x="5202700" y="1364425"/>
            <a:ext cx="1727700" cy="255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txBox="1"/>
          <p:nvPr/>
        </p:nvSpPr>
        <p:spPr>
          <a:xfrm>
            <a:off x="5153950" y="2376600"/>
            <a:ext cx="1825200" cy="39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400" b="1">
                <a:solidFill>
                  <a:srgbClr val="B7B7B7"/>
                </a:solidFill>
                <a:latin typeface="Roboto Condensed"/>
                <a:ea typeface="Roboto Condensed"/>
                <a:cs typeface="Roboto Condensed"/>
                <a:sym typeface="Roboto Condensed"/>
              </a:rPr>
              <a:t>IMAGE </a:t>
            </a:r>
            <a:endParaRPr sz="1400" b="1">
              <a:solidFill>
                <a:srgbClr val="B7B7B7"/>
              </a:solidFill>
              <a:latin typeface="Roboto Condensed"/>
              <a:ea typeface="Roboto Condensed"/>
              <a:cs typeface="Roboto Condensed"/>
              <a:sym typeface="Roboto Condensed"/>
            </a:endParaRPr>
          </a:p>
          <a:p>
            <a:pPr marL="0" lvl="0" indent="0" algn="ctr" rtl="0">
              <a:spcBef>
                <a:spcPts val="0"/>
              </a:spcBef>
              <a:spcAft>
                <a:spcPts val="0"/>
              </a:spcAft>
              <a:buNone/>
            </a:pPr>
            <a:r>
              <a:rPr lang="fr" sz="1400" b="1">
                <a:solidFill>
                  <a:srgbClr val="B7B7B7"/>
                </a:solidFill>
                <a:latin typeface="Roboto Condensed"/>
                <a:ea typeface="Roboto Condensed"/>
                <a:cs typeface="Roboto Condensed"/>
                <a:sym typeface="Roboto Condensed"/>
              </a:rPr>
              <a:t>PLACEHOLDER</a:t>
            </a:r>
            <a:endParaRPr sz="1400" b="1">
              <a:solidFill>
                <a:srgbClr val="B7B7B7"/>
              </a:solidFill>
              <a:latin typeface="Roboto Condensed"/>
              <a:ea typeface="Roboto Condensed"/>
              <a:cs typeface="Roboto Condensed"/>
              <a:sym typeface="Roboto Condensed"/>
            </a:endParaRPr>
          </a:p>
        </p:txBody>
      </p:sp>
      <p:sp>
        <p:nvSpPr>
          <p:cNvPr id="84" name="Google Shape;84;p17"/>
          <p:cNvSpPr txBox="1"/>
          <p:nvPr/>
        </p:nvSpPr>
        <p:spPr>
          <a:xfrm>
            <a:off x="7240225" y="2740075"/>
            <a:ext cx="1825200" cy="39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400" b="1">
                <a:solidFill>
                  <a:srgbClr val="B7B7B7"/>
                </a:solidFill>
                <a:latin typeface="Roboto Condensed"/>
                <a:ea typeface="Roboto Condensed"/>
                <a:cs typeface="Roboto Condensed"/>
                <a:sym typeface="Roboto Condensed"/>
              </a:rPr>
              <a:t>IMAGE </a:t>
            </a:r>
            <a:endParaRPr sz="1400" b="1">
              <a:solidFill>
                <a:srgbClr val="B7B7B7"/>
              </a:solidFill>
              <a:latin typeface="Roboto Condensed"/>
              <a:ea typeface="Roboto Condensed"/>
              <a:cs typeface="Roboto Condensed"/>
              <a:sym typeface="Roboto Condensed"/>
            </a:endParaRPr>
          </a:p>
          <a:p>
            <a:pPr marL="0" lvl="0" indent="0" algn="ctr" rtl="0">
              <a:spcBef>
                <a:spcPts val="0"/>
              </a:spcBef>
              <a:spcAft>
                <a:spcPts val="0"/>
              </a:spcAft>
              <a:buNone/>
            </a:pPr>
            <a:r>
              <a:rPr lang="fr" sz="1400" b="1">
                <a:solidFill>
                  <a:srgbClr val="B7B7B7"/>
                </a:solidFill>
                <a:latin typeface="Roboto Condensed"/>
                <a:ea typeface="Roboto Condensed"/>
                <a:cs typeface="Roboto Condensed"/>
                <a:sym typeface="Roboto Condensed"/>
              </a:rPr>
              <a:t>PLACEHOLDER</a:t>
            </a:r>
            <a:endParaRPr sz="1400" b="1">
              <a:solidFill>
                <a:srgbClr val="B7B7B7"/>
              </a:solidFill>
              <a:latin typeface="Roboto Condensed"/>
              <a:ea typeface="Roboto Condensed"/>
              <a:cs typeface="Roboto Condensed"/>
              <a:sym typeface="Roboto Condensed"/>
            </a:endParaRPr>
          </a:p>
        </p:txBody>
      </p:sp>
      <p:pic>
        <p:nvPicPr>
          <p:cNvPr id="85" name="Google Shape;85;p17"/>
          <p:cNvPicPr preferRelativeResize="0"/>
          <p:nvPr/>
        </p:nvPicPr>
        <p:blipFill>
          <a:blip r:embed="rId2">
            <a:alphaModFix/>
          </a:blip>
          <a:stretch>
            <a:fillRect/>
          </a:stretch>
        </p:blipFill>
        <p:spPr>
          <a:xfrm>
            <a:off x="342984" y="342895"/>
            <a:ext cx="1363038" cy="232017"/>
          </a:xfrm>
          <a:prstGeom prst="rect">
            <a:avLst/>
          </a:prstGeom>
          <a:noFill/>
          <a:ln>
            <a:noFill/>
          </a:ln>
        </p:spPr>
      </p:pic>
      <p:sp>
        <p:nvSpPr>
          <p:cNvPr id="86" name="Google Shape;86;p17"/>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7" name="Google Shape;87;p17"/>
          <p:cNvSpPr txBox="1">
            <a:spLocks noGrp="1"/>
          </p:cNvSpPr>
          <p:nvPr>
            <p:ph type="subTitle" idx="2"/>
          </p:nvPr>
        </p:nvSpPr>
        <p:spPr>
          <a:xfrm>
            <a:off x="347732" y="4361800"/>
            <a:ext cx="2382000" cy="437700"/>
          </a:xfrm>
          <a:prstGeom prst="rect">
            <a:avLst/>
          </a:prstGeom>
        </p:spPr>
        <p:txBody>
          <a:bodyPr spcFirstLastPara="1" wrap="square" lIns="0" tIns="68575" rIns="68575" bIns="68575" anchor="t" anchorCtr="0">
            <a:noAutofit/>
          </a:bodyPr>
          <a:lstStyle>
            <a:lvl1pPr lvl="0" rtl="0">
              <a:spcBef>
                <a:spcPts val="0"/>
              </a:spcBef>
              <a:spcAft>
                <a:spcPts val="0"/>
              </a:spcAft>
              <a:buClr>
                <a:srgbClr val="000000"/>
              </a:buClr>
              <a:buSzPts val="1000"/>
              <a:buFont typeface="Roboto"/>
              <a:buNone/>
              <a:defRPr sz="1000">
                <a:solidFill>
                  <a:srgbClr val="000000"/>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8" name="Google Shape;88;p17"/>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 01" type="titleOnly">
  <p:cSld name="TITLE_ONLY">
    <p:spTree>
      <p:nvGrpSpPr>
        <p:cNvPr id="1" name="Shape 89"/>
        <p:cNvGrpSpPr/>
        <p:nvPr/>
      </p:nvGrpSpPr>
      <p:grpSpPr>
        <a:xfrm>
          <a:off x="0" y="0"/>
          <a:ext cx="0" cy="0"/>
          <a:chOff x="0" y="0"/>
          <a:chExt cx="0" cy="0"/>
        </a:xfrm>
      </p:grpSpPr>
      <p:sp>
        <p:nvSpPr>
          <p:cNvPr id="90" name="Google Shape;9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
        <p:nvSpPr>
          <p:cNvPr id="91" name="Google Shape;91;p18"/>
          <p:cNvSpPr txBox="1"/>
          <p:nvPr/>
        </p:nvSpPr>
        <p:spPr>
          <a:xfrm>
            <a:off x="250010" y="228800"/>
            <a:ext cx="4642500" cy="3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b="1">
                <a:solidFill>
                  <a:srgbClr val="CF4100"/>
                </a:solidFill>
                <a:latin typeface="Roboto Condensed"/>
                <a:ea typeface="Roboto Condensed"/>
                <a:cs typeface="Roboto Condensed"/>
                <a:sym typeface="Roboto Condensed"/>
              </a:rPr>
              <a:t>Contents</a:t>
            </a:r>
            <a:endParaRPr sz="1200" b="1">
              <a:solidFill>
                <a:srgbClr val="CF4100"/>
              </a:solidFill>
              <a:latin typeface="Roboto Condensed"/>
              <a:ea typeface="Roboto Condensed"/>
              <a:cs typeface="Roboto Condensed"/>
              <a:sym typeface="Roboto Condensed"/>
            </a:endParaRPr>
          </a:p>
        </p:txBody>
      </p:sp>
      <p:sp>
        <p:nvSpPr>
          <p:cNvPr id="92" name="Google Shape;92;p18"/>
          <p:cNvSpPr txBox="1"/>
          <p:nvPr/>
        </p:nvSpPr>
        <p:spPr>
          <a:xfrm>
            <a:off x="226285" y="1180525"/>
            <a:ext cx="525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3200" b="1">
                <a:solidFill>
                  <a:srgbClr val="000000"/>
                </a:solidFill>
                <a:latin typeface="Roboto Condensed"/>
                <a:ea typeface="Roboto Condensed"/>
                <a:cs typeface="Roboto Condensed"/>
                <a:sym typeface="Roboto Condensed"/>
              </a:rPr>
              <a:t>1</a:t>
            </a:r>
            <a:endParaRPr sz="3200" b="1">
              <a:solidFill>
                <a:srgbClr val="000000"/>
              </a:solidFill>
              <a:latin typeface="Roboto Condensed"/>
              <a:ea typeface="Roboto Condensed"/>
              <a:cs typeface="Roboto Condensed"/>
              <a:sym typeface="Roboto Condensed"/>
            </a:endParaRPr>
          </a:p>
        </p:txBody>
      </p:sp>
      <p:sp>
        <p:nvSpPr>
          <p:cNvPr id="93" name="Google Shape;93;p18"/>
          <p:cNvSpPr/>
          <p:nvPr/>
        </p:nvSpPr>
        <p:spPr>
          <a:xfrm>
            <a:off x="359385" y="2268575"/>
            <a:ext cx="3586800" cy="1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8"/>
          <p:cNvSpPr txBox="1"/>
          <p:nvPr/>
        </p:nvSpPr>
        <p:spPr>
          <a:xfrm>
            <a:off x="226285" y="2499875"/>
            <a:ext cx="525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3200" b="1">
                <a:solidFill>
                  <a:srgbClr val="000000"/>
                </a:solidFill>
                <a:latin typeface="Roboto Condensed"/>
                <a:ea typeface="Roboto Condensed"/>
                <a:cs typeface="Roboto Condensed"/>
                <a:sym typeface="Roboto Condensed"/>
              </a:rPr>
              <a:t>2</a:t>
            </a:r>
            <a:endParaRPr sz="3200" b="1">
              <a:solidFill>
                <a:srgbClr val="000000"/>
              </a:solidFill>
              <a:latin typeface="Roboto Condensed"/>
              <a:ea typeface="Roboto Condensed"/>
              <a:cs typeface="Roboto Condensed"/>
              <a:sym typeface="Roboto Condensed"/>
            </a:endParaRPr>
          </a:p>
        </p:txBody>
      </p:sp>
      <p:sp>
        <p:nvSpPr>
          <p:cNvPr id="95" name="Google Shape;95;p18"/>
          <p:cNvSpPr/>
          <p:nvPr/>
        </p:nvSpPr>
        <p:spPr>
          <a:xfrm>
            <a:off x="359385" y="3576625"/>
            <a:ext cx="3586800" cy="1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8"/>
          <p:cNvSpPr txBox="1">
            <a:spLocks noGrp="1"/>
          </p:cNvSpPr>
          <p:nvPr>
            <p:ph type="title"/>
          </p:nvPr>
        </p:nvSpPr>
        <p:spPr>
          <a:xfrm>
            <a:off x="613785" y="1227125"/>
            <a:ext cx="24630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Roboto Condensed"/>
              <a:buNone/>
              <a:defRPr sz="1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 name="Google Shape;97;p18"/>
          <p:cNvSpPr txBox="1">
            <a:spLocks noGrp="1"/>
          </p:cNvSpPr>
          <p:nvPr>
            <p:ph type="title" idx="2"/>
          </p:nvPr>
        </p:nvSpPr>
        <p:spPr>
          <a:xfrm>
            <a:off x="613785" y="2559299"/>
            <a:ext cx="24630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Roboto Condensed"/>
              <a:buNone/>
              <a:defRPr sz="1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 name="Google Shape;98;p18"/>
          <p:cNvSpPr txBox="1">
            <a:spLocks noGrp="1"/>
          </p:cNvSpPr>
          <p:nvPr>
            <p:ph type="subTitle" idx="1"/>
          </p:nvPr>
        </p:nvSpPr>
        <p:spPr>
          <a:xfrm>
            <a:off x="613785" y="1887430"/>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99" name="Google Shape;99;p18"/>
          <p:cNvSpPr txBox="1">
            <a:spLocks noGrp="1"/>
          </p:cNvSpPr>
          <p:nvPr>
            <p:ph type="subTitle" idx="3"/>
          </p:nvPr>
        </p:nvSpPr>
        <p:spPr>
          <a:xfrm>
            <a:off x="613785" y="3200805"/>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0" name="Google Shape;100;p18"/>
          <p:cNvSpPr txBox="1"/>
          <p:nvPr/>
        </p:nvSpPr>
        <p:spPr>
          <a:xfrm>
            <a:off x="4671671" y="1863735"/>
            <a:ext cx="525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3200" b="1">
                <a:latin typeface="Roboto Condensed"/>
                <a:ea typeface="Roboto Condensed"/>
                <a:cs typeface="Roboto Condensed"/>
                <a:sym typeface="Roboto Condensed"/>
              </a:rPr>
              <a:t>3</a:t>
            </a:r>
            <a:endParaRPr sz="3200" b="1">
              <a:solidFill>
                <a:srgbClr val="000000"/>
              </a:solidFill>
              <a:latin typeface="Roboto Condensed"/>
              <a:ea typeface="Roboto Condensed"/>
              <a:cs typeface="Roboto Condensed"/>
              <a:sym typeface="Roboto Condensed"/>
            </a:endParaRPr>
          </a:p>
        </p:txBody>
      </p:sp>
      <p:sp>
        <p:nvSpPr>
          <p:cNvPr id="101" name="Google Shape;101;p18"/>
          <p:cNvSpPr/>
          <p:nvPr/>
        </p:nvSpPr>
        <p:spPr>
          <a:xfrm>
            <a:off x="4804771" y="2951785"/>
            <a:ext cx="3586800" cy="1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txBox="1"/>
          <p:nvPr/>
        </p:nvSpPr>
        <p:spPr>
          <a:xfrm>
            <a:off x="4671671" y="3183085"/>
            <a:ext cx="525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3200" b="1">
                <a:latin typeface="Roboto Condensed"/>
                <a:ea typeface="Roboto Condensed"/>
                <a:cs typeface="Roboto Condensed"/>
                <a:sym typeface="Roboto Condensed"/>
              </a:rPr>
              <a:t>4</a:t>
            </a:r>
            <a:endParaRPr sz="3200" b="1">
              <a:solidFill>
                <a:srgbClr val="000000"/>
              </a:solidFill>
              <a:latin typeface="Roboto Condensed"/>
              <a:ea typeface="Roboto Condensed"/>
              <a:cs typeface="Roboto Condensed"/>
              <a:sym typeface="Roboto Condensed"/>
            </a:endParaRPr>
          </a:p>
        </p:txBody>
      </p:sp>
      <p:sp>
        <p:nvSpPr>
          <p:cNvPr id="103" name="Google Shape;103;p18"/>
          <p:cNvSpPr/>
          <p:nvPr/>
        </p:nvSpPr>
        <p:spPr>
          <a:xfrm>
            <a:off x="4804771" y="4259835"/>
            <a:ext cx="3586800" cy="1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txBox="1">
            <a:spLocks noGrp="1"/>
          </p:cNvSpPr>
          <p:nvPr>
            <p:ph type="title" idx="4"/>
          </p:nvPr>
        </p:nvSpPr>
        <p:spPr>
          <a:xfrm>
            <a:off x="5059171" y="1910325"/>
            <a:ext cx="25653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Roboto Condensed"/>
              <a:buNone/>
              <a:defRPr sz="1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8"/>
          <p:cNvSpPr txBox="1">
            <a:spLocks noGrp="1"/>
          </p:cNvSpPr>
          <p:nvPr>
            <p:ph type="title" idx="5"/>
          </p:nvPr>
        </p:nvSpPr>
        <p:spPr>
          <a:xfrm>
            <a:off x="5059171" y="3242499"/>
            <a:ext cx="25653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Roboto Condensed"/>
              <a:buNone/>
              <a:defRPr sz="1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 name="Google Shape;106;p18"/>
          <p:cNvSpPr txBox="1">
            <a:spLocks noGrp="1"/>
          </p:cNvSpPr>
          <p:nvPr>
            <p:ph type="subTitle" idx="6"/>
          </p:nvPr>
        </p:nvSpPr>
        <p:spPr>
          <a:xfrm>
            <a:off x="5059171" y="2570640"/>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7" name="Google Shape;107;p18"/>
          <p:cNvSpPr txBox="1">
            <a:spLocks noGrp="1"/>
          </p:cNvSpPr>
          <p:nvPr>
            <p:ph type="subTitle" idx="7"/>
          </p:nvPr>
        </p:nvSpPr>
        <p:spPr>
          <a:xfrm>
            <a:off x="5059171" y="3884015"/>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 02">
  <p:cSld name="ONE_COLUMN_TEXT">
    <p:spTree>
      <p:nvGrpSpPr>
        <p:cNvPr id="1" name="Shape 108"/>
        <p:cNvGrpSpPr/>
        <p:nvPr/>
      </p:nvGrpSpPr>
      <p:grpSpPr>
        <a:xfrm>
          <a:off x="0" y="0"/>
          <a:ext cx="0" cy="0"/>
          <a:chOff x="0" y="0"/>
          <a:chExt cx="0" cy="0"/>
        </a:xfrm>
      </p:grpSpPr>
      <p:sp>
        <p:nvSpPr>
          <p:cNvPr id="109" name="Google Shape;109;p19"/>
          <p:cNvSpPr/>
          <p:nvPr/>
        </p:nvSpPr>
        <p:spPr>
          <a:xfrm>
            <a:off x="359371" y="2741750"/>
            <a:ext cx="8699100" cy="1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359371" y="4559000"/>
            <a:ext cx="8699100" cy="1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txBox="1"/>
          <p:nvPr/>
        </p:nvSpPr>
        <p:spPr>
          <a:xfrm>
            <a:off x="226271" y="1180525"/>
            <a:ext cx="525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3200" b="1">
                <a:solidFill>
                  <a:srgbClr val="000000"/>
                </a:solidFill>
                <a:latin typeface="Roboto Condensed"/>
                <a:ea typeface="Roboto Condensed"/>
                <a:cs typeface="Roboto Condensed"/>
                <a:sym typeface="Roboto Condensed"/>
              </a:rPr>
              <a:t>1</a:t>
            </a:r>
            <a:endParaRPr sz="3200" b="1">
              <a:solidFill>
                <a:srgbClr val="000000"/>
              </a:solidFill>
              <a:latin typeface="Roboto Condensed"/>
              <a:ea typeface="Roboto Condensed"/>
              <a:cs typeface="Roboto Condensed"/>
              <a:sym typeface="Roboto Condensed"/>
            </a:endParaRPr>
          </a:p>
        </p:txBody>
      </p:sp>
      <p:sp>
        <p:nvSpPr>
          <p:cNvPr id="112" name="Google Shape;112;p19"/>
          <p:cNvSpPr txBox="1">
            <a:spLocks noGrp="1"/>
          </p:cNvSpPr>
          <p:nvPr>
            <p:ph type="title"/>
          </p:nvPr>
        </p:nvSpPr>
        <p:spPr>
          <a:xfrm>
            <a:off x="613771" y="1227125"/>
            <a:ext cx="28533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Roboto Condensed"/>
              <a:buNone/>
              <a:defRPr sz="1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19"/>
          <p:cNvSpPr txBox="1">
            <a:spLocks noGrp="1"/>
          </p:cNvSpPr>
          <p:nvPr>
            <p:ph type="subTitle" idx="1"/>
          </p:nvPr>
        </p:nvSpPr>
        <p:spPr>
          <a:xfrm>
            <a:off x="613771" y="1887430"/>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14" name="Google Shape;114;p19"/>
          <p:cNvSpPr txBox="1"/>
          <p:nvPr/>
        </p:nvSpPr>
        <p:spPr>
          <a:xfrm>
            <a:off x="226271" y="2941475"/>
            <a:ext cx="525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3200" b="1">
                <a:solidFill>
                  <a:srgbClr val="000000"/>
                </a:solidFill>
                <a:latin typeface="Roboto Condensed"/>
                <a:ea typeface="Roboto Condensed"/>
                <a:cs typeface="Roboto Condensed"/>
                <a:sym typeface="Roboto Condensed"/>
              </a:rPr>
              <a:t>2</a:t>
            </a:r>
            <a:endParaRPr sz="3200" b="1">
              <a:solidFill>
                <a:srgbClr val="000000"/>
              </a:solidFill>
              <a:latin typeface="Roboto Condensed"/>
              <a:ea typeface="Roboto Condensed"/>
              <a:cs typeface="Roboto Condensed"/>
              <a:sym typeface="Roboto Condensed"/>
            </a:endParaRPr>
          </a:p>
        </p:txBody>
      </p:sp>
      <p:sp>
        <p:nvSpPr>
          <p:cNvPr id="115" name="Google Shape;115;p19"/>
          <p:cNvSpPr txBox="1">
            <a:spLocks noGrp="1"/>
          </p:cNvSpPr>
          <p:nvPr>
            <p:ph type="title" idx="2"/>
          </p:nvPr>
        </p:nvSpPr>
        <p:spPr>
          <a:xfrm>
            <a:off x="613771" y="3000900"/>
            <a:ext cx="23556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Roboto Condensed"/>
              <a:buNone/>
              <a:defRPr sz="1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19"/>
          <p:cNvSpPr txBox="1">
            <a:spLocks noGrp="1"/>
          </p:cNvSpPr>
          <p:nvPr>
            <p:ph type="subTitle" idx="3"/>
          </p:nvPr>
        </p:nvSpPr>
        <p:spPr>
          <a:xfrm>
            <a:off x="613771" y="3642405"/>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17" name="Google Shape;117;p19"/>
          <p:cNvSpPr txBox="1">
            <a:spLocks noGrp="1"/>
          </p:cNvSpPr>
          <p:nvPr>
            <p:ph type="title" idx="4"/>
          </p:nvPr>
        </p:nvSpPr>
        <p:spPr>
          <a:xfrm>
            <a:off x="5007445" y="1289413"/>
            <a:ext cx="23556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8" name="Google Shape;118;p19"/>
          <p:cNvSpPr txBox="1">
            <a:spLocks noGrp="1"/>
          </p:cNvSpPr>
          <p:nvPr>
            <p:ph type="title" idx="5"/>
          </p:nvPr>
        </p:nvSpPr>
        <p:spPr>
          <a:xfrm>
            <a:off x="5007445" y="1716501"/>
            <a:ext cx="23556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9" name="Google Shape;119;p19"/>
          <p:cNvSpPr txBox="1">
            <a:spLocks noGrp="1"/>
          </p:cNvSpPr>
          <p:nvPr>
            <p:ph type="title" idx="6"/>
          </p:nvPr>
        </p:nvSpPr>
        <p:spPr>
          <a:xfrm>
            <a:off x="5007445" y="2116602"/>
            <a:ext cx="2355600" cy="32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20" name="Google Shape;120;p19"/>
          <p:cNvSpPr txBox="1"/>
          <p:nvPr/>
        </p:nvSpPr>
        <p:spPr>
          <a:xfrm>
            <a:off x="250010" y="228800"/>
            <a:ext cx="4642500" cy="3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b="1">
                <a:solidFill>
                  <a:srgbClr val="CF4100"/>
                </a:solidFill>
                <a:latin typeface="Roboto Condensed"/>
                <a:ea typeface="Roboto Condensed"/>
                <a:cs typeface="Roboto Condensed"/>
                <a:sym typeface="Roboto Condensed"/>
              </a:rPr>
              <a:t>Contents</a:t>
            </a:r>
            <a:endParaRPr sz="1200" b="1">
              <a:solidFill>
                <a:srgbClr val="CF4100"/>
              </a:solidFill>
              <a:latin typeface="Roboto Condensed"/>
              <a:ea typeface="Roboto Condensed"/>
              <a:cs typeface="Roboto Condensed"/>
              <a:sym typeface="Roboto Condensed"/>
            </a:endParaRPr>
          </a:p>
        </p:txBody>
      </p:sp>
      <p:sp>
        <p:nvSpPr>
          <p:cNvPr id="121" name="Google Shape;121;p19"/>
          <p:cNvSpPr txBox="1">
            <a:spLocks noGrp="1"/>
          </p:cNvSpPr>
          <p:nvPr>
            <p:ph type="subTitle" idx="7"/>
          </p:nvPr>
        </p:nvSpPr>
        <p:spPr>
          <a:xfrm>
            <a:off x="4740210" y="1334400"/>
            <a:ext cx="2410500" cy="371700"/>
          </a:xfrm>
          <a:prstGeom prst="rect">
            <a:avLst/>
          </a:prstGeom>
        </p:spPr>
        <p:txBody>
          <a:bodyPr spcFirstLastPara="1" wrap="square" lIns="20575" tIns="68575" rIns="68575" bIns="68575" anchor="t" anchorCtr="0">
            <a:no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2" name="Google Shape;122;p19"/>
          <p:cNvSpPr txBox="1">
            <a:spLocks noGrp="1"/>
          </p:cNvSpPr>
          <p:nvPr>
            <p:ph type="subTitle" idx="8"/>
          </p:nvPr>
        </p:nvSpPr>
        <p:spPr>
          <a:xfrm>
            <a:off x="4675170" y="1745581"/>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3" name="Google Shape;123;p19"/>
          <p:cNvSpPr txBox="1">
            <a:spLocks noGrp="1"/>
          </p:cNvSpPr>
          <p:nvPr>
            <p:ph type="subTitle" idx="9"/>
          </p:nvPr>
        </p:nvSpPr>
        <p:spPr>
          <a:xfrm>
            <a:off x="4670050" y="2140513"/>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4" name="Google Shape;124;p19"/>
          <p:cNvSpPr txBox="1">
            <a:spLocks noGrp="1"/>
          </p:cNvSpPr>
          <p:nvPr>
            <p:ph type="title" idx="13"/>
          </p:nvPr>
        </p:nvSpPr>
        <p:spPr>
          <a:xfrm>
            <a:off x="5007445" y="3008470"/>
            <a:ext cx="23556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25" name="Google Shape;125;p19"/>
          <p:cNvSpPr txBox="1">
            <a:spLocks noGrp="1"/>
          </p:cNvSpPr>
          <p:nvPr>
            <p:ph type="title" idx="14"/>
          </p:nvPr>
        </p:nvSpPr>
        <p:spPr>
          <a:xfrm>
            <a:off x="5007445" y="3435558"/>
            <a:ext cx="23556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26" name="Google Shape;126;p19"/>
          <p:cNvSpPr txBox="1">
            <a:spLocks noGrp="1"/>
          </p:cNvSpPr>
          <p:nvPr>
            <p:ph type="title" idx="15"/>
          </p:nvPr>
        </p:nvSpPr>
        <p:spPr>
          <a:xfrm>
            <a:off x="5007445" y="3835659"/>
            <a:ext cx="2355600" cy="32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27" name="Google Shape;127;p19"/>
          <p:cNvSpPr txBox="1">
            <a:spLocks noGrp="1"/>
          </p:cNvSpPr>
          <p:nvPr>
            <p:ph type="subTitle" idx="16"/>
          </p:nvPr>
        </p:nvSpPr>
        <p:spPr>
          <a:xfrm>
            <a:off x="4675170" y="3053452"/>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8" name="Google Shape;128;p19"/>
          <p:cNvSpPr txBox="1">
            <a:spLocks noGrp="1"/>
          </p:cNvSpPr>
          <p:nvPr>
            <p:ph type="subTitle" idx="17"/>
          </p:nvPr>
        </p:nvSpPr>
        <p:spPr>
          <a:xfrm>
            <a:off x="4675170" y="3464639"/>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9" name="Google Shape;129;p19"/>
          <p:cNvSpPr txBox="1">
            <a:spLocks noGrp="1"/>
          </p:cNvSpPr>
          <p:nvPr>
            <p:ph type="subTitle" idx="18"/>
          </p:nvPr>
        </p:nvSpPr>
        <p:spPr>
          <a:xfrm>
            <a:off x="4670050" y="3859570"/>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Tree>
  </p:cSld>
  <p:clrMapOvr>
    <a:masterClrMapping/>
  </p:clrMapOvr>
  <p:extLst>
    <p:ext uri="{DCECCB84-F9BA-43D5-87BE-67443E8EF086}">
      <p15:sldGuideLst xmlns:p15="http://schemas.microsoft.com/office/powerpoint/2012/main">
        <p15:guide id="1" orient="horz" pos="1872">
          <p15:clr>
            <a:srgbClr val="FA7B17"/>
          </p15:clr>
        </p15:guide>
        <p15:guide id="2" orient="horz" pos="2133">
          <p15:clr>
            <a:srgbClr val="FA7B17"/>
          </p15:clr>
        </p15:guide>
        <p15:guide id="3" orient="horz" pos="2385">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 03">
  <p:cSld name="ONE_COLUMN_TEXT_1">
    <p:spTree>
      <p:nvGrpSpPr>
        <p:cNvPr id="1" name="Shape 130"/>
        <p:cNvGrpSpPr/>
        <p:nvPr/>
      </p:nvGrpSpPr>
      <p:grpSpPr>
        <a:xfrm>
          <a:off x="0" y="0"/>
          <a:ext cx="0" cy="0"/>
          <a:chOff x="0" y="0"/>
          <a:chExt cx="0" cy="0"/>
        </a:xfrm>
      </p:grpSpPr>
      <p:sp>
        <p:nvSpPr>
          <p:cNvPr id="131" name="Google Shape;131;p20"/>
          <p:cNvSpPr/>
          <p:nvPr/>
        </p:nvSpPr>
        <p:spPr>
          <a:xfrm>
            <a:off x="359371" y="2741750"/>
            <a:ext cx="8699100" cy="1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359371" y="4559000"/>
            <a:ext cx="8699100" cy="1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0"/>
          <p:cNvSpPr txBox="1"/>
          <p:nvPr/>
        </p:nvSpPr>
        <p:spPr>
          <a:xfrm>
            <a:off x="226271" y="1180525"/>
            <a:ext cx="525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3200" b="1">
                <a:latin typeface="Roboto Condensed"/>
                <a:ea typeface="Roboto Condensed"/>
                <a:cs typeface="Roboto Condensed"/>
                <a:sym typeface="Roboto Condensed"/>
              </a:rPr>
              <a:t>3</a:t>
            </a:r>
            <a:endParaRPr sz="3200" b="1">
              <a:solidFill>
                <a:srgbClr val="000000"/>
              </a:solidFill>
              <a:latin typeface="Roboto Condensed"/>
              <a:ea typeface="Roboto Condensed"/>
              <a:cs typeface="Roboto Condensed"/>
              <a:sym typeface="Roboto Condensed"/>
            </a:endParaRPr>
          </a:p>
        </p:txBody>
      </p:sp>
      <p:sp>
        <p:nvSpPr>
          <p:cNvPr id="134" name="Google Shape;134;p20"/>
          <p:cNvSpPr txBox="1">
            <a:spLocks noGrp="1"/>
          </p:cNvSpPr>
          <p:nvPr>
            <p:ph type="title"/>
          </p:nvPr>
        </p:nvSpPr>
        <p:spPr>
          <a:xfrm>
            <a:off x="613771" y="1227125"/>
            <a:ext cx="28533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Roboto Condensed"/>
              <a:buNone/>
              <a:defRPr sz="1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 name="Google Shape;135;p20"/>
          <p:cNvSpPr txBox="1">
            <a:spLocks noGrp="1"/>
          </p:cNvSpPr>
          <p:nvPr>
            <p:ph type="subTitle" idx="1"/>
          </p:nvPr>
        </p:nvSpPr>
        <p:spPr>
          <a:xfrm>
            <a:off x="613771" y="1887430"/>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36" name="Google Shape;136;p20"/>
          <p:cNvSpPr txBox="1"/>
          <p:nvPr/>
        </p:nvSpPr>
        <p:spPr>
          <a:xfrm>
            <a:off x="226271" y="2941475"/>
            <a:ext cx="525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3200" b="1">
                <a:latin typeface="Roboto Condensed"/>
                <a:ea typeface="Roboto Condensed"/>
                <a:cs typeface="Roboto Condensed"/>
                <a:sym typeface="Roboto Condensed"/>
              </a:rPr>
              <a:t>4</a:t>
            </a:r>
            <a:endParaRPr sz="3200" b="1">
              <a:solidFill>
                <a:srgbClr val="000000"/>
              </a:solidFill>
              <a:latin typeface="Roboto Condensed"/>
              <a:ea typeface="Roboto Condensed"/>
              <a:cs typeface="Roboto Condensed"/>
              <a:sym typeface="Roboto Condensed"/>
            </a:endParaRPr>
          </a:p>
        </p:txBody>
      </p:sp>
      <p:sp>
        <p:nvSpPr>
          <p:cNvPr id="137" name="Google Shape;137;p20"/>
          <p:cNvSpPr txBox="1">
            <a:spLocks noGrp="1"/>
          </p:cNvSpPr>
          <p:nvPr>
            <p:ph type="title" idx="2"/>
          </p:nvPr>
        </p:nvSpPr>
        <p:spPr>
          <a:xfrm>
            <a:off x="613771" y="3000900"/>
            <a:ext cx="23556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Roboto Condensed"/>
              <a:buNone/>
              <a:defRPr sz="1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8" name="Google Shape;138;p20"/>
          <p:cNvSpPr txBox="1">
            <a:spLocks noGrp="1"/>
          </p:cNvSpPr>
          <p:nvPr>
            <p:ph type="subTitle" idx="3"/>
          </p:nvPr>
        </p:nvSpPr>
        <p:spPr>
          <a:xfrm>
            <a:off x="613771" y="3642405"/>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39" name="Google Shape;139;p20"/>
          <p:cNvSpPr txBox="1"/>
          <p:nvPr/>
        </p:nvSpPr>
        <p:spPr>
          <a:xfrm>
            <a:off x="250010" y="228800"/>
            <a:ext cx="4642500" cy="3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b="1">
                <a:solidFill>
                  <a:srgbClr val="CF4100"/>
                </a:solidFill>
                <a:latin typeface="Roboto Condensed"/>
                <a:ea typeface="Roboto Condensed"/>
                <a:cs typeface="Roboto Condensed"/>
                <a:sym typeface="Roboto Condensed"/>
              </a:rPr>
              <a:t>Contents</a:t>
            </a:r>
            <a:endParaRPr sz="1200" b="1">
              <a:solidFill>
                <a:srgbClr val="CF4100"/>
              </a:solidFill>
              <a:latin typeface="Roboto Condensed"/>
              <a:ea typeface="Roboto Condensed"/>
              <a:cs typeface="Roboto Condensed"/>
              <a:sym typeface="Roboto Condensed"/>
            </a:endParaRPr>
          </a:p>
        </p:txBody>
      </p:sp>
      <p:sp>
        <p:nvSpPr>
          <p:cNvPr id="140" name="Google Shape;140;p20"/>
          <p:cNvSpPr txBox="1">
            <a:spLocks noGrp="1"/>
          </p:cNvSpPr>
          <p:nvPr>
            <p:ph type="title" idx="4"/>
          </p:nvPr>
        </p:nvSpPr>
        <p:spPr>
          <a:xfrm>
            <a:off x="5007445" y="1289413"/>
            <a:ext cx="23556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41" name="Google Shape;141;p20"/>
          <p:cNvSpPr txBox="1">
            <a:spLocks noGrp="1"/>
          </p:cNvSpPr>
          <p:nvPr>
            <p:ph type="title" idx="5"/>
          </p:nvPr>
        </p:nvSpPr>
        <p:spPr>
          <a:xfrm>
            <a:off x="5007445" y="1716501"/>
            <a:ext cx="23556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42" name="Google Shape;142;p20"/>
          <p:cNvSpPr txBox="1">
            <a:spLocks noGrp="1"/>
          </p:cNvSpPr>
          <p:nvPr>
            <p:ph type="title" idx="6"/>
          </p:nvPr>
        </p:nvSpPr>
        <p:spPr>
          <a:xfrm>
            <a:off x="5007445" y="2116602"/>
            <a:ext cx="2355600" cy="32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43" name="Google Shape;143;p20"/>
          <p:cNvSpPr txBox="1">
            <a:spLocks noGrp="1"/>
          </p:cNvSpPr>
          <p:nvPr>
            <p:ph type="subTitle" idx="7"/>
          </p:nvPr>
        </p:nvSpPr>
        <p:spPr>
          <a:xfrm>
            <a:off x="4740210" y="1334400"/>
            <a:ext cx="2410500" cy="371700"/>
          </a:xfrm>
          <a:prstGeom prst="rect">
            <a:avLst/>
          </a:prstGeom>
        </p:spPr>
        <p:txBody>
          <a:bodyPr spcFirstLastPara="1" wrap="square" lIns="20575" tIns="68575" rIns="68575" bIns="68575" anchor="t" anchorCtr="0">
            <a:no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44" name="Google Shape;144;p20"/>
          <p:cNvSpPr txBox="1">
            <a:spLocks noGrp="1"/>
          </p:cNvSpPr>
          <p:nvPr>
            <p:ph type="subTitle" idx="8"/>
          </p:nvPr>
        </p:nvSpPr>
        <p:spPr>
          <a:xfrm>
            <a:off x="4675170" y="1745581"/>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45" name="Google Shape;145;p20"/>
          <p:cNvSpPr txBox="1">
            <a:spLocks noGrp="1"/>
          </p:cNvSpPr>
          <p:nvPr>
            <p:ph type="subTitle" idx="9"/>
          </p:nvPr>
        </p:nvSpPr>
        <p:spPr>
          <a:xfrm>
            <a:off x="4670050" y="2140513"/>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46" name="Google Shape;146;p20"/>
          <p:cNvSpPr txBox="1">
            <a:spLocks noGrp="1"/>
          </p:cNvSpPr>
          <p:nvPr>
            <p:ph type="title" idx="13"/>
          </p:nvPr>
        </p:nvSpPr>
        <p:spPr>
          <a:xfrm>
            <a:off x="5007445" y="3008470"/>
            <a:ext cx="23556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47" name="Google Shape;147;p20"/>
          <p:cNvSpPr txBox="1">
            <a:spLocks noGrp="1"/>
          </p:cNvSpPr>
          <p:nvPr>
            <p:ph type="title" idx="14"/>
          </p:nvPr>
        </p:nvSpPr>
        <p:spPr>
          <a:xfrm>
            <a:off x="5007445" y="3435558"/>
            <a:ext cx="23556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48" name="Google Shape;148;p20"/>
          <p:cNvSpPr txBox="1">
            <a:spLocks noGrp="1"/>
          </p:cNvSpPr>
          <p:nvPr>
            <p:ph type="title" idx="15"/>
          </p:nvPr>
        </p:nvSpPr>
        <p:spPr>
          <a:xfrm>
            <a:off x="5007445" y="3835659"/>
            <a:ext cx="2355600" cy="32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49" name="Google Shape;149;p20"/>
          <p:cNvSpPr txBox="1">
            <a:spLocks noGrp="1"/>
          </p:cNvSpPr>
          <p:nvPr>
            <p:ph type="subTitle" idx="16"/>
          </p:nvPr>
        </p:nvSpPr>
        <p:spPr>
          <a:xfrm>
            <a:off x="4675170" y="3053452"/>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50" name="Google Shape;150;p20"/>
          <p:cNvSpPr txBox="1">
            <a:spLocks noGrp="1"/>
          </p:cNvSpPr>
          <p:nvPr>
            <p:ph type="subTitle" idx="17"/>
          </p:nvPr>
        </p:nvSpPr>
        <p:spPr>
          <a:xfrm>
            <a:off x="4675170" y="3464639"/>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51" name="Google Shape;151;p20"/>
          <p:cNvSpPr txBox="1">
            <a:spLocks noGrp="1"/>
          </p:cNvSpPr>
          <p:nvPr>
            <p:ph type="subTitle" idx="18"/>
          </p:nvPr>
        </p:nvSpPr>
        <p:spPr>
          <a:xfrm>
            <a:off x="4670050" y="3859570"/>
            <a:ext cx="3332400" cy="371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99999"/>
              </a:buClr>
              <a:buSzPts val="1000"/>
              <a:buNone/>
              <a:defRPr sz="1000">
                <a:solidFill>
                  <a:srgbClr val="999999"/>
                </a:solidFill>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Tree>
  </p:cSld>
  <p:clrMapOvr>
    <a:masterClrMapping/>
  </p:clrMapOvr>
  <p:extLst>
    <p:ext uri="{DCECCB84-F9BA-43D5-87BE-67443E8EF086}">
      <p15:sldGuideLst xmlns:p15="http://schemas.microsoft.com/office/powerpoint/2012/main">
        <p15:guide id="1" orient="horz" pos="1872">
          <p15:clr>
            <a:srgbClr val="FA7B17"/>
          </p15:clr>
        </p15:guide>
        <p15:guide id="2" orient="horz" pos="2133">
          <p15:clr>
            <a:srgbClr val="FA7B17"/>
          </p15:clr>
        </p15:guide>
        <p15:guide id="3" orient="horz" pos="2385">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divider 01">
  <p:cSld name="SECTION_TITLE_AND_DESCRIPTION">
    <p:spTree>
      <p:nvGrpSpPr>
        <p:cNvPr id="1" name="Shape 152"/>
        <p:cNvGrpSpPr/>
        <p:nvPr/>
      </p:nvGrpSpPr>
      <p:grpSpPr>
        <a:xfrm>
          <a:off x="0" y="0"/>
          <a:ext cx="0" cy="0"/>
          <a:chOff x="0" y="0"/>
          <a:chExt cx="0" cy="0"/>
        </a:xfrm>
      </p:grpSpPr>
      <p:sp>
        <p:nvSpPr>
          <p:cNvPr id="153" name="Google Shape;15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pic>
        <p:nvPicPr>
          <p:cNvPr id="154" name="Google Shape;154;p21"/>
          <p:cNvPicPr preferRelativeResize="0"/>
          <p:nvPr/>
        </p:nvPicPr>
        <p:blipFill>
          <a:blip r:embed="rId2">
            <a:alphaModFix/>
          </a:blip>
          <a:stretch>
            <a:fillRect/>
          </a:stretch>
        </p:blipFill>
        <p:spPr>
          <a:xfrm>
            <a:off x="482041" y="331402"/>
            <a:ext cx="1363060" cy="232017"/>
          </a:xfrm>
          <a:prstGeom prst="rect">
            <a:avLst/>
          </a:prstGeom>
          <a:noFill/>
          <a:ln>
            <a:noFill/>
          </a:ln>
        </p:spPr>
      </p:pic>
      <p:pic>
        <p:nvPicPr>
          <p:cNvPr id="155" name="Google Shape;155;p21"/>
          <p:cNvPicPr preferRelativeResize="0"/>
          <p:nvPr/>
        </p:nvPicPr>
        <p:blipFill rotWithShape="1">
          <a:blip r:embed="rId3">
            <a:alphaModFix/>
          </a:blip>
          <a:srcRect l="36241" t="22752" r="36238" b="12718"/>
          <a:stretch/>
        </p:blipFill>
        <p:spPr>
          <a:xfrm rot="5400000" flipH="1">
            <a:off x="1999398" y="-2020150"/>
            <a:ext cx="5143502" cy="9183802"/>
          </a:xfrm>
          <a:prstGeom prst="rect">
            <a:avLst/>
          </a:prstGeom>
          <a:noFill/>
          <a:ln>
            <a:noFill/>
          </a:ln>
        </p:spPr>
      </p:pic>
      <p:pic>
        <p:nvPicPr>
          <p:cNvPr id="156" name="Google Shape;156;p21"/>
          <p:cNvPicPr preferRelativeResize="0"/>
          <p:nvPr/>
        </p:nvPicPr>
        <p:blipFill>
          <a:blip r:embed="rId4">
            <a:alphaModFix/>
          </a:blip>
          <a:stretch>
            <a:fillRect/>
          </a:stretch>
        </p:blipFill>
        <p:spPr>
          <a:xfrm>
            <a:off x="342984" y="342895"/>
            <a:ext cx="1363038" cy="232017"/>
          </a:xfrm>
          <a:prstGeom prst="rect">
            <a:avLst/>
          </a:prstGeom>
          <a:noFill/>
          <a:ln>
            <a:noFill/>
          </a:ln>
        </p:spPr>
      </p:pic>
      <p:sp>
        <p:nvSpPr>
          <p:cNvPr id="157" name="Google Shape;157;p21"/>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58" name="Google Shape;158;p21"/>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divider 02">
  <p:cSld name="SECTION_TITLE_AND_DESCRIPTION_1">
    <p:spTree>
      <p:nvGrpSpPr>
        <p:cNvPr id="1" name="Shape 159"/>
        <p:cNvGrpSpPr/>
        <p:nvPr/>
      </p:nvGrpSpPr>
      <p:grpSpPr>
        <a:xfrm>
          <a:off x="0" y="0"/>
          <a:ext cx="0" cy="0"/>
          <a:chOff x="0" y="0"/>
          <a:chExt cx="0" cy="0"/>
        </a:xfrm>
      </p:grpSpPr>
      <p:pic>
        <p:nvPicPr>
          <p:cNvPr id="160" name="Google Shape;160;p22"/>
          <p:cNvPicPr preferRelativeResize="0"/>
          <p:nvPr/>
        </p:nvPicPr>
        <p:blipFill rotWithShape="1">
          <a:blip r:embed="rId2">
            <a:alphaModFix/>
          </a:blip>
          <a:srcRect l="46105" t="36774" r="19582" b="35869"/>
          <a:stretch/>
        </p:blipFill>
        <p:spPr>
          <a:xfrm>
            <a:off x="0" y="0"/>
            <a:ext cx="9144002" cy="5143499"/>
          </a:xfrm>
          <a:prstGeom prst="rect">
            <a:avLst/>
          </a:prstGeom>
          <a:noFill/>
          <a:ln>
            <a:noFill/>
          </a:ln>
        </p:spPr>
      </p:pic>
      <p:sp>
        <p:nvSpPr>
          <p:cNvPr id="161" name="Google Shape;16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pic>
        <p:nvPicPr>
          <p:cNvPr id="162" name="Google Shape;162;p22"/>
          <p:cNvPicPr preferRelativeResize="0"/>
          <p:nvPr/>
        </p:nvPicPr>
        <p:blipFill>
          <a:blip r:embed="rId3">
            <a:alphaModFix/>
          </a:blip>
          <a:stretch>
            <a:fillRect/>
          </a:stretch>
        </p:blipFill>
        <p:spPr>
          <a:xfrm>
            <a:off x="342994" y="342896"/>
            <a:ext cx="1363060" cy="232017"/>
          </a:xfrm>
          <a:prstGeom prst="rect">
            <a:avLst/>
          </a:prstGeom>
          <a:noFill/>
          <a:ln>
            <a:noFill/>
          </a:ln>
        </p:spPr>
      </p:pic>
      <p:sp>
        <p:nvSpPr>
          <p:cNvPr id="163" name="Google Shape;163;p22"/>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Clr>
                <a:srgbClr val="FFFFFF"/>
              </a:buClr>
              <a:buSzPts val="1200"/>
              <a:buFont typeface="Roboto Condensed"/>
              <a:buNone/>
              <a:defRPr sz="1200">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900"/>
              <a:buNone/>
              <a:defRPr>
                <a:solidFill>
                  <a:srgbClr val="FFFFFF"/>
                </a:solidFill>
              </a:defRPr>
            </a:lvl2pPr>
            <a:lvl3pPr lvl="2" rtl="0">
              <a:spcBef>
                <a:spcPts val="0"/>
              </a:spcBef>
              <a:spcAft>
                <a:spcPts val="0"/>
              </a:spcAft>
              <a:buClr>
                <a:srgbClr val="FFFFFF"/>
              </a:buClr>
              <a:buSzPts val="900"/>
              <a:buNone/>
              <a:defRPr>
                <a:solidFill>
                  <a:srgbClr val="FFFFFF"/>
                </a:solidFill>
              </a:defRPr>
            </a:lvl3pPr>
            <a:lvl4pPr lvl="3" rtl="0">
              <a:spcBef>
                <a:spcPts val="0"/>
              </a:spcBef>
              <a:spcAft>
                <a:spcPts val="0"/>
              </a:spcAft>
              <a:buClr>
                <a:srgbClr val="FFFFFF"/>
              </a:buClr>
              <a:buSzPts val="900"/>
              <a:buNone/>
              <a:defRPr>
                <a:solidFill>
                  <a:srgbClr val="FFFFFF"/>
                </a:solidFill>
              </a:defRPr>
            </a:lvl4pPr>
            <a:lvl5pPr lvl="4" rtl="0">
              <a:spcBef>
                <a:spcPts val="0"/>
              </a:spcBef>
              <a:spcAft>
                <a:spcPts val="0"/>
              </a:spcAft>
              <a:buClr>
                <a:srgbClr val="FFFFFF"/>
              </a:buClr>
              <a:buSzPts val="900"/>
              <a:buNone/>
              <a:defRPr>
                <a:solidFill>
                  <a:srgbClr val="FFFFFF"/>
                </a:solidFill>
              </a:defRPr>
            </a:lvl5pPr>
            <a:lvl6pPr lvl="5" rtl="0">
              <a:spcBef>
                <a:spcPts val="0"/>
              </a:spcBef>
              <a:spcAft>
                <a:spcPts val="0"/>
              </a:spcAft>
              <a:buClr>
                <a:srgbClr val="FFFFFF"/>
              </a:buClr>
              <a:buSzPts val="900"/>
              <a:buNone/>
              <a:defRPr>
                <a:solidFill>
                  <a:srgbClr val="FFFFFF"/>
                </a:solidFill>
              </a:defRPr>
            </a:lvl6pPr>
            <a:lvl7pPr lvl="6" rtl="0">
              <a:spcBef>
                <a:spcPts val="0"/>
              </a:spcBef>
              <a:spcAft>
                <a:spcPts val="0"/>
              </a:spcAft>
              <a:buClr>
                <a:srgbClr val="FFFFFF"/>
              </a:buClr>
              <a:buSzPts val="900"/>
              <a:buNone/>
              <a:defRPr>
                <a:solidFill>
                  <a:srgbClr val="FFFFFF"/>
                </a:solidFill>
              </a:defRPr>
            </a:lvl7pPr>
            <a:lvl8pPr lvl="7" rtl="0">
              <a:spcBef>
                <a:spcPts val="0"/>
              </a:spcBef>
              <a:spcAft>
                <a:spcPts val="0"/>
              </a:spcAft>
              <a:buClr>
                <a:srgbClr val="FFFFFF"/>
              </a:buClr>
              <a:buSzPts val="900"/>
              <a:buNone/>
              <a:defRPr>
                <a:solidFill>
                  <a:srgbClr val="FFFFFF"/>
                </a:solidFill>
              </a:defRPr>
            </a:lvl8pPr>
            <a:lvl9pPr lvl="8" rtl="0">
              <a:spcBef>
                <a:spcPts val="0"/>
              </a:spcBef>
              <a:spcAft>
                <a:spcPts val="0"/>
              </a:spcAft>
              <a:buClr>
                <a:srgbClr val="FFFFFF"/>
              </a:buClr>
              <a:buSzPts val="900"/>
              <a:buNone/>
              <a:defRPr>
                <a:solidFill>
                  <a:srgbClr val="FFFFFF"/>
                </a:solidFill>
              </a:defRPr>
            </a:lvl9pPr>
          </a:lstStyle>
          <a:p>
            <a:endParaRPr/>
          </a:p>
        </p:txBody>
      </p:sp>
      <p:sp>
        <p:nvSpPr>
          <p:cNvPr id="164" name="Google Shape;164;p22"/>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Clr>
                <a:srgbClr val="FFFFFF"/>
              </a:buClr>
              <a:buSzPts val="4000"/>
              <a:buFont typeface="Roboto Condensed"/>
              <a:buNone/>
              <a:defRPr sz="40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divider 03">
  <p:cSld name="SECTION_TITLE_AND_DESCRIPTION_1_1">
    <p:spTree>
      <p:nvGrpSpPr>
        <p:cNvPr id="1" name="Shape 165"/>
        <p:cNvGrpSpPr/>
        <p:nvPr/>
      </p:nvGrpSpPr>
      <p:grpSpPr>
        <a:xfrm>
          <a:off x="0" y="0"/>
          <a:ext cx="0" cy="0"/>
          <a:chOff x="0" y="0"/>
          <a:chExt cx="0" cy="0"/>
        </a:xfrm>
      </p:grpSpPr>
      <p:sp>
        <p:nvSpPr>
          <p:cNvPr id="166" name="Google Shape;16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pic>
        <p:nvPicPr>
          <p:cNvPr id="167" name="Google Shape;167;p23"/>
          <p:cNvPicPr preferRelativeResize="0"/>
          <p:nvPr/>
        </p:nvPicPr>
        <p:blipFill>
          <a:blip r:embed="rId2">
            <a:alphaModFix/>
          </a:blip>
          <a:stretch>
            <a:fillRect/>
          </a:stretch>
        </p:blipFill>
        <p:spPr>
          <a:xfrm>
            <a:off x="482041" y="331402"/>
            <a:ext cx="1363060" cy="232017"/>
          </a:xfrm>
          <a:prstGeom prst="rect">
            <a:avLst/>
          </a:prstGeom>
          <a:noFill/>
          <a:ln>
            <a:noFill/>
          </a:ln>
        </p:spPr>
      </p:pic>
      <p:pic>
        <p:nvPicPr>
          <p:cNvPr id="168" name="Google Shape;168;p23"/>
          <p:cNvPicPr preferRelativeResize="0"/>
          <p:nvPr/>
        </p:nvPicPr>
        <p:blipFill rotWithShape="1">
          <a:blip r:embed="rId3">
            <a:alphaModFix amt="32000"/>
          </a:blip>
          <a:srcRect b="20369"/>
          <a:stretch/>
        </p:blipFill>
        <p:spPr>
          <a:xfrm>
            <a:off x="0" y="0"/>
            <a:ext cx="9144001" cy="5143502"/>
          </a:xfrm>
          <a:prstGeom prst="rect">
            <a:avLst/>
          </a:prstGeom>
          <a:noFill/>
          <a:ln>
            <a:noFill/>
          </a:ln>
        </p:spPr>
      </p:pic>
      <p:pic>
        <p:nvPicPr>
          <p:cNvPr id="169" name="Google Shape;169;p23"/>
          <p:cNvPicPr preferRelativeResize="0"/>
          <p:nvPr/>
        </p:nvPicPr>
        <p:blipFill>
          <a:blip r:embed="rId4">
            <a:alphaModFix/>
          </a:blip>
          <a:stretch>
            <a:fillRect/>
          </a:stretch>
        </p:blipFill>
        <p:spPr>
          <a:xfrm>
            <a:off x="342984" y="342895"/>
            <a:ext cx="1363038" cy="232017"/>
          </a:xfrm>
          <a:prstGeom prst="rect">
            <a:avLst/>
          </a:prstGeom>
          <a:noFill/>
          <a:ln>
            <a:noFill/>
          </a:ln>
        </p:spPr>
      </p:pic>
      <p:sp>
        <p:nvSpPr>
          <p:cNvPr id="170" name="Google Shape;170;p23"/>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71" name="Google Shape;171;p23"/>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divider 04">
  <p:cSld name="CAPTION_ONLY">
    <p:spTree>
      <p:nvGrpSpPr>
        <p:cNvPr id="1" name="Shape 172"/>
        <p:cNvGrpSpPr/>
        <p:nvPr/>
      </p:nvGrpSpPr>
      <p:grpSpPr>
        <a:xfrm>
          <a:off x="0" y="0"/>
          <a:ext cx="0" cy="0"/>
          <a:chOff x="0" y="0"/>
          <a:chExt cx="0" cy="0"/>
        </a:xfrm>
      </p:grpSpPr>
      <p:sp>
        <p:nvSpPr>
          <p:cNvPr id="173" name="Google Shape;17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pic>
        <p:nvPicPr>
          <p:cNvPr id="174" name="Google Shape;174;p24"/>
          <p:cNvPicPr preferRelativeResize="0"/>
          <p:nvPr/>
        </p:nvPicPr>
        <p:blipFill>
          <a:blip r:embed="rId2">
            <a:alphaModFix/>
          </a:blip>
          <a:stretch>
            <a:fillRect/>
          </a:stretch>
        </p:blipFill>
        <p:spPr>
          <a:xfrm>
            <a:off x="482041" y="331402"/>
            <a:ext cx="1363060" cy="232017"/>
          </a:xfrm>
          <a:prstGeom prst="rect">
            <a:avLst/>
          </a:prstGeom>
          <a:noFill/>
          <a:ln>
            <a:noFill/>
          </a:ln>
        </p:spPr>
      </p:pic>
      <p:pic>
        <p:nvPicPr>
          <p:cNvPr id="175" name="Google Shape;175;p24"/>
          <p:cNvPicPr preferRelativeResize="0"/>
          <p:nvPr/>
        </p:nvPicPr>
        <p:blipFill>
          <a:blip r:embed="rId2">
            <a:alphaModFix/>
          </a:blip>
          <a:stretch>
            <a:fillRect/>
          </a:stretch>
        </p:blipFill>
        <p:spPr>
          <a:xfrm>
            <a:off x="482041" y="331402"/>
            <a:ext cx="1363060" cy="232017"/>
          </a:xfrm>
          <a:prstGeom prst="rect">
            <a:avLst/>
          </a:prstGeom>
          <a:noFill/>
          <a:ln>
            <a:noFill/>
          </a:ln>
        </p:spPr>
      </p:pic>
      <p:pic>
        <p:nvPicPr>
          <p:cNvPr id="176" name="Google Shape;176;p24"/>
          <p:cNvPicPr preferRelativeResize="0"/>
          <p:nvPr/>
        </p:nvPicPr>
        <p:blipFill>
          <a:blip r:embed="rId3">
            <a:alphaModFix/>
          </a:blip>
          <a:stretch>
            <a:fillRect/>
          </a:stretch>
        </p:blipFill>
        <p:spPr>
          <a:xfrm>
            <a:off x="342984" y="342895"/>
            <a:ext cx="1363038" cy="232017"/>
          </a:xfrm>
          <a:prstGeom prst="rect">
            <a:avLst/>
          </a:prstGeom>
          <a:noFill/>
          <a:ln>
            <a:noFill/>
          </a:ln>
        </p:spPr>
      </p:pic>
      <p:sp>
        <p:nvSpPr>
          <p:cNvPr id="177" name="Google Shape;177;p24"/>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78" name="Google Shape;178;p24"/>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divider 05">
  <p:cSld name="BIG_NUMBER">
    <p:bg>
      <p:bgPr>
        <a:solidFill>
          <a:srgbClr val="CF4100"/>
        </a:solidFill>
        <a:effectLst/>
      </p:bgPr>
    </p:bg>
    <p:spTree>
      <p:nvGrpSpPr>
        <p:cNvPr id="1" name="Shape 179"/>
        <p:cNvGrpSpPr/>
        <p:nvPr/>
      </p:nvGrpSpPr>
      <p:grpSpPr>
        <a:xfrm>
          <a:off x="0" y="0"/>
          <a:ext cx="0" cy="0"/>
          <a:chOff x="0" y="0"/>
          <a:chExt cx="0" cy="0"/>
        </a:xfrm>
      </p:grpSpPr>
      <p:sp>
        <p:nvSpPr>
          <p:cNvPr id="180" name="Google Shape;18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pic>
        <p:nvPicPr>
          <p:cNvPr id="181" name="Google Shape;181;p25"/>
          <p:cNvPicPr preferRelativeResize="0"/>
          <p:nvPr/>
        </p:nvPicPr>
        <p:blipFill>
          <a:blip r:embed="rId2">
            <a:alphaModFix/>
          </a:blip>
          <a:stretch>
            <a:fillRect/>
          </a:stretch>
        </p:blipFill>
        <p:spPr>
          <a:xfrm>
            <a:off x="342994" y="342896"/>
            <a:ext cx="1363060" cy="232017"/>
          </a:xfrm>
          <a:prstGeom prst="rect">
            <a:avLst/>
          </a:prstGeom>
          <a:noFill/>
          <a:ln>
            <a:noFill/>
          </a:ln>
        </p:spPr>
      </p:pic>
      <p:sp>
        <p:nvSpPr>
          <p:cNvPr id="182" name="Google Shape;182;p25"/>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Clr>
                <a:srgbClr val="FFFFFF"/>
              </a:buClr>
              <a:buSzPts val="1200"/>
              <a:buFont typeface="Roboto Condensed"/>
              <a:buNone/>
              <a:defRPr sz="1200">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900"/>
              <a:buNone/>
              <a:defRPr>
                <a:solidFill>
                  <a:srgbClr val="FFFFFF"/>
                </a:solidFill>
              </a:defRPr>
            </a:lvl2pPr>
            <a:lvl3pPr lvl="2" rtl="0">
              <a:spcBef>
                <a:spcPts val="0"/>
              </a:spcBef>
              <a:spcAft>
                <a:spcPts val="0"/>
              </a:spcAft>
              <a:buClr>
                <a:srgbClr val="FFFFFF"/>
              </a:buClr>
              <a:buSzPts val="900"/>
              <a:buNone/>
              <a:defRPr>
                <a:solidFill>
                  <a:srgbClr val="FFFFFF"/>
                </a:solidFill>
              </a:defRPr>
            </a:lvl3pPr>
            <a:lvl4pPr lvl="3" rtl="0">
              <a:spcBef>
                <a:spcPts val="0"/>
              </a:spcBef>
              <a:spcAft>
                <a:spcPts val="0"/>
              </a:spcAft>
              <a:buClr>
                <a:srgbClr val="FFFFFF"/>
              </a:buClr>
              <a:buSzPts val="900"/>
              <a:buNone/>
              <a:defRPr>
                <a:solidFill>
                  <a:srgbClr val="FFFFFF"/>
                </a:solidFill>
              </a:defRPr>
            </a:lvl4pPr>
            <a:lvl5pPr lvl="4" rtl="0">
              <a:spcBef>
                <a:spcPts val="0"/>
              </a:spcBef>
              <a:spcAft>
                <a:spcPts val="0"/>
              </a:spcAft>
              <a:buClr>
                <a:srgbClr val="FFFFFF"/>
              </a:buClr>
              <a:buSzPts val="900"/>
              <a:buNone/>
              <a:defRPr>
                <a:solidFill>
                  <a:srgbClr val="FFFFFF"/>
                </a:solidFill>
              </a:defRPr>
            </a:lvl5pPr>
            <a:lvl6pPr lvl="5" rtl="0">
              <a:spcBef>
                <a:spcPts val="0"/>
              </a:spcBef>
              <a:spcAft>
                <a:spcPts val="0"/>
              </a:spcAft>
              <a:buClr>
                <a:srgbClr val="FFFFFF"/>
              </a:buClr>
              <a:buSzPts val="900"/>
              <a:buNone/>
              <a:defRPr>
                <a:solidFill>
                  <a:srgbClr val="FFFFFF"/>
                </a:solidFill>
              </a:defRPr>
            </a:lvl6pPr>
            <a:lvl7pPr lvl="6" rtl="0">
              <a:spcBef>
                <a:spcPts val="0"/>
              </a:spcBef>
              <a:spcAft>
                <a:spcPts val="0"/>
              </a:spcAft>
              <a:buClr>
                <a:srgbClr val="FFFFFF"/>
              </a:buClr>
              <a:buSzPts val="900"/>
              <a:buNone/>
              <a:defRPr>
                <a:solidFill>
                  <a:srgbClr val="FFFFFF"/>
                </a:solidFill>
              </a:defRPr>
            </a:lvl7pPr>
            <a:lvl8pPr lvl="7" rtl="0">
              <a:spcBef>
                <a:spcPts val="0"/>
              </a:spcBef>
              <a:spcAft>
                <a:spcPts val="0"/>
              </a:spcAft>
              <a:buClr>
                <a:srgbClr val="FFFFFF"/>
              </a:buClr>
              <a:buSzPts val="900"/>
              <a:buNone/>
              <a:defRPr>
                <a:solidFill>
                  <a:srgbClr val="FFFFFF"/>
                </a:solidFill>
              </a:defRPr>
            </a:lvl8pPr>
            <a:lvl9pPr lvl="8" rtl="0">
              <a:spcBef>
                <a:spcPts val="0"/>
              </a:spcBef>
              <a:spcAft>
                <a:spcPts val="0"/>
              </a:spcAft>
              <a:buClr>
                <a:srgbClr val="FFFFFF"/>
              </a:buClr>
              <a:buSzPts val="900"/>
              <a:buNone/>
              <a:defRPr>
                <a:solidFill>
                  <a:srgbClr val="FFFFFF"/>
                </a:solidFill>
              </a:defRPr>
            </a:lvl9pPr>
          </a:lstStyle>
          <a:p>
            <a:endParaRPr/>
          </a:p>
        </p:txBody>
      </p:sp>
      <p:sp>
        <p:nvSpPr>
          <p:cNvPr id="183" name="Google Shape;183;p25"/>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Clr>
                <a:srgbClr val="FFFFFF"/>
              </a:buClr>
              <a:buSzPts val="4000"/>
              <a:buFont typeface="Roboto Condensed"/>
              <a:buNone/>
              <a:defRPr sz="40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divider 06" type="blank">
  <p:cSld name="BLANK">
    <p:bg>
      <p:bgPr>
        <a:solidFill>
          <a:schemeClr val="lt2"/>
        </a:solidFill>
        <a:effectLst/>
      </p:bgPr>
    </p:bg>
    <p:spTree>
      <p:nvGrpSpPr>
        <p:cNvPr id="1" name="Shape 184"/>
        <p:cNvGrpSpPr/>
        <p:nvPr/>
      </p:nvGrpSpPr>
      <p:grpSpPr>
        <a:xfrm>
          <a:off x="0" y="0"/>
          <a:ext cx="0" cy="0"/>
          <a:chOff x="0" y="0"/>
          <a:chExt cx="0" cy="0"/>
        </a:xfrm>
      </p:grpSpPr>
      <p:sp>
        <p:nvSpPr>
          <p:cNvPr id="185" name="Google Shape;18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pic>
        <p:nvPicPr>
          <p:cNvPr id="186" name="Google Shape;186;p26"/>
          <p:cNvPicPr preferRelativeResize="0"/>
          <p:nvPr/>
        </p:nvPicPr>
        <p:blipFill>
          <a:blip r:embed="rId2">
            <a:alphaModFix/>
          </a:blip>
          <a:stretch>
            <a:fillRect/>
          </a:stretch>
        </p:blipFill>
        <p:spPr>
          <a:xfrm>
            <a:off x="342984" y="342895"/>
            <a:ext cx="1363038" cy="232017"/>
          </a:xfrm>
          <a:prstGeom prst="rect">
            <a:avLst/>
          </a:prstGeom>
          <a:noFill/>
          <a:ln>
            <a:noFill/>
          </a:ln>
        </p:spPr>
      </p:pic>
      <p:sp>
        <p:nvSpPr>
          <p:cNvPr id="187" name="Google Shape;187;p26"/>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88" name="Google Shape;188;p26"/>
          <p:cNvSpPr txBox="1">
            <a:spLocks noGrp="1"/>
          </p:cNvSpPr>
          <p:nvPr>
            <p:ph type="subTitle" idx="2"/>
          </p:nvPr>
        </p:nvSpPr>
        <p:spPr>
          <a:xfrm>
            <a:off x="347732" y="4361800"/>
            <a:ext cx="2382000" cy="437700"/>
          </a:xfrm>
          <a:prstGeom prst="rect">
            <a:avLst/>
          </a:prstGeom>
        </p:spPr>
        <p:txBody>
          <a:bodyPr spcFirstLastPara="1" wrap="square" lIns="0" tIns="68575" rIns="68575" bIns="68575" anchor="t" anchorCtr="0">
            <a:noAutofit/>
          </a:bodyPr>
          <a:lstStyle>
            <a:lvl1pPr lvl="0" rtl="0">
              <a:spcBef>
                <a:spcPts val="0"/>
              </a:spcBef>
              <a:spcAft>
                <a:spcPts val="0"/>
              </a:spcAft>
              <a:buClr>
                <a:srgbClr val="000000"/>
              </a:buClr>
              <a:buSzPts val="1000"/>
              <a:buFont typeface="Roboto"/>
              <a:buNone/>
              <a:defRPr sz="1000">
                <a:solidFill>
                  <a:srgbClr val="000000"/>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89" name="Google Shape;189;p26"/>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divider 07">
  <p:cSld name="BLANK_1">
    <p:bg>
      <p:bgPr>
        <a:solidFill>
          <a:srgbClr val="FFFFFF"/>
        </a:solidFill>
        <a:effectLst/>
      </p:bgPr>
    </p:bg>
    <p:spTree>
      <p:nvGrpSpPr>
        <p:cNvPr id="1" name="Shape 190"/>
        <p:cNvGrpSpPr/>
        <p:nvPr/>
      </p:nvGrpSpPr>
      <p:grpSpPr>
        <a:xfrm>
          <a:off x="0" y="0"/>
          <a:ext cx="0" cy="0"/>
          <a:chOff x="0" y="0"/>
          <a:chExt cx="0" cy="0"/>
        </a:xfrm>
      </p:grpSpPr>
      <p:sp>
        <p:nvSpPr>
          <p:cNvPr id="191" name="Google Shape;19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pic>
        <p:nvPicPr>
          <p:cNvPr id="192" name="Google Shape;192;p27"/>
          <p:cNvPicPr preferRelativeResize="0"/>
          <p:nvPr/>
        </p:nvPicPr>
        <p:blipFill>
          <a:blip r:embed="rId2">
            <a:alphaModFix/>
          </a:blip>
          <a:stretch>
            <a:fillRect/>
          </a:stretch>
        </p:blipFill>
        <p:spPr>
          <a:xfrm>
            <a:off x="342984" y="342895"/>
            <a:ext cx="1363038" cy="232017"/>
          </a:xfrm>
          <a:prstGeom prst="rect">
            <a:avLst/>
          </a:prstGeom>
          <a:noFill/>
          <a:ln>
            <a:noFill/>
          </a:ln>
        </p:spPr>
      </p:pic>
      <p:sp>
        <p:nvSpPr>
          <p:cNvPr id="193" name="Google Shape;193;p27"/>
          <p:cNvSpPr/>
          <p:nvPr/>
        </p:nvSpPr>
        <p:spPr>
          <a:xfrm>
            <a:off x="5552954" y="3407400"/>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 name="Google Shape;194;p27"/>
          <p:cNvSpPr/>
          <p:nvPr/>
        </p:nvSpPr>
        <p:spPr>
          <a:xfrm>
            <a:off x="7152025" y="1364425"/>
            <a:ext cx="2001600" cy="314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a:off x="5202700" y="1364425"/>
            <a:ext cx="1727700" cy="255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7"/>
          <p:cNvSpPr txBox="1"/>
          <p:nvPr/>
        </p:nvSpPr>
        <p:spPr>
          <a:xfrm>
            <a:off x="5153950" y="2376600"/>
            <a:ext cx="1825200" cy="39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400" b="1">
                <a:solidFill>
                  <a:srgbClr val="B7B7B7"/>
                </a:solidFill>
                <a:latin typeface="Roboto Condensed"/>
                <a:ea typeface="Roboto Condensed"/>
                <a:cs typeface="Roboto Condensed"/>
                <a:sym typeface="Roboto Condensed"/>
              </a:rPr>
              <a:t>IMAGE </a:t>
            </a:r>
            <a:endParaRPr sz="1400" b="1">
              <a:solidFill>
                <a:srgbClr val="B7B7B7"/>
              </a:solidFill>
              <a:latin typeface="Roboto Condensed"/>
              <a:ea typeface="Roboto Condensed"/>
              <a:cs typeface="Roboto Condensed"/>
              <a:sym typeface="Roboto Condensed"/>
            </a:endParaRPr>
          </a:p>
          <a:p>
            <a:pPr marL="0" lvl="0" indent="0" algn="ctr" rtl="0">
              <a:spcBef>
                <a:spcPts val="0"/>
              </a:spcBef>
              <a:spcAft>
                <a:spcPts val="0"/>
              </a:spcAft>
              <a:buNone/>
            </a:pPr>
            <a:r>
              <a:rPr lang="fr" sz="1400" b="1">
                <a:solidFill>
                  <a:srgbClr val="B7B7B7"/>
                </a:solidFill>
                <a:latin typeface="Roboto Condensed"/>
                <a:ea typeface="Roboto Condensed"/>
                <a:cs typeface="Roboto Condensed"/>
                <a:sym typeface="Roboto Condensed"/>
              </a:rPr>
              <a:t>PLACEHOLDER</a:t>
            </a:r>
            <a:endParaRPr sz="1400" b="1">
              <a:solidFill>
                <a:srgbClr val="B7B7B7"/>
              </a:solidFill>
              <a:latin typeface="Roboto Condensed"/>
              <a:ea typeface="Roboto Condensed"/>
              <a:cs typeface="Roboto Condensed"/>
              <a:sym typeface="Roboto Condensed"/>
            </a:endParaRPr>
          </a:p>
        </p:txBody>
      </p:sp>
      <p:sp>
        <p:nvSpPr>
          <p:cNvPr id="197" name="Google Shape;197;p27"/>
          <p:cNvSpPr txBox="1"/>
          <p:nvPr/>
        </p:nvSpPr>
        <p:spPr>
          <a:xfrm>
            <a:off x="7240225" y="2740075"/>
            <a:ext cx="1825200" cy="39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400" b="1">
                <a:solidFill>
                  <a:srgbClr val="B7B7B7"/>
                </a:solidFill>
                <a:latin typeface="Roboto Condensed"/>
                <a:ea typeface="Roboto Condensed"/>
                <a:cs typeface="Roboto Condensed"/>
                <a:sym typeface="Roboto Condensed"/>
              </a:rPr>
              <a:t>IMAGE </a:t>
            </a:r>
            <a:endParaRPr sz="1400" b="1">
              <a:solidFill>
                <a:srgbClr val="B7B7B7"/>
              </a:solidFill>
              <a:latin typeface="Roboto Condensed"/>
              <a:ea typeface="Roboto Condensed"/>
              <a:cs typeface="Roboto Condensed"/>
              <a:sym typeface="Roboto Condensed"/>
            </a:endParaRPr>
          </a:p>
          <a:p>
            <a:pPr marL="0" lvl="0" indent="0" algn="ctr" rtl="0">
              <a:spcBef>
                <a:spcPts val="0"/>
              </a:spcBef>
              <a:spcAft>
                <a:spcPts val="0"/>
              </a:spcAft>
              <a:buNone/>
            </a:pPr>
            <a:r>
              <a:rPr lang="fr" sz="1400" b="1">
                <a:solidFill>
                  <a:srgbClr val="B7B7B7"/>
                </a:solidFill>
                <a:latin typeface="Roboto Condensed"/>
                <a:ea typeface="Roboto Condensed"/>
                <a:cs typeface="Roboto Condensed"/>
                <a:sym typeface="Roboto Condensed"/>
              </a:rPr>
              <a:t>PLACEHOLDER</a:t>
            </a:r>
            <a:endParaRPr sz="1400" b="1">
              <a:solidFill>
                <a:srgbClr val="B7B7B7"/>
              </a:solidFill>
              <a:latin typeface="Roboto Condensed"/>
              <a:ea typeface="Roboto Condensed"/>
              <a:cs typeface="Roboto Condensed"/>
              <a:sym typeface="Roboto Condensed"/>
            </a:endParaRPr>
          </a:p>
        </p:txBody>
      </p:sp>
      <p:sp>
        <p:nvSpPr>
          <p:cNvPr id="198" name="Google Shape;198;p27"/>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99" name="Google Shape;199;p27"/>
          <p:cNvSpPr txBox="1">
            <a:spLocks noGrp="1"/>
          </p:cNvSpPr>
          <p:nvPr>
            <p:ph type="subTitle" idx="2"/>
          </p:nvPr>
        </p:nvSpPr>
        <p:spPr>
          <a:xfrm>
            <a:off x="347732" y="4361800"/>
            <a:ext cx="2382000" cy="437700"/>
          </a:xfrm>
          <a:prstGeom prst="rect">
            <a:avLst/>
          </a:prstGeom>
        </p:spPr>
        <p:txBody>
          <a:bodyPr spcFirstLastPara="1" wrap="square" lIns="0" tIns="68575" rIns="68575" bIns="68575" anchor="t" anchorCtr="0">
            <a:noAutofit/>
          </a:bodyPr>
          <a:lstStyle>
            <a:lvl1pPr lvl="0" rtl="0">
              <a:spcBef>
                <a:spcPts val="0"/>
              </a:spcBef>
              <a:spcAft>
                <a:spcPts val="0"/>
              </a:spcAft>
              <a:buClr>
                <a:srgbClr val="000000"/>
              </a:buClr>
              <a:buSzPts val="1000"/>
              <a:buFont typeface="Roboto"/>
              <a:buNone/>
              <a:defRPr sz="1000">
                <a:solidFill>
                  <a:srgbClr val="000000"/>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00" name="Google Shape;200;p27"/>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divider 08">
  <p:cSld name="BLANK_1_1">
    <p:bg>
      <p:bgPr>
        <a:solidFill>
          <a:srgbClr val="FFFFFF"/>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
        <p:nvSpPr>
          <p:cNvPr id="203" name="Google Shape;203;p28"/>
          <p:cNvSpPr/>
          <p:nvPr/>
        </p:nvSpPr>
        <p:spPr>
          <a:xfrm>
            <a:off x="5320395" y="3675463"/>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6456325" y="924025"/>
            <a:ext cx="2697300" cy="377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txBox="1"/>
          <p:nvPr/>
        </p:nvSpPr>
        <p:spPr>
          <a:xfrm>
            <a:off x="6892375" y="2616475"/>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pic>
        <p:nvPicPr>
          <p:cNvPr id="206" name="Google Shape;206;p28"/>
          <p:cNvPicPr preferRelativeResize="0"/>
          <p:nvPr/>
        </p:nvPicPr>
        <p:blipFill>
          <a:blip r:embed="rId2">
            <a:alphaModFix/>
          </a:blip>
          <a:stretch>
            <a:fillRect/>
          </a:stretch>
        </p:blipFill>
        <p:spPr>
          <a:xfrm>
            <a:off x="342984" y="342895"/>
            <a:ext cx="1363038" cy="232017"/>
          </a:xfrm>
          <a:prstGeom prst="rect">
            <a:avLst/>
          </a:prstGeom>
          <a:noFill/>
          <a:ln>
            <a:noFill/>
          </a:ln>
        </p:spPr>
      </p:pic>
      <p:sp>
        <p:nvSpPr>
          <p:cNvPr id="207" name="Google Shape;207;p28"/>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08" name="Google Shape;208;p28"/>
          <p:cNvSpPr txBox="1">
            <a:spLocks noGrp="1"/>
          </p:cNvSpPr>
          <p:nvPr>
            <p:ph type="subTitle" idx="2"/>
          </p:nvPr>
        </p:nvSpPr>
        <p:spPr>
          <a:xfrm>
            <a:off x="347732" y="4361800"/>
            <a:ext cx="2382000" cy="437700"/>
          </a:xfrm>
          <a:prstGeom prst="rect">
            <a:avLst/>
          </a:prstGeom>
        </p:spPr>
        <p:txBody>
          <a:bodyPr spcFirstLastPara="1" wrap="square" lIns="0" tIns="68575" rIns="68575" bIns="68575" anchor="t" anchorCtr="0">
            <a:noAutofit/>
          </a:bodyPr>
          <a:lstStyle>
            <a:lvl1pPr lvl="0" rtl="0">
              <a:spcBef>
                <a:spcPts val="0"/>
              </a:spcBef>
              <a:spcAft>
                <a:spcPts val="0"/>
              </a:spcAft>
              <a:buClr>
                <a:srgbClr val="000000"/>
              </a:buClr>
              <a:buSzPts val="1000"/>
              <a:buFont typeface="Roboto"/>
              <a:buNone/>
              <a:defRPr sz="1000">
                <a:solidFill>
                  <a:srgbClr val="000000"/>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09" name="Google Shape;209;p28"/>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divider 09">
  <p:cSld name="TITLE_1">
    <p:spTree>
      <p:nvGrpSpPr>
        <p:cNvPr id="1" name="Shape 210"/>
        <p:cNvGrpSpPr/>
        <p:nvPr/>
      </p:nvGrpSpPr>
      <p:grpSpPr>
        <a:xfrm>
          <a:off x="0" y="0"/>
          <a:ext cx="0" cy="0"/>
          <a:chOff x="0" y="0"/>
          <a:chExt cx="0" cy="0"/>
        </a:xfrm>
      </p:grpSpPr>
      <p:sp>
        <p:nvSpPr>
          <p:cNvPr id="211" name="Google Shape;21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
        <p:nvSpPr>
          <p:cNvPr id="212" name="Google Shape;212;p29"/>
          <p:cNvSpPr/>
          <p:nvPr/>
        </p:nvSpPr>
        <p:spPr>
          <a:xfrm>
            <a:off x="5320395" y="3407392"/>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213" name="Google Shape;213;p29"/>
          <p:cNvPicPr preferRelativeResize="0"/>
          <p:nvPr/>
        </p:nvPicPr>
        <p:blipFill>
          <a:blip r:embed="rId2">
            <a:alphaModFix/>
          </a:blip>
          <a:stretch>
            <a:fillRect/>
          </a:stretch>
        </p:blipFill>
        <p:spPr>
          <a:xfrm>
            <a:off x="342984" y="342895"/>
            <a:ext cx="1363038" cy="232017"/>
          </a:xfrm>
          <a:prstGeom prst="rect">
            <a:avLst/>
          </a:prstGeom>
          <a:noFill/>
          <a:ln>
            <a:noFill/>
          </a:ln>
        </p:spPr>
      </p:pic>
      <p:sp>
        <p:nvSpPr>
          <p:cNvPr id="214" name="Google Shape;214;p29"/>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15" name="Google Shape;215;p29"/>
          <p:cNvSpPr txBox="1">
            <a:spLocks noGrp="1"/>
          </p:cNvSpPr>
          <p:nvPr>
            <p:ph type="subTitle" idx="2"/>
          </p:nvPr>
        </p:nvSpPr>
        <p:spPr>
          <a:xfrm>
            <a:off x="347732" y="4361800"/>
            <a:ext cx="2382000" cy="437700"/>
          </a:xfrm>
          <a:prstGeom prst="rect">
            <a:avLst/>
          </a:prstGeom>
        </p:spPr>
        <p:txBody>
          <a:bodyPr spcFirstLastPara="1" wrap="square" lIns="0" tIns="68575" rIns="68575" bIns="68575" anchor="t" anchorCtr="0">
            <a:noAutofit/>
          </a:bodyPr>
          <a:lstStyle>
            <a:lvl1pPr lvl="0" rtl="0">
              <a:spcBef>
                <a:spcPts val="0"/>
              </a:spcBef>
              <a:spcAft>
                <a:spcPts val="0"/>
              </a:spcAft>
              <a:buClr>
                <a:srgbClr val="000000"/>
              </a:buClr>
              <a:buSzPts val="1000"/>
              <a:buFont typeface="Roboto"/>
              <a:buNone/>
              <a:defRPr sz="1000">
                <a:solidFill>
                  <a:srgbClr val="000000"/>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16" name="Google Shape;216;p29"/>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divider 10">
  <p:cSld name="TITLE_2">
    <p:spTree>
      <p:nvGrpSpPr>
        <p:cNvPr id="1" name="Shape 217"/>
        <p:cNvGrpSpPr/>
        <p:nvPr/>
      </p:nvGrpSpPr>
      <p:grpSpPr>
        <a:xfrm>
          <a:off x="0" y="0"/>
          <a:ext cx="0" cy="0"/>
          <a:chOff x="0" y="0"/>
          <a:chExt cx="0" cy="0"/>
        </a:xfrm>
      </p:grpSpPr>
      <p:sp>
        <p:nvSpPr>
          <p:cNvPr id="218" name="Google Shape;21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
        <p:nvSpPr>
          <p:cNvPr id="219" name="Google Shape;219;p30"/>
          <p:cNvSpPr/>
          <p:nvPr/>
        </p:nvSpPr>
        <p:spPr>
          <a:xfrm>
            <a:off x="5891700" y="705050"/>
            <a:ext cx="3252300" cy="4438500"/>
          </a:xfrm>
          <a:prstGeom prst="roundRect">
            <a:avLst>
              <a:gd name="adj" fmla="val 3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0" name="Google Shape;220;p30"/>
          <p:cNvPicPr preferRelativeResize="0"/>
          <p:nvPr/>
        </p:nvPicPr>
        <p:blipFill>
          <a:blip r:embed="rId2">
            <a:alphaModFix/>
          </a:blip>
          <a:stretch>
            <a:fillRect/>
          </a:stretch>
        </p:blipFill>
        <p:spPr>
          <a:xfrm>
            <a:off x="342984" y="342895"/>
            <a:ext cx="1363038" cy="232017"/>
          </a:xfrm>
          <a:prstGeom prst="rect">
            <a:avLst/>
          </a:prstGeom>
          <a:noFill/>
          <a:ln>
            <a:noFill/>
          </a:ln>
        </p:spPr>
      </p:pic>
      <p:sp>
        <p:nvSpPr>
          <p:cNvPr id="221" name="Google Shape;221;p30"/>
          <p:cNvSpPr txBox="1">
            <a:spLocks noGrp="1"/>
          </p:cNvSpPr>
          <p:nvPr>
            <p:ph type="subTitle" idx="1"/>
          </p:nvPr>
        </p:nvSpPr>
        <p:spPr>
          <a:xfrm>
            <a:off x="342986"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22" name="Google Shape;222;p30"/>
          <p:cNvSpPr txBox="1">
            <a:spLocks noGrp="1"/>
          </p:cNvSpPr>
          <p:nvPr>
            <p:ph type="subTitle" idx="2"/>
          </p:nvPr>
        </p:nvSpPr>
        <p:spPr>
          <a:xfrm>
            <a:off x="347732" y="4361800"/>
            <a:ext cx="2382000" cy="437700"/>
          </a:xfrm>
          <a:prstGeom prst="rect">
            <a:avLst/>
          </a:prstGeom>
        </p:spPr>
        <p:txBody>
          <a:bodyPr spcFirstLastPara="1" wrap="square" lIns="0" tIns="68575" rIns="68575" bIns="68575" anchor="t" anchorCtr="0">
            <a:noAutofit/>
          </a:bodyPr>
          <a:lstStyle>
            <a:lvl1pPr lvl="0" rtl="0">
              <a:spcBef>
                <a:spcPts val="0"/>
              </a:spcBef>
              <a:spcAft>
                <a:spcPts val="0"/>
              </a:spcAft>
              <a:buClr>
                <a:srgbClr val="000000"/>
              </a:buClr>
              <a:buSzPts val="1000"/>
              <a:buFont typeface="Roboto"/>
              <a:buNone/>
              <a:defRPr sz="1000">
                <a:solidFill>
                  <a:srgbClr val="000000"/>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23" name="Google Shape;223;p30"/>
          <p:cNvSpPr txBox="1">
            <a:spLocks noGrp="1"/>
          </p:cNvSpPr>
          <p:nvPr>
            <p:ph type="title"/>
          </p:nvPr>
        </p:nvSpPr>
        <p:spPr>
          <a:xfrm>
            <a:off x="342986"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divider 11">
  <p:cSld name="TITLE_3">
    <p:spTree>
      <p:nvGrpSpPr>
        <p:cNvPr id="1" name="Shape 224"/>
        <p:cNvGrpSpPr/>
        <p:nvPr/>
      </p:nvGrpSpPr>
      <p:grpSpPr>
        <a:xfrm>
          <a:off x="0" y="0"/>
          <a:ext cx="0" cy="0"/>
          <a:chOff x="0" y="0"/>
          <a:chExt cx="0" cy="0"/>
        </a:xfrm>
      </p:grpSpPr>
      <p:sp>
        <p:nvSpPr>
          <p:cNvPr id="225" name="Google Shape;22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
        <p:nvSpPr>
          <p:cNvPr id="226" name="Google Shape;226;p31"/>
          <p:cNvSpPr txBox="1">
            <a:spLocks noGrp="1"/>
          </p:cNvSpPr>
          <p:nvPr>
            <p:ph type="title"/>
          </p:nvPr>
        </p:nvSpPr>
        <p:spPr>
          <a:xfrm>
            <a:off x="4571993" y="226300"/>
            <a:ext cx="2028300" cy="492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1200"/>
              <a:buFont typeface="Roboto Condensed"/>
              <a:buNone/>
              <a:defRPr sz="12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Font typeface="Roboto Condensed"/>
              <a:buNone/>
              <a:defRPr b="1">
                <a:latin typeface="Roboto Condensed"/>
                <a:ea typeface="Roboto Condensed"/>
                <a:cs typeface="Roboto Condensed"/>
                <a:sym typeface="Roboto Condensed"/>
              </a:defRPr>
            </a:lvl2pPr>
            <a:lvl3pPr lvl="2" rtl="0">
              <a:spcBef>
                <a:spcPts val="0"/>
              </a:spcBef>
              <a:spcAft>
                <a:spcPts val="0"/>
              </a:spcAft>
              <a:buSzPts val="2800"/>
              <a:buFont typeface="Roboto Condensed"/>
              <a:buNone/>
              <a:defRPr b="1">
                <a:latin typeface="Roboto Condensed"/>
                <a:ea typeface="Roboto Condensed"/>
                <a:cs typeface="Roboto Condensed"/>
                <a:sym typeface="Roboto Condensed"/>
              </a:defRPr>
            </a:lvl3pPr>
            <a:lvl4pPr lvl="3" rtl="0">
              <a:spcBef>
                <a:spcPts val="0"/>
              </a:spcBef>
              <a:spcAft>
                <a:spcPts val="0"/>
              </a:spcAft>
              <a:buSzPts val="2800"/>
              <a:buFont typeface="Roboto Condensed"/>
              <a:buNone/>
              <a:defRPr b="1">
                <a:latin typeface="Roboto Condensed"/>
                <a:ea typeface="Roboto Condensed"/>
                <a:cs typeface="Roboto Condensed"/>
                <a:sym typeface="Roboto Condensed"/>
              </a:defRPr>
            </a:lvl4pPr>
            <a:lvl5pPr lvl="4" rtl="0">
              <a:spcBef>
                <a:spcPts val="0"/>
              </a:spcBef>
              <a:spcAft>
                <a:spcPts val="0"/>
              </a:spcAft>
              <a:buSzPts val="2800"/>
              <a:buFont typeface="Roboto Condensed"/>
              <a:buNone/>
              <a:defRPr b="1">
                <a:latin typeface="Roboto Condensed"/>
                <a:ea typeface="Roboto Condensed"/>
                <a:cs typeface="Roboto Condensed"/>
                <a:sym typeface="Roboto Condensed"/>
              </a:defRPr>
            </a:lvl5pPr>
            <a:lvl6pPr lvl="5" rtl="0">
              <a:spcBef>
                <a:spcPts val="0"/>
              </a:spcBef>
              <a:spcAft>
                <a:spcPts val="0"/>
              </a:spcAft>
              <a:buSzPts val="2800"/>
              <a:buFont typeface="Roboto Condensed"/>
              <a:buNone/>
              <a:defRPr b="1">
                <a:latin typeface="Roboto Condensed"/>
                <a:ea typeface="Roboto Condensed"/>
                <a:cs typeface="Roboto Condensed"/>
                <a:sym typeface="Roboto Condensed"/>
              </a:defRPr>
            </a:lvl6pPr>
            <a:lvl7pPr lvl="6" rtl="0">
              <a:spcBef>
                <a:spcPts val="0"/>
              </a:spcBef>
              <a:spcAft>
                <a:spcPts val="0"/>
              </a:spcAft>
              <a:buSzPts val="2800"/>
              <a:buFont typeface="Roboto Condensed"/>
              <a:buNone/>
              <a:defRPr b="1">
                <a:latin typeface="Roboto Condensed"/>
                <a:ea typeface="Roboto Condensed"/>
                <a:cs typeface="Roboto Condensed"/>
                <a:sym typeface="Roboto Condensed"/>
              </a:defRPr>
            </a:lvl7pPr>
            <a:lvl8pPr lvl="7" rtl="0">
              <a:spcBef>
                <a:spcPts val="0"/>
              </a:spcBef>
              <a:spcAft>
                <a:spcPts val="0"/>
              </a:spcAft>
              <a:buSzPts val="2800"/>
              <a:buFont typeface="Roboto Condensed"/>
              <a:buNone/>
              <a:defRPr b="1">
                <a:latin typeface="Roboto Condensed"/>
                <a:ea typeface="Roboto Condensed"/>
                <a:cs typeface="Roboto Condensed"/>
                <a:sym typeface="Roboto Condensed"/>
              </a:defRPr>
            </a:lvl8pPr>
            <a:lvl9pPr lvl="8" rtl="0">
              <a:spcBef>
                <a:spcPts val="0"/>
              </a:spcBef>
              <a:spcAft>
                <a:spcPts val="0"/>
              </a:spcAft>
              <a:buSzPts val="2800"/>
              <a:buFont typeface="Roboto Condensed"/>
              <a:buNone/>
              <a:defRPr b="1">
                <a:latin typeface="Roboto Condensed"/>
                <a:ea typeface="Roboto Condensed"/>
                <a:cs typeface="Roboto Condensed"/>
                <a:sym typeface="Roboto Condensed"/>
              </a:defRPr>
            </a:lvl9pPr>
          </a:lstStyle>
          <a:p>
            <a:endParaRPr/>
          </a:p>
        </p:txBody>
      </p:sp>
      <p:sp>
        <p:nvSpPr>
          <p:cNvPr id="227" name="Google Shape;227;p31"/>
          <p:cNvSpPr txBox="1">
            <a:spLocks noGrp="1"/>
          </p:cNvSpPr>
          <p:nvPr>
            <p:ph type="title" idx="2"/>
          </p:nvPr>
        </p:nvSpPr>
        <p:spPr>
          <a:xfrm>
            <a:off x="6419042" y="231045"/>
            <a:ext cx="2028300" cy="492900"/>
          </a:xfrm>
          <a:prstGeom prst="rect">
            <a:avLst/>
          </a:prstGeom>
        </p:spPr>
        <p:txBody>
          <a:bodyPr spcFirstLastPara="1" wrap="square" lIns="0" tIns="68575" rIns="68575" bIns="68575" anchor="t" anchorCtr="0">
            <a:normAutofit/>
          </a:bodyPr>
          <a:lstStyle>
            <a:lvl1pPr lvl="0" rtl="0">
              <a:spcBef>
                <a:spcPts val="0"/>
              </a:spcBef>
              <a:spcAft>
                <a:spcPts val="0"/>
              </a:spcAft>
              <a:buClr>
                <a:srgbClr val="666666"/>
              </a:buClr>
              <a:buSzPts val="1200"/>
              <a:buFont typeface="Roboto Condensed"/>
              <a:buNone/>
              <a:defRPr sz="1200" b="1">
                <a:solidFill>
                  <a:srgbClr val="666666"/>
                </a:solidFill>
                <a:latin typeface="Roboto Condensed"/>
                <a:ea typeface="Roboto Condensed"/>
                <a:cs typeface="Roboto Condensed"/>
                <a:sym typeface="Roboto Condensed"/>
              </a:defRPr>
            </a:lvl1pPr>
            <a:lvl2pPr lvl="1"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2pPr>
            <a:lvl3pPr lvl="2"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3pPr>
            <a:lvl4pPr lvl="3"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4pPr>
            <a:lvl5pPr lvl="4"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5pPr>
            <a:lvl6pPr lvl="5"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6pPr>
            <a:lvl7pPr lvl="6"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7pPr>
            <a:lvl8pPr lvl="7"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8pPr>
            <a:lvl9pPr lvl="8"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9pPr>
          </a:lstStyle>
          <a:p>
            <a:endParaRPr/>
          </a:p>
        </p:txBody>
      </p:sp>
      <p:sp>
        <p:nvSpPr>
          <p:cNvPr id="228" name="Google Shape;228;p31"/>
          <p:cNvSpPr/>
          <p:nvPr/>
        </p:nvSpPr>
        <p:spPr>
          <a:xfrm>
            <a:off x="-142377" y="3675463"/>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1"/>
          <p:cNvSpPr/>
          <p:nvPr/>
        </p:nvSpPr>
        <p:spPr>
          <a:xfrm>
            <a:off x="4" y="924025"/>
            <a:ext cx="2697300" cy="377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1"/>
          <p:cNvSpPr txBox="1"/>
          <p:nvPr/>
        </p:nvSpPr>
        <p:spPr>
          <a:xfrm>
            <a:off x="436054" y="2616475"/>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231" name="Google Shape;231;p31"/>
          <p:cNvSpPr txBox="1">
            <a:spLocks noGrp="1"/>
          </p:cNvSpPr>
          <p:nvPr>
            <p:ph type="subTitle" idx="1"/>
          </p:nvPr>
        </p:nvSpPr>
        <p:spPr>
          <a:xfrm>
            <a:off x="4571993"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32" name="Google Shape;232;p31"/>
          <p:cNvSpPr txBox="1">
            <a:spLocks noGrp="1"/>
          </p:cNvSpPr>
          <p:nvPr>
            <p:ph type="title" idx="3"/>
          </p:nvPr>
        </p:nvSpPr>
        <p:spPr>
          <a:xfrm>
            <a:off x="4571993"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divider 12">
  <p:cSld name="TITLE_3_1">
    <p:spTree>
      <p:nvGrpSpPr>
        <p:cNvPr id="1" name="Shape 233"/>
        <p:cNvGrpSpPr/>
        <p:nvPr/>
      </p:nvGrpSpPr>
      <p:grpSpPr>
        <a:xfrm>
          <a:off x="0" y="0"/>
          <a:ext cx="0" cy="0"/>
          <a:chOff x="0" y="0"/>
          <a:chExt cx="0" cy="0"/>
        </a:xfrm>
      </p:grpSpPr>
      <p:sp>
        <p:nvSpPr>
          <p:cNvPr id="234" name="Google Shape;23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
        <p:nvSpPr>
          <p:cNvPr id="235" name="Google Shape;235;p32"/>
          <p:cNvSpPr/>
          <p:nvPr/>
        </p:nvSpPr>
        <p:spPr>
          <a:xfrm>
            <a:off x="-478951" y="342907"/>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txBox="1">
            <a:spLocks noGrp="1"/>
          </p:cNvSpPr>
          <p:nvPr>
            <p:ph type="title"/>
          </p:nvPr>
        </p:nvSpPr>
        <p:spPr>
          <a:xfrm>
            <a:off x="4571993" y="226300"/>
            <a:ext cx="2028300" cy="492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1200"/>
              <a:buFont typeface="Roboto Condensed"/>
              <a:buNone/>
              <a:defRPr sz="12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Font typeface="Roboto Condensed"/>
              <a:buNone/>
              <a:defRPr b="1">
                <a:latin typeface="Roboto Condensed"/>
                <a:ea typeface="Roboto Condensed"/>
                <a:cs typeface="Roboto Condensed"/>
                <a:sym typeface="Roboto Condensed"/>
              </a:defRPr>
            </a:lvl2pPr>
            <a:lvl3pPr lvl="2" rtl="0">
              <a:spcBef>
                <a:spcPts val="0"/>
              </a:spcBef>
              <a:spcAft>
                <a:spcPts val="0"/>
              </a:spcAft>
              <a:buSzPts val="2800"/>
              <a:buFont typeface="Roboto Condensed"/>
              <a:buNone/>
              <a:defRPr b="1">
                <a:latin typeface="Roboto Condensed"/>
                <a:ea typeface="Roboto Condensed"/>
                <a:cs typeface="Roboto Condensed"/>
                <a:sym typeface="Roboto Condensed"/>
              </a:defRPr>
            </a:lvl3pPr>
            <a:lvl4pPr lvl="3" rtl="0">
              <a:spcBef>
                <a:spcPts val="0"/>
              </a:spcBef>
              <a:spcAft>
                <a:spcPts val="0"/>
              </a:spcAft>
              <a:buSzPts val="2800"/>
              <a:buFont typeface="Roboto Condensed"/>
              <a:buNone/>
              <a:defRPr b="1">
                <a:latin typeface="Roboto Condensed"/>
                <a:ea typeface="Roboto Condensed"/>
                <a:cs typeface="Roboto Condensed"/>
                <a:sym typeface="Roboto Condensed"/>
              </a:defRPr>
            </a:lvl4pPr>
            <a:lvl5pPr lvl="4" rtl="0">
              <a:spcBef>
                <a:spcPts val="0"/>
              </a:spcBef>
              <a:spcAft>
                <a:spcPts val="0"/>
              </a:spcAft>
              <a:buSzPts val="2800"/>
              <a:buFont typeface="Roboto Condensed"/>
              <a:buNone/>
              <a:defRPr b="1">
                <a:latin typeface="Roboto Condensed"/>
                <a:ea typeface="Roboto Condensed"/>
                <a:cs typeface="Roboto Condensed"/>
                <a:sym typeface="Roboto Condensed"/>
              </a:defRPr>
            </a:lvl5pPr>
            <a:lvl6pPr lvl="5" rtl="0">
              <a:spcBef>
                <a:spcPts val="0"/>
              </a:spcBef>
              <a:spcAft>
                <a:spcPts val="0"/>
              </a:spcAft>
              <a:buSzPts val="2800"/>
              <a:buFont typeface="Roboto Condensed"/>
              <a:buNone/>
              <a:defRPr b="1">
                <a:latin typeface="Roboto Condensed"/>
                <a:ea typeface="Roboto Condensed"/>
                <a:cs typeface="Roboto Condensed"/>
                <a:sym typeface="Roboto Condensed"/>
              </a:defRPr>
            </a:lvl6pPr>
            <a:lvl7pPr lvl="6" rtl="0">
              <a:spcBef>
                <a:spcPts val="0"/>
              </a:spcBef>
              <a:spcAft>
                <a:spcPts val="0"/>
              </a:spcAft>
              <a:buSzPts val="2800"/>
              <a:buFont typeface="Roboto Condensed"/>
              <a:buNone/>
              <a:defRPr b="1">
                <a:latin typeface="Roboto Condensed"/>
                <a:ea typeface="Roboto Condensed"/>
                <a:cs typeface="Roboto Condensed"/>
                <a:sym typeface="Roboto Condensed"/>
              </a:defRPr>
            </a:lvl7pPr>
            <a:lvl8pPr lvl="7" rtl="0">
              <a:spcBef>
                <a:spcPts val="0"/>
              </a:spcBef>
              <a:spcAft>
                <a:spcPts val="0"/>
              </a:spcAft>
              <a:buSzPts val="2800"/>
              <a:buFont typeface="Roboto Condensed"/>
              <a:buNone/>
              <a:defRPr b="1">
                <a:latin typeface="Roboto Condensed"/>
                <a:ea typeface="Roboto Condensed"/>
                <a:cs typeface="Roboto Condensed"/>
                <a:sym typeface="Roboto Condensed"/>
              </a:defRPr>
            </a:lvl8pPr>
            <a:lvl9pPr lvl="8" rtl="0">
              <a:spcBef>
                <a:spcPts val="0"/>
              </a:spcBef>
              <a:spcAft>
                <a:spcPts val="0"/>
              </a:spcAft>
              <a:buSzPts val="2800"/>
              <a:buFont typeface="Roboto Condensed"/>
              <a:buNone/>
              <a:defRPr b="1">
                <a:latin typeface="Roboto Condensed"/>
                <a:ea typeface="Roboto Condensed"/>
                <a:cs typeface="Roboto Condensed"/>
                <a:sym typeface="Roboto Condensed"/>
              </a:defRPr>
            </a:lvl9pPr>
          </a:lstStyle>
          <a:p>
            <a:endParaRPr/>
          </a:p>
        </p:txBody>
      </p:sp>
      <p:sp>
        <p:nvSpPr>
          <p:cNvPr id="237" name="Google Shape;237;p32"/>
          <p:cNvSpPr txBox="1">
            <a:spLocks noGrp="1"/>
          </p:cNvSpPr>
          <p:nvPr>
            <p:ph type="title" idx="2"/>
          </p:nvPr>
        </p:nvSpPr>
        <p:spPr>
          <a:xfrm>
            <a:off x="6419042" y="231045"/>
            <a:ext cx="2028300" cy="492900"/>
          </a:xfrm>
          <a:prstGeom prst="rect">
            <a:avLst/>
          </a:prstGeom>
        </p:spPr>
        <p:txBody>
          <a:bodyPr spcFirstLastPara="1" wrap="square" lIns="0" tIns="68575" rIns="68575" bIns="68575" anchor="t" anchorCtr="0">
            <a:normAutofit/>
          </a:bodyPr>
          <a:lstStyle>
            <a:lvl1pPr lvl="0" rtl="0">
              <a:spcBef>
                <a:spcPts val="0"/>
              </a:spcBef>
              <a:spcAft>
                <a:spcPts val="0"/>
              </a:spcAft>
              <a:buClr>
                <a:srgbClr val="666666"/>
              </a:buClr>
              <a:buSzPts val="1200"/>
              <a:buFont typeface="Roboto Condensed"/>
              <a:buNone/>
              <a:defRPr sz="1200" b="1">
                <a:solidFill>
                  <a:srgbClr val="666666"/>
                </a:solidFill>
                <a:latin typeface="Roboto Condensed"/>
                <a:ea typeface="Roboto Condensed"/>
                <a:cs typeface="Roboto Condensed"/>
                <a:sym typeface="Roboto Condensed"/>
              </a:defRPr>
            </a:lvl1pPr>
            <a:lvl2pPr lvl="1"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2pPr>
            <a:lvl3pPr lvl="2"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3pPr>
            <a:lvl4pPr lvl="3"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4pPr>
            <a:lvl5pPr lvl="4"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5pPr>
            <a:lvl6pPr lvl="5"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6pPr>
            <a:lvl7pPr lvl="6"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7pPr>
            <a:lvl8pPr lvl="7"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8pPr>
            <a:lvl9pPr lvl="8"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9pPr>
          </a:lstStyle>
          <a:p>
            <a:endParaRPr/>
          </a:p>
        </p:txBody>
      </p:sp>
      <p:sp>
        <p:nvSpPr>
          <p:cNvPr id="238" name="Google Shape;238;p32"/>
          <p:cNvSpPr txBox="1">
            <a:spLocks noGrp="1"/>
          </p:cNvSpPr>
          <p:nvPr>
            <p:ph type="subTitle" idx="1"/>
          </p:nvPr>
        </p:nvSpPr>
        <p:spPr>
          <a:xfrm>
            <a:off x="4571993"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39" name="Google Shape;239;p32"/>
          <p:cNvSpPr txBox="1">
            <a:spLocks noGrp="1"/>
          </p:cNvSpPr>
          <p:nvPr>
            <p:ph type="title" idx="3"/>
          </p:nvPr>
        </p:nvSpPr>
        <p:spPr>
          <a:xfrm>
            <a:off x="4571993"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divider 13">
  <p:cSld name="TITLE_3_1_1">
    <p:spTree>
      <p:nvGrpSpPr>
        <p:cNvPr id="1" name="Shape 240"/>
        <p:cNvGrpSpPr/>
        <p:nvPr/>
      </p:nvGrpSpPr>
      <p:grpSpPr>
        <a:xfrm>
          <a:off x="0" y="0"/>
          <a:ext cx="0" cy="0"/>
          <a:chOff x="0" y="0"/>
          <a:chExt cx="0" cy="0"/>
        </a:xfrm>
      </p:grpSpPr>
      <p:sp>
        <p:nvSpPr>
          <p:cNvPr id="241" name="Google Shape;24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r"/>
              <a:t>‹#›</a:t>
            </a:fld>
            <a:endParaRPr/>
          </a:p>
        </p:txBody>
      </p:sp>
      <p:sp>
        <p:nvSpPr>
          <p:cNvPr id="242" name="Google Shape;242;p33"/>
          <p:cNvSpPr/>
          <p:nvPr/>
        </p:nvSpPr>
        <p:spPr>
          <a:xfrm>
            <a:off x="0" y="705050"/>
            <a:ext cx="3252300" cy="4438500"/>
          </a:xfrm>
          <a:prstGeom prst="roundRect">
            <a:avLst>
              <a:gd name="adj" fmla="val 0"/>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txBox="1">
            <a:spLocks noGrp="1"/>
          </p:cNvSpPr>
          <p:nvPr>
            <p:ph type="title"/>
          </p:nvPr>
        </p:nvSpPr>
        <p:spPr>
          <a:xfrm>
            <a:off x="4571993" y="226300"/>
            <a:ext cx="2028300" cy="492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1200"/>
              <a:buFont typeface="Roboto Condensed"/>
              <a:buNone/>
              <a:defRPr sz="12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Font typeface="Roboto Condensed"/>
              <a:buNone/>
              <a:defRPr b="1">
                <a:latin typeface="Roboto Condensed"/>
                <a:ea typeface="Roboto Condensed"/>
                <a:cs typeface="Roboto Condensed"/>
                <a:sym typeface="Roboto Condensed"/>
              </a:defRPr>
            </a:lvl2pPr>
            <a:lvl3pPr lvl="2" rtl="0">
              <a:spcBef>
                <a:spcPts val="0"/>
              </a:spcBef>
              <a:spcAft>
                <a:spcPts val="0"/>
              </a:spcAft>
              <a:buSzPts val="2800"/>
              <a:buFont typeface="Roboto Condensed"/>
              <a:buNone/>
              <a:defRPr b="1">
                <a:latin typeface="Roboto Condensed"/>
                <a:ea typeface="Roboto Condensed"/>
                <a:cs typeface="Roboto Condensed"/>
                <a:sym typeface="Roboto Condensed"/>
              </a:defRPr>
            </a:lvl3pPr>
            <a:lvl4pPr lvl="3" rtl="0">
              <a:spcBef>
                <a:spcPts val="0"/>
              </a:spcBef>
              <a:spcAft>
                <a:spcPts val="0"/>
              </a:spcAft>
              <a:buSzPts val="2800"/>
              <a:buFont typeface="Roboto Condensed"/>
              <a:buNone/>
              <a:defRPr b="1">
                <a:latin typeface="Roboto Condensed"/>
                <a:ea typeface="Roboto Condensed"/>
                <a:cs typeface="Roboto Condensed"/>
                <a:sym typeface="Roboto Condensed"/>
              </a:defRPr>
            </a:lvl4pPr>
            <a:lvl5pPr lvl="4" rtl="0">
              <a:spcBef>
                <a:spcPts val="0"/>
              </a:spcBef>
              <a:spcAft>
                <a:spcPts val="0"/>
              </a:spcAft>
              <a:buSzPts val="2800"/>
              <a:buFont typeface="Roboto Condensed"/>
              <a:buNone/>
              <a:defRPr b="1">
                <a:latin typeface="Roboto Condensed"/>
                <a:ea typeface="Roboto Condensed"/>
                <a:cs typeface="Roboto Condensed"/>
                <a:sym typeface="Roboto Condensed"/>
              </a:defRPr>
            </a:lvl5pPr>
            <a:lvl6pPr lvl="5" rtl="0">
              <a:spcBef>
                <a:spcPts val="0"/>
              </a:spcBef>
              <a:spcAft>
                <a:spcPts val="0"/>
              </a:spcAft>
              <a:buSzPts val="2800"/>
              <a:buFont typeface="Roboto Condensed"/>
              <a:buNone/>
              <a:defRPr b="1">
                <a:latin typeface="Roboto Condensed"/>
                <a:ea typeface="Roboto Condensed"/>
                <a:cs typeface="Roboto Condensed"/>
                <a:sym typeface="Roboto Condensed"/>
              </a:defRPr>
            </a:lvl6pPr>
            <a:lvl7pPr lvl="6" rtl="0">
              <a:spcBef>
                <a:spcPts val="0"/>
              </a:spcBef>
              <a:spcAft>
                <a:spcPts val="0"/>
              </a:spcAft>
              <a:buSzPts val="2800"/>
              <a:buFont typeface="Roboto Condensed"/>
              <a:buNone/>
              <a:defRPr b="1">
                <a:latin typeface="Roboto Condensed"/>
                <a:ea typeface="Roboto Condensed"/>
                <a:cs typeface="Roboto Condensed"/>
                <a:sym typeface="Roboto Condensed"/>
              </a:defRPr>
            </a:lvl7pPr>
            <a:lvl8pPr lvl="7" rtl="0">
              <a:spcBef>
                <a:spcPts val="0"/>
              </a:spcBef>
              <a:spcAft>
                <a:spcPts val="0"/>
              </a:spcAft>
              <a:buSzPts val="2800"/>
              <a:buFont typeface="Roboto Condensed"/>
              <a:buNone/>
              <a:defRPr b="1">
                <a:latin typeface="Roboto Condensed"/>
                <a:ea typeface="Roboto Condensed"/>
                <a:cs typeface="Roboto Condensed"/>
                <a:sym typeface="Roboto Condensed"/>
              </a:defRPr>
            </a:lvl8pPr>
            <a:lvl9pPr lvl="8" rtl="0">
              <a:spcBef>
                <a:spcPts val="0"/>
              </a:spcBef>
              <a:spcAft>
                <a:spcPts val="0"/>
              </a:spcAft>
              <a:buSzPts val="2800"/>
              <a:buFont typeface="Roboto Condensed"/>
              <a:buNone/>
              <a:defRPr b="1">
                <a:latin typeface="Roboto Condensed"/>
                <a:ea typeface="Roboto Condensed"/>
                <a:cs typeface="Roboto Condensed"/>
                <a:sym typeface="Roboto Condensed"/>
              </a:defRPr>
            </a:lvl9pPr>
          </a:lstStyle>
          <a:p>
            <a:endParaRPr/>
          </a:p>
        </p:txBody>
      </p:sp>
      <p:sp>
        <p:nvSpPr>
          <p:cNvPr id="244" name="Google Shape;244;p33"/>
          <p:cNvSpPr txBox="1">
            <a:spLocks noGrp="1"/>
          </p:cNvSpPr>
          <p:nvPr>
            <p:ph type="title" idx="2"/>
          </p:nvPr>
        </p:nvSpPr>
        <p:spPr>
          <a:xfrm>
            <a:off x="6419042" y="231045"/>
            <a:ext cx="2028300" cy="492900"/>
          </a:xfrm>
          <a:prstGeom prst="rect">
            <a:avLst/>
          </a:prstGeom>
        </p:spPr>
        <p:txBody>
          <a:bodyPr spcFirstLastPara="1" wrap="square" lIns="0" tIns="68575" rIns="68575" bIns="68575" anchor="t" anchorCtr="0">
            <a:normAutofit/>
          </a:bodyPr>
          <a:lstStyle>
            <a:lvl1pPr lvl="0" rtl="0">
              <a:spcBef>
                <a:spcPts val="0"/>
              </a:spcBef>
              <a:spcAft>
                <a:spcPts val="0"/>
              </a:spcAft>
              <a:buClr>
                <a:srgbClr val="666666"/>
              </a:buClr>
              <a:buSzPts val="1200"/>
              <a:buFont typeface="Roboto Condensed"/>
              <a:buNone/>
              <a:defRPr sz="1200" b="1">
                <a:solidFill>
                  <a:srgbClr val="666666"/>
                </a:solidFill>
                <a:latin typeface="Roboto Condensed"/>
                <a:ea typeface="Roboto Condensed"/>
                <a:cs typeface="Roboto Condensed"/>
                <a:sym typeface="Roboto Condensed"/>
              </a:defRPr>
            </a:lvl1pPr>
            <a:lvl2pPr lvl="1"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2pPr>
            <a:lvl3pPr lvl="2"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3pPr>
            <a:lvl4pPr lvl="3"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4pPr>
            <a:lvl5pPr lvl="4"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5pPr>
            <a:lvl6pPr lvl="5"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6pPr>
            <a:lvl7pPr lvl="6"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7pPr>
            <a:lvl8pPr lvl="7"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8pPr>
            <a:lvl9pPr lvl="8" rtl="0">
              <a:spcBef>
                <a:spcPts val="0"/>
              </a:spcBef>
              <a:spcAft>
                <a:spcPts val="0"/>
              </a:spcAft>
              <a:buClr>
                <a:srgbClr val="000000"/>
              </a:buClr>
              <a:buSzPts val="2800"/>
              <a:buFont typeface="Roboto Condensed"/>
              <a:buNone/>
              <a:defRPr b="1">
                <a:solidFill>
                  <a:srgbClr val="000000"/>
                </a:solidFill>
                <a:latin typeface="Roboto Condensed"/>
                <a:ea typeface="Roboto Condensed"/>
                <a:cs typeface="Roboto Condensed"/>
                <a:sym typeface="Roboto Condensed"/>
              </a:defRPr>
            </a:lvl9pPr>
          </a:lstStyle>
          <a:p>
            <a:endParaRPr/>
          </a:p>
        </p:txBody>
      </p:sp>
      <p:sp>
        <p:nvSpPr>
          <p:cNvPr id="245" name="Google Shape;245;p33"/>
          <p:cNvSpPr txBox="1">
            <a:spLocks noGrp="1"/>
          </p:cNvSpPr>
          <p:nvPr>
            <p:ph type="subTitle" idx="1"/>
          </p:nvPr>
        </p:nvSpPr>
        <p:spPr>
          <a:xfrm>
            <a:off x="4571993" y="3281950"/>
            <a:ext cx="3640500" cy="393600"/>
          </a:xfrm>
          <a:prstGeom prst="rect">
            <a:avLst/>
          </a:prstGeom>
        </p:spPr>
        <p:txBody>
          <a:bodyPr spcFirstLastPara="1" wrap="square" lIns="0" tIns="68575" rIns="68575" bIns="68575" anchor="t" anchorCtr="0">
            <a:noAutofit/>
          </a:bodyPr>
          <a:lstStyle>
            <a:lvl1pPr lvl="0" rtl="0">
              <a:spcBef>
                <a:spcPts val="0"/>
              </a:spcBef>
              <a:spcAft>
                <a:spcPts val="0"/>
              </a:spcAft>
              <a:buSzPts val="1200"/>
              <a:buFont typeface="Roboto Condensed"/>
              <a:buNone/>
              <a:defRPr sz="1200">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46" name="Google Shape;246;p33"/>
          <p:cNvSpPr txBox="1">
            <a:spLocks noGrp="1"/>
          </p:cNvSpPr>
          <p:nvPr>
            <p:ph type="title" idx="3"/>
          </p:nvPr>
        </p:nvSpPr>
        <p:spPr>
          <a:xfrm>
            <a:off x="4571993" y="1371600"/>
            <a:ext cx="4147800" cy="11565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4000"/>
              <a:buFont typeface="Roboto Condensed"/>
              <a:buNone/>
              <a:defRPr sz="40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Key point 01">
  <p:cSld name="CUSTOM">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34"/>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50" name="Google Shape;250;p34"/>
          <p:cNvSpPr txBox="1">
            <a:spLocks noGrp="1"/>
          </p:cNvSpPr>
          <p:nvPr>
            <p:ph type="body" idx="1"/>
          </p:nvPr>
        </p:nvSpPr>
        <p:spPr>
          <a:xfrm>
            <a:off x="342993" y="2193578"/>
            <a:ext cx="7331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251" name="Google Shape;251;p34"/>
          <p:cNvPicPr preferRelativeResize="0"/>
          <p:nvPr/>
        </p:nvPicPr>
        <p:blipFill>
          <a:blip r:embed="rId2">
            <a:alphaModFix/>
          </a:blip>
          <a:stretch>
            <a:fillRect/>
          </a:stretch>
        </p:blipFill>
        <p:spPr>
          <a:xfrm>
            <a:off x="342985" y="342899"/>
            <a:ext cx="1033124" cy="17585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Key point 02">
  <p:cSld name="CUSTOM_2">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4" name="Google Shape;254;p35"/>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55" name="Google Shape;255;p35"/>
          <p:cNvSpPr txBox="1">
            <a:spLocks noGrp="1"/>
          </p:cNvSpPr>
          <p:nvPr>
            <p:ph type="body" idx="1"/>
          </p:nvPr>
        </p:nvSpPr>
        <p:spPr>
          <a:xfrm>
            <a:off x="342993" y="2193578"/>
            <a:ext cx="7331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Key point 03">
  <p:cSld name="CUSTOM_2_1">
    <p:spTree>
      <p:nvGrpSpPr>
        <p:cNvPr id="1" name="Shape 256"/>
        <p:cNvGrpSpPr/>
        <p:nvPr/>
      </p:nvGrpSpPr>
      <p:grpSpPr>
        <a:xfrm>
          <a:off x="0" y="0"/>
          <a:ext cx="0" cy="0"/>
          <a:chOff x="0" y="0"/>
          <a:chExt cx="0" cy="0"/>
        </a:xfrm>
      </p:grpSpPr>
      <p:sp>
        <p:nvSpPr>
          <p:cNvPr id="257" name="Google Shape;257;p36"/>
          <p:cNvSpPr txBox="1">
            <a:spLocks noGrp="1"/>
          </p:cNvSpPr>
          <p:nvPr>
            <p:ph type="title"/>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58" name="Google Shape;258;p36"/>
          <p:cNvSpPr txBox="1">
            <a:spLocks noGrp="1"/>
          </p:cNvSpPr>
          <p:nvPr>
            <p:ph type="body" idx="1"/>
          </p:nvPr>
        </p:nvSpPr>
        <p:spPr>
          <a:xfrm>
            <a:off x="342993" y="2193578"/>
            <a:ext cx="7331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Key point 04">
  <p:cSld name="CUSTOM_1">
    <p:spTree>
      <p:nvGrpSpPr>
        <p:cNvPr id="1" name="Shape 259"/>
        <p:cNvGrpSpPr/>
        <p:nvPr/>
      </p:nvGrpSpPr>
      <p:grpSpPr>
        <a:xfrm>
          <a:off x="0" y="0"/>
          <a:ext cx="0" cy="0"/>
          <a:chOff x="0" y="0"/>
          <a:chExt cx="0" cy="0"/>
        </a:xfrm>
      </p:grpSpPr>
      <p:sp>
        <p:nvSpPr>
          <p:cNvPr id="260" name="Google Shape;260;p37"/>
          <p:cNvSpPr/>
          <p:nvPr/>
        </p:nvSpPr>
        <p:spPr>
          <a:xfrm>
            <a:off x="4572000" y="0"/>
            <a:ext cx="4572000" cy="5143500"/>
          </a:xfrm>
          <a:prstGeom prst="rect">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 name="Google Shape;261;p37"/>
          <p:cNvSpPr txBox="1">
            <a:spLocks noGrp="1"/>
          </p:cNvSpPr>
          <p:nvPr>
            <p:ph type="body" idx="1"/>
          </p:nvPr>
        </p:nvSpPr>
        <p:spPr>
          <a:xfrm>
            <a:off x="4970256" y="1371600"/>
            <a:ext cx="4061400" cy="29397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Clr>
                <a:srgbClr val="FFFFFF"/>
              </a:buClr>
              <a:buSzPts val="900"/>
              <a:buFont typeface="Roboto Condensed"/>
              <a:buChar char="●"/>
              <a:defRPr>
                <a:solidFill>
                  <a:srgbClr val="FFFFFF"/>
                </a:solidFill>
                <a:latin typeface="Roboto Condensed"/>
                <a:ea typeface="Roboto Condensed"/>
                <a:cs typeface="Roboto Condensed"/>
                <a:sym typeface="Roboto Condensed"/>
              </a:defRPr>
            </a:lvl1pPr>
            <a:lvl2pPr marL="914400" lvl="1" indent="-285750" rtl="0">
              <a:spcBef>
                <a:spcPts val="0"/>
              </a:spcBef>
              <a:spcAft>
                <a:spcPts val="0"/>
              </a:spcAft>
              <a:buClr>
                <a:srgbClr val="FFFFFF"/>
              </a:buClr>
              <a:buSzPts val="900"/>
              <a:buFont typeface="Roboto Condensed"/>
              <a:buChar char="○"/>
              <a:defRPr>
                <a:solidFill>
                  <a:srgbClr val="FFFFFF"/>
                </a:solidFill>
                <a:latin typeface="Roboto Condensed"/>
                <a:ea typeface="Roboto Condensed"/>
                <a:cs typeface="Roboto Condensed"/>
                <a:sym typeface="Roboto Condensed"/>
              </a:defRPr>
            </a:lvl2pPr>
            <a:lvl3pPr marL="1371600" lvl="2" indent="-285750" rtl="0">
              <a:spcBef>
                <a:spcPts val="0"/>
              </a:spcBef>
              <a:spcAft>
                <a:spcPts val="0"/>
              </a:spcAft>
              <a:buClr>
                <a:srgbClr val="FFFFFF"/>
              </a:buClr>
              <a:buSzPts val="900"/>
              <a:buFont typeface="Roboto Condensed"/>
              <a:buChar char="■"/>
              <a:defRPr>
                <a:solidFill>
                  <a:srgbClr val="FFFFFF"/>
                </a:solidFill>
                <a:latin typeface="Roboto Condensed"/>
                <a:ea typeface="Roboto Condensed"/>
                <a:cs typeface="Roboto Condensed"/>
                <a:sym typeface="Roboto Condensed"/>
              </a:defRPr>
            </a:lvl3pPr>
            <a:lvl4pPr marL="1828800" lvl="3" indent="-285750" rtl="0">
              <a:spcBef>
                <a:spcPts val="0"/>
              </a:spcBef>
              <a:spcAft>
                <a:spcPts val="0"/>
              </a:spcAft>
              <a:buClr>
                <a:srgbClr val="FFFFFF"/>
              </a:buClr>
              <a:buSzPts val="900"/>
              <a:buFont typeface="Roboto Condensed"/>
              <a:buChar char="●"/>
              <a:defRPr>
                <a:solidFill>
                  <a:srgbClr val="FFFFFF"/>
                </a:solidFill>
                <a:latin typeface="Roboto Condensed"/>
                <a:ea typeface="Roboto Condensed"/>
                <a:cs typeface="Roboto Condensed"/>
                <a:sym typeface="Roboto Condensed"/>
              </a:defRPr>
            </a:lvl4pPr>
            <a:lvl5pPr marL="2286000" lvl="4" indent="-285750" rtl="0">
              <a:spcBef>
                <a:spcPts val="0"/>
              </a:spcBef>
              <a:spcAft>
                <a:spcPts val="0"/>
              </a:spcAft>
              <a:buClr>
                <a:srgbClr val="FFFFFF"/>
              </a:buClr>
              <a:buSzPts val="900"/>
              <a:buFont typeface="Roboto Condensed"/>
              <a:buChar char="○"/>
              <a:defRPr>
                <a:solidFill>
                  <a:srgbClr val="FFFFFF"/>
                </a:solidFill>
                <a:latin typeface="Roboto Condensed"/>
                <a:ea typeface="Roboto Condensed"/>
                <a:cs typeface="Roboto Condensed"/>
                <a:sym typeface="Roboto Condensed"/>
              </a:defRPr>
            </a:lvl5pPr>
            <a:lvl6pPr marL="2743200" lvl="5" indent="-285750" rtl="0">
              <a:spcBef>
                <a:spcPts val="0"/>
              </a:spcBef>
              <a:spcAft>
                <a:spcPts val="0"/>
              </a:spcAft>
              <a:buClr>
                <a:srgbClr val="FFFFFF"/>
              </a:buClr>
              <a:buSzPts val="900"/>
              <a:buFont typeface="Roboto Condensed"/>
              <a:buChar char="■"/>
              <a:defRPr>
                <a:solidFill>
                  <a:srgbClr val="FFFFFF"/>
                </a:solidFill>
                <a:latin typeface="Roboto Condensed"/>
                <a:ea typeface="Roboto Condensed"/>
                <a:cs typeface="Roboto Condensed"/>
                <a:sym typeface="Roboto Condensed"/>
              </a:defRPr>
            </a:lvl6pPr>
            <a:lvl7pPr marL="3200400" lvl="6" indent="-285750" rtl="0">
              <a:spcBef>
                <a:spcPts val="0"/>
              </a:spcBef>
              <a:spcAft>
                <a:spcPts val="0"/>
              </a:spcAft>
              <a:buClr>
                <a:srgbClr val="FFFFFF"/>
              </a:buClr>
              <a:buSzPts val="900"/>
              <a:buFont typeface="Roboto Condensed"/>
              <a:buChar char="●"/>
              <a:defRPr>
                <a:solidFill>
                  <a:srgbClr val="FFFFFF"/>
                </a:solidFill>
                <a:latin typeface="Roboto Condensed"/>
                <a:ea typeface="Roboto Condensed"/>
                <a:cs typeface="Roboto Condensed"/>
                <a:sym typeface="Roboto Condensed"/>
              </a:defRPr>
            </a:lvl7pPr>
            <a:lvl8pPr marL="3657600" lvl="7" indent="-285750" rtl="0">
              <a:spcBef>
                <a:spcPts val="0"/>
              </a:spcBef>
              <a:spcAft>
                <a:spcPts val="0"/>
              </a:spcAft>
              <a:buClr>
                <a:srgbClr val="FFFFFF"/>
              </a:buClr>
              <a:buSzPts val="900"/>
              <a:buFont typeface="Roboto Condensed"/>
              <a:buChar char="○"/>
              <a:defRPr>
                <a:solidFill>
                  <a:srgbClr val="FFFFFF"/>
                </a:solidFill>
                <a:latin typeface="Roboto Condensed"/>
                <a:ea typeface="Roboto Condensed"/>
                <a:cs typeface="Roboto Condensed"/>
                <a:sym typeface="Roboto Condensed"/>
              </a:defRPr>
            </a:lvl8pPr>
            <a:lvl9pPr marL="4114800" lvl="8" indent="-285750" rtl="0">
              <a:spcBef>
                <a:spcPts val="0"/>
              </a:spcBef>
              <a:spcAft>
                <a:spcPts val="0"/>
              </a:spcAft>
              <a:buClr>
                <a:srgbClr val="FFFFFF"/>
              </a:buClr>
              <a:buSzPts val="900"/>
              <a:buFont typeface="Roboto Condensed"/>
              <a:buChar char="—"/>
              <a:defRPr>
                <a:solidFill>
                  <a:srgbClr val="FFFFFF"/>
                </a:solidFill>
                <a:latin typeface="Roboto Condensed"/>
                <a:ea typeface="Roboto Condensed"/>
                <a:cs typeface="Roboto Condensed"/>
                <a:sym typeface="Roboto Condensed"/>
              </a:defRPr>
            </a:lvl9pPr>
          </a:lstStyle>
          <a:p>
            <a:endParaRPr/>
          </a:p>
        </p:txBody>
      </p:sp>
      <p:pic>
        <p:nvPicPr>
          <p:cNvPr id="262" name="Google Shape;262;p37"/>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263" name="Google Shape;263;p37"/>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4" name="Google Shape;264;p37"/>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65" name="Google Shape;265;p37"/>
          <p:cNvSpPr txBox="1">
            <a:spLocks noGrp="1"/>
          </p:cNvSpPr>
          <p:nvPr>
            <p:ph type="body" idx="3"/>
          </p:nvPr>
        </p:nvSpPr>
        <p:spPr>
          <a:xfrm>
            <a:off x="342989" y="2193581"/>
            <a:ext cx="39084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Key point 05">
  <p:cSld name="CUSTOM_3">
    <p:spTree>
      <p:nvGrpSpPr>
        <p:cNvPr id="1" name="Shape 266"/>
        <p:cNvGrpSpPr/>
        <p:nvPr/>
      </p:nvGrpSpPr>
      <p:grpSpPr>
        <a:xfrm>
          <a:off x="0" y="0"/>
          <a:ext cx="0" cy="0"/>
          <a:chOff x="0" y="0"/>
          <a:chExt cx="0" cy="0"/>
        </a:xfrm>
      </p:grpSpPr>
      <p:sp>
        <p:nvSpPr>
          <p:cNvPr id="267" name="Google Shape;267;p38"/>
          <p:cNvSpPr txBox="1">
            <a:spLocks noGrp="1"/>
          </p:cNvSpPr>
          <p:nvPr>
            <p:ph type="body" idx="1"/>
          </p:nvPr>
        </p:nvSpPr>
        <p:spPr>
          <a:xfrm>
            <a:off x="342993" y="2193578"/>
            <a:ext cx="7331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 you Slide 01">
  <p:cSld name="CUSTOM_20">
    <p:spTree>
      <p:nvGrpSpPr>
        <p:cNvPr id="1" name="Shape 268"/>
        <p:cNvGrpSpPr/>
        <p:nvPr/>
      </p:nvGrpSpPr>
      <p:grpSpPr>
        <a:xfrm>
          <a:off x="0" y="0"/>
          <a:ext cx="0" cy="0"/>
          <a:chOff x="0" y="0"/>
          <a:chExt cx="0" cy="0"/>
        </a:xfrm>
      </p:grpSpPr>
      <p:sp>
        <p:nvSpPr>
          <p:cNvPr id="269" name="Google Shape;269;p39"/>
          <p:cNvSpPr txBox="1"/>
          <p:nvPr/>
        </p:nvSpPr>
        <p:spPr>
          <a:xfrm>
            <a:off x="342986" y="1658231"/>
            <a:ext cx="2949000" cy="8499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4800" b="1">
                <a:latin typeface="Roboto Condensed"/>
                <a:ea typeface="Roboto Condensed"/>
                <a:cs typeface="Roboto Condensed"/>
                <a:sym typeface="Roboto Condensed"/>
              </a:rPr>
              <a:t>Thank you!</a:t>
            </a:r>
            <a:endParaRPr sz="4800" b="1">
              <a:latin typeface="Roboto Condensed"/>
              <a:ea typeface="Roboto Condensed"/>
              <a:cs typeface="Roboto Condensed"/>
              <a:sym typeface="Roboto Condensed"/>
            </a:endParaRPr>
          </a:p>
        </p:txBody>
      </p:sp>
      <p:sp>
        <p:nvSpPr>
          <p:cNvPr id="270" name="Google Shape;270;p39"/>
          <p:cNvSpPr/>
          <p:nvPr/>
        </p:nvSpPr>
        <p:spPr>
          <a:xfrm>
            <a:off x="6839300" y="342894"/>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1" name="Google Shape;271;p39"/>
          <p:cNvPicPr preferRelativeResize="0"/>
          <p:nvPr/>
        </p:nvPicPr>
        <p:blipFill>
          <a:blip r:embed="rId2">
            <a:alphaModFix/>
          </a:blip>
          <a:stretch>
            <a:fillRect/>
          </a:stretch>
        </p:blipFill>
        <p:spPr>
          <a:xfrm>
            <a:off x="342986" y="3836567"/>
            <a:ext cx="194625" cy="200917"/>
          </a:xfrm>
          <a:prstGeom prst="rect">
            <a:avLst/>
          </a:prstGeom>
          <a:noFill/>
          <a:ln>
            <a:noFill/>
          </a:ln>
        </p:spPr>
      </p:pic>
      <p:sp>
        <p:nvSpPr>
          <p:cNvPr id="272" name="Google Shape;272;p39"/>
          <p:cNvSpPr txBox="1"/>
          <p:nvPr/>
        </p:nvSpPr>
        <p:spPr>
          <a:xfrm>
            <a:off x="594824" y="3790594"/>
            <a:ext cx="492000" cy="3441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1100" b="1">
                <a:latin typeface="Roboto Condensed"/>
                <a:ea typeface="Roboto Condensed"/>
                <a:cs typeface="Roboto Condensed"/>
                <a:sym typeface="Roboto Condensed"/>
              </a:rPr>
              <a:t>GITHUB</a:t>
            </a:r>
            <a:endParaRPr sz="1100" b="1">
              <a:latin typeface="Roboto Condensed"/>
              <a:ea typeface="Roboto Condensed"/>
              <a:cs typeface="Roboto Condensed"/>
              <a:sym typeface="Roboto Condensed"/>
            </a:endParaRPr>
          </a:p>
        </p:txBody>
      </p:sp>
      <p:pic>
        <p:nvPicPr>
          <p:cNvPr id="273" name="Google Shape;273;p39"/>
          <p:cNvPicPr preferRelativeResize="0"/>
          <p:nvPr/>
        </p:nvPicPr>
        <p:blipFill>
          <a:blip r:embed="rId3">
            <a:alphaModFix/>
          </a:blip>
          <a:stretch>
            <a:fillRect/>
          </a:stretch>
        </p:blipFill>
        <p:spPr>
          <a:xfrm>
            <a:off x="1889741" y="3836569"/>
            <a:ext cx="194625" cy="194625"/>
          </a:xfrm>
          <a:prstGeom prst="rect">
            <a:avLst/>
          </a:prstGeom>
          <a:noFill/>
          <a:ln>
            <a:noFill/>
          </a:ln>
        </p:spPr>
      </p:pic>
      <p:sp>
        <p:nvSpPr>
          <p:cNvPr id="274" name="Google Shape;274;p39"/>
          <p:cNvSpPr txBox="1"/>
          <p:nvPr/>
        </p:nvSpPr>
        <p:spPr>
          <a:xfrm>
            <a:off x="2141579" y="3790602"/>
            <a:ext cx="660600" cy="3441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1100" b="1">
                <a:latin typeface="Roboto Condensed"/>
                <a:ea typeface="Roboto Condensed"/>
                <a:cs typeface="Roboto Condensed"/>
                <a:sym typeface="Roboto Condensed"/>
              </a:rPr>
              <a:t>TWITTER</a:t>
            </a:r>
            <a:endParaRPr sz="1100" b="1">
              <a:latin typeface="Roboto Condensed"/>
              <a:ea typeface="Roboto Condensed"/>
              <a:cs typeface="Roboto Condensed"/>
              <a:sym typeface="Roboto Condensed"/>
            </a:endParaRPr>
          </a:p>
        </p:txBody>
      </p:sp>
      <p:pic>
        <p:nvPicPr>
          <p:cNvPr id="275" name="Google Shape;275;p39"/>
          <p:cNvPicPr preferRelativeResize="0"/>
          <p:nvPr/>
        </p:nvPicPr>
        <p:blipFill>
          <a:blip r:embed="rId4">
            <a:alphaModFix/>
          </a:blip>
          <a:stretch>
            <a:fillRect/>
          </a:stretch>
        </p:blipFill>
        <p:spPr>
          <a:xfrm>
            <a:off x="5320387" y="3836560"/>
            <a:ext cx="285174" cy="200905"/>
          </a:xfrm>
          <a:prstGeom prst="rect">
            <a:avLst/>
          </a:prstGeom>
          <a:noFill/>
          <a:ln>
            <a:noFill/>
          </a:ln>
        </p:spPr>
      </p:pic>
      <p:sp>
        <p:nvSpPr>
          <p:cNvPr id="276" name="Google Shape;276;p39"/>
          <p:cNvSpPr txBox="1"/>
          <p:nvPr/>
        </p:nvSpPr>
        <p:spPr>
          <a:xfrm>
            <a:off x="5699776" y="3790602"/>
            <a:ext cx="660600" cy="3441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1100" b="1">
                <a:latin typeface="Roboto Condensed"/>
                <a:ea typeface="Roboto Condensed"/>
                <a:cs typeface="Roboto Condensed"/>
                <a:sym typeface="Roboto Condensed"/>
              </a:rPr>
              <a:t>MEDIUM</a:t>
            </a:r>
            <a:endParaRPr sz="1100" b="1">
              <a:latin typeface="Roboto Condensed"/>
              <a:ea typeface="Roboto Condensed"/>
              <a:cs typeface="Roboto Condensed"/>
              <a:sym typeface="Roboto Condensed"/>
            </a:endParaRPr>
          </a:p>
        </p:txBody>
      </p:sp>
      <p:sp>
        <p:nvSpPr>
          <p:cNvPr id="277" name="Google Shape;277;p39"/>
          <p:cNvSpPr txBox="1"/>
          <p:nvPr/>
        </p:nvSpPr>
        <p:spPr>
          <a:xfrm>
            <a:off x="3856902" y="3790602"/>
            <a:ext cx="660600" cy="3441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1100" b="1">
                <a:latin typeface="Roboto Condensed"/>
                <a:ea typeface="Roboto Condensed"/>
                <a:cs typeface="Roboto Condensed"/>
                <a:sym typeface="Roboto Condensed"/>
              </a:rPr>
              <a:t>LINKEDIN</a:t>
            </a:r>
            <a:endParaRPr sz="1100" b="1">
              <a:latin typeface="Roboto Condensed"/>
              <a:ea typeface="Roboto Condensed"/>
              <a:cs typeface="Roboto Condensed"/>
              <a:sym typeface="Roboto Condensed"/>
            </a:endParaRPr>
          </a:p>
        </p:txBody>
      </p:sp>
      <p:pic>
        <p:nvPicPr>
          <p:cNvPr id="278" name="Google Shape;278;p39"/>
          <p:cNvPicPr preferRelativeResize="0"/>
          <p:nvPr/>
        </p:nvPicPr>
        <p:blipFill>
          <a:blip r:embed="rId5">
            <a:alphaModFix/>
          </a:blip>
          <a:stretch>
            <a:fillRect/>
          </a:stretch>
        </p:blipFill>
        <p:spPr>
          <a:xfrm>
            <a:off x="3605064" y="3836569"/>
            <a:ext cx="194625" cy="194625"/>
          </a:xfrm>
          <a:prstGeom prst="rect">
            <a:avLst/>
          </a:prstGeom>
          <a:noFill/>
          <a:ln>
            <a:noFill/>
          </a:ln>
        </p:spPr>
      </p:pic>
      <p:sp>
        <p:nvSpPr>
          <p:cNvPr id="279" name="Google Shape;279;p39"/>
          <p:cNvSpPr txBox="1">
            <a:spLocks noGrp="1"/>
          </p:cNvSpPr>
          <p:nvPr>
            <p:ph type="subTitle" idx="1"/>
          </p:nvPr>
        </p:nvSpPr>
        <p:spPr>
          <a:xfrm>
            <a:off x="599756" y="4036236"/>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900"/>
              <a:buNone/>
              <a:defRPr b="1">
                <a:solidFill>
                  <a:srgbClr val="F75307"/>
                </a:solidFill>
              </a:defRPr>
            </a:lvl1pPr>
            <a:lvl2pPr lvl="1" rtl="0">
              <a:spcBef>
                <a:spcPts val="0"/>
              </a:spcBef>
              <a:spcAft>
                <a:spcPts val="0"/>
              </a:spcAft>
              <a:buClr>
                <a:srgbClr val="F75307"/>
              </a:buClr>
              <a:buSzPts val="900"/>
              <a:buNone/>
              <a:defRPr b="1">
                <a:solidFill>
                  <a:srgbClr val="F75307"/>
                </a:solidFill>
              </a:defRPr>
            </a:lvl2pPr>
            <a:lvl3pPr lvl="2" rtl="0">
              <a:spcBef>
                <a:spcPts val="0"/>
              </a:spcBef>
              <a:spcAft>
                <a:spcPts val="0"/>
              </a:spcAft>
              <a:buClr>
                <a:srgbClr val="F75307"/>
              </a:buClr>
              <a:buSzPts val="900"/>
              <a:buNone/>
              <a:defRPr b="1">
                <a:solidFill>
                  <a:srgbClr val="F75307"/>
                </a:solidFill>
              </a:defRPr>
            </a:lvl3pPr>
            <a:lvl4pPr lvl="3" rtl="0">
              <a:spcBef>
                <a:spcPts val="0"/>
              </a:spcBef>
              <a:spcAft>
                <a:spcPts val="0"/>
              </a:spcAft>
              <a:buClr>
                <a:srgbClr val="F75307"/>
              </a:buClr>
              <a:buSzPts val="900"/>
              <a:buNone/>
              <a:defRPr b="1">
                <a:solidFill>
                  <a:srgbClr val="F75307"/>
                </a:solidFill>
              </a:defRPr>
            </a:lvl4pPr>
            <a:lvl5pPr lvl="4" rtl="0">
              <a:spcBef>
                <a:spcPts val="0"/>
              </a:spcBef>
              <a:spcAft>
                <a:spcPts val="0"/>
              </a:spcAft>
              <a:buClr>
                <a:srgbClr val="F75307"/>
              </a:buClr>
              <a:buSzPts val="900"/>
              <a:buNone/>
              <a:defRPr b="1">
                <a:solidFill>
                  <a:srgbClr val="F75307"/>
                </a:solidFill>
              </a:defRPr>
            </a:lvl5pPr>
            <a:lvl6pPr lvl="5" rtl="0">
              <a:spcBef>
                <a:spcPts val="0"/>
              </a:spcBef>
              <a:spcAft>
                <a:spcPts val="0"/>
              </a:spcAft>
              <a:buClr>
                <a:srgbClr val="F75307"/>
              </a:buClr>
              <a:buSzPts val="900"/>
              <a:buNone/>
              <a:defRPr b="1">
                <a:solidFill>
                  <a:srgbClr val="F75307"/>
                </a:solidFill>
              </a:defRPr>
            </a:lvl6pPr>
            <a:lvl7pPr lvl="6" rtl="0">
              <a:spcBef>
                <a:spcPts val="0"/>
              </a:spcBef>
              <a:spcAft>
                <a:spcPts val="0"/>
              </a:spcAft>
              <a:buClr>
                <a:srgbClr val="F75307"/>
              </a:buClr>
              <a:buSzPts val="900"/>
              <a:buNone/>
              <a:defRPr b="1">
                <a:solidFill>
                  <a:srgbClr val="F75307"/>
                </a:solidFill>
              </a:defRPr>
            </a:lvl7pPr>
            <a:lvl8pPr lvl="7" rtl="0">
              <a:spcBef>
                <a:spcPts val="0"/>
              </a:spcBef>
              <a:spcAft>
                <a:spcPts val="0"/>
              </a:spcAft>
              <a:buClr>
                <a:srgbClr val="F75307"/>
              </a:buClr>
              <a:buSzPts val="900"/>
              <a:buNone/>
              <a:defRPr b="1">
                <a:solidFill>
                  <a:srgbClr val="F75307"/>
                </a:solidFill>
              </a:defRPr>
            </a:lvl8pPr>
            <a:lvl9pPr lvl="8" rtl="0">
              <a:spcBef>
                <a:spcPts val="0"/>
              </a:spcBef>
              <a:spcAft>
                <a:spcPts val="0"/>
              </a:spcAft>
              <a:buClr>
                <a:srgbClr val="F75307"/>
              </a:buClr>
              <a:buSzPts val="900"/>
              <a:buNone/>
              <a:defRPr b="1">
                <a:solidFill>
                  <a:srgbClr val="F75307"/>
                </a:solidFill>
              </a:defRPr>
            </a:lvl9pPr>
          </a:lstStyle>
          <a:p>
            <a:endParaRPr/>
          </a:p>
        </p:txBody>
      </p:sp>
      <p:sp>
        <p:nvSpPr>
          <p:cNvPr id="280" name="Google Shape;280;p39"/>
          <p:cNvSpPr txBox="1">
            <a:spLocks noGrp="1"/>
          </p:cNvSpPr>
          <p:nvPr>
            <p:ph type="subTitle" idx="2"/>
          </p:nvPr>
        </p:nvSpPr>
        <p:spPr>
          <a:xfrm>
            <a:off x="2141579" y="4036236"/>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900"/>
              <a:buNone/>
              <a:defRPr b="1">
                <a:solidFill>
                  <a:srgbClr val="F75307"/>
                </a:solidFill>
              </a:defRPr>
            </a:lvl1pPr>
            <a:lvl2pPr lvl="1" rtl="0">
              <a:spcBef>
                <a:spcPts val="0"/>
              </a:spcBef>
              <a:spcAft>
                <a:spcPts val="0"/>
              </a:spcAft>
              <a:buClr>
                <a:srgbClr val="F75307"/>
              </a:buClr>
              <a:buSzPts val="900"/>
              <a:buNone/>
              <a:defRPr b="1">
                <a:solidFill>
                  <a:srgbClr val="F75307"/>
                </a:solidFill>
              </a:defRPr>
            </a:lvl2pPr>
            <a:lvl3pPr lvl="2" rtl="0">
              <a:spcBef>
                <a:spcPts val="0"/>
              </a:spcBef>
              <a:spcAft>
                <a:spcPts val="0"/>
              </a:spcAft>
              <a:buClr>
                <a:srgbClr val="F75307"/>
              </a:buClr>
              <a:buSzPts val="900"/>
              <a:buNone/>
              <a:defRPr b="1">
                <a:solidFill>
                  <a:srgbClr val="F75307"/>
                </a:solidFill>
              </a:defRPr>
            </a:lvl3pPr>
            <a:lvl4pPr lvl="3" rtl="0">
              <a:spcBef>
                <a:spcPts val="0"/>
              </a:spcBef>
              <a:spcAft>
                <a:spcPts val="0"/>
              </a:spcAft>
              <a:buClr>
                <a:srgbClr val="F75307"/>
              </a:buClr>
              <a:buSzPts val="900"/>
              <a:buNone/>
              <a:defRPr b="1">
                <a:solidFill>
                  <a:srgbClr val="F75307"/>
                </a:solidFill>
              </a:defRPr>
            </a:lvl4pPr>
            <a:lvl5pPr lvl="4" rtl="0">
              <a:spcBef>
                <a:spcPts val="0"/>
              </a:spcBef>
              <a:spcAft>
                <a:spcPts val="0"/>
              </a:spcAft>
              <a:buClr>
                <a:srgbClr val="F75307"/>
              </a:buClr>
              <a:buSzPts val="900"/>
              <a:buNone/>
              <a:defRPr b="1">
                <a:solidFill>
                  <a:srgbClr val="F75307"/>
                </a:solidFill>
              </a:defRPr>
            </a:lvl5pPr>
            <a:lvl6pPr lvl="5" rtl="0">
              <a:spcBef>
                <a:spcPts val="0"/>
              </a:spcBef>
              <a:spcAft>
                <a:spcPts val="0"/>
              </a:spcAft>
              <a:buClr>
                <a:srgbClr val="F75307"/>
              </a:buClr>
              <a:buSzPts val="900"/>
              <a:buNone/>
              <a:defRPr b="1">
                <a:solidFill>
                  <a:srgbClr val="F75307"/>
                </a:solidFill>
              </a:defRPr>
            </a:lvl6pPr>
            <a:lvl7pPr lvl="6" rtl="0">
              <a:spcBef>
                <a:spcPts val="0"/>
              </a:spcBef>
              <a:spcAft>
                <a:spcPts val="0"/>
              </a:spcAft>
              <a:buClr>
                <a:srgbClr val="F75307"/>
              </a:buClr>
              <a:buSzPts val="900"/>
              <a:buNone/>
              <a:defRPr b="1">
                <a:solidFill>
                  <a:srgbClr val="F75307"/>
                </a:solidFill>
              </a:defRPr>
            </a:lvl7pPr>
            <a:lvl8pPr lvl="7" rtl="0">
              <a:spcBef>
                <a:spcPts val="0"/>
              </a:spcBef>
              <a:spcAft>
                <a:spcPts val="0"/>
              </a:spcAft>
              <a:buClr>
                <a:srgbClr val="F75307"/>
              </a:buClr>
              <a:buSzPts val="900"/>
              <a:buNone/>
              <a:defRPr b="1">
                <a:solidFill>
                  <a:srgbClr val="F75307"/>
                </a:solidFill>
              </a:defRPr>
            </a:lvl8pPr>
            <a:lvl9pPr lvl="8" rtl="0">
              <a:spcBef>
                <a:spcPts val="0"/>
              </a:spcBef>
              <a:spcAft>
                <a:spcPts val="0"/>
              </a:spcAft>
              <a:buClr>
                <a:srgbClr val="F75307"/>
              </a:buClr>
              <a:buSzPts val="900"/>
              <a:buNone/>
              <a:defRPr b="1">
                <a:solidFill>
                  <a:srgbClr val="F75307"/>
                </a:solidFill>
              </a:defRPr>
            </a:lvl9pPr>
          </a:lstStyle>
          <a:p>
            <a:endParaRPr/>
          </a:p>
        </p:txBody>
      </p:sp>
      <p:sp>
        <p:nvSpPr>
          <p:cNvPr id="281" name="Google Shape;281;p39"/>
          <p:cNvSpPr txBox="1">
            <a:spLocks noGrp="1"/>
          </p:cNvSpPr>
          <p:nvPr>
            <p:ph type="subTitle" idx="3"/>
          </p:nvPr>
        </p:nvSpPr>
        <p:spPr>
          <a:xfrm>
            <a:off x="3856902" y="4036236"/>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900"/>
              <a:buNone/>
              <a:defRPr b="1">
                <a:solidFill>
                  <a:srgbClr val="F75307"/>
                </a:solidFill>
              </a:defRPr>
            </a:lvl1pPr>
            <a:lvl2pPr lvl="1" rtl="0">
              <a:spcBef>
                <a:spcPts val="0"/>
              </a:spcBef>
              <a:spcAft>
                <a:spcPts val="0"/>
              </a:spcAft>
              <a:buClr>
                <a:srgbClr val="F75307"/>
              </a:buClr>
              <a:buSzPts val="900"/>
              <a:buNone/>
              <a:defRPr b="1">
                <a:solidFill>
                  <a:srgbClr val="F75307"/>
                </a:solidFill>
              </a:defRPr>
            </a:lvl2pPr>
            <a:lvl3pPr lvl="2" rtl="0">
              <a:spcBef>
                <a:spcPts val="0"/>
              </a:spcBef>
              <a:spcAft>
                <a:spcPts val="0"/>
              </a:spcAft>
              <a:buClr>
                <a:srgbClr val="F75307"/>
              </a:buClr>
              <a:buSzPts val="900"/>
              <a:buNone/>
              <a:defRPr b="1">
                <a:solidFill>
                  <a:srgbClr val="F75307"/>
                </a:solidFill>
              </a:defRPr>
            </a:lvl3pPr>
            <a:lvl4pPr lvl="3" rtl="0">
              <a:spcBef>
                <a:spcPts val="0"/>
              </a:spcBef>
              <a:spcAft>
                <a:spcPts val="0"/>
              </a:spcAft>
              <a:buClr>
                <a:srgbClr val="F75307"/>
              </a:buClr>
              <a:buSzPts val="900"/>
              <a:buNone/>
              <a:defRPr b="1">
                <a:solidFill>
                  <a:srgbClr val="F75307"/>
                </a:solidFill>
              </a:defRPr>
            </a:lvl4pPr>
            <a:lvl5pPr lvl="4" rtl="0">
              <a:spcBef>
                <a:spcPts val="0"/>
              </a:spcBef>
              <a:spcAft>
                <a:spcPts val="0"/>
              </a:spcAft>
              <a:buClr>
                <a:srgbClr val="F75307"/>
              </a:buClr>
              <a:buSzPts val="900"/>
              <a:buNone/>
              <a:defRPr b="1">
                <a:solidFill>
                  <a:srgbClr val="F75307"/>
                </a:solidFill>
              </a:defRPr>
            </a:lvl5pPr>
            <a:lvl6pPr lvl="5" rtl="0">
              <a:spcBef>
                <a:spcPts val="0"/>
              </a:spcBef>
              <a:spcAft>
                <a:spcPts val="0"/>
              </a:spcAft>
              <a:buClr>
                <a:srgbClr val="F75307"/>
              </a:buClr>
              <a:buSzPts val="900"/>
              <a:buNone/>
              <a:defRPr b="1">
                <a:solidFill>
                  <a:srgbClr val="F75307"/>
                </a:solidFill>
              </a:defRPr>
            </a:lvl6pPr>
            <a:lvl7pPr lvl="6" rtl="0">
              <a:spcBef>
                <a:spcPts val="0"/>
              </a:spcBef>
              <a:spcAft>
                <a:spcPts val="0"/>
              </a:spcAft>
              <a:buClr>
                <a:srgbClr val="F75307"/>
              </a:buClr>
              <a:buSzPts val="900"/>
              <a:buNone/>
              <a:defRPr b="1">
                <a:solidFill>
                  <a:srgbClr val="F75307"/>
                </a:solidFill>
              </a:defRPr>
            </a:lvl7pPr>
            <a:lvl8pPr lvl="7" rtl="0">
              <a:spcBef>
                <a:spcPts val="0"/>
              </a:spcBef>
              <a:spcAft>
                <a:spcPts val="0"/>
              </a:spcAft>
              <a:buClr>
                <a:srgbClr val="F75307"/>
              </a:buClr>
              <a:buSzPts val="900"/>
              <a:buNone/>
              <a:defRPr b="1">
                <a:solidFill>
                  <a:srgbClr val="F75307"/>
                </a:solidFill>
              </a:defRPr>
            </a:lvl8pPr>
            <a:lvl9pPr lvl="8" rtl="0">
              <a:spcBef>
                <a:spcPts val="0"/>
              </a:spcBef>
              <a:spcAft>
                <a:spcPts val="0"/>
              </a:spcAft>
              <a:buClr>
                <a:srgbClr val="F75307"/>
              </a:buClr>
              <a:buSzPts val="900"/>
              <a:buNone/>
              <a:defRPr b="1">
                <a:solidFill>
                  <a:srgbClr val="F75307"/>
                </a:solidFill>
              </a:defRPr>
            </a:lvl9pPr>
          </a:lstStyle>
          <a:p>
            <a:endParaRPr/>
          </a:p>
        </p:txBody>
      </p:sp>
      <p:sp>
        <p:nvSpPr>
          <p:cNvPr id="282" name="Google Shape;282;p39"/>
          <p:cNvSpPr txBox="1">
            <a:spLocks noGrp="1"/>
          </p:cNvSpPr>
          <p:nvPr>
            <p:ph type="subTitle" idx="4"/>
          </p:nvPr>
        </p:nvSpPr>
        <p:spPr>
          <a:xfrm>
            <a:off x="5699776" y="4036236"/>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900"/>
              <a:buNone/>
              <a:defRPr b="1">
                <a:solidFill>
                  <a:srgbClr val="F75307"/>
                </a:solidFill>
              </a:defRPr>
            </a:lvl1pPr>
            <a:lvl2pPr lvl="1" rtl="0">
              <a:spcBef>
                <a:spcPts val="0"/>
              </a:spcBef>
              <a:spcAft>
                <a:spcPts val="0"/>
              </a:spcAft>
              <a:buClr>
                <a:srgbClr val="F75307"/>
              </a:buClr>
              <a:buSzPts val="900"/>
              <a:buNone/>
              <a:defRPr b="1">
                <a:solidFill>
                  <a:srgbClr val="F75307"/>
                </a:solidFill>
              </a:defRPr>
            </a:lvl2pPr>
            <a:lvl3pPr lvl="2" rtl="0">
              <a:spcBef>
                <a:spcPts val="0"/>
              </a:spcBef>
              <a:spcAft>
                <a:spcPts val="0"/>
              </a:spcAft>
              <a:buClr>
                <a:srgbClr val="F75307"/>
              </a:buClr>
              <a:buSzPts val="900"/>
              <a:buNone/>
              <a:defRPr b="1">
                <a:solidFill>
                  <a:srgbClr val="F75307"/>
                </a:solidFill>
              </a:defRPr>
            </a:lvl3pPr>
            <a:lvl4pPr lvl="3" rtl="0">
              <a:spcBef>
                <a:spcPts val="0"/>
              </a:spcBef>
              <a:spcAft>
                <a:spcPts val="0"/>
              </a:spcAft>
              <a:buClr>
                <a:srgbClr val="F75307"/>
              </a:buClr>
              <a:buSzPts val="900"/>
              <a:buNone/>
              <a:defRPr b="1">
                <a:solidFill>
                  <a:srgbClr val="F75307"/>
                </a:solidFill>
              </a:defRPr>
            </a:lvl4pPr>
            <a:lvl5pPr lvl="4" rtl="0">
              <a:spcBef>
                <a:spcPts val="0"/>
              </a:spcBef>
              <a:spcAft>
                <a:spcPts val="0"/>
              </a:spcAft>
              <a:buClr>
                <a:srgbClr val="F75307"/>
              </a:buClr>
              <a:buSzPts val="900"/>
              <a:buNone/>
              <a:defRPr b="1">
                <a:solidFill>
                  <a:srgbClr val="F75307"/>
                </a:solidFill>
              </a:defRPr>
            </a:lvl5pPr>
            <a:lvl6pPr lvl="5" rtl="0">
              <a:spcBef>
                <a:spcPts val="0"/>
              </a:spcBef>
              <a:spcAft>
                <a:spcPts val="0"/>
              </a:spcAft>
              <a:buClr>
                <a:srgbClr val="F75307"/>
              </a:buClr>
              <a:buSzPts val="900"/>
              <a:buNone/>
              <a:defRPr b="1">
                <a:solidFill>
                  <a:srgbClr val="F75307"/>
                </a:solidFill>
              </a:defRPr>
            </a:lvl6pPr>
            <a:lvl7pPr lvl="6" rtl="0">
              <a:spcBef>
                <a:spcPts val="0"/>
              </a:spcBef>
              <a:spcAft>
                <a:spcPts val="0"/>
              </a:spcAft>
              <a:buClr>
                <a:srgbClr val="F75307"/>
              </a:buClr>
              <a:buSzPts val="900"/>
              <a:buNone/>
              <a:defRPr b="1">
                <a:solidFill>
                  <a:srgbClr val="F75307"/>
                </a:solidFill>
              </a:defRPr>
            </a:lvl7pPr>
            <a:lvl8pPr lvl="7" rtl="0">
              <a:spcBef>
                <a:spcPts val="0"/>
              </a:spcBef>
              <a:spcAft>
                <a:spcPts val="0"/>
              </a:spcAft>
              <a:buClr>
                <a:srgbClr val="F75307"/>
              </a:buClr>
              <a:buSzPts val="900"/>
              <a:buNone/>
              <a:defRPr b="1">
                <a:solidFill>
                  <a:srgbClr val="F75307"/>
                </a:solidFill>
              </a:defRPr>
            </a:lvl8pPr>
            <a:lvl9pPr lvl="8" rtl="0">
              <a:spcBef>
                <a:spcPts val="0"/>
              </a:spcBef>
              <a:spcAft>
                <a:spcPts val="0"/>
              </a:spcAft>
              <a:buClr>
                <a:srgbClr val="F75307"/>
              </a:buClr>
              <a:buSzPts val="900"/>
              <a:buNone/>
              <a:defRPr b="1">
                <a:solidFill>
                  <a:srgbClr val="F75307"/>
                </a:solidFill>
              </a:defRPr>
            </a:lvl9pPr>
          </a:lstStyle>
          <a:p>
            <a:endParaRPr/>
          </a:p>
        </p:txBody>
      </p:sp>
    </p:spTree>
  </p:cSld>
  <p:clrMapOvr>
    <a:masterClrMapping/>
  </p:clrMapOvr>
  <p:extLst>
    <p:ext uri="{DCECCB84-F9BA-43D5-87BE-67443E8EF086}">
      <p15:sldGuideLst xmlns:p15="http://schemas.microsoft.com/office/powerpoint/2012/main">
        <p15:guide id="1" orient="horz" pos="1823">
          <p15:clr>
            <a:srgbClr val="FA7B17"/>
          </p15:clr>
        </p15:guide>
        <p15:guide id="2" orient="horz" pos="1949">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 you Slide 02">
  <p:cSld name="CUSTOM_20_1">
    <p:spTree>
      <p:nvGrpSpPr>
        <p:cNvPr id="1" name="Shape 283"/>
        <p:cNvGrpSpPr/>
        <p:nvPr/>
      </p:nvGrpSpPr>
      <p:grpSpPr>
        <a:xfrm>
          <a:off x="0" y="0"/>
          <a:ext cx="0" cy="0"/>
          <a:chOff x="0" y="0"/>
          <a:chExt cx="0" cy="0"/>
        </a:xfrm>
      </p:grpSpPr>
      <p:sp>
        <p:nvSpPr>
          <p:cNvPr id="284" name="Google Shape;284;p40"/>
          <p:cNvSpPr txBox="1"/>
          <p:nvPr/>
        </p:nvSpPr>
        <p:spPr>
          <a:xfrm>
            <a:off x="342986" y="1829681"/>
            <a:ext cx="2949000" cy="849900"/>
          </a:xfrm>
          <a:prstGeom prst="rect">
            <a:avLst/>
          </a:prstGeom>
          <a:noFill/>
          <a:ln>
            <a:noFill/>
          </a:ln>
        </p:spPr>
        <p:txBody>
          <a:bodyPr spcFirstLastPara="1" wrap="square" lIns="0" tIns="0" rIns="68575" bIns="68575" anchor="t" anchorCtr="0">
            <a:noAutofit/>
          </a:bodyPr>
          <a:lstStyle/>
          <a:p>
            <a:pPr marL="0" lvl="0" indent="0" algn="l" rtl="0">
              <a:spcBef>
                <a:spcPts val="0"/>
              </a:spcBef>
              <a:spcAft>
                <a:spcPts val="0"/>
              </a:spcAft>
              <a:buNone/>
            </a:pPr>
            <a:r>
              <a:rPr lang="fr" sz="4000" b="1">
                <a:latin typeface="Roboto Condensed"/>
                <a:ea typeface="Roboto Condensed"/>
                <a:cs typeface="Roboto Condensed"/>
                <a:sym typeface="Roboto Condensed"/>
              </a:rPr>
              <a:t>Thank you!</a:t>
            </a:r>
            <a:endParaRPr sz="4000" b="1">
              <a:latin typeface="Roboto Condensed"/>
              <a:ea typeface="Roboto Condensed"/>
              <a:cs typeface="Roboto Condensed"/>
              <a:sym typeface="Roboto Condensed"/>
            </a:endParaRPr>
          </a:p>
        </p:txBody>
      </p:sp>
      <p:pic>
        <p:nvPicPr>
          <p:cNvPr id="285" name="Google Shape;285;p40"/>
          <p:cNvPicPr preferRelativeResize="0"/>
          <p:nvPr/>
        </p:nvPicPr>
        <p:blipFill>
          <a:blip r:embed="rId2">
            <a:alphaModFix/>
          </a:blip>
          <a:stretch>
            <a:fillRect/>
          </a:stretch>
        </p:blipFill>
        <p:spPr>
          <a:xfrm>
            <a:off x="342986" y="4500860"/>
            <a:ext cx="194625" cy="200917"/>
          </a:xfrm>
          <a:prstGeom prst="rect">
            <a:avLst/>
          </a:prstGeom>
          <a:noFill/>
          <a:ln>
            <a:noFill/>
          </a:ln>
        </p:spPr>
      </p:pic>
      <p:sp>
        <p:nvSpPr>
          <p:cNvPr id="286" name="Google Shape;286;p40"/>
          <p:cNvSpPr txBox="1"/>
          <p:nvPr/>
        </p:nvSpPr>
        <p:spPr>
          <a:xfrm>
            <a:off x="594824" y="4454888"/>
            <a:ext cx="492000" cy="3441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1100" b="1">
                <a:latin typeface="Roboto Condensed"/>
                <a:ea typeface="Roboto Condensed"/>
                <a:cs typeface="Roboto Condensed"/>
                <a:sym typeface="Roboto Condensed"/>
              </a:rPr>
              <a:t>GITHUB</a:t>
            </a:r>
            <a:endParaRPr sz="1100" b="1">
              <a:latin typeface="Roboto Condensed"/>
              <a:ea typeface="Roboto Condensed"/>
              <a:cs typeface="Roboto Condensed"/>
              <a:sym typeface="Roboto Condensed"/>
            </a:endParaRPr>
          </a:p>
        </p:txBody>
      </p:sp>
      <p:pic>
        <p:nvPicPr>
          <p:cNvPr id="287" name="Google Shape;287;p40"/>
          <p:cNvPicPr preferRelativeResize="0"/>
          <p:nvPr/>
        </p:nvPicPr>
        <p:blipFill>
          <a:blip r:embed="rId3">
            <a:alphaModFix/>
          </a:blip>
          <a:stretch>
            <a:fillRect/>
          </a:stretch>
        </p:blipFill>
        <p:spPr>
          <a:xfrm>
            <a:off x="1889741" y="4500863"/>
            <a:ext cx="194625" cy="194625"/>
          </a:xfrm>
          <a:prstGeom prst="rect">
            <a:avLst/>
          </a:prstGeom>
          <a:noFill/>
          <a:ln>
            <a:noFill/>
          </a:ln>
        </p:spPr>
      </p:pic>
      <p:sp>
        <p:nvSpPr>
          <p:cNvPr id="288" name="Google Shape;288;p40"/>
          <p:cNvSpPr txBox="1"/>
          <p:nvPr/>
        </p:nvSpPr>
        <p:spPr>
          <a:xfrm>
            <a:off x="2141579" y="4454896"/>
            <a:ext cx="660600" cy="3441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1100" b="1">
                <a:latin typeface="Roboto Condensed"/>
                <a:ea typeface="Roboto Condensed"/>
                <a:cs typeface="Roboto Condensed"/>
                <a:sym typeface="Roboto Condensed"/>
              </a:rPr>
              <a:t>TWITTER</a:t>
            </a:r>
            <a:endParaRPr sz="1100" b="1">
              <a:latin typeface="Roboto Condensed"/>
              <a:ea typeface="Roboto Condensed"/>
              <a:cs typeface="Roboto Condensed"/>
              <a:sym typeface="Roboto Condensed"/>
            </a:endParaRPr>
          </a:p>
        </p:txBody>
      </p:sp>
      <p:pic>
        <p:nvPicPr>
          <p:cNvPr id="289" name="Google Shape;289;p40"/>
          <p:cNvPicPr preferRelativeResize="0"/>
          <p:nvPr/>
        </p:nvPicPr>
        <p:blipFill>
          <a:blip r:embed="rId4">
            <a:alphaModFix/>
          </a:blip>
          <a:stretch>
            <a:fillRect/>
          </a:stretch>
        </p:blipFill>
        <p:spPr>
          <a:xfrm>
            <a:off x="5320387" y="4500854"/>
            <a:ext cx="285174" cy="200905"/>
          </a:xfrm>
          <a:prstGeom prst="rect">
            <a:avLst/>
          </a:prstGeom>
          <a:noFill/>
          <a:ln>
            <a:noFill/>
          </a:ln>
        </p:spPr>
      </p:pic>
      <p:sp>
        <p:nvSpPr>
          <p:cNvPr id="290" name="Google Shape;290;p40"/>
          <p:cNvSpPr txBox="1"/>
          <p:nvPr/>
        </p:nvSpPr>
        <p:spPr>
          <a:xfrm>
            <a:off x="5699776" y="4454896"/>
            <a:ext cx="660600" cy="3441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1100" b="1">
                <a:latin typeface="Roboto Condensed"/>
                <a:ea typeface="Roboto Condensed"/>
                <a:cs typeface="Roboto Condensed"/>
                <a:sym typeface="Roboto Condensed"/>
              </a:rPr>
              <a:t>MEDIUM</a:t>
            </a:r>
            <a:endParaRPr sz="1100" b="1">
              <a:latin typeface="Roboto Condensed"/>
              <a:ea typeface="Roboto Condensed"/>
              <a:cs typeface="Roboto Condensed"/>
              <a:sym typeface="Roboto Condensed"/>
            </a:endParaRPr>
          </a:p>
        </p:txBody>
      </p:sp>
      <p:sp>
        <p:nvSpPr>
          <p:cNvPr id="291" name="Google Shape;291;p40"/>
          <p:cNvSpPr txBox="1"/>
          <p:nvPr/>
        </p:nvSpPr>
        <p:spPr>
          <a:xfrm>
            <a:off x="3856902" y="4454896"/>
            <a:ext cx="660600" cy="344100"/>
          </a:xfrm>
          <a:prstGeom prst="rect">
            <a:avLst/>
          </a:prstGeom>
          <a:noFill/>
          <a:ln>
            <a:noFill/>
          </a:ln>
        </p:spPr>
        <p:txBody>
          <a:bodyPr spcFirstLastPara="1" wrap="square" lIns="0" tIns="68575" rIns="68575" bIns="68575" anchor="t" anchorCtr="0">
            <a:noAutofit/>
          </a:bodyPr>
          <a:lstStyle/>
          <a:p>
            <a:pPr marL="0" lvl="0" indent="0" algn="l" rtl="0">
              <a:spcBef>
                <a:spcPts val="0"/>
              </a:spcBef>
              <a:spcAft>
                <a:spcPts val="0"/>
              </a:spcAft>
              <a:buNone/>
            </a:pPr>
            <a:r>
              <a:rPr lang="fr" sz="1100" b="1">
                <a:latin typeface="Roboto Condensed"/>
                <a:ea typeface="Roboto Condensed"/>
                <a:cs typeface="Roboto Condensed"/>
                <a:sym typeface="Roboto Condensed"/>
              </a:rPr>
              <a:t>LINKEDIN</a:t>
            </a:r>
            <a:endParaRPr sz="1100" b="1">
              <a:latin typeface="Roboto Condensed"/>
              <a:ea typeface="Roboto Condensed"/>
              <a:cs typeface="Roboto Condensed"/>
              <a:sym typeface="Roboto Condensed"/>
            </a:endParaRPr>
          </a:p>
        </p:txBody>
      </p:sp>
      <p:pic>
        <p:nvPicPr>
          <p:cNvPr id="292" name="Google Shape;292;p40"/>
          <p:cNvPicPr preferRelativeResize="0"/>
          <p:nvPr/>
        </p:nvPicPr>
        <p:blipFill>
          <a:blip r:embed="rId5">
            <a:alphaModFix/>
          </a:blip>
          <a:stretch>
            <a:fillRect/>
          </a:stretch>
        </p:blipFill>
        <p:spPr>
          <a:xfrm>
            <a:off x="3605064" y="4500863"/>
            <a:ext cx="194625" cy="194625"/>
          </a:xfrm>
          <a:prstGeom prst="rect">
            <a:avLst/>
          </a:prstGeom>
          <a:noFill/>
          <a:ln>
            <a:noFill/>
          </a:ln>
        </p:spPr>
      </p:pic>
      <p:sp>
        <p:nvSpPr>
          <p:cNvPr id="293" name="Google Shape;293;p40"/>
          <p:cNvSpPr txBox="1">
            <a:spLocks noGrp="1"/>
          </p:cNvSpPr>
          <p:nvPr>
            <p:ph type="subTitle" idx="1"/>
          </p:nvPr>
        </p:nvSpPr>
        <p:spPr>
          <a:xfrm>
            <a:off x="599756" y="4700530"/>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900"/>
              <a:buNone/>
              <a:defRPr b="1">
                <a:solidFill>
                  <a:srgbClr val="F75307"/>
                </a:solidFill>
              </a:defRPr>
            </a:lvl1pPr>
            <a:lvl2pPr lvl="1" rtl="0">
              <a:spcBef>
                <a:spcPts val="0"/>
              </a:spcBef>
              <a:spcAft>
                <a:spcPts val="0"/>
              </a:spcAft>
              <a:buClr>
                <a:srgbClr val="F75307"/>
              </a:buClr>
              <a:buSzPts val="900"/>
              <a:buNone/>
              <a:defRPr b="1">
                <a:solidFill>
                  <a:srgbClr val="F75307"/>
                </a:solidFill>
              </a:defRPr>
            </a:lvl2pPr>
            <a:lvl3pPr lvl="2" rtl="0">
              <a:spcBef>
                <a:spcPts val="0"/>
              </a:spcBef>
              <a:spcAft>
                <a:spcPts val="0"/>
              </a:spcAft>
              <a:buClr>
                <a:srgbClr val="F75307"/>
              </a:buClr>
              <a:buSzPts val="900"/>
              <a:buNone/>
              <a:defRPr b="1">
                <a:solidFill>
                  <a:srgbClr val="F75307"/>
                </a:solidFill>
              </a:defRPr>
            </a:lvl3pPr>
            <a:lvl4pPr lvl="3" rtl="0">
              <a:spcBef>
                <a:spcPts val="0"/>
              </a:spcBef>
              <a:spcAft>
                <a:spcPts val="0"/>
              </a:spcAft>
              <a:buClr>
                <a:srgbClr val="F75307"/>
              </a:buClr>
              <a:buSzPts val="900"/>
              <a:buNone/>
              <a:defRPr b="1">
                <a:solidFill>
                  <a:srgbClr val="F75307"/>
                </a:solidFill>
              </a:defRPr>
            </a:lvl4pPr>
            <a:lvl5pPr lvl="4" rtl="0">
              <a:spcBef>
                <a:spcPts val="0"/>
              </a:spcBef>
              <a:spcAft>
                <a:spcPts val="0"/>
              </a:spcAft>
              <a:buClr>
                <a:srgbClr val="F75307"/>
              </a:buClr>
              <a:buSzPts val="900"/>
              <a:buNone/>
              <a:defRPr b="1">
                <a:solidFill>
                  <a:srgbClr val="F75307"/>
                </a:solidFill>
              </a:defRPr>
            </a:lvl5pPr>
            <a:lvl6pPr lvl="5" rtl="0">
              <a:spcBef>
                <a:spcPts val="0"/>
              </a:spcBef>
              <a:spcAft>
                <a:spcPts val="0"/>
              </a:spcAft>
              <a:buClr>
                <a:srgbClr val="F75307"/>
              </a:buClr>
              <a:buSzPts val="900"/>
              <a:buNone/>
              <a:defRPr b="1">
                <a:solidFill>
                  <a:srgbClr val="F75307"/>
                </a:solidFill>
              </a:defRPr>
            </a:lvl6pPr>
            <a:lvl7pPr lvl="6" rtl="0">
              <a:spcBef>
                <a:spcPts val="0"/>
              </a:spcBef>
              <a:spcAft>
                <a:spcPts val="0"/>
              </a:spcAft>
              <a:buClr>
                <a:srgbClr val="F75307"/>
              </a:buClr>
              <a:buSzPts val="900"/>
              <a:buNone/>
              <a:defRPr b="1">
                <a:solidFill>
                  <a:srgbClr val="F75307"/>
                </a:solidFill>
              </a:defRPr>
            </a:lvl7pPr>
            <a:lvl8pPr lvl="7" rtl="0">
              <a:spcBef>
                <a:spcPts val="0"/>
              </a:spcBef>
              <a:spcAft>
                <a:spcPts val="0"/>
              </a:spcAft>
              <a:buClr>
                <a:srgbClr val="F75307"/>
              </a:buClr>
              <a:buSzPts val="900"/>
              <a:buNone/>
              <a:defRPr b="1">
                <a:solidFill>
                  <a:srgbClr val="F75307"/>
                </a:solidFill>
              </a:defRPr>
            </a:lvl8pPr>
            <a:lvl9pPr lvl="8" rtl="0">
              <a:spcBef>
                <a:spcPts val="0"/>
              </a:spcBef>
              <a:spcAft>
                <a:spcPts val="0"/>
              </a:spcAft>
              <a:buClr>
                <a:srgbClr val="F75307"/>
              </a:buClr>
              <a:buSzPts val="900"/>
              <a:buNone/>
              <a:defRPr b="1">
                <a:solidFill>
                  <a:srgbClr val="F75307"/>
                </a:solidFill>
              </a:defRPr>
            </a:lvl9pPr>
          </a:lstStyle>
          <a:p>
            <a:endParaRPr/>
          </a:p>
        </p:txBody>
      </p:sp>
      <p:sp>
        <p:nvSpPr>
          <p:cNvPr id="294" name="Google Shape;294;p40"/>
          <p:cNvSpPr txBox="1">
            <a:spLocks noGrp="1"/>
          </p:cNvSpPr>
          <p:nvPr>
            <p:ph type="subTitle" idx="2"/>
          </p:nvPr>
        </p:nvSpPr>
        <p:spPr>
          <a:xfrm>
            <a:off x="2141579" y="4700530"/>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900"/>
              <a:buNone/>
              <a:defRPr b="1">
                <a:solidFill>
                  <a:srgbClr val="F75307"/>
                </a:solidFill>
              </a:defRPr>
            </a:lvl1pPr>
            <a:lvl2pPr lvl="1" rtl="0">
              <a:spcBef>
                <a:spcPts val="0"/>
              </a:spcBef>
              <a:spcAft>
                <a:spcPts val="0"/>
              </a:spcAft>
              <a:buClr>
                <a:srgbClr val="F75307"/>
              </a:buClr>
              <a:buSzPts val="900"/>
              <a:buNone/>
              <a:defRPr b="1">
                <a:solidFill>
                  <a:srgbClr val="F75307"/>
                </a:solidFill>
              </a:defRPr>
            </a:lvl2pPr>
            <a:lvl3pPr lvl="2" rtl="0">
              <a:spcBef>
                <a:spcPts val="0"/>
              </a:spcBef>
              <a:spcAft>
                <a:spcPts val="0"/>
              </a:spcAft>
              <a:buClr>
                <a:srgbClr val="F75307"/>
              </a:buClr>
              <a:buSzPts val="900"/>
              <a:buNone/>
              <a:defRPr b="1">
                <a:solidFill>
                  <a:srgbClr val="F75307"/>
                </a:solidFill>
              </a:defRPr>
            </a:lvl3pPr>
            <a:lvl4pPr lvl="3" rtl="0">
              <a:spcBef>
                <a:spcPts val="0"/>
              </a:spcBef>
              <a:spcAft>
                <a:spcPts val="0"/>
              </a:spcAft>
              <a:buClr>
                <a:srgbClr val="F75307"/>
              </a:buClr>
              <a:buSzPts val="900"/>
              <a:buNone/>
              <a:defRPr b="1">
                <a:solidFill>
                  <a:srgbClr val="F75307"/>
                </a:solidFill>
              </a:defRPr>
            </a:lvl4pPr>
            <a:lvl5pPr lvl="4" rtl="0">
              <a:spcBef>
                <a:spcPts val="0"/>
              </a:spcBef>
              <a:spcAft>
                <a:spcPts val="0"/>
              </a:spcAft>
              <a:buClr>
                <a:srgbClr val="F75307"/>
              </a:buClr>
              <a:buSzPts val="900"/>
              <a:buNone/>
              <a:defRPr b="1">
                <a:solidFill>
                  <a:srgbClr val="F75307"/>
                </a:solidFill>
              </a:defRPr>
            </a:lvl5pPr>
            <a:lvl6pPr lvl="5" rtl="0">
              <a:spcBef>
                <a:spcPts val="0"/>
              </a:spcBef>
              <a:spcAft>
                <a:spcPts val="0"/>
              </a:spcAft>
              <a:buClr>
                <a:srgbClr val="F75307"/>
              </a:buClr>
              <a:buSzPts val="900"/>
              <a:buNone/>
              <a:defRPr b="1">
                <a:solidFill>
                  <a:srgbClr val="F75307"/>
                </a:solidFill>
              </a:defRPr>
            </a:lvl6pPr>
            <a:lvl7pPr lvl="6" rtl="0">
              <a:spcBef>
                <a:spcPts val="0"/>
              </a:spcBef>
              <a:spcAft>
                <a:spcPts val="0"/>
              </a:spcAft>
              <a:buClr>
                <a:srgbClr val="F75307"/>
              </a:buClr>
              <a:buSzPts val="900"/>
              <a:buNone/>
              <a:defRPr b="1">
                <a:solidFill>
                  <a:srgbClr val="F75307"/>
                </a:solidFill>
              </a:defRPr>
            </a:lvl7pPr>
            <a:lvl8pPr lvl="7" rtl="0">
              <a:spcBef>
                <a:spcPts val="0"/>
              </a:spcBef>
              <a:spcAft>
                <a:spcPts val="0"/>
              </a:spcAft>
              <a:buClr>
                <a:srgbClr val="F75307"/>
              </a:buClr>
              <a:buSzPts val="900"/>
              <a:buNone/>
              <a:defRPr b="1">
                <a:solidFill>
                  <a:srgbClr val="F75307"/>
                </a:solidFill>
              </a:defRPr>
            </a:lvl8pPr>
            <a:lvl9pPr lvl="8" rtl="0">
              <a:spcBef>
                <a:spcPts val="0"/>
              </a:spcBef>
              <a:spcAft>
                <a:spcPts val="0"/>
              </a:spcAft>
              <a:buClr>
                <a:srgbClr val="F75307"/>
              </a:buClr>
              <a:buSzPts val="900"/>
              <a:buNone/>
              <a:defRPr b="1">
                <a:solidFill>
                  <a:srgbClr val="F75307"/>
                </a:solidFill>
              </a:defRPr>
            </a:lvl9pPr>
          </a:lstStyle>
          <a:p>
            <a:endParaRPr/>
          </a:p>
        </p:txBody>
      </p:sp>
      <p:sp>
        <p:nvSpPr>
          <p:cNvPr id="295" name="Google Shape;295;p40"/>
          <p:cNvSpPr txBox="1">
            <a:spLocks noGrp="1"/>
          </p:cNvSpPr>
          <p:nvPr>
            <p:ph type="subTitle" idx="3"/>
          </p:nvPr>
        </p:nvSpPr>
        <p:spPr>
          <a:xfrm>
            <a:off x="3856902" y="4700530"/>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900"/>
              <a:buNone/>
              <a:defRPr b="1">
                <a:solidFill>
                  <a:srgbClr val="F75307"/>
                </a:solidFill>
              </a:defRPr>
            </a:lvl1pPr>
            <a:lvl2pPr lvl="1" rtl="0">
              <a:spcBef>
                <a:spcPts val="0"/>
              </a:spcBef>
              <a:spcAft>
                <a:spcPts val="0"/>
              </a:spcAft>
              <a:buClr>
                <a:srgbClr val="F75307"/>
              </a:buClr>
              <a:buSzPts val="900"/>
              <a:buNone/>
              <a:defRPr b="1">
                <a:solidFill>
                  <a:srgbClr val="F75307"/>
                </a:solidFill>
              </a:defRPr>
            </a:lvl2pPr>
            <a:lvl3pPr lvl="2" rtl="0">
              <a:spcBef>
                <a:spcPts val="0"/>
              </a:spcBef>
              <a:spcAft>
                <a:spcPts val="0"/>
              </a:spcAft>
              <a:buClr>
                <a:srgbClr val="F75307"/>
              </a:buClr>
              <a:buSzPts val="900"/>
              <a:buNone/>
              <a:defRPr b="1">
                <a:solidFill>
                  <a:srgbClr val="F75307"/>
                </a:solidFill>
              </a:defRPr>
            </a:lvl3pPr>
            <a:lvl4pPr lvl="3" rtl="0">
              <a:spcBef>
                <a:spcPts val="0"/>
              </a:spcBef>
              <a:spcAft>
                <a:spcPts val="0"/>
              </a:spcAft>
              <a:buClr>
                <a:srgbClr val="F75307"/>
              </a:buClr>
              <a:buSzPts val="900"/>
              <a:buNone/>
              <a:defRPr b="1">
                <a:solidFill>
                  <a:srgbClr val="F75307"/>
                </a:solidFill>
              </a:defRPr>
            </a:lvl4pPr>
            <a:lvl5pPr lvl="4" rtl="0">
              <a:spcBef>
                <a:spcPts val="0"/>
              </a:spcBef>
              <a:spcAft>
                <a:spcPts val="0"/>
              </a:spcAft>
              <a:buClr>
                <a:srgbClr val="F75307"/>
              </a:buClr>
              <a:buSzPts val="900"/>
              <a:buNone/>
              <a:defRPr b="1">
                <a:solidFill>
                  <a:srgbClr val="F75307"/>
                </a:solidFill>
              </a:defRPr>
            </a:lvl5pPr>
            <a:lvl6pPr lvl="5" rtl="0">
              <a:spcBef>
                <a:spcPts val="0"/>
              </a:spcBef>
              <a:spcAft>
                <a:spcPts val="0"/>
              </a:spcAft>
              <a:buClr>
                <a:srgbClr val="F75307"/>
              </a:buClr>
              <a:buSzPts val="900"/>
              <a:buNone/>
              <a:defRPr b="1">
                <a:solidFill>
                  <a:srgbClr val="F75307"/>
                </a:solidFill>
              </a:defRPr>
            </a:lvl6pPr>
            <a:lvl7pPr lvl="6" rtl="0">
              <a:spcBef>
                <a:spcPts val="0"/>
              </a:spcBef>
              <a:spcAft>
                <a:spcPts val="0"/>
              </a:spcAft>
              <a:buClr>
                <a:srgbClr val="F75307"/>
              </a:buClr>
              <a:buSzPts val="900"/>
              <a:buNone/>
              <a:defRPr b="1">
                <a:solidFill>
                  <a:srgbClr val="F75307"/>
                </a:solidFill>
              </a:defRPr>
            </a:lvl7pPr>
            <a:lvl8pPr lvl="7" rtl="0">
              <a:spcBef>
                <a:spcPts val="0"/>
              </a:spcBef>
              <a:spcAft>
                <a:spcPts val="0"/>
              </a:spcAft>
              <a:buClr>
                <a:srgbClr val="F75307"/>
              </a:buClr>
              <a:buSzPts val="900"/>
              <a:buNone/>
              <a:defRPr b="1">
                <a:solidFill>
                  <a:srgbClr val="F75307"/>
                </a:solidFill>
              </a:defRPr>
            </a:lvl8pPr>
            <a:lvl9pPr lvl="8" rtl="0">
              <a:spcBef>
                <a:spcPts val="0"/>
              </a:spcBef>
              <a:spcAft>
                <a:spcPts val="0"/>
              </a:spcAft>
              <a:buClr>
                <a:srgbClr val="F75307"/>
              </a:buClr>
              <a:buSzPts val="900"/>
              <a:buNone/>
              <a:defRPr b="1">
                <a:solidFill>
                  <a:srgbClr val="F75307"/>
                </a:solidFill>
              </a:defRPr>
            </a:lvl9pPr>
          </a:lstStyle>
          <a:p>
            <a:endParaRPr/>
          </a:p>
        </p:txBody>
      </p:sp>
      <p:sp>
        <p:nvSpPr>
          <p:cNvPr id="296" name="Google Shape;296;p40"/>
          <p:cNvSpPr txBox="1">
            <a:spLocks noGrp="1"/>
          </p:cNvSpPr>
          <p:nvPr>
            <p:ph type="subTitle" idx="4"/>
          </p:nvPr>
        </p:nvSpPr>
        <p:spPr>
          <a:xfrm>
            <a:off x="5699776" y="4700530"/>
            <a:ext cx="1191300" cy="282600"/>
          </a:xfrm>
          <a:prstGeom prst="rect">
            <a:avLst/>
          </a:prstGeom>
        </p:spPr>
        <p:txBody>
          <a:bodyPr spcFirstLastPara="1" wrap="square" lIns="0" tIns="0" rIns="68575" bIns="68575" anchor="t" anchorCtr="0">
            <a:noAutofit/>
          </a:bodyPr>
          <a:lstStyle>
            <a:lvl1pPr lvl="0" rtl="0">
              <a:spcBef>
                <a:spcPts val="0"/>
              </a:spcBef>
              <a:spcAft>
                <a:spcPts val="0"/>
              </a:spcAft>
              <a:buClr>
                <a:srgbClr val="F75307"/>
              </a:buClr>
              <a:buSzPts val="900"/>
              <a:buNone/>
              <a:defRPr b="1">
                <a:solidFill>
                  <a:srgbClr val="F75307"/>
                </a:solidFill>
              </a:defRPr>
            </a:lvl1pPr>
            <a:lvl2pPr lvl="1" rtl="0">
              <a:spcBef>
                <a:spcPts val="0"/>
              </a:spcBef>
              <a:spcAft>
                <a:spcPts val="0"/>
              </a:spcAft>
              <a:buClr>
                <a:srgbClr val="F75307"/>
              </a:buClr>
              <a:buSzPts val="900"/>
              <a:buNone/>
              <a:defRPr b="1">
                <a:solidFill>
                  <a:srgbClr val="F75307"/>
                </a:solidFill>
              </a:defRPr>
            </a:lvl2pPr>
            <a:lvl3pPr lvl="2" rtl="0">
              <a:spcBef>
                <a:spcPts val="0"/>
              </a:spcBef>
              <a:spcAft>
                <a:spcPts val="0"/>
              </a:spcAft>
              <a:buClr>
                <a:srgbClr val="F75307"/>
              </a:buClr>
              <a:buSzPts val="900"/>
              <a:buNone/>
              <a:defRPr b="1">
                <a:solidFill>
                  <a:srgbClr val="F75307"/>
                </a:solidFill>
              </a:defRPr>
            </a:lvl3pPr>
            <a:lvl4pPr lvl="3" rtl="0">
              <a:spcBef>
                <a:spcPts val="0"/>
              </a:spcBef>
              <a:spcAft>
                <a:spcPts val="0"/>
              </a:spcAft>
              <a:buClr>
                <a:srgbClr val="F75307"/>
              </a:buClr>
              <a:buSzPts val="900"/>
              <a:buNone/>
              <a:defRPr b="1">
                <a:solidFill>
                  <a:srgbClr val="F75307"/>
                </a:solidFill>
              </a:defRPr>
            </a:lvl4pPr>
            <a:lvl5pPr lvl="4" rtl="0">
              <a:spcBef>
                <a:spcPts val="0"/>
              </a:spcBef>
              <a:spcAft>
                <a:spcPts val="0"/>
              </a:spcAft>
              <a:buClr>
                <a:srgbClr val="F75307"/>
              </a:buClr>
              <a:buSzPts val="900"/>
              <a:buNone/>
              <a:defRPr b="1">
                <a:solidFill>
                  <a:srgbClr val="F75307"/>
                </a:solidFill>
              </a:defRPr>
            </a:lvl5pPr>
            <a:lvl6pPr lvl="5" rtl="0">
              <a:spcBef>
                <a:spcPts val="0"/>
              </a:spcBef>
              <a:spcAft>
                <a:spcPts val="0"/>
              </a:spcAft>
              <a:buClr>
                <a:srgbClr val="F75307"/>
              </a:buClr>
              <a:buSzPts val="900"/>
              <a:buNone/>
              <a:defRPr b="1">
                <a:solidFill>
                  <a:srgbClr val="F75307"/>
                </a:solidFill>
              </a:defRPr>
            </a:lvl6pPr>
            <a:lvl7pPr lvl="6" rtl="0">
              <a:spcBef>
                <a:spcPts val="0"/>
              </a:spcBef>
              <a:spcAft>
                <a:spcPts val="0"/>
              </a:spcAft>
              <a:buClr>
                <a:srgbClr val="F75307"/>
              </a:buClr>
              <a:buSzPts val="900"/>
              <a:buNone/>
              <a:defRPr b="1">
                <a:solidFill>
                  <a:srgbClr val="F75307"/>
                </a:solidFill>
              </a:defRPr>
            </a:lvl7pPr>
            <a:lvl8pPr lvl="7" rtl="0">
              <a:spcBef>
                <a:spcPts val="0"/>
              </a:spcBef>
              <a:spcAft>
                <a:spcPts val="0"/>
              </a:spcAft>
              <a:buClr>
                <a:srgbClr val="F75307"/>
              </a:buClr>
              <a:buSzPts val="900"/>
              <a:buNone/>
              <a:defRPr b="1">
                <a:solidFill>
                  <a:srgbClr val="F75307"/>
                </a:solidFill>
              </a:defRPr>
            </a:lvl8pPr>
            <a:lvl9pPr lvl="8" rtl="0">
              <a:spcBef>
                <a:spcPts val="0"/>
              </a:spcBef>
              <a:spcAft>
                <a:spcPts val="0"/>
              </a:spcAft>
              <a:buClr>
                <a:srgbClr val="F75307"/>
              </a:buClr>
              <a:buSzPts val="900"/>
              <a:buNone/>
              <a:defRPr b="1">
                <a:solidFill>
                  <a:srgbClr val="F75307"/>
                </a:solidFill>
              </a:defRPr>
            </a:lvl9pPr>
          </a:lstStyle>
          <a:p>
            <a:endParaRPr/>
          </a:p>
        </p:txBody>
      </p:sp>
      <p:sp>
        <p:nvSpPr>
          <p:cNvPr id="297" name="Google Shape;297;p40"/>
          <p:cNvSpPr/>
          <p:nvPr/>
        </p:nvSpPr>
        <p:spPr>
          <a:xfrm>
            <a:off x="5309075" y="1701275"/>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5527725" y="479556"/>
            <a:ext cx="3616200" cy="241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txBox="1"/>
          <p:nvPr/>
        </p:nvSpPr>
        <p:spPr>
          <a:xfrm>
            <a:off x="6423225" y="1491431"/>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Tree>
  </p:cSld>
  <p:clrMapOvr>
    <a:masterClrMapping/>
  </p:clrMapOvr>
  <p:extLst>
    <p:ext uri="{DCECCB84-F9BA-43D5-87BE-67443E8EF086}">
      <p15:sldGuideLst xmlns:p15="http://schemas.microsoft.com/office/powerpoint/2012/main">
        <p15:guide id="1" orient="horz" pos="1823">
          <p15:clr>
            <a:srgbClr val="FA7B17"/>
          </p15:clr>
        </p15:guide>
        <p15:guide id="2" orient="horz" pos="1949">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Key point 06">
  <p:cSld name="CUSTOM_4">
    <p:spTree>
      <p:nvGrpSpPr>
        <p:cNvPr id="1" name="Shape 300"/>
        <p:cNvGrpSpPr/>
        <p:nvPr/>
      </p:nvGrpSpPr>
      <p:grpSpPr>
        <a:xfrm>
          <a:off x="0" y="0"/>
          <a:ext cx="0" cy="0"/>
          <a:chOff x="0" y="0"/>
          <a:chExt cx="0" cy="0"/>
        </a:xfrm>
      </p:grpSpPr>
      <p:sp>
        <p:nvSpPr>
          <p:cNvPr id="301" name="Google Shape;301;p41"/>
          <p:cNvSpPr txBox="1">
            <a:spLocks noGrp="1"/>
          </p:cNvSpPr>
          <p:nvPr>
            <p:ph type="title"/>
          </p:nvPr>
        </p:nvSpPr>
        <p:spPr>
          <a:xfrm>
            <a:off x="4572149"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2" name="Google Shape;302;p41"/>
          <p:cNvSpPr txBox="1">
            <a:spLocks noGrp="1"/>
          </p:cNvSpPr>
          <p:nvPr>
            <p:ph type="title" idx="2"/>
          </p:nvPr>
        </p:nvSpPr>
        <p:spPr>
          <a:xfrm>
            <a:off x="4572149"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03" name="Google Shape;303;p41"/>
          <p:cNvSpPr txBox="1">
            <a:spLocks noGrp="1"/>
          </p:cNvSpPr>
          <p:nvPr>
            <p:ph type="body" idx="1"/>
          </p:nvPr>
        </p:nvSpPr>
        <p:spPr>
          <a:xfrm>
            <a:off x="4572151" y="2183344"/>
            <a:ext cx="42600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304" name="Google Shape;304;p41"/>
          <p:cNvPicPr preferRelativeResize="0"/>
          <p:nvPr/>
        </p:nvPicPr>
        <p:blipFill>
          <a:blip r:embed="rId2">
            <a:alphaModFix/>
          </a:blip>
          <a:stretch>
            <a:fillRect/>
          </a:stretch>
        </p:blipFill>
        <p:spPr>
          <a:xfrm>
            <a:off x="4572144" y="342899"/>
            <a:ext cx="1033124" cy="175856"/>
          </a:xfrm>
          <a:prstGeom prst="rect">
            <a:avLst/>
          </a:prstGeom>
          <a:noFill/>
          <a:ln>
            <a:noFill/>
          </a:ln>
        </p:spPr>
      </p:pic>
      <p:sp>
        <p:nvSpPr>
          <p:cNvPr id="305" name="Google Shape;305;p41"/>
          <p:cNvSpPr/>
          <p:nvPr/>
        </p:nvSpPr>
        <p:spPr>
          <a:xfrm>
            <a:off x="-142377" y="3675463"/>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1"/>
          <p:cNvSpPr/>
          <p:nvPr/>
        </p:nvSpPr>
        <p:spPr>
          <a:xfrm>
            <a:off x="4" y="924025"/>
            <a:ext cx="2697300" cy="377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1"/>
          <p:cNvSpPr txBox="1"/>
          <p:nvPr/>
        </p:nvSpPr>
        <p:spPr>
          <a:xfrm>
            <a:off x="436054" y="2616475"/>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Tree>
  </p:cSld>
  <p:clrMapOvr>
    <a:masterClrMapping/>
  </p:clrMapOvr>
  <p:extLst>
    <p:ext uri="{DCECCB84-F9BA-43D5-87BE-67443E8EF086}">
      <p15:sldGuideLst xmlns:p15="http://schemas.microsoft.com/office/powerpoint/2012/main">
        <p15:guide id="1" pos="249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Key point 07">
  <p:cSld name="CUSTOM_4_1">
    <p:spTree>
      <p:nvGrpSpPr>
        <p:cNvPr id="1" name="Shape 308"/>
        <p:cNvGrpSpPr/>
        <p:nvPr/>
      </p:nvGrpSpPr>
      <p:grpSpPr>
        <a:xfrm>
          <a:off x="0" y="0"/>
          <a:ext cx="0" cy="0"/>
          <a:chOff x="0" y="0"/>
          <a:chExt cx="0" cy="0"/>
        </a:xfrm>
      </p:grpSpPr>
      <p:sp>
        <p:nvSpPr>
          <p:cNvPr id="309" name="Google Shape;309;p42"/>
          <p:cNvSpPr/>
          <p:nvPr/>
        </p:nvSpPr>
        <p:spPr>
          <a:xfrm>
            <a:off x="234913" y="3750294"/>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42"/>
          <p:cNvSpPr/>
          <p:nvPr/>
        </p:nvSpPr>
        <p:spPr>
          <a:xfrm>
            <a:off x="0" y="75"/>
            <a:ext cx="38334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2"/>
          <p:cNvSpPr txBox="1"/>
          <p:nvPr/>
        </p:nvSpPr>
        <p:spPr>
          <a:xfrm>
            <a:off x="1004086" y="23766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12" name="Google Shape;312;p42"/>
          <p:cNvSpPr txBox="1">
            <a:spLocks noGrp="1"/>
          </p:cNvSpPr>
          <p:nvPr>
            <p:ph type="title"/>
          </p:nvPr>
        </p:nvSpPr>
        <p:spPr>
          <a:xfrm>
            <a:off x="4572149"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42"/>
          <p:cNvSpPr txBox="1">
            <a:spLocks noGrp="1"/>
          </p:cNvSpPr>
          <p:nvPr>
            <p:ph type="title" idx="2"/>
          </p:nvPr>
        </p:nvSpPr>
        <p:spPr>
          <a:xfrm>
            <a:off x="4572149"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14" name="Google Shape;314;p42"/>
          <p:cNvSpPr txBox="1">
            <a:spLocks noGrp="1"/>
          </p:cNvSpPr>
          <p:nvPr>
            <p:ph type="body" idx="1"/>
          </p:nvPr>
        </p:nvSpPr>
        <p:spPr>
          <a:xfrm>
            <a:off x="4572151" y="2183344"/>
            <a:ext cx="42600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315" name="Google Shape;315;p42"/>
          <p:cNvPicPr preferRelativeResize="0"/>
          <p:nvPr/>
        </p:nvPicPr>
        <p:blipFill>
          <a:blip r:embed="rId2">
            <a:alphaModFix/>
          </a:blip>
          <a:stretch>
            <a:fillRect/>
          </a:stretch>
        </p:blipFill>
        <p:spPr>
          <a:xfrm>
            <a:off x="4572144" y="342899"/>
            <a:ext cx="1033124" cy="175856"/>
          </a:xfrm>
          <a:prstGeom prst="rect">
            <a:avLst/>
          </a:prstGeom>
          <a:noFill/>
          <a:ln>
            <a:noFill/>
          </a:ln>
        </p:spPr>
      </p:pic>
    </p:spTree>
  </p:cSld>
  <p:clrMapOvr>
    <a:masterClrMapping/>
  </p:clrMapOvr>
  <p:extLst>
    <p:ext uri="{DCECCB84-F9BA-43D5-87BE-67443E8EF086}">
      <p15:sldGuideLst xmlns:p15="http://schemas.microsoft.com/office/powerpoint/2012/main">
        <p15:guide id="1" pos="2490">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Key point 08">
  <p:cSld name="CUSTOM_4_1_2">
    <p:spTree>
      <p:nvGrpSpPr>
        <p:cNvPr id="1" name="Shape 316"/>
        <p:cNvGrpSpPr/>
        <p:nvPr/>
      </p:nvGrpSpPr>
      <p:grpSpPr>
        <a:xfrm>
          <a:off x="0" y="0"/>
          <a:ext cx="0" cy="0"/>
          <a:chOff x="0" y="0"/>
          <a:chExt cx="0" cy="0"/>
        </a:xfrm>
      </p:grpSpPr>
      <p:sp>
        <p:nvSpPr>
          <p:cNvPr id="317" name="Google Shape;317;p43"/>
          <p:cNvSpPr/>
          <p:nvPr/>
        </p:nvSpPr>
        <p:spPr>
          <a:xfrm>
            <a:off x="5032176" y="3750294"/>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43"/>
          <p:cNvSpPr/>
          <p:nvPr/>
        </p:nvSpPr>
        <p:spPr>
          <a:xfrm>
            <a:off x="5320387" y="75"/>
            <a:ext cx="38334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3"/>
          <p:cNvSpPr txBox="1"/>
          <p:nvPr/>
        </p:nvSpPr>
        <p:spPr>
          <a:xfrm>
            <a:off x="6324473" y="23766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20" name="Google Shape;320;p43"/>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1" name="Google Shape;321;p43"/>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22" name="Google Shape;322;p43"/>
          <p:cNvSpPr txBox="1">
            <a:spLocks noGrp="1"/>
          </p:cNvSpPr>
          <p:nvPr>
            <p:ph type="body" idx="1"/>
          </p:nvPr>
        </p:nvSpPr>
        <p:spPr>
          <a:xfrm>
            <a:off x="342989"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323" name="Google Shape;323;p43"/>
          <p:cNvPicPr preferRelativeResize="0"/>
          <p:nvPr/>
        </p:nvPicPr>
        <p:blipFill>
          <a:blip r:embed="rId2">
            <a:alphaModFix/>
          </a:blip>
          <a:stretch>
            <a:fillRect/>
          </a:stretch>
        </p:blipFill>
        <p:spPr>
          <a:xfrm>
            <a:off x="342985" y="342899"/>
            <a:ext cx="1033124" cy="175856"/>
          </a:xfrm>
          <a:prstGeom prst="rect">
            <a:avLst/>
          </a:prstGeom>
          <a:noFill/>
          <a:ln>
            <a:noFill/>
          </a:ln>
        </p:spPr>
      </p:pic>
    </p:spTree>
  </p:cSld>
  <p:clrMapOvr>
    <a:masterClrMapping/>
  </p:clrMapOvr>
  <p:extLst>
    <p:ext uri="{DCECCB84-F9BA-43D5-87BE-67443E8EF086}">
      <p15:sldGuideLst xmlns:p15="http://schemas.microsoft.com/office/powerpoint/2012/main">
        <p15:guide id="1" pos="2490">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Content - Image 02">
  <p:cSld name="CUSTOM_4_1_2_1">
    <p:spTree>
      <p:nvGrpSpPr>
        <p:cNvPr id="1" name="Shape 324"/>
        <p:cNvGrpSpPr/>
        <p:nvPr/>
      </p:nvGrpSpPr>
      <p:grpSpPr>
        <a:xfrm>
          <a:off x="0" y="0"/>
          <a:ext cx="0" cy="0"/>
          <a:chOff x="0" y="0"/>
          <a:chExt cx="0" cy="0"/>
        </a:xfrm>
      </p:grpSpPr>
      <p:sp>
        <p:nvSpPr>
          <p:cNvPr id="325" name="Google Shape;325;p44"/>
          <p:cNvSpPr/>
          <p:nvPr/>
        </p:nvSpPr>
        <p:spPr>
          <a:xfrm>
            <a:off x="342986" y="2314575"/>
            <a:ext cx="4030200" cy="248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4"/>
          <p:cNvSpPr txBox="1"/>
          <p:nvPr/>
        </p:nvSpPr>
        <p:spPr>
          <a:xfrm>
            <a:off x="1384544" y="33624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27" name="Google Shape;327;p44"/>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44"/>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pic>
        <p:nvPicPr>
          <p:cNvPr id="329" name="Google Shape;329;p44"/>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330" name="Google Shape;330;p44"/>
          <p:cNvSpPr/>
          <p:nvPr/>
        </p:nvSpPr>
        <p:spPr>
          <a:xfrm>
            <a:off x="4770931" y="2314575"/>
            <a:ext cx="4061400" cy="248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4"/>
          <p:cNvSpPr txBox="1"/>
          <p:nvPr/>
        </p:nvSpPr>
        <p:spPr>
          <a:xfrm>
            <a:off x="5812489" y="33624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Tree>
  </p:cSld>
  <p:clrMapOvr>
    <a:masterClrMapping/>
  </p:clrMapOvr>
  <p:extLst>
    <p:ext uri="{DCECCB84-F9BA-43D5-87BE-67443E8EF086}">
      <p15:sldGuideLst xmlns:p15="http://schemas.microsoft.com/office/powerpoint/2012/main">
        <p15:guide id="1" pos="2490">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Content - Image 01">
  <p:cSld name="CUSTOM_4_1_2_1_2">
    <p:spTree>
      <p:nvGrpSpPr>
        <p:cNvPr id="1" name="Shape 332"/>
        <p:cNvGrpSpPr/>
        <p:nvPr/>
      </p:nvGrpSpPr>
      <p:grpSpPr>
        <a:xfrm>
          <a:off x="0" y="0"/>
          <a:ext cx="0" cy="0"/>
          <a:chOff x="0" y="0"/>
          <a:chExt cx="0" cy="0"/>
        </a:xfrm>
      </p:grpSpPr>
      <p:sp>
        <p:nvSpPr>
          <p:cNvPr id="333" name="Google Shape;333;p45"/>
          <p:cNvSpPr/>
          <p:nvPr/>
        </p:nvSpPr>
        <p:spPr>
          <a:xfrm>
            <a:off x="342986" y="2314575"/>
            <a:ext cx="4428000" cy="248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5"/>
          <p:cNvSpPr txBox="1"/>
          <p:nvPr/>
        </p:nvSpPr>
        <p:spPr>
          <a:xfrm>
            <a:off x="1644371" y="33624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35" name="Google Shape;335;p45"/>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6" name="Google Shape;336;p45"/>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pic>
        <p:nvPicPr>
          <p:cNvPr id="337" name="Google Shape;337;p45"/>
          <p:cNvPicPr preferRelativeResize="0"/>
          <p:nvPr/>
        </p:nvPicPr>
        <p:blipFill>
          <a:blip r:embed="rId2">
            <a:alphaModFix/>
          </a:blip>
          <a:stretch>
            <a:fillRect/>
          </a:stretch>
        </p:blipFill>
        <p:spPr>
          <a:xfrm>
            <a:off x="342985" y="342899"/>
            <a:ext cx="1033124" cy="175856"/>
          </a:xfrm>
          <a:prstGeom prst="rect">
            <a:avLst/>
          </a:prstGeom>
          <a:noFill/>
          <a:ln>
            <a:noFill/>
          </a:ln>
        </p:spPr>
      </p:pic>
    </p:spTree>
  </p:cSld>
  <p:clrMapOvr>
    <a:masterClrMapping/>
  </p:clrMapOvr>
  <p:extLst>
    <p:ext uri="{DCECCB84-F9BA-43D5-87BE-67443E8EF086}">
      <p15:sldGuideLst xmlns:p15="http://schemas.microsoft.com/office/powerpoint/2012/main">
        <p15:guide id="1" pos="2490">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Content - Image 03">
  <p:cSld name="CUSTOM_4_1_2_1_1">
    <p:spTree>
      <p:nvGrpSpPr>
        <p:cNvPr id="1" name="Shape 338"/>
        <p:cNvGrpSpPr/>
        <p:nvPr/>
      </p:nvGrpSpPr>
      <p:grpSpPr>
        <a:xfrm>
          <a:off x="0" y="0"/>
          <a:ext cx="0" cy="0"/>
          <a:chOff x="0" y="0"/>
          <a:chExt cx="0" cy="0"/>
        </a:xfrm>
      </p:grpSpPr>
      <p:sp>
        <p:nvSpPr>
          <p:cNvPr id="339" name="Google Shape;339;p46"/>
          <p:cNvSpPr/>
          <p:nvPr/>
        </p:nvSpPr>
        <p:spPr>
          <a:xfrm>
            <a:off x="342986" y="2314575"/>
            <a:ext cx="2764800" cy="248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6"/>
          <p:cNvSpPr txBox="1"/>
          <p:nvPr/>
        </p:nvSpPr>
        <p:spPr>
          <a:xfrm>
            <a:off x="812788" y="33624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41" name="Google Shape;341;p46"/>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46"/>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pic>
        <p:nvPicPr>
          <p:cNvPr id="343" name="Google Shape;343;p46"/>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344" name="Google Shape;344;p46"/>
          <p:cNvSpPr/>
          <p:nvPr/>
        </p:nvSpPr>
        <p:spPr>
          <a:xfrm>
            <a:off x="6067518" y="2314575"/>
            <a:ext cx="2764800" cy="248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6"/>
          <p:cNvSpPr/>
          <p:nvPr/>
        </p:nvSpPr>
        <p:spPr>
          <a:xfrm>
            <a:off x="3205252" y="2314575"/>
            <a:ext cx="2764800" cy="248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6"/>
          <p:cNvSpPr txBox="1"/>
          <p:nvPr/>
        </p:nvSpPr>
        <p:spPr>
          <a:xfrm>
            <a:off x="3659394" y="33624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47" name="Google Shape;347;p46"/>
          <p:cNvSpPr txBox="1"/>
          <p:nvPr/>
        </p:nvSpPr>
        <p:spPr>
          <a:xfrm>
            <a:off x="6537320" y="33624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Tree>
  </p:cSld>
  <p:clrMapOvr>
    <a:masterClrMapping/>
  </p:clrMapOvr>
  <p:extLst>
    <p:ext uri="{DCECCB84-F9BA-43D5-87BE-67443E8EF086}">
      <p15:sldGuideLst xmlns:p15="http://schemas.microsoft.com/office/powerpoint/2012/main">
        <p15:guide id="1" pos="2490">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Content - Image 04">
  <p:cSld name="CUSTOM_4_1_2_1_1_1">
    <p:spTree>
      <p:nvGrpSpPr>
        <p:cNvPr id="1" name="Shape 348"/>
        <p:cNvGrpSpPr/>
        <p:nvPr/>
      </p:nvGrpSpPr>
      <p:grpSpPr>
        <a:xfrm>
          <a:off x="0" y="0"/>
          <a:ext cx="0" cy="0"/>
          <a:chOff x="0" y="0"/>
          <a:chExt cx="0" cy="0"/>
        </a:xfrm>
      </p:grpSpPr>
      <p:sp>
        <p:nvSpPr>
          <p:cNvPr id="349" name="Google Shape;349;p47"/>
          <p:cNvSpPr/>
          <p:nvPr/>
        </p:nvSpPr>
        <p:spPr>
          <a:xfrm>
            <a:off x="342986" y="2314575"/>
            <a:ext cx="2028300" cy="248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7"/>
          <p:cNvSpPr txBox="1"/>
          <p:nvPr/>
        </p:nvSpPr>
        <p:spPr>
          <a:xfrm>
            <a:off x="444484" y="33624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51" name="Google Shape;351;p47"/>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2" name="Google Shape;352;p47"/>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pic>
        <p:nvPicPr>
          <p:cNvPr id="353" name="Google Shape;353;p47"/>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354" name="Google Shape;354;p47"/>
          <p:cNvSpPr/>
          <p:nvPr/>
        </p:nvSpPr>
        <p:spPr>
          <a:xfrm>
            <a:off x="2496700" y="2314575"/>
            <a:ext cx="2028300" cy="248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7"/>
          <p:cNvSpPr/>
          <p:nvPr/>
        </p:nvSpPr>
        <p:spPr>
          <a:xfrm>
            <a:off x="4650413" y="2314575"/>
            <a:ext cx="2028300" cy="248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7"/>
          <p:cNvSpPr/>
          <p:nvPr/>
        </p:nvSpPr>
        <p:spPr>
          <a:xfrm>
            <a:off x="6804127" y="2314575"/>
            <a:ext cx="2028300" cy="248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7"/>
          <p:cNvSpPr txBox="1"/>
          <p:nvPr/>
        </p:nvSpPr>
        <p:spPr>
          <a:xfrm>
            <a:off x="2598198" y="33624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58" name="Google Shape;358;p47"/>
          <p:cNvSpPr txBox="1"/>
          <p:nvPr/>
        </p:nvSpPr>
        <p:spPr>
          <a:xfrm>
            <a:off x="4751911" y="33624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59" name="Google Shape;359;p47"/>
          <p:cNvSpPr txBox="1"/>
          <p:nvPr/>
        </p:nvSpPr>
        <p:spPr>
          <a:xfrm>
            <a:off x="6905625" y="33624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Tree>
  </p:cSld>
  <p:clrMapOvr>
    <a:masterClrMapping/>
  </p:clrMapOvr>
  <p:extLst>
    <p:ext uri="{DCECCB84-F9BA-43D5-87BE-67443E8EF086}">
      <p15:sldGuideLst xmlns:p15="http://schemas.microsoft.com/office/powerpoint/2012/main">
        <p15:guide id="1" pos="2490">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Key point 08">
  <p:cSld name="CUSTOM_4_1_1">
    <p:spTree>
      <p:nvGrpSpPr>
        <p:cNvPr id="1" name="Shape 360"/>
        <p:cNvGrpSpPr/>
        <p:nvPr/>
      </p:nvGrpSpPr>
      <p:grpSpPr>
        <a:xfrm>
          <a:off x="0" y="0"/>
          <a:ext cx="0" cy="0"/>
          <a:chOff x="0" y="0"/>
          <a:chExt cx="0" cy="0"/>
        </a:xfrm>
      </p:grpSpPr>
      <p:sp>
        <p:nvSpPr>
          <p:cNvPr id="361" name="Google Shape;361;p48"/>
          <p:cNvSpPr/>
          <p:nvPr/>
        </p:nvSpPr>
        <p:spPr>
          <a:xfrm>
            <a:off x="5320395" y="3675463"/>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8"/>
          <p:cNvSpPr/>
          <p:nvPr/>
        </p:nvSpPr>
        <p:spPr>
          <a:xfrm>
            <a:off x="6456325" y="924025"/>
            <a:ext cx="2697300" cy="377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8"/>
          <p:cNvSpPr txBox="1"/>
          <p:nvPr/>
        </p:nvSpPr>
        <p:spPr>
          <a:xfrm>
            <a:off x="6892375" y="2616475"/>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64" name="Google Shape;364;p48"/>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 name="Google Shape;365;p48"/>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66" name="Google Shape;366;p48"/>
          <p:cNvSpPr txBox="1">
            <a:spLocks noGrp="1"/>
          </p:cNvSpPr>
          <p:nvPr>
            <p:ph type="body" idx="1"/>
          </p:nvPr>
        </p:nvSpPr>
        <p:spPr>
          <a:xfrm>
            <a:off x="342989"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367" name="Google Shape;367;p48"/>
          <p:cNvPicPr preferRelativeResize="0"/>
          <p:nvPr/>
        </p:nvPicPr>
        <p:blipFill>
          <a:blip r:embed="rId2">
            <a:alphaModFix/>
          </a:blip>
          <a:stretch>
            <a:fillRect/>
          </a:stretch>
        </p:blipFill>
        <p:spPr>
          <a:xfrm>
            <a:off x="342985" y="342899"/>
            <a:ext cx="1033124" cy="175856"/>
          </a:xfrm>
          <a:prstGeom prst="rect">
            <a:avLst/>
          </a:prstGeom>
          <a:noFill/>
          <a:ln>
            <a:noFill/>
          </a:ln>
        </p:spPr>
      </p:pic>
    </p:spTree>
  </p:cSld>
  <p:clrMapOvr>
    <a:masterClrMapping/>
  </p:clrMapOvr>
  <p:extLst>
    <p:ext uri="{DCECCB84-F9BA-43D5-87BE-67443E8EF086}">
      <p15:sldGuideLst xmlns:p15="http://schemas.microsoft.com/office/powerpoint/2012/main">
        <p15:guide id="1" pos="2490">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Key point 09">
  <p:cSld name="CUSTOM_4_1_1_1">
    <p:spTree>
      <p:nvGrpSpPr>
        <p:cNvPr id="1" name="Shape 368"/>
        <p:cNvGrpSpPr/>
        <p:nvPr/>
      </p:nvGrpSpPr>
      <p:grpSpPr>
        <a:xfrm>
          <a:off x="0" y="0"/>
          <a:ext cx="0" cy="0"/>
          <a:chOff x="0" y="0"/>
          <a:chExt cx="0" cy="0"/>
        </a:xfrm>
      </p:grpSpPr>
      <p:sp>
        <p:nvSpPr>
          <p:cNvPr id="369" name="Google Shape;369;p49"/>
          <p:cNvSpPr/>
          <p:nvPr/>
        </p:nvSpPr>
        <p:spPr>
          <a:xfrm>
            <a:off x="5320395" y="3675463"/>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9"/>
          <p:cNvSpPr/>
          <p:nvPr/>
        </p:nvSpPr>
        <p:spPr>
          <a:xfrm>
            <a:off x="6456325" y="924025"/>
            <a:ext cx="2697300" cy="377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9"/>
          <p:cNvSpPr txBox="1"/>
          <p:nvPr/>
        </p:nvSpPr>
        <p:spPr>
          <a:xfrm>
            <a:off x="6892375" y="2616475"/>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72" name="Google Shape;372;p49"/>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49"/>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74" name="Google Shape;374;p49"/>
          <p:cNvSpPr txBox="1">
            <a:spLocks noGrp="1"/>
          </p:cNvSpPr>
          <p:nvPr>
            <p:ph type="body" idx="1"/>
          </p:nvPr>
        </p:nvSpPr>
        <p:spPr>
          <a:xfrm>
            <a:off x="342989"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Key point 10">
  <p:cSld name="CUSTOM_4_1_1_1_1">
    <p:spTree>
      <p:nvGrpSpPr>
        <p:cNvPr id="1" name="Shape 375"/>
        <p:cNvGrpSpPr/>
        <p:nvPr/>
      </p:nvGrpSpPr>
      <p:grpSpPr>
        <a:xfrm>
          <a:off x="0" y="0"/>
          <a:ext cx="0" cy="0"/>
          <a:chOff x="0" y="0"/>
          <a:chExt cx="0" cy="0"/>
        </a:xfrm>
      </p:grpSpPr>
      <p:sp>
        <p:nvSpPr>
          <p:cNvPr id="376" name="Google Shape;376;p50"/>
          <p:cNvSpPr/>
          <p:nvPr/>
        </p:nvSpPr>
        <p:spPr>
          <a:xfrm>
            <a:off x="5320395" y="3675463"/>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0"/>
          <p:cNvSpPr/>
          <p:nvPr/>
        </p:nvSpPr>
        <p:spPr>
          <a:xfrm>
            <a:off x="6456325" y="924025"/>
            <a:ext cx="2697300" cy="377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0"/>
          <p:cNvSpPr txBox="1"/>
          <p:nvPr/>
        </p:nvSpPr>
        <p:spPr>
          <a:xfrm>
            <a:off x="6892375" y="2616475"/>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379" name="Google Shape;379;p50"/>
          <p:cNvSpPr txBox="1">
            <a:spLocks noGrp="1"/>
          </p:cNvSpPr>
          <p:nvPr>
            <p:ph type="title"/>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80" name="Google Shape;380;p50"/>
          <p:cNvSpPr txBox="1">
            <a:spLocks noGrp="1"/>
          </p:cNvSpPr>
          <p:nvPr>
            <p:ph type="body" idx="1"/>
          </p:nvPr>
        </p:nvSpPr>
        <p:spPr>
          <a:xfrm>
            <a:off x="342989"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Key point 11">
  <p:cSld name="CUSTOM_4_1_1_1_1_1">
    <p:spTree>
      <p:nvGrpSpPr>
        <p:cNvPr id="1" name="Shape 381"/>
        <p:cNvGrpSpPr/>
        <p:nvPr/>
      </p:nvGrpSpPr>
      <p:grpSpPr>
        <a:xfrm>
          <a:off x="0" y="0"/>
          <a:ext cx="0" cy="0"/>
          <a:chOff x="0" y="0"/>
          <a:chExt cx="0" cy="0"/>
        </a:xfrm>
      </p:grpSpPr>
      <p:sp>
        <p:nvSpPr>
          <p:cNvPr id="382" name="Google Shape;382;p51"/>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3" name="Google Shape;383;p51"/>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84" name="Google Shape;384;p51"/>
          <p:cNvSpPr txBox="1">
            <a:spLocks noGrp="1"/>
          </p:cNvSpPr>
          <p:nvPr>
            <p:ph type="body" idx="1"/>
          </p:nvPr>
        </p:nvSpPr>
        <p:spPr>
          <a:xfrm>
            <a:off x="342989"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385" name="Google Shape;385;p51"/>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386" name="Google Shape;386;p51"/>
          <p:cNvSpPr txBox="1">
            <a:spLocks noGrp="1"/>
          </p:cNvSpPr>
          <p:nvPr>
            <p:ph type="body" idx="3"/>
          </p:nvPr>
        </p:nvSpPr>
        <p:spPr>
          <a:xfrm>
            <a:off x="4770934"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Key point 12">
  <p:cSld name="CUSTOM_4_1_1_1_1_1_1">
    <p:spTree>
      <p:nvGrpSpPr>
        <p:cNvPr id="1" name="Shape 387"/>
        <p:cNvGrpSpPr/>
        <p:nvPr/>
      </p:nvGrpSpPr>
      <p:grpSpPr>
        <a:xfrm>
          <a:off x="0" y="0"/>
          <a:ext cx="0" cy="0"/>
          <a:chOff x="0" y="0"/>
          <a:chExt cx="0" cy="0"/>
        </a:xfrm>
      </p:grpSpPr>
      <p:sp>
        <p:nvSpPr>
          <p:cNvPr id="388" name="Google Shape;388;p52"/>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9" name="Google Shape;389;p52"/>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90" name="Google Shape;390;p52"/>
          <p:cNvSpPr txBox="1">
            <a:spLocks noGrp="1"/>
          </p:cNvSpPr>
          <p:nvPr>
            <p:ph type="body" idx="1"/>
          </p:nvPr>
        </p:nvSpPr>
        <p:spPr>
          <a:xfrm>
            <a:off x="342989"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391" name="Google Shape;391;p52"/>
          <p:cNvSpPr txBox="1">
            <a:spLocks noGrp="1"/>
          </p:cNvSpPr>
          <p:nvPr>
            <p:ph type="body" idx="3"/>
          </p:nvPr>
        </p:nvSpPr>
        <p:spPr>
          <a:xfrm>
            <a:off x="4770934"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pos="2490">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Key point 13">
  <p:cSld name="CUSTOM_4_1_1_1_1_1_1_1">
    <p:spTree>
      <p:nvGrpSpPr>
        <p:cNvPr id="1" name="Shape 392"/>
        <p:cNvGrpSpPr/>
        <p:nvPr/>
      </p:nvGrpSpPr>
      <p:grpSpPr>
        <a:xfrm>
          <a:off x="0" y="0"/>
          <a:ext cx="0" cy="0"/>
          <a:chOff x="0" y="0"/>
          <a:chExt cx="0" cy="0"/>
        </a:xfrm>
      </p:grpSpPr>
      <p:sp>
        <p:nvSpPr>
          <p:cNvPr id="393" name="Google Shape;393;p53"/>
          <p:cNvSpPr txBox="1">
            <a:spLocks noGrp="1"/>
          </p:cNvSpPr>
          <p:nvPr>
            <p:ph type="title"/>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94" name="Google Shape;394;p53"/>
          <p:cNvSpPr txBox="1">
            <a:spLocks noGrp="1"/>
          </p:cNvSpPr>
          <p:nvPr>
            <p:ph type="body" idx="1"/>
          </p:nvPr>
        </p:nvSpPr>
        <p:spPr>
          <a:xfrm>
            <a:off x="342989"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395" name="Google Shape;395;p53"/>
          <p:cNvSpPr txBox="1">
            <a:spLocks noGrp="1"/>
          </p:cNvSpPr>
          <p:nvPr>
            <p:ph type="body" idx="2"/>
          </p:nvPr>
        </p:nvSpPr>
        <p:spPr>
          <a:xfrm>
            <a:off x="4770934"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pos="2490">
          <p15:clr>
            <a:srgbClr val="FA7B17"/>
          </p15:clr>
        </p15:guide>
        <p15:guide id="2" pos="4320">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Key point 14">
  <p:cSld name="CUSTOM_4_1_1_1_1_1_1_1_1">
    <p:spTree>
      <p:nvGrpSpPr>
        <p:cNvPr id="1" name="Shape 396"/>
        <p:cNvGrpSpPr/>
        <p:nvPr/>
      </p:nvGrpSpPr>
      <p:grpSpPr>
        <a:xfrm>
          <a:off x="0" y="0"/>
          <a:ext cx="0" cy="0"/>
          <a:chOff x="0" y="0"/>
          <a:chExt cx="0" cy="0"/>
        </a:xfrm>
      </p:grpSpPr>
      <p:sp>
        <p:nvSpPr>
          <p:cNvPr id="397" name="Google Shape;397;p54"/>
          <p:cNvSpPr/>
          <p:nvPr/>
        </p:nvSpPr>
        <p:spPr>
          <a:xfrm>
            <a:off x="6160449" y="342894"/>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4"/>
          <p:cNvSpPr txBox="1">
            <a:spLocks noGrp="1"/>
          </p:cNvSpPr>
          <p:nvPr>
            <p:ph type="title"/>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9" name="Google Shape;399;p54"/>
          <p:cNvSpPr txBox="1">
            <a:spLocks noGrp="1"/>
          </p:cNvSpPr>
          <p:nvPr>
            <p:ph type="title" idx="2"/>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00" name="Google Shape;400;p54"/>
          <p:cNvSpPr txBox="1">
            <a:spLocks noGrp="1"/>
          </p:cNvSpPr>
          <p:nvPr>
            <p:ph type="body" idx="1"/>
          </p:nvPr>
        </p:nvSpPr>
        <p:spPr>
          <a:xfrm>
            <a:off x="342989"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401" name="Google Shape;401;p54"/>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402" name="Google Shape;402;p54"/>
          <p:cNvSpPr txBox="1">
            <a:spLocks noGrp="1"/>
          </p:cNvSpPr>
          <p:nvPr>
            <p:ph type="body" idx="3"/>
          </p:nvPr>
        </p:nvSpPr>
        <p:spPr>
          <a:xfrm>
            <a:off x="4770934" y="2193581"/>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pos="2490">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Key points 01">
  <p:cSld name="CUSTOM_5">
    <p:spTree>
      <p:nvGrpSpPr>
        <p:cNvPr id="1" name="Shape 403"/>
        <p:cNvGrpSpPr/>
        <p:nvPr/>
      </p:nvGrpSpPr>
      <p:grpSpPr>
        <a:xfrm>
          <a:off x="0" y="0"/>
          <a:ext cx="0" cy="0"/>
          <a:chOff x="0" y="0"/>
          <a:chExt cx="0" cy="0"/>
        </a:xfrm>
      </p:grpSpPr>
      <p:sp>
        <p:nvSpPr>
          <p:cNvPr id="404" name="Google Shape;404;p55"/>
          <p:cNvSpPr txBox="1">
            <a:spLocks noGrp="1"/>
          </p:cNvSpPr>
          <p:nvPr>
            <p:ph type="title"/>
          </p:nvPr>
        </p:nvSpPr>
        <p:spPr>
          <a:xfrm>
            <a:off x="342989"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Font typeface="Roboto Condensed"/>
              <a:buNone/>
              <a:defRPr sz="1500">
                <a:latin typeface="Roboto Condensed"/>
                <a:ea typeface="Roboto Condensed"/>
                <a:cs typeface="Roboto Condensed"/>
                <a:sym typeface="Roboto Condensed"/>
              </a:defRPr>
            </a:lvl2pPr>
            <a:lvl3pPr lvl="2" rtl="0">
              <a:spcBef>
                <a:spcPts val="0"/>
              </a:spcBef>
              <a:spcAft>
                <a:spcPts val="0"/>
              </a:spcAft>
              <a:buSzPts val="1500"/>
              <a:buFont typeface="Roboto Condensed"/>
              <a:buNone/>
              <a:defRPr sz="1500">
                <a:latin typeface="Roboto Condensed"/>
                <a:ea typeface="Roboto Condensed"/>
                <a:cs typeface="Roboto Condensed"/>
                <a:sym typeface="Roboto Condensed"/>
              </a:defRPr>
            </a:lvl3pPr>
            <a:lvl4pPr lvl="3" rtl="0">
              <a:spcBef>
                <a:spcPts val="0"/>
              </a:spcBef>
              <a:spcAft>
                <a:spcPts val="0"/>
              </a:spcAft>
              <a:buSzPts val="1500"/>
              <a:buFont typeface="Roboto Condensed"/>
              <a:buNone/>
              <a:defRPr sz="1500">
                <a:latin typeface="Roboto Condensed"/>
                <a:ea typeface="Roboto Condensed"/>
                <a:cs typeface="Roboto Condensed"/>
                <a:sym typeface="Roboto Condensed"/>
              </a:defRPr>
            </a:lvl4pPr>
            <a:lvl5pPr lvl="4" rtl="0">
              <a:spcBef>
                <a:spcPts val="0"/>
              </a:spcBef>
              <a:spcAft>
                <a:spcPts val="0"/>
              </a:spcAft>
              <a:buSzPts val="1500"/>
              <a:buFont typeface="Roboto Condensed"/>
              <a:buNone/>
              <a:defRPr sz="1500">
                <a:latin typeface="Roboto Condensed"/>
                <a:ea typeface="Roboto Condensed"/>
                <a:cs typeface="Roboto Condensed"/>
                <a:sym typeface="Roboto Condensed"/>
              </a:defRPr>
            </a:lvl5pPr>
            <a:lvl6pPr lvl="5" rtl="0">
              <a:spcBef>
                <a:spcPts val="0"/>
              </a:spcBef>
              <a:spcAft>
                <a:spcPts val="0"/>
              </a:spcAft>
              <a:buSzPts val="1500"/>
              <a:buFont typeface="Roboto Condensed"/>
              <a:buNone/>
              <a:defRPr sz="1500">
                <a:latin typeface="Roboto Condensed"/>
                <a:ea typeface="Roboto Condensed"/>
                <a:cs typeface="Roboto Condensed"/>
                <a:sym typeface="Roboto Condensed"/>
              </a:defRPr>
            </a:lvl6pPr>
            <a:lvl7pPr lvl="6" rtl="0">
              <a:spcBef>
                <a:spcPts val="0"/>
              </a:spcBef>
              <a:spcAft>
                <a:spcPts val="0"/>
              </a:spcAft>
              <a:buSzPts val="1500"/>
              <a:buFont typeface="Roboto Condensed"/>
              <a:buNone/>
              <a:defRPr sz="1500">
                <a:latin typeface="Roboto Condensed"/>
                <a:ea typeface="Roboto Condensed"/>
                <a:cs typeface="Roboto Condensed"/>
                <a:sym typeface="Roboto Condensed"/>
              </a:defRPr>
            </a:lvl7pPr>
            <a:lvl8pPr lvl="7" rtl="0">
              <a:spcBef>
                <a:spcPts val="0"/>
              </a:spcBef>
              <a:spcAft>
                <a:spcPts val="0"/>
              </a:spcAft>
              <a:buSzPts val="1500"/>
              <a:buFont typeface="Roboto Condensed"/>
              <a:buNone/>
              <a:defRPr sz="1500">
                <a:latin typeface="Roboto Condensed"/>
                <a:ea typeface="Roboto Condensed"/>
                <a:cs typeface="Roboto Condensed"/>
                <a:sym typeface="Roboto Condensed"/>
              </a:defRPr>
            </a:lvl8pPr>
            <a:lvl9pPr lvl="8" rtl="0">
              <a:spcBef>
                <a:spcPts val="0"/>
              </a:spcBef>
              <a:spcAft>
                <a:spcPts val="0"/>
              </a:spcAft>
              <a:buSzPts val="1500"/>
              <a:buFont typeface="Roboto Condensed"/>
              <a:buNone/>
              <a:defRPr sz="1500">
                <a:latin typeface="Roboto Condensed"/>
                <a:ea typeface="Roboto Condensed"/>
                <a:cs typeface="Roboto Condensed"/>
                <a:sym typeface="Roboto Condensed"/>
              </a:defRPr>
            </a:lvl9pPr>
          </a:lstStyle>
          <a:p>
            <a:endParaRPr/>
          </a:p>
        </p:txBody>
      </p:sp>
      <p:sp>
        <p:nvSpPr>
          <p:cNvPr id="405" name="Google Shape;405;p55"/>
          <p:cNvSpPr txBox="1">
            <a:spLocks noGrp="1"/>
          </p:cNvSpPr>
          <p:nvPr>
            <p:ph type="title" idx="2"/>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6" name="Google Shape;406;p55"/>
          <p:cNvSpPr txBox="1">
            <a:spLocks noGrp="1"/>
          </p:cNvSpPr>
          <p:nvPr>
            <p:ph type="title" idx="3"/>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07" name="Google Shape;407;p55"/>
          <p:cNvSpPr txBox="1">
            <a:spLocks noGrp="1"/>
          </p:cNvSpPr>
          <p:nvPr>
            <p:ph type="body" idx="1"/>
          </p:nvPr>
        </p:nvSpPr>
        <p:spPr>
          <a:xfrm>
            <a:off x="342989" y="2734725"/>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408" name="Google Shape;408;p55"/>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409" name="Google Shape;409;p55"/>
          <p:cNvSpPr txBox="1">
            <a:spLocks noGrp="1"/>
          </p:cNvSpPr>
          <p:nvPr>
            <p:ph type="title" idx="4"/>
          </p:nvPr>
        </p:nvSpPr>
        <p:spPr>
          <a:xfrm>
            <a:off x="4770934"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Font typeface="Roboto Condensed"/>
              <a:buNone/>
              <a:defRPr sz="1500">
                <a:latin typeface="Roboto Condensed"/>
                <a:ea typeface="Roboto Condensed"/>
                <a:cs typeface="Roboto Condensed"/>
                <a:sym typeface="Roboto Condensed"/>
              </a:defRPr>
            </a:lvl2pPr>
            <a:lvl3pPr lvl="2" rtl="0">
              <a:spcBef>
                <a:spcPts val="0"/>
              </a:spcBef>
              <a:spcAft>
                <a:spcPts val="0"/>
              </a:spcAft>
              <a:buSzPts val="1500"/>
              <a:buFont typeface="Roboto Condensed"/>
              <a:buNone/>
              <a:defRPr sz="1500">
                <a:latin typeface="Roboto Condensed"/>
                <a:ea typeface="Roboto Condensed"/>
                <a:cs typeface="Roboto Condensed"/>
                <a:sym typeface="Roboto Condensed"/>
              </a:defRPr>
            </a:lvl3pPr>
            <a:lvl4pPr lvl="3" rtl="0">
              <a:spcBef>
                <a:spcPts val="0"/>
              </a:spcBef>
              <a:spcAft>
                <a:spcPts val="0"/>
              </a:spcAft>
              <a:buSzPts val="1500"/>
              <a:buFont typeface="Roboto Condensed"/>
              <a:buNone/>
              <a:defRPr sz="1500">
                <a:latin typeface="Roboto Condensed"/>
                <a:ea typeface="Roboto Condensed"/>
                <a:cs typeface="Roboto Condensed"/>
                <a:sym typeface="Roboto Condensed"/>
              </a:defRPr>
            </a:lvl4pPr>
            <a:lvl5pPr lvl="4" rtl="0">
              <a:spcBef>
                <a:spcPts val="0"/>
              </a:spcBef>
              <a:spcAft>
                <a:spcPts val="0"/>
              </a:spcAft>
              <a:buSzPts val="1500"/>
              <a:buFont typeface="Roboto Condensed"/>
              <a:buNone/>
              <a:defRPr sz="1500">
                <a:latin typeface="Roboto Condensed"/>
                <a:ea typeface="Roboto Condensed"/>
                <a:cs typeface="Roboto Condensed"/>
                <a:sym typeface="Roboto Condensed"/>
              </a:defRPr>
            </a:lvl5pPr>
            <a:lvl6pPr lvl="5" rtl="0">
              <a:spcBef>
                <a:spcPts val="0"/>
              </a:spcBef>
              <a:spcAft>
                <a:spcPts val="0"/>
              </a:spcAft>
              <a:buSzPts val="1500"/>
              <a:buFont typeface="Roboto Condensed"/>
              <a:buNone/>
              <a:defRPr sz="1500">
                <a:latin typeface="Roboto Condensed"/>
                <a:ea typeface="Roboto Condensed"/>
                <a:cs typeface="Roboto Condensed"/>
                <a:sym typeface="Roboto Condensed"/>
              </a:defRPr>
            </a:lvl6pPr>
            <a:lvl7pPr lvl="6" rtl="0">
              <a:spcBef>
                <a:spcPts val="0"/>
              </a:spcBef>
              <a:spcAft>
                <a:spcPts val="0"/>
              </a:spcAft>
              <a:buSzPts val="1500"/>
              <a:buFont typeface="Roboto Condensed"/>
              <a:buNone/>
              <a:defRPr sz="1500">
                <a:latin typeface="Roboto Condensed"/>
                <a:ea typeface="Roboto Condensed"/>
                <a:cs typeface="Roboto Condensed"/>
                <a:sym typeface="Roboto Condensed"/>
              </a:defRPr>
            </a:lvl7pPr>
            <a:lvl8pPr lvl="7" rtl="0">
              <a:spcBef>
                <a:spcPts val="0"/>
              </a:spcBef>
              <a:spcAft>
                <a:spcPts val="0"/>
              </a:spcAft>
              <a:buSzPts val="1500"/>
              <a:buFont typeface="Roboto Condensed"/>
              <a:buNone/>
              <a:defRPr sz="1500">
                <a:latin typeface="Roboto Condensed"/>
                <a:ea typeface="Roboto Condensed"/>
                <a:cs typeface="Roboto Condensed"/>
                <a:sym typeface="Roboto Condensed"/>
              </a:defRPr>
            </a:lvl8pPr>
            <a:lvl9pPr lvl="8" rtl="0">
              <a:spcBef>
                <a:spcPts val="0"/>
              </a:spcBef>
              <a:spcAft>
                <a:spcPts val="0"/>
              </a:spcAft>
              <a:buSzPts val="1500"/>
              <a:buFont typeface="Roboto Condensed"/>
              <a:buNone/>
              <a:defRPr sz="1500">
                <a:latin typeface="Roboto Condensed"/>
                <a:ea typeface="Roboto Condensed"/>
                <a:cs typeface="Roboto Condensed"/>
                <a:sym typeface="Roboto Condensed"/>
              </a:defRPr>
            </a:lvl9pPr>
          </a:lstStyle>
          <a:p>
            <a:endParaRPr/>
          </a:p>
        </p:txBody>
      </p:sp>
      <p:sp>
        <p:nvSpPr>
          <p:cNvPr id="410" name="Google Shape;410;p55"/>
          <p:cNvSpPr txBox="1">
            <a:spLocks noGrp="1"/>
          </p:cNvSpPr>
          <p:nvPr>
            <p:ph type="body" idx="5"/>
          </p:nvPr>
        </p:nvSpPr>
        <p:spPr>
          <a:xfrm>
            <a:off x="4770934" y="2734725"/>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Key points 02">
  <p:cSld name="CUSTOM_5_1">
    <p:spTree>
      <p:nvGrpSpPr>
        <p:cNvPr id="1" name="Shape 411"/>
        <p:cNvGrpSpPr/>
        <p:nvPr/>
      </p:nvGrpSpPr>
      <p:grpSpPr>
        <a:xfrm>
          <a:off x="0" y="0"/>
          <a:ext cx="0" cy="0"/>
          <a:chOff x="0" y="0"/>
          <a:chExt cx="0" cy="0"/>
        </a:xfrm>
      </p:grpSpPr>
      <p:sp>
        <p:nvSpPr>
          <p:cNvPr id="412" name="Google Shape;412;p56"/>
          <p:cNvSpPr/>
          <p:nvPr/>
        </p:nvSpPr>
        <p:spPr>
          <a:xfrm>
            <a:off x="5320395" y="3675463"/>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6"/>
          <p:cNvSpPr/>
          <p:nvPr/>
        </p:nvSpPr>
        <p:spPr>
          <a:xfrm>
            <a:off x="6456325" y="924025"/>
            <a:ext cx="2697300" cy="377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6"/>
          <p:cNvSpPr txBox="1"/>
          <p:nvPr/>
        </p:nvSpPr>
        <p:spPr>
          <a:xfrm>
            <a:off x="6892375" y="2616475"/>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415" name="Google Shape;415;p56"/>
          <p:cNvSpPr txBox="1">
            <a:spLocks noGrp="1"/>
          </p:cNvSpPr>
          <p:nvPr>
            <p:ph type="title"/>
          </p:nvPr>
        </p:nvSpPr>
        <p:spPr>
          <a:xfrm>
            <a:off x="342989" y="1346110"/>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16" name="Google Shape;416;p56"/>
          <p:cNvSpPr txBox="1">
            <a:spLocks noGrp="1"/>
          </p:cNvSpPr>
          <p:nvPr>
            <p:ph type="title" idx="2"/>
          </p:nvPr>
        </p:nvSpPr>
        <p:spPr>
          <a:xfrm>
            <a:off x="342993" y="25075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7" name="Google Shape;417;p56"/>
          <p:cNvSpPr txBox="1">
            <a:spLocks noGrp="1"/>
          </p:cNvSpPr>
          <p:nvPr>
            <p:ph type="title" idx="3"/>
          </p:nvPr>
        </p:nvSpPr>
        <p:spPr>
          <a:xfrm>
            <a:off x="342993" y="48026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18" name="Google Shape;418;p56"/>
          <p:cNvSpPr txBox="1">
            <a:spLocks noGrp="1"/>
          </p:cNvSpPr>
          <p:nvPr>
            <p:ph type="body" idx="1"/>
          </p:nvPr>
        </p:nvSpPr>
        <p:spPr>
          <a:xfrm>
            <a:off x="342986" y="1791993"/>
            <a:ext cx="4030200" cy="10848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419" name="Google Shape;419;p56"/>
          <p:cNvSpPr txBox="1">
            <a:spLocks noGrp="1"/>
          </p:cNvSpPr>
          <p:nvPr>
            <p:ph type="title" idx="4"/>
          </p:nvPr>
        </p:nvSpPr>
        <p:spPr>
          <a:xfrm>
            <a:off x="342989" y="313759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20" name="Google Shape;420;p56"/>
          <p:cNvSpPr txBox="1">
            <a:spLocks noGrp="1"/>
          </p:cNvSpPr>
          <p:nvPr>
            <p:ph type="body" idx="5"/>
          </p:nvPr>
        </p:nvSpPr>
        <p:spPr>
          <a:xfrm>
            <a:off x="342986" y="3583483"/>
            <a:ext cx="4030200" cy="8901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Key points 11">
  <p:cSld name="CUSTOM_5_1_2">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4572003" y="1346110"/>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23" name="Google Shape;423;p57"/>
          <p:cNvSpPr txBox="1">
            <a:spLocks noGrp="1"/>
          </p:cNvSpPr>
          <p:nvPr>
            <p:ph type="title" idx="2"/>
          </p:nvPr>
        </p:nvSpPr>
        <p:spPr>
          <a:xfrm>
            <a:off x="4572008" y="25075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4" name="Google Shape;424;p57"/>
          <p:cNvSpPr txBox="1">
            <a:spLocks noGrp="1"/>
          </p:cNvSpPr>
          <p:nvPr>
            <p:ph type="title" idx="3"/>
          </p:nvPr>
        </p:nvSpPr>
        <p:spPr>
          <a:xfrm>
            <a:off x="4572008" y="48026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25" name="Google Shape;425;p57"/>
          <p:cNvSpPr txBox="1">
            <a:spLocks noGrp="1"/>
          </p:cNvSpPr>
          <p:nvPr>
            <p:ph type="body" idx="1"/>
          </p:nvPr>
        </p:nvSpPr>
        <p:spPr>
          <a:xfrm>
            <a:off x="4572000" y="1791993"/>
            <a:ext cx="4030200" cy="10848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426" name="Google Shape;426;p57"/>
          <p:cNvSpPr txBox="1">
            <a:spLocks noGrp="1"/>
          </p:cNvSpPr>
          <p:nvPr>
            <p:ph type="title" idx="4"/>
          </p:nvPr>
        </p:nvSpPr>
        <p:spPr>
          <a:xfrm>
            <a:off x="4572003" y="313759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27" name="Google Shape;427;p57"/>
          <p:cNvSpPr txBox="1">
            <a:spLocks noGrp="1"/>
          </p:cNvSpPr>
          <p:nvPr>
            <p:ph type="body" idx="5"/>
          </p:nvPr>
        </p:nvSpPr>
        <p:spPr>
          <a:xfrm>
            <a:off x="4572000" y="3583483"/>
            <a:ext cx="4030200" cy="8901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428" name="Google Shape;428;p57"/>
          <p:cNvSpPr/>
          <p:nvPr/>
        </p:nvSpPr>
        <p:spPr>
          <a:xfrm>
            <a:off x="-142377" y="3675463"/>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7"/>
          <p:cNvSpPr/>
          <p:nvPr/>
        </p:nvSpPr>
        <p:spPr>
          <a:xfrm>
            <a:off x="4" y="924025"/>
            <a:ext cx="2697300" cy="377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Key points 03">
  <p:cSld name="CUSTOM_5_1_1">
    <p:spTree>
      <p:nvGrpSpPr>
        <p:cNvPr id="1" name="Shape 430"/>
        <p:cNvGrpSpPr/>
        <p:nvPr/>
      </p:nvGrpSpPr>
      <p:grpSpPr>
        <a:xfrm>
          <a:off x="0" y="0"/>
          <a:ext cx="0" cy="0"/>
          <a:chOff x="0" y="0"/>
          <a:chExt cx="0" cy="0"/>
        </a:xfrm>
      </p:grpSpPr>
      <p:sp>
        <p:nvSpPr>
          <p:cNvPr id="431" name="Google Shape;431;p58"/>
          <p:cNvSpPr/>
          <p:nvPr/>
        </p:nvSpPr>
        <p:spPr>
          <a:xfrm>
            <a:off x="5320384" y="287225"/>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2" name="Google Shape;432;p58"/>
          <p:cNvSpPr/>
          <p:nvPr/>
        </p:nvSpPr>
        <p:spPr>
          <a:xfrm>
            <a:off x="9752" y="0"/>
            <a:ext cx="9144000" cy="137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8"/>
          <p:cNvSpPr txBox="1"/>
          <p:nvPr/>
        </p:nvSpPr>
        <p:spPr>
          <a:xfrm>
            <a:off x="3460461" y="490613"/>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434" name="Google Shape;434;p58"/>
          <p:cNvSpPr txBox="1">
            <a:spLocks noGrp="1"/>
          </p:cNvSpPr>
          <p:nvPr>
            <p:ph type="title"/>
          </p:nvPr>
        </p:nvSpPr>
        <p:spPr>
          <a:xfrm>
            <a:off x="342986" y="2671713"/>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35" name="Google Shape;435;p58"/>
          <p:cNvSpPr txBox="1">
            <a:spLocks noGrp="1"/>
          </p:cNvSpPr>
          <p:nvPr>
            <p:ph type="title" idx="2"/>
          </p:nvPr>
        </p:nvSpPr>
        <p:spPr>
          <a:xfrm>
            <a:off x="342986" y="1566123"/>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58"/>
          <p:cNvSpPr txBox="1">
            <a:spLocks noGrp="1"/>
          </p:cNvSpPr>
          <p:nvPr>
            <p:ph type="title" idx="3"/>
          </p:nvPr>
        </p:nvSpPr>
        <p:spPr>
          <a:xfrm>
            <a:off x="342986" y="1795631"/>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37" name="Google Shape;437;p58"/>
          <p:cNvSpPr txBox="1">
            <a:spLocks noGrp="1"/>
          </p:cNvSpPr>
          <p:nvPr>
            <p:ph type="body" idx="1"/>
          </p:nvPr>
        </p:nvSpPr>
        <p:spPr>
          <a:xfrm>
            <a:off x="342986" y="3039825"/>
            <a:ext cx="4030200" cy="17610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438" name="Google Shape;438;p58"/>
          <p:cNvSpPr txBox="1">
            <a:spLocks noGrp="1"/>
          </p:cNvSpPr>
          <p:nvPr>
            <p:ph type="title" idx="4"/>
          </p:nvPr>
        </p:nvSpPr>
        <p:spPr>
          <a:xfrm>
            <a:off x="4770931" y="2671713"/>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39" name="Google Shape;439;p58"/>
          <p:cNvSpPr txBox="1">
            <a:spLocks noGrp="1"/>
          </p:cNvSpPr>
          <p:nvPr>
            <p:ph type="body" idx="5"/>
          </p:nvPr>
        </p:nvSpPr>
        <p:spPr>
          <a:xfrm>
            <a:off x="4770931" y="3039825"/>
            <a:ext cx="4030200" cy="17610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Key points 04">
  <p:cSld name="CUSTOM_5_1_1_1">
    <p:spTree>
      <p:nvGrpSpPr>
        <p:cNvPr id="1" name="Shape 440"/>
        <p:cNvGrpSpPr/>
        <p:nvPr/>
      </p:nvGrpSpPr>
      <p:grpSpPr>
        <a:xfrm>
          <a:off x="0" y="0"/>
          <a:ext cx="0" cy="0"/>
          <a:chOff x="0" y="0"/>
          <a:chExt cx="0" cy="0"/>
        </a:xfrm>
      </p:grpSpPr>
      <p:sp>
        <p:nvSpPr>
          <p:cNvPr id="441" name="Google Shape;441;p59"/>
          <p:cNvSpPr/>
          <p:nvPr/>
        </p:nvSpPr>
        <p:spPr>
          <a:xfrm>
            <a:off x="0" y="0"/>
            <a:ext cx="45720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9"/>
          <p:cNvSpPr txBox="1">
            <a:spLocks noGrp="1"/>
          </p:cNvSpPr>
          <p:nvPr>
            <p:ph type="title"/>
          </p:nvPr>
        </p:nvSpPr>
        <p:spPr>
          <a:xfrm>
            <a:off x="342989" y="1869115"/>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43" name="Google Shape;443;p59"/>
          <p:cNvSpPr txBox="1">
            <a:spLocks noGrp="1"/>
          </p:cNvSpPr>
          <p:nvPr>
            <p:ph type="title" idx="2"/>
          </p:nvPr>
        </p:nvSpPr>
        <p:spPr>
          <a:xfrm>
            <a:off x="342993" y="254184"/>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4" name="Google Shape;444;p59"/>
          <p:cNvSpPr txBox="1">
            <a:spLocks noGrp="1"/>
          </p:cNvSpPr>
          <p:nvPr>
            <p:ph type="title" idx="3"/>
          </p:nvPr>
        </p:nvSpPr>
        <p:spPr>
          <a:xfrm>
            <a:off x="342993" y="483693"/>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45" name="Google Shape;445;p59"/>
          <p:cNvSpPr txBox="1">
            <a:spLocks noGrp="1"/>
          </p:cNvSpPr>
          <p:nvPr>
            <p:ph type="body" idx="1"/>
          </p:nvPr>
        </p:nvSpPr>
        <p:spPr>
          <a:xfrm>
            <a:off x="342989" y="2315003"/>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446" name="Google Shape;446;p59"/>
          <p:cNvSpPr txBox="1">
            <a:spLocks noGrp="1"/>
          </p:cNvSpPr>
          <p:nvPr>
            <p:ph type="title" idx="4"/>
          </p:nvPr>
        </p:nvSpPr>
        <p:spPr>
          <a:xfrm>
            <a:off x="4770934" y="1869115"/>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47" name="Google Shape;447;p59"/>
          <p:cNvSpPr txBox="1">
            <a:spLocks noGrp="1"/>
          </p:cNvSpPr>
          <p:nvPr>
            <p:ph type="body" idx="5"/>
          </p:nvPr>
        </p:nvSpPr>
        <p:spPr>
          <a:xfrm>
            <a:off x="4770934" y="2315003"/>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Key points 05">
  <p:cSld name="CUSTOM_5_1_1_1_1">
    <p:spTree>
      <p:nvGrpSpPr>
        <p:cNvPr id="1" name="Shape 448"/>
        <p:cNvGrpSpPr/>
        <p:nvPr/>
      </p:nvGrpSpPr>
      <p:grpSpPr>
        <a:xfrm>
          <a:off x="0" y="0"/>
          <a:ext cx="0" cy="0"/>
          <a:chOff x="0" y="0"/>
          <a:chExt cx="0" cy="0"/>
        </a:xfrm>
      </p:grpSpPr>
      <p:sp>
        <p:nvSpPr>
          <p:cNvPr id="449" name="Google Shape;449;p60"/>
          <p:cNvSpPr/>
          <p:nvPr/>
        </p:nvSpPr>
        <p:spPr>
          <a:xfrm>
            <a:off x="4572000" y="0"/>
            <a:ext cx="45720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0"/>
          <p:cNvSpPr txBox="1">
            <a:spLocks noGrp="1"/>
          </p:cNvSpPr>
          <p:nvPr>
            <p:ph type="title"/>
          </p:nvPr>
        </p:nvSpPr>
        <p:spPr>
          <a:xfrm>
            <a:off x="342993" y="254184"/>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1" name="Google Shape;451;p60"/>
          <p:cNvSpPr txBox="1">
            <a:spLocks noGrp="1"/>
          </p:cNvSpPr>
          <p:nvPr>
            <p:ph type="title" idx="2"/>
          </p:nvPr>
        </p:nvSpPr>
        <p:spPr>
          <a:xfrm>
            <a:off x="342993" y="483693"/>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52" name="Google Shape;452;p60"/>
          <p:cNvSpPr txBox="1">
            <a:spLocks noGrp="1"/>
          </p:cNvSpPr>
          <p:nvPr>
            <p:ph type="title" idx="3"/>
          </p:nvPr>
        </p:nvSpPr>
        <p:spPr>
          <a:xfrm>
            <a:off x="342989" y="1869115"/>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53" name="Google Shape;453;p60"/>
          <p:cNvSpPr txBox="1">
            <a:spLocks noGrp="1"/>
          </p:cNvSpPr>
          <p:nvPr>
            <p:ph type="body" idx="1"/>
          </p:nvPr>
        </p:nvSpPr>
        <p:spPr>
          <a:xfrm>
            <a:off x="342989" y="2315003"/>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454" name="Google Shape;454;p60"/>
          <p:cNvSpPr txBox="1">
            <a:spLocks noGrp="1"/>
          </p:cNvSpPr>
          <p:nvPr>
            <p:ph type="title" idx="4"/>
          </p:nvPr>
        </p:nvSpPr>
        <p:spPr>
          <a:xfrm>
            <a:off x="4770934" y="1869115"/>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455" name="Google Shape;455;p60"/>
          <p:cNvSpPr txBox="1">
            <a:spLocks noGrp="1"/>
          </p:cNvSpPr>
          <p:nvPr>
            <p:ph type="body" idx="5"/>
          </p:nvPr>
        </p:nvSpPr>
        <p:spPr>
          <a:xfrm>
            <a:off x="4770934" y="2315003"/>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Key points 06">
  <p:cSld name="CUSTOM_5_1_1_1_1_1">
    <p:spTree>
      <p:nvGrpSpPr>
        <p:cNvPr id="1" name="Shape 456"/>
        <p:cNvGrpSpPr/>
        <p:nvPr/>
      </p:nvGrpSpPr>
      <p:grpSpPr>
        <a:xfrm>
          <a:off x="0" y="0"/>
          <a:ext cx="0" cy="0"/>
          <a:chOff x="0" y="0"/>
          <a:chExt cx="0" cy="0"/>
        </a:xfrm>
      </p:grpSpPr>
      <p:sp>
        <p:nvSpPr>
          <p:cNvPr id="457" name="Google Shape;457;p61"/>
          <p:cNvSpPr/>
          <p:nvPr/>
        </p:nvSpPr>
        <p:spPr>
          <a:xfrm>
            <a:off x="342983" y="2669788"/>
            <a:ext cx="11628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8" name="Google Shape;458;p61"/>
          <p:cNvSpPr txBox="1">
            <a:spLocks noGrp="1"/>
          </p:cNvSpPr>
          <p:nvPr>
            <p:ph type="title"/>
          </p:nvPr>
        </p:nvSpPr>
        <p:spPr>
          <a:xfrm>
            <a:off x="244005" y="1841250"/>
            <a:ext cx="15300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Roboto Condensed"/>
              <a:buNone/>
              <a:defRPr sz="4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9" name="Google Shape;459;p61"/>
          <p:cNvSpPr txBox="1">
            <a:spLocks noGrp="1"/>
          </p:cNvSpPr>
          <p:nvPr>
            <p:ph type="title" idx="2"/>
          </p:nvPr>
        </p:nvSpPr>
        <p:spPr>
          <a:xfrm>
            <a:off x="342993" y="2772650"/>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60" name="Google Shape;460;p61"/>
          <p:cNvSpPr txBox="1">
            <a:spLocks noGrp="1"/>
          </p:cNvSpPr>
          <p:nvPr>
            <p:ph type="title" idx="3"/>
          </p:nvPr>
        </p:nvSpPr>
        <p:spPr>
          <a:xfrm>
            <a:off x="342993" y="3096475"/>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SzPts val="1000"/>
              <a:buFont typeface="Roboto"/>
              <a:buNone/>
              <a:defRPr sz="1000">
                <a:latin typeface="Roboto"/>
                <a:ea typeface="Roboto"/>
                <a:cs typeface="Roboto"/>
                <a:sym typeface="Roboto"/>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461" name="Google Shape;461;p61"/>
          <p:cNvSpPr txBox="1">
            <a:spLocks noGrp="1"/>
          </p:cNvSpPr>
          <p:nvPr>
            <p:ph type="title" idx="4"/>
          </p:nvPr>
        </p:nvSpPr>
        <p:spPr>
          <a:xfrm>
            <a:off x="1278982" y="1927210"/>
            <a:ext cx="74211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F4100"/>
              </a:buClr>
              <a:buSzPts val="2000"/>
              <a:buFont typeface="Roboto Condensed"/>
              <a:buNone/>
              <a:defRPr sz="20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2" name="Google Shape;462;p61"/>
          <p:cNvSpPr/>
          <p:nvPr/>
        </p:nvSpPr>
        <p:spPr>
          <a:xfrm>
            <a:off x="3063370" y="3380032"/>
            <a:ext cx="11628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3" name="Google Shape;463;p61"/>
          <p:cNvSpPr txBox="1">
            <a:spLocks noGrp="1"/>
          </p:cNvSpPr>
          <p:nvPr>
            <p:ph type="title" idx="5"/>
          </p:nvPr>
        </p:nvSpPr>
        <p:spPr>
          <a:xfrm>
            <a:off x="2965771" y="2551500"/>
            <a:ext cx="16062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Roboto Condensed"/>
              <a:buNone/>
              <a:defRPr sz="4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4" name="Google Shape;464;p61"/>
          <p:cNvSpPr txBox="1">
            <a:spLocks noGrp="1"/>
          </p:cNvSpPr>
          <p:nvPr>
            <p:ph type="title" idx="6"/>
          </p:nvPr>
        </p:nvSpPr>
        <p:spPr>
          <a:xfrm>
            <a:off x="3063370" y="3482895"/>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65" name="Google Shape;465;p61"/>
          <p:cNvSpPr txBox="1">
            <a:spLocks noGrp="1"/>
          </p:cNvSpPr>
          <p:nvPr>
            <p:ph type="title" idx="7"/>
          </p:nvPr>
        </p:nvSpPr>
        <p:spPr>
          <a:xfrm>
            <a:off x="3063370" y="3806720"/>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SzPts val="1000"/>
              <a:buFont typeface="Roboto"/>
              <a:buNone/>
              <a:defRPr sz="1000">
                <a:latin typeface="Roboto"/>
                <a:ea typeface="Roboto"/>
                <a:cs typeface="Roboto"/>
                <a:sym typeface="Roboto"/>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466" name="Google Shape;466;p61"/>
          <p:cNvSpPr txBox="1">
            <a:spLocks noGrp="1"/>
          </p:cNvSpPr>
          <p:nvPr>
            <p:ph type="title" idx="8"/>
          </p:nvPr>
        </p:nvSpPr>
        <p:spPr>
          <a:xfrm>
            <a:off x="4013620" y="2637455"/>
            <a:ext cx="74211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F4100"/>
              </a:buClr>
              <a:buSzPts val="2000"/>
              <a:buFont typeface="Roboto Condensed"/>
              <a:buNone/>
              <a:defRPr sz="20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7" name="Google Shape;467;p61"/>
          <p:cNvSpPr txBox="1">
            <a:spLocks noGrp="1"/>
          </p:cNvSpPr>
          <p:nvPr>
            <p:ph type="title" idx="9"/>
          </p:nvPr>
        </p:nvSpPr>
        <p:spPr>
          <a:xfrm>
            <a:off x="352892" y="22309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8" name="Google Shape;468;p61"/>
          <p:cNvSpPr txBox="1">
            <a:spLocks noGrp="1"/>
          </p:cNvSpPr>
          <p:nvPr>
            <p:ph type="title" idx="13"/>
          </p:nvPr>
        </p:nvSpPr>
        <p:spPr>
          <a:xfrm>
            <a:off x="342993" y="45260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Key points 10">
  <p:cSld name="CUSTOM_5_1_1_1_1_1_2">
    <p:bg>
      <p:bgPr>
        <a:solidFill>
          <a:srgbClr val="CF4100"/>
        </a:solidFill>
        <a:effectLst/>
      </p:bgPr>
    </p:bg>
    <p:spTree>
      <p:nvGrpSpPr>
        <p:cNvPr id="1" name="Shape 469"/>
        <p:cNvGrpSpPr/>
        <p:nvPr/>
      </p:nvGrpSpPr>
      <p:grpSpPr>
        <a:xfrm>
          <a:off x="0" y="0"/>
          <a:ext cx="0" cy="0"/>
          <a:chOff x="0" y="0"/>
          <a:chExt cx="0" cy="0"/>
        </a:xfrm>
      </p:grpSpPr>
      <p:sp>
        <p:nvSpPr>
          <p:cNvPr id="470" name="Google Shape;470;p62"/>
          <p:cNvSpPr/>
          <p:nvPr/>
        </p:nvSpPr>
        <p:spPr>
          <a:xfrm>
            <a:off x="342983" y="2669788"/>
            <a:ext cx="1162800" cy="3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FFFFFF"/>
              </a:solidFill>
            </a:endParaRPr>
          </a:p>
        </p:txBody>
      </p:sp>
      <p:sp>
        <p:nvSpPr>
          <p:cNvPr id="471" name="Google Shape;471;p62"/>
          <p:cNvSpPr txBox="1">
            <a:spLocks noGrp="1"/>
          </p:cNvSpPr>
          <p:nvPr>
            <p:ph type="title"/>
          </p:nvPr>
        </p:nvSpPr>
        <p:spPr>
          <a:xfrm>
            <a:off x="244005" y="1841250"/>
            <a:ext cx="15300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Font typeface="Roboto Condensed"/>
              <a:buNone/>
              <a:defRPr sz="48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472" name="Google Shape;472;p62"/>
          <p:cNvSpPr txBox="1">
            <a:spLocks noGrp="1"/>
          </p:cNvSpPr>
          <p:nvPr>
            <p:ph type="title" idx="2"/>
          </p:nvPr>
        </p:nvSpPr>
        <p:spPr>
          <a:xfrm>
            <a:off x="342993" y="2772650"/>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FFFFFF"/>
              </a:buClr>
              <a:buSzPts val="1400"/>
              <a:buFont typeface="Roboto Condensed"/>
              <a:buNone/>
              <a:defRPr sz="14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
        <p:nvSpPr>
          <p:cNvPr id="473" name="Google Shape;473;p62"/>
          <p:cNvSpPr txBox="1">
            <a:spLocks noGrp="1"/>
          </p:cNvSpPr>
          <p:nvPr>
            <p:ph type="title" idx="3"/>
          </p:nvPr>
        </p:nvSpPr>
        <p:spPr>
          <a:xfrm>
            <a:off x="342993" y="3096475"/>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FFFFFF"/>
              </a:buClr>
              <a:buSzPts val="1000"/>
              <a:buFont typeface="Roboto"/>
              <a:buNone/>
              <a:defRPr sz="1000">
                <a:solidFill>
                  <a:srgbClr val="FFFFFF"/>
                </a:solidFill>
                <a:latin typeface="Roboto"/>
                <a:ea typeface="Roboto"/>
                <a:cs typeface="Roboto"/>
                <a:sym typeface="Roboto"/>
              </a:defRPr>
            </a:lvl1pPr>
            <a:lvl2pPr lvl="1" rtl="0">
              <a:spcBef>
                <a:spcPts val="0"/>
              </a:spcBef>
              <a:spcAft>
                <a:spcPts val="0"/>
              </a:spcAft>
              <a:buClr>
                <a:srgbClr val="FFFFFF"/>
              </a:buClr>
              <a:buSzPts val="1000"/>
              <a:buNone/>
              <a:defRPr sz="1000">
                <a:solidFill>
                  <a:srgbClr val="FFFFFF"/>
                </a:solidFill>
              </a:defRPr>
            </a:lvl2pPr>
            <a:lvl3pPr lvl="2" rtl="0">
              <a:spcBef>
                <a:spcPts val="0"/>
              </a:spcBef>
              <a:spcAft>
                <a:spcPts val="0"/>
              </a:spcAft>
              <a:buClr>
                <a:srgbClr val="FFFFFF"/>
              </a:buClr>
              <a:buSzPts val="1000"/>
              <a:buNone/>
              <a:defRPr sz="1000">
                <a:solidFill>
                  <a:srgbClr val="FFFFFF"/>
                </a:solidFill>
              </a:defRPr>
            </a:lvl3pPr>
            <a:lvl4pPr lvl="3" rtl="0">
              <a:spcBef>
                <a:spcPts val="0"/>
              </a:spcBef>
              <a:spcAft>
                <a:spcPts val="0"/>
              </a:spcAft>
              <a:buClr>
                <a:srgbClr val="FFFFFF"/>
              </a:buClr>
              <a:buSzPts val="1000"/>
              <a:buNone/>
              <a:defRPr sz="1000">
                <a:solidFill>
                  <a:srgbClr val="FFFFFF"/>
                </a:solidFill>
              </a:defRPr>
            </a:lvl4pPr>
            <a:lvl5pPr lvl="4" rtl="0">
              <a:spcBef>
                <a:spcPts val="0"/>
              </a:spcBef>
              <a:spcAft>
                <a:spcPts val="0"/>
              </a:spcAft>
              <a:buClr>
                <a:srgbClr val="FFFFFF"/>
              </a:buClr>
              <a:buSzPts val="1000"/>
              <a:buNone/>
              <a:defRPr sz="1000">
                <a:solidFill>
                  <a:srgbClr val="FFFFFF"/>
                </a:solidFill>
              </a:defRPr>
            </a:lvl5pPr>
            <a:lvl6pPr lvl="5" rtl="0">
              <a:spcBef>
                <a:spcPts val="0"/>
              </a:spcBef>
              <a:spcAft>
                <a:spcPts val="0"/>
              </a:spcAft>
              <a:buClr>
                <a:srgbClr val="FFFFFF"/>
              </a:buClr>
              <a:buSzPts val="1000"/>
              <a:buNone/>
              <a:defRPr sz="1000">
                <a:solidFill>
                  <a:srgbClr val="FFFFFF"/>
                </a:solidFill>
              </a:defRPr>
            </a:lvl6pPr>
            <a:lvl7pPr lvl="6" rtl="0">
              <a:spcBef>
                <a:spcPts val="0"/>
              </a:spcBef>
              <a:spcAft>
                <a:spcPts val="0"/>
              </a:spcAft>
              <a:buClr>
                <a:srgbClr val="FFFFFF"/>
              </a:buClr>
              <a:buSzPts val="1000"/>
              <a:buNone/>
              <a:defRPr sz="1000">
                <a:solidFill>
                  <a:srgbClr val="FFFFFF"/>
                </a:solidFill>
              </a:defRPr>
            </a:lvl7pPr>
            <a:lvl8pPr lvl="7" rtl="0">
              <a:spcBef>
                <a:spcPts val="0"/>
              </a:spcBef>
              <a:spcAft>
                <a:spcPts val="0"/>
              </a:spcAft>
              <a:buClr>
                <a:srgbClr val="FFFFFF"/>
              </a:buClr>
              <a:buSzPts val="1000"/>
              <a:buNone/>
              <a:defRPr sz="1000">
                <a:solidFill>
                  <a:srgbClr val="FFFFFF"/>
                </a:solidFill>
              </a:defRPr>
            </a:lvl8pPr>
            <a:lvl9pPr lvl="8" rtl="0">
              <a:spcBef>
                <a:spcPts val="0"/>
              </a:spcBef>
              <a:spcAft>
                <a:spcPts val="0"/>
              </a:spcAft>
              <a:buClr>
                <a:srgbClr val="FFFFFF"/>
              </a:buClr>
              <a:buSzPts val="1000"/>
              <a:buNone/>
              <a:defRPr sz="1000">
                <a:solidFill>
                  <a:srgbClr val="FFFFFF"/>
                </a:solidFill>
              </a:defRPr>
            </a:lvl9pPr>
          </a:lstStyle>
          <a:p>
            <a:endParaRPr/>
          </a:p>
        </p:txBody>
      </p:sp>
      <p:sp>
        <p:nvSpPr>
          <p:cNvPr id="474" name="Google Shape;474;p62"/>
          <p:cNvSpPr txBox="1">
            <a:spLocks noGrp="1"/>
          </p:cNvSpPr>
          <p:nvPr>
            <p:ph type="title" idx="4"/>
          </p:nvPr>
        </p:nvSpPr>
        <p:spPr>
          <a:xfrm>
            <a:off x="1278982" y="1927210"/>
            <a:ext cx="74211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475" name="Google Shape;475;p62"/>
          <p:cNvSpPr/>
          <p:nvPr/>
        </p:nvSpPr>
        <p:spPr>
          <a:xfrm>
            <a:off x="3063370" y="3380032"/>
            <a:ext cx="1162800" cy="3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FFFFFF"/>
              </a:solidFill>
            </a:endParaRPr>
          </a:p>
        </p:txBody>
      </p:sp>
      <p:sp>
        <p:nvSpPr>
          <p:cNvPr id="476" name="Google Shape;476;p62"/>
          <p:cNvSpPr txBox="1">
            <a:spLocks noGrp="1"/>
          </p:cNvSpPr>
          <p:nvPr>
            <p:ph type="title" idx="5"/>
          </p:nvPr>
        </p:nvSpPr>
        <p:spPr>
          <a:xfrm>
            <a:off x="2965771" y="2551500"/>
            <a:ext cx="16062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Font typeface="Roboto Condensed"/>
              <a:buNone/>
              <a:defRPr sz="48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477" name="Google Shape;477;p62"/>
          <p:cNvSpPr txBox="1">
            <a:spLocks noGrp="1"/>
          </p:cNvSpPr>
          <p:nvPr>
            <p:ph type="title" idx="6"/>
          </p:nvPr>
        </p:nvSpPr>
        <p:spPr>
          <a:xfrm>
            <a:off x="3063370" y="3482895"/>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FFFFFF"/>
              </a:buClr>
              <a:buSzPts val="1400"/>
              <a:buFont typeface="Roboto Condensed"/>
              <a:buNone/>
              <a:defRPr sz="14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
        <p:nvSpPr>
          <p:cNvPr id="478" name="Google Shape;478;p62"/>
          <p:cNvSpPr txBox="1">
            <a:spLocks noGrp="1"/>
          </p:cNvSpPr>
          <p:nvPr>
            <p:ph type="title" idx="7"/>
          </p:nvPr>
        </p:nvSpPr>
        <p:spPr>
          <a:xfrm>
            <a:off x="3063370" y="3806720"/>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FFFFFF"/>
              </a:buClr>
              <a:buSzPts val="1000"/>
              <a:buFont typeface="Roboto"/>
              <a:buNone/>
              <a:defRPr sz="1000">
                <a:solidFill>
                  <a:srgbClr val="FFFFFF"/>
                </a:solidFill>
                <a:latin typeface="Roboto"/>
                <a:ea typeface="Roboto"/>
                <a:cs typeface="Roboto"/>
                <a:sym typeface="Roboto"/>
              </a:defRPr>
            </a:lvl1pPr>
            <a:lvl2pPr lvl="1" rtl="0">
              <a:spcBef>
                <a:spcPts val="0"/>
              </a:spcBef>
              <a:spcAft>
                <a:spcPts val="0"/>
              </a:spcAft>
              <a:buClr>
                <a:srgbClr val="FFFFFF"/>
              </a:buClr>
              <a:buSzPts val="1000"/>
              <a:buNone/>
              <a:defRPr sz="1000">
                <a:solidFill>
                  <a:srgbClr val="FFFFFF"/>
                </a:solidFill>
              </a:defRPr>
            </a:lvl2pPr>
            <a:lvl3pPr lvl="2" rtl="0">
              <a:spcBef>
                <a:spcPts val="0"/>
              </a:spcBef>
              <a:spcAft>
                <a:spcPts val="0"/>
              </a:spcAft>
              <a:buClr>
                <a:srgbClr val="FFFFFF"/>
              </a:buClr>
              <a:buSzPts val="1000"/>
              <a:buNone/>
              <a:defRPr sz="1000">
                <a:solidFill>
                  <a:srgbClr val="FFFFFF"/>
                </a:solidFill>
              </a:defRPr>
            </a:lvl3pPr>
            <a:lvl4pPr lvl="3" rtl="0">
              <a:spcBef>
                <a:spcPts val="0"/>
              </a:spcBef>
              <a:spcAft>
                <a:spcPts val="0"/>
              </a:spcAft>
              <a:buClr>
                <a:srgbClr val="FFFFFF"/>
              </a:buClr>
              <a:buSzPts val="1000"/>
              <a:buNone/>
              <a:defRPr sz="1000">
                <a:solidFill>
                  <a:srgbClr val="FFFFFF"/>
                </a:solidFill>
              </a:defRPr>
            </a:lvl4pPr>
            <a:lvl5pPr lvl="4" rtl="0">
              <a:spcBef>
                <a:spcPts val="0"/>
              </a:spcBef>
              <a:spcAft>
                <a:spcPts val="0"/>
              </a:spcAft>
              <a:buClr>
                <a:srgbClr val="FFFFFF"/>
              </a:buClr>
              <a:buSzPts val="1000"/>
              <a:buNone/>
              <a:defRPr sz="1000">
                <a:solidFill>
                  <a:srgbClr val="FFFFFF"/>
                </a:solidFill>
              </a:defRPr>
            </a:lvl5pPr>
            <a:lvl6pPr lvl="5" rtl="0">
              <a:spcBef>
                <a:spcPts val="0"/>
              </a:spcBef>
              <a:spcAft>
                <a:spcPts val="0"/>
              </a:spcAft>
              <a:buClr>
                <a:srgbClr val="FFFFFF"/>
              </a:buClr>
              <a:buSzPts val="1000"/>
              <a:buNone/>
              <a:defRPr sz="1000">
                <a:solidFill>
                  <a:srgbClr val="FFFFFF"/>
                </a:solidFill>
              </a:defRPr>
            </a:lvl6pPr>
            <a:lvl7pPr lvl="6" rtl="0">
              <a:spcBef>
                <a:spcPts val="0"/>
              </a:spcBef>
              <a:spcAft>
                <a:spcPts val="0"/>
              </a:spcAft>
              <a:buClr>
                <a:srgbClr val="FFFFFF"/>
              </a:buClr>
              <a:buSzPts val="1000"/>
              <a:buNone/>
              <a:defRPr sz="1000">
                <a:solidFill>
                  <a:srgbClr val="FFFFFF"/>
                </a:solidFill>
              </a:defRPr>
            </a:lvl7pPr>
            <a:lvl8pPr lvl="7" rtl="0">
              <a:spcBef>
                <a:spcPts val="0"/>
              </a:spcBef>
              <a:spcAft>
                <a:spcPts val="0"/>
              </a:spcAft>
              <a:buClr>
                <a:srgbClr val="FFFFFF"/>
              </a:buClr>
              <a:buSzPts val="1000"/>
              <a:buNone/>
              <a:defRPr sz="1000">
                <a:solidFill>
                  <a:srgbClr val="FFFFFF"/>
                </a:solidFill>
              </a:defRPr>
            </a:lvl8pPr>
            <a:lvl9pPr lvl="8" rtl="0">
              <a:spcBef>
                <a:spcPts val="0"/>
              </a:spcBef>
              <a:spcAft>
                <a:spcPts val="0"/>
              </a:spcAft>
              <a:buClr>
                <a:srgbClr val="FFFFFF"/>
              </a:buClr>
              <a:buSzPts val="1000"/>
              <a:buNone/>
              <a:defRPr sz="1000">
                <a:solidFill>
                  <a:srgbClr val="FFFFFF"/>
                </a:solidFill>
              </a:defRPr>
            </a:lvl9pPr>
          </a:lstStyle>
          <a:p>
            <a:endParaRPr/>
          </a:p>
        </p:txBody>
      </p:sp>
      <p:sp>
        <p:nvSpPr>
          <p:cNvPr id="479" name="Google Shape;479;p62"/>
          <p:cNvSpPr txBox="1">
            <a:spLocks noGrp="1"/>
          </p:cNvSpPr>
          <p:nvPr>
            <p:ph type="title" idx="8"/>
          </p:nvPr>
        </p:nvSpPr>
        <p:spPr>
          <a:xfrm>
            <a:off x="4013620" y="2637455"/>
            <a:ext cx="74211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480" name="Google Shape;480;p62"/>
          <p:cNvSpPr txBox="1">
            <a:spLocks noGrp="1"/>
          </p:cNvSpPr>
          <p:nvPr>
            <p:ph type="title" idx="9"/>
          </p:nvPr>
        </p:nvSpPr>
        <p:spPr>
          <a:xfrm>
            <a:off x="352892" y="22309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FFFFFF"/>
              </a:buClr>
              <a:buSzPts val="800"/>
              <a:buFont typeface="Roboto Condensed"/>
              <a:buNone/>
              <a:defRPr sz="8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481" name="Google Shape;481;p62"/>
          <p:cNvSpPr txBox="1">
            <a:spLocks noGrp="1"/>
          </p:cNvSpPr>
          <p:nvPr>
            <p:ph type="title" idx="13"/>
          </p:nvPr>
        </p:nvSpPr>
        <p:spPr>
          <a:xfrm>
            <a:off x="342993" y="45260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Clr>
                <a:srgbClr val="FFFFFF"/>
              </a:buClr>
              <a:buSzPts val="2400"/>
              <a:buFont typeface="Roboto Condensed"/>
              <a:buNone/>
              <a:defRPr sz="24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3200"/>
              <a:buNone/>
              <a:defRPr sz="3200">
                <a:solidFill>
                  <a:srgbClr val="FFFFFF"/>
                </a:solidFill>
              </a:defRPr>
            </a:lvl2pPr>
            <a:lvl3pPr lvl="2" rtl="0">
              <a:spcBef>
                <a:spcPts val="0"/>
              </a:spcBef>
              <a:spcAft>
                <a:spcPts val="0"/>
              </a:spcAft>
              <a:buClr>
                <a:srgbClr val="FFFFFF"/>
              </a:buClr>
              <a:buSzPts val="3200"/>
              <a:buNone/>
              <a:defRPr sz="3200">
                <a:solidFill>
                  <a:srgbClr val="FFFFFF"/>
                </a:solidFill>
              </a:defRPr>
            </a:lvl3pPr>
            <a:lvl4pPr lvl="3" rtl="0">
              <a:spcBef>
                <a:spcPts val="0"/>
              </a:spcBef>
              <a:spcAft>
                <a:spcPts val="0"/>
              </a:spcAft>
              <a:buClr>
                <a:srgbClr val="FFFFFF"/>
              </a:buClr>
              <a:buSzPts val="3200"/>
              <a:buNone/>
              <a:defRPr sz="3200">
                <a:solidFill>
                  <a:srgbClr val="FFFFFF"/>
                </a:solidFill>
              </a:defRPr>
            </a:lvl4pPr>
            <a:lvl5pPr lvl="4" rtl="0">
              <a:spcBef>
                <a:spcPts val="0"/>
              </a:spcBef>
              <a:spcAft>
                <a:spcPts val="0"/>
              </a:spcAft>
              <a:buClr>
                <a:srgbClr val="FFFFFF"/>
              </a:buClr>
              <a:buSzPts val="3200"/>
              <a:buNone/>
              <a:defRPr sz="3200">
                <a:solidFill>
                  <a:srgbClr val="FFFFFF"/>
                </a:solidFill>
              </a:defRPr>
            </a:lvl5pPr>
            <a:lvl6pPr lvl="5" rtl="0">
              <a:spcBef>
                <a:spcPts val="0"/>
              </a:spcBef>
              <a:spcAft>
                <a:spcPts val="0"/>
              </a:spcAft>
              <a:buClr>
                <a:srgbClr val="FFFFFF"/>
              </a:buClr>
              <a:buSzPts val="3200"/>
              <a:buNone/>
              <a:defRPr sz="3200">
                <a:solidFill>
                  <a:srgbClr val="FFFFFF"/>
                </a:solidFill>
              </a:defRPr>
            </a:lvl6pPr>
            <a:lvl7pPr lvl="6" rtl="0">
              <a:spcBef>
                <a:spcPts val="0"/>
              </a:spcBef>
              <a:spcAft>
                <a:spcPts val="0"/>
              </a:spcAft>
              <a:buClr>
                <a:srgbClr val="FFFFFF"/>
              </a:buClr>
              <a:buSzPts val="3200"/>
              <a:buNone/>
              <a:defRPr sz="3200">
                <a:solidFill>
                  <a:srgbClr val="FFFFFF"/>
                </a:solidFill>
              </a:defRPr>
            </a:lvl7pPr>
            <a:lvl8pPr lvl="7" rtl="0">
              <a:spcBef>
                <a:spcPts val="0"/>
              </a:spcBef>
              <a:spcAft>
                <a:spcPts val="0"/>
              </a:spcAft>
              <a:buClr>
                <a:srgbClr val="FFFFFF"/>
              </a:buClr>
              <a:buSzPts val="3200"/>
              <a:buNone/>
              <a:defRPr sz="3200">
                <a:solidFill>
                  <a:srgbClr val="FFFFFF"/>
                </a:solidFill>
              </a:defRPr>
            </a:lvl8pPr>
            <a:lvl9pPr lvl="8" rtl="0">
              <a:spcBef>
                <a:spcPts val="0"/>
              </a:spcBef>
              <a:spcAft>
                <a:spcPts val="0"/>
              </a:spcAft>
              <a:buClr>
                <a:srgbClr val="FFFFFF"/>
              </a:buClr>
              <a:buSzPts val="3200"/>
              <a:buNone/>
              <a:defRPr sz="3200">
                <a:solidFill>
                  <a:srgbClr val="FFFFFF"/>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Key points 07">
  <p:cSld name="CUSTOM_5_1_1_1_1_1_1">
    <p:spTree>
      <p:nvGrpSpPr>
        <p:cNvPr id="1" name="Shape 482"/>
        <p:cNvGrpSpPr/>
        <p:nvPr/>
      </p:nvGrpSpPr>
      <p:grpSpPr>
        <a:xfrm>
          <a:off x="0" y="0"/>
          <a:ext cx="0" cy="0"/>
          <a:chOff x="0" y="0"/>
          <a:chExt cx="0" cy="0"/>
        </a:xfrm>
      </p:grpSpPr>
      <p:sp>
        <p:nvSpPr>
          <p:cNvPr id="483" name="Google Shape;483;p63"/>
          <p:cNvSpPr/>
          <p:nvPr/>
        </p:nvSpPr>
        <p:spPr>
          <a:xfrm>
            <a:off x="5309075" y="2571744"/>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3"/>
          <p:cNvSpPr/>
          <p:nvPr/>
        </p:nvSpPr>
        <p:spPr>
          <a:xfrm>
            <a:off x="5527725" y="1282150"/>
            <a:ext cx="3616200" cy="2414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3"/>
          <p:cNvSpPr txBox="1"/>
          <p:nvPr/>
        </p:nvSpPr>
        <p:spPr>
          <a:xfrm>
            <a:off x="6423225" y="2294025"/>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486" name="Google Shape;486;p63"/>
          <p:cNvSpPr txBox="1">
            <a:spLocks noGrp="1"/>
          </p:cNvSpPr>
          <p:nvPr>
            <p:ph type="title"/>
          </p:nvPr>
        </p:nvSpPr>
        <p:spPr>
          <a:xfrm>
            <a:off x="352892" y="22309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7" name="Google Shape;487;p63"/>
          <p:cNvSpPr txBox="1">
            <a:spLocks noGrp="1"/>
          </p:cNvSpPr>
          <p:nvPr>
            <p:ph type="title" idx="2"/>
          </p:nvPr>
        </p:nvSpPr>
        <p:spPr>
          <a:xfrm>
            <a:off x="342993" y="45260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88" name="Google Shape;488;p63"/>
          <p:cNvSpPr/>
          <p:nvPr/>
        </p:nvSpPr>
        <p:spPr>
          <a:xfrm>
            <a:off x="342983" y="2669788"/>
            <a:ext cx="11628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9" name="Google Shape;489;p63"/>
          <p:cNvSpPr txBox="1">
            <a:spLocks noGrp="1"/>
          </p:cNvSpPr>
          <p:nvPr>
            <p:ph type="title" idx="3"/>
          </p:nvPr>
        </p:nvSpPr>
        <p:spPr>
          <a:xfrm>
            <a:off x="244005" y="1841250"/>
            <a:ext cx="15300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Roboto Condensed"/>
              <a:buNone/>
              <a:defRPr sz="4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0" name="Google Shape;490;p63"/>
          <p:cNvSpPr txBox="1">
            <a:spLocks noGrp="1"/>
          </p:cNvSpPr>
          <p:nvPr>
            <p:ph type="title" idx="4"/>
          </p:nvPr>
        </p:nvSpPr>
        <p:spPr>
          <a:xfrm>
            <a:off x="342993" y="2772650"/>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91" name="Google Shape;491;p63"/>
          <p:cNvSpPr txBox="1">
            <a:spLocks noGrp="1"/>
          </p:cNvSpPr>
          <p:nvPr>
            <p:ph type="title" idx="5"/>
          </p:nvPr>
        </p:nvSpPr>
        <p:spPr>
          <a:xfrm>
            <a:off x="342993" y="3096475"/>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SzPts val="1000"/>
              <a:buFont typeface="Roboto"/>
              <a:buNone/>
              <a:defRPr sz="1000">
                <a:latin typeface="Roboto"/>
                <a:ea typeface="Roboto"/>
                <a:cs typeface="Roboto"/>
                <a:sym typeface="Roboto"/>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492" name="Google Shape;492;p63"/>
          <p:cNvSpPr txBox="1">
            <a:spLocks noGrp="1"/>
          </p:cNvSpPr>
          <p:nvPr>
            <p:ph type="title" idx="6"/>
          </p:nvPr>
        </p:nvSpPr>
        <p:spPr>
          <a:xfrm>
            <a:off x="1278982" y="1927210"/>
            <a:ext cx="74211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F4100"/>
              </a:buClr>
              <a:buSzPts val="2000"/>
              <a:buFont typeface="Roboto Condensed"/>
              <a:buNone/>
              <a:defRPr sz="20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3" name="Google Shape;493;p63"/>
          <p:cNvSpPr/>
          <p:nvPr/>
        </p:nvSpPr>
        <p:spPr>
          <a:xfrm>
            <a:off x="3063370" y="3380032"/>
            <a:ext cx="11628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4" name="Google Shape;494;p63"/>
          <p:cNvSpPr txBox="1">
            <a:spLocks noGrp="1"/>
          </p:cNvSpPr>
          <p:nvPr>
            <p:ph type="title" idx="7"/>
          </p:nvPr>
        </p:nvSpPr>
        <p:spPr>
          <a:xfrm>
            <a:off x="2965771" y="2551500"/>
            <a:ext cx="16062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Roboto Condensed"/>
              <a:buNone/>
              <a:defRPr sz="4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5" name="Google Shape;495;p63"/>
          <p:cNvSpPr txBox="1">
            <a:spLocks noGrp="1"/>
          </p:cNvSpPr>
          <p:nvPr>
            <p:ph type="title" idx="8"/>
          </p:nvPr>
        </p:nvSpPr>
        <p:spPr>
          <a:xfrm>
            <a:off x="3063370" y="3482895"/>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96" name="Google Shape;496;p63"/>
          <p:cNvSpPr txBox="1">
            <a:spLocks noGrp="1"/>
          </p:cNvSpPr>
          <p:nvPr>
            <p:ph type="title" idx="9"/>
          </p:nvPr>
        </p:nvSpPr>
        <p:spPr>
          <a:xfrm>
            <a:off x="3063370" y="3806720"/>
            <a:ext cx="7331700" cy="375900"/>
          </a:xfrm>
          <a:prstGeom prst="rect">
            <a:avLst/>
          </a:prstGeom>
        </p:spPr>
        <p:txBody>
          <a:bodyPr spcFirstLastPara="1" wrap="square" lIns="0" tIns="68575" rIns="68575" bIns="68575" anchor="t" anchorCtr="0">
            <a:noAutofit/>
          </a:bodyPr>
          <a:lstStyle>
            <a:lvl1pPr lvl="0" rtl="0">
              <a:spcBef>
                <a:spcPts val="0"/>
              </a:spcBef>
              <a:spcAft>
                <a:spcPts val="0"/>
              </a:spcAft>
              <a:buSzPts val="1000"/>
              <a:buFont typeface="Roboto"/>
              <a:buNone/>
              <a:defRPr sz="1000">
                <a:latin typeface="Roboto"/>
                <a:ea typeface="Roboto"/>
                <a:cs typeface="Roboto"/>
                <a:sym typeface="Roboto"/>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497" name="Google Shape;497;p63"/>
          <p:cNvSpPr txBox="1">
            <a:spLocks noGrp="1"/>
          </p:cNvSpPr>
          <p:nvPr>
            <p:ph type="title" idx="13"/>
          </p:nvPr>
        </p:nvSpPr>
        <p:spPr>
          <a:xfrm>
            <a:off x="4013620" y="2637455"/>
            <a:ext cx="74211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F4100"/>
              </a:buClr>
              <a:buSzPts val="2000"/>
              <a:buFont typeface="Roboto Condensed"/>
              <a:buNone/>
              <a:defRPr sz="20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Key points 08">
  <p:cSld name="CUSTOM_5_1_1_1_1_1_1_1">
    <p:spTree>
      <p:nvGrpSpPr>
        <p:cNvPr id="1" name="Shape 498"/>
        <p:cNvGrpSpPr/>
        <p:nvPr/>
      </p:nvGrpSpPr>
      <p:grpSpPr>
        <a:xfrm>
          <a:off x="0" y="0"/>
          <a:ext cx="0" cy="0"/>
          <a:chOff x="0" y="0"/>
          <a:chExt cx="0" cy="0"/>
        </a:xfrm>
      </p:grpSpPr>
      <p:sp>
        <p:nvSpPr>
          <p:cNvPr id="499" name="Google Shape;499;p64"/>
          <p:cNvSpPr/>
          <p:nvPr/>
        </p:nvSpPr>
        <p:spPr>
          <a:xfrm>
            <a:off x="342989" y="2652350"/>
            <a:ext cx="3666600" cy="1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4"/>
          <p:cNvSpPr txBox="1">
            <a:spLocks noGrp="1"/>
          </p:cNvSpPr>
          <p:nvPr>
            <p:ph type="title"/>
          </p:nvPr>
        </p:nvSpPr>
        <p:spPr>
          <a:xfrm>
            <a:off x="342989"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01" name="Google Shape;501;p64"/>
          <p:cNvSpPr txBox="1">
            <a:spLocks noGrp="1"/>
          </p:cNvSpPr>
          <p:nvPr>
            <p:ph type="title" idx="2"/>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2" name="Google Shape;502;p64"/>
          <p:cNvSpPr txBox="1">
            <a:spLocks noGrp="1"/>
          </p:cNvSpPr>
          <p:nvPr>
            <p:ph type="title" idx="3"/>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03" name="Google Shape;503;p64"/>
          <p:cNvSpPr txBox="1">
            <a:spLocks noGrp="1"/>
          </p:cNvSpPr>
          <p:nvPr>
            <p:ph type="body" idx="1"/>
          </p:nvPr>
        </p:nvSpPr>
        <p:spPr>
          <a:xfrm>
            <a:off x="342989" y="2734725"/>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504" name="Google Shape;504;p64"/>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505" name="Google Shape;505;p64"/>
          <p:cNvSpPr txBox="1">
            <a:spLocks noGrp="1"/>
          </p:cNvSpPr>
          <p:nvPr>
            <p:ph type="title" idx="4"/>
          </p:nvPr>
        </p:nvSpPr>
        <p:spPr>
          <a:xfrm>
            <a:off x="4770934"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06" name="Google Shape;506;p64"/>
          <p:cNvSpPr txBox="1">
            <a:spLocks noGrp="1"/>
          </p:cNvSpPr>
          <p:nvPr>
            <p:ph type="body" idx="5"/>
          </p:nvPr>
        </p:nvSpPr>
        <p:spPr>
          <a:xfrm>
            <a:off x="4770934" y="2734725"/>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07" name="Google Shape;507;p64"/>
          <p:cNvSpPr/>
          <p:nvPr/>
        </p:nvSpPr>
        <p:spPr>
          <a:xfrm>
            <a:off x="4770934" y="2652350"/>
            <a:ext cx="3666600" cy="18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Key points 09">
  <p:cSld name="CUSTOM_5_1_1_1_1_1_1_1_1">
    <p:spTree>
      <p:nvGrpSpPr>
        <p:cNvPr id="1" name="Shape 508"/>
        <p:cNvGrpSpPr/>
        <p:nvPr/>
      </p:nvGrpSpPr>
      <p:grpSpPr>
        <a:xfrm>
          <a:off x="0" y="0"/>
          <a:ext cx="0" cy="0"/>
          <a:chOff x="0" y="0"/>
          <a:chExt cx="0" cy="0"/>
        </a:xfrm>
      </p:grpSpPr>
      <p:sp>
        <p:nvSpPr>
          <p:cNvPr id="509" name="Google Shape;509;p65"/>
          <p:cNvSpPr/>
          <p:nvPr/>
        </p:nvSpPr>
        <p:spPr>
          <a:xfrm>
            <a:off x="6160449" y="342894"/>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5"/>
          <p:cNvSpPr txBox="1">
            <a:spLocks noGrp="1"/>
          </p:cNvSpPr>
          <p:nvPr>
            <p:ph type="title"/>
          </p:nvPr>
        </p:nvSpPr>
        <p:spPr>
          <a:xfrm>
            <a:off x="342989"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11" name="Google Shape;511;p65"/>
          <p:cNvSpPr txBox="1">
            <a:spLocks noGrp="1"/>
          </p:cNvSpPr>
          <p:nvPr>
            <p:ph type="title" idx="2"/>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2" name="Google Shape;512;p65"/>
          <p:cNvSpPr txBox="1">
            <a:spLocks noGrp="1"/>
          </p:cNvSpPr>
          <p:nvPr>
            <p:ph type="title" idx="3"/>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13" name="Google Shape;513;p65"/>
          <p:cNvSpPr txBox="1">
            <a:spLocks noGrp="1"/>
          </p:cNvSpPr>
          <p:nvPr>
            <p:ph type="body" idx="1"/>
          </p:nvPr>
        </p:nvSpPr>
        <p:spPr>
          <a:xfrm>
            <a:off x="342989" y="2734725"/>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514" name="Google Shape;514;p65"/>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515" name="Google Shape;515;p65"/>
          <p:cNvSpPr txBox="1">
            <a:spLocks noGrp="1"/>
          </p:cNvSpPr>
          <p:nvPr>
            <p:ph type="title" idx="4"/>
          </p:nvPr>
        </p:nvSpPr>
        <p:spPr>
          <a:xfrm>
            <a:off x="4770934"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16" name="Google Shape;516;p65"/>
          <p:cNvSpPr txBox="1">
            <a:spLocks noGrp="1"/>
          </p:cNvSpPr>
          <p:nvPr>
            <p:ph type="body" idx="5"/>
          </p:nvPr>
        </p:nvSpPr>
        <p:spPr>
          <a:xfrm>
            <a:off x="4770934" y="2734725"/>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ree Key points 01">
  <p:cSld name="CUSTOM_6">
    <p:spTree>
      <p:nvGrpSpPr>
        <p:cNvPr id="1" name="Shape 517"/>
        <p:cNvGrpSpPr/>
        <p:nvPr/>
      </p:nvGrpSpPr>
      <p:grpSpPr>
        <a:xfrm>
          <a:off x="0" y="0"/>
          <a:ext cx="0" cy="0"/>
          <a:chOff x="0" y="0"/>
          <a:chExt cx="0" cy="0"/>
        </a:xfrm>
      </p:grpSpPr>
      <p:sp>
        <p:nvSpPr>
          <p:cNvPr id="518" name="Google Shape;518;p66"/>
          <p:cNvSpPr/>
          <p:nvPr/>
        </p:nvSpPr>
        <p:spPr>
          <a:xfrm>
            <a:off x="6160449" y="342894"/>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6"/>
          <p:cNvSpPr txBox="1">
            <a:spLocks noGrp="1"/>
          </p:cNvSpPr>
          <p:nvPr>
            <p:ph type="title"/>
          </p:nvPr>
        </p:nvSpPr>
        <p:spPr>
          <a:xfrm>
            <a:off x="342989"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20" name="Google Shape;520;p66"/>
          <p:cNvSpPr txBox="1">
            <a:spLocks noGrp="1"/>
          </p:cNvSpPr>
          <p:nvPr>
            <p:ph type="title" idx="2"/>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1" name="Google Shape;521;p66"/>
          <p:cNvSpPr txBox="1">
            <a:spLocks noGrp="1"/>
          </p:cNvSpPr>
          <p:nvPr>
            <p:ph type="title" idx="3"/>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22" name="Google Shape;522;p66"/>
          <p:cNvSpPr txBox="1">
            <a:spLocks noGrp="1"/>
          </p:cNvSpPr>
          <p:nvPr>
            <p:ph type="body" idx="1"/>
          </p:nvPr>
        </p:nvSpPr>
        <p:spPr>
          <a:xfrm>
            <a:off x="342982" y="2734725"/>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523" name="Google Shape;523;p66"/>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524" name="Google Shape;524;p66"/>
          <p:cNvSpPr txBox="1">
            <a:spLocks noGrp="1"/>
          </p:cNvSpPr>
          <p:nvPr>
            <p:ph type="title" idx="4"/>
          </p:nvPr>
        </p:nvSpPr>
        <p:spPr>
          <a:xfrm>
            <a:off x="6200980"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25" name="Google Shape;525;p66"/>
          <p:cNvSpPr txBox="1">
            <a:spLocks noGrp="1"/>
          </p:cNvSpPr>
          <p:nvPr>
            <p:ph type="body" idx="5"/>
          </p:nvPr>
        </p:nvSpPr>
        <p:spPr>
          <a:xfrm>
            <a:off x="6200973" y="2734725"/>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26" name="Google Shape;526;p66"/>
          <p:cNvSpPr txBox="1">
            <a:spLocks noGrp="1"/>
          </p:cNvSpPr>
          <p:nvPr>
            <p:ph type="title" idx="6"/>
          </p:nvPr>
        </p:nvSpPr>
        <p:spPr>
          <a:xfrm>
            <a:off x="3271984"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27" name="Google Shape;527;p66"/>
          <p:cNvSpPr txBox="1">
            <a:spLocks noGrp="1"/>
          </p:cNvSpPr>
          <p:nvPr>
            <p:ph type="body" idx="7"/>
          </p:nvPr>
        </p:nvSpPr>
        <p:spPr>
          <a:xfrm>
            <a:off x="3271977" y="2734725"/>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ree Key points 10">
  <p:cSld name="CUSTOM_6_2">
    <p:spTree>
      <p:nvGrpSpPr>
        <p:cNvPr id="1" name="Shape 528"/>
        <p:cNvGrpSpPr/>
        <p:nvPr/>
      </p:nvGrpSpPr>
      <p:grpSpPr>
        <a:xfrm>
          <a:off x="0" y="0"/>
          <a:ext cx="0" cy="0"/>
          <a:chOff x="0" y="0"/>
          <a:chExt cx="0" cy="0"/>
        </a:xfrm>
      </p:grpSpPr>
      <p:sp>
        <p:nvSpPr>
          <p:cNvPr id="529" name="Google Shape;529;p67"/>
          <p:cNvSpPr/>
          <p:nvPr/>
        </p:nvSpPr>
        <p:spPr>
          <a:xfrm>
            <a:off x="3271985" y="2653231"/>
            <a:ext cx="2368500" cy="33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7"/>
          <p:cNvSpPr txBox="1">
            <a:spLocks noGrp="1"/>
          </p:cNvSpPr>
          <p:nvPr>
            <p:ph type="title"/>
          </p:nvPr>
        </p:nvSpPr>
        <p:spPr>
          <a:xfrm>
            <a:off x="342989"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31" name="Google Shape;531;p67"/>
          <p:cNvSpPr txBox="1">
            <a:spLocks noGrp="1"/>
          </p:cNvSpPr>
          <p:nvPr>
            <p:ph type="title" idx="2"/>
          </p:nvPr>
        </p:nvSpPr>
        <p:spPr>
          <a:xfrm>
            <a:off x="342993" y="1193485"/>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67"/>
          <p:cNvSpPr txBox="1">
            <a:spLocks noGrp="1"/>
          </p:cNvSpPr>
          <p:nvPr>
            <p:ph type="title" idx="3"/>
          </p:nvPr>
        </p:nvSpPr>
        <p:spPr>
          <a:xfrm>
            <a:off x="342993" y="1422994"/>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33" name="Google Shape;533;p67"/>
          <p:cNvSpPr txBox="1">
            <a:spLocks noGrp="1"/>
          </p:cNvSpPr>
          <p:nvPr>
            <p:ph type="body" idx="1"/>
          </p:nvPr>
        </p:nvSpPr>
        <p:spPr>
          <a:xfrm>
            <a:off x="342982" y="2734725"/>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534" name="Google Shape;534;p67"/>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535" name="Google Shape;535;p67"/>
          <p:cNvSpPr txBox="1">
            <a:spLocks noGrp="1"/>
          </p:cNvSpPr>
          <p:nvPr>
            <p:ph type="title" idx="4"/>
          </p:nvPr>
        </p:nvSpPr>
        <p:spPr>
          <a:xfrm>
            <a:off x="6200980"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36" name="Google Shape;536;p67"/>
          <p:cNvSpPr txBox="1">
            <a:spLocks noGrp="1"/>
          </p:cNvSpPr>
          <p:nvPr>
            <p:ph type="body" idx="5"/>
          </p:nvPr>
        </p:nvSpPr>
        <p:spPr>
          <a:xfrm>
            <a:off x="6200973" y="2734725"/>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37" name="Google Shape;537;p67"/>
          <p:cNvSpPr txBox="1">
            <a:spLocks noGrp="1"/>
          </p:cNvSpPr>
          <p:nvPr>
            <p:ph type="title" idx="6"/>
          </p:nvPr>
        </p:nvSpPr>
        <p:spPr>
          <a:xfrm>
            <a:off x="3271984" y="2288838"/>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38" name="Google Shape;538;p67"/>
          <p:cNvSpPr txBox="1">
            <a:spLocks noGrp="1"/>
          </p:cNvSpPr>
          <p:nvPr>
            <p:ph type="body" idx="7"/>
          </p:nvPr>
        </p:nvSpPr>
        <p:spPr>
          <a:xfrm>
            <a:off x="3271977" y="2734725"/>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39" name="Google Shape;539;p67"/>
          <p:cNvSpPr/>
          <p:nvPr/>
        </p:nvSpPr>
        <p:spPr>
          <a:xfrm>
            <a:off x="342989" y="2653231"/>
            <a:ext cx="2368500" cy="33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7"/>
          <p:cNvSpPr/>
          <p:nvPr/>
        </p:nvSpPr>
        <p:spPr>
          <a:xfrm>
            <a:off x="6226130" y="2653231"/>
            <a:ext cx="2368500" cy="33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ree Key points 02">
  <p:cSld name="CUSTOM_6_1">
    <p:spTree>
      <p:nvGrpSpPr>
        <p:cNvPr id="1" name="Shape 541"/>
        <p:cNvGrpSpPr/>
        <p:nvPr/>
      </p:nvGrpSpPr>
      <p:grpSpPr>
        <a:xfrm>
          <a:off x="0" y="0"/>
          <a:ext cx="0" cy="0"/>
          <a:chOff x="0" y="0"/>
          <a:chExt cx="0" cy="0"/>
        </a:xfrm>
      </p:grpSpPr>
      <p:sp>
        <p:nvSpPr>
          <p:cNvPr id="542" name="Google Shape;542;p68"/>
          <p:cNvSpPr txBox="1">
            <a:spLocks noGrp="1"/>
          </p:cNvSpPr>
          <p:nvPr>
            <p:ph type="title"/>
          </p:nvPr>
        </p:nvSpPr>
        <p:spPr>
          <a:xfrm>
            <a:off x="342989" y="1347043"/>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43" name="Google Shape;543;p68"/>
          <p:cNvSpPr txBox="1">
            <a:spLocks noGrp="1"/>
          </p:cNvSpPr>
          <p:nvPr>
            <p:ph type="title" idx="2"/>
          </p:nvPr>
        </p:nvSpPr>
        <p:spPr>
          <a:xfrm>
            <a:off x="342993" y="251691"/>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4" name="Google Shape;544;p68"/>
          <p:cNvSpPr txBox="1">
            <a:spLocks noGrp="1"/>
          </p:cNvSpPr>
          <p:nvPr>
            <p:ph type="title" idx="3"/>
          </p:nvPr>
        </p:nvSpPr>
        <p:spPr>
          <a:xfrm>
            <a:off x="342993" y="481200"/>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45" name="Google Shape;545;p68"/>
          <p:cNvSpPr txBox="1">
            <a:spLocks noGrp="1"/>
          </p:cNvSpPr>
          <p:nvPr>
            <p:ph type="body" idx="1"/>
          </p:nvPr>
        </p:nvSpPr>
        <p:spPr>
          <a:xfrm>
            <a:off x="342986" y="1792931"/>
            <a:ext cx="4030200" cy="11121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46" name="Google Shape;546;p68"/>
          <p:cNvSpPr txBox="1">
            <a:spLocks noGrp="1"/>
          </p:cNvSpPr>
          <p:nvPr>
            <p:ph type="title" idx="4"/>
          </p:nvPr>
        </p:nvSpPr>
        <p:spPr>
          <a:xfrm>
            <a:off x="342989" y="3061731"/>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47" name="Google Shape;547;p68"/>
          <p:cNvSpPr txBox="1">
            <a:spLocks noGrp="1"/>
          </p:cNvSpPr>
          <p:nvPr>
            <p:ph type="body" idx="5"/>
          </p:nvPr>
        </p:nvSpPr>
        <p:spPr>
          <a:xfrm>
            <a:off x="342988" y="3507619"/>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48" name="Google Shape;548;p68"/>
          <p:cNvSpPr txBox="1">
            <a:spLocks noGrp="1"/>
          </p:cNvSpPr>
          <p:nvPr>
            <p:ph type="title" idx="6"/>
          </p:nvPr>
        </p:nvSpPr>
        <p:spPr>
          <a:xfrm>
            <a:off x="4770934" y="2314581"/>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49" name="Google Shape;549;p68"/>
          <p:cNvSpPr txBox="1">
            <a:spLocks noGrp="1"/>
          </p:cNvSpPr>
          <p:nvPr>
            <p:ph type="body" idx="7"/>
          </p:nvPr>
        </p:nvSpPr>
        <p:spPr>
          <a:xfrm>
            <a:off x="4770931" y="2760469"/>
            <a:ext cx="4030200" cy="11121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ree Key points 03">
  <p:cSld name="CUSTOM_7">
    <p:spTree>
      <p:nvGrpSpPr>
        <p:cNvPr id="1" name="Shape 550"/>
        <p:cNvGrpSpPr/>
        <p:nvPr/>
      </p:nvGrpSpPr>
      <p:grpSpPr>
        <a:xfrm>
          <a:off x="0" y="0"/>
          <a:ext cx="0" cy="0"/>
          <a:chOff x="0" y="0"/>
          <a:chExt cx="0" cy="0"/>
        </a:xfrm>
      </p:grpSpPr>
      <p:sp>
        <p:nvSpPr>
          <p:cNvPr id="551" name="Google Shape;551;p69"/>
          <p:cNvSpPr/>
          <p:nvPr/>
        </p:nvSpPr>
        <p:spPr>
          <a:xfrm>
            <a:off x="5320384" y="287225"/>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2" name="Google Shape;552;p69"/>
          <p:cNvSpPr/>
          <p:nvPr/>
        </p:nvSpPr>
        <p:spPr>
          <a:xfrm>
            <a:off x="9790" y="0"/>
            <a:ext cx="9144000" cy="137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9"/>
          <p:cNvSpPr txBox="1"/>
          <p:nvPr/>
        </p:nvSpPr>
        <p:spPr>
          <a:xfrm>
            <a:off x="3460461" y="490613"/>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554" name="Google Shape;554;p69"/>
          <p:cNvSpPr txBox="1">
            <a:spLocks noGrp="1"/>
          </p:cNvSpPr>
          <p:nvPr>
            <p:ph type="title"/>
          </p:nvPr>
        </p:nvSpPr>
        <p:spPr>
          <a:xfrm>
            <a:off x="342989" y="2775775"/>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55" name="Google Shape;555;p69"/>
          <p:cNvSpPr txBox="1">
            <a:spLocks noGrp="1"/>
          </p:cNvSpPr>
          <p:nvPr>
            <p:ph type="title" idx="2"/>
          </p:nvPr>
        </p:nvSpPr>
        <p:spPr>
          <a:xfrm>
            <a:off x="342993" y="1680423"/>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6" name="Google Shape;556;p69"/>
          <p:cNvSpPr txBox="1">
            <a:spLocks noGrp="1"/>
          </p:cNvSpPr>
          <p:nvPr>
            <p:ph type="title" idx="3"/>
          </p:nvPr>
        </p:nvSpPr>
        <p:spPr>
          <a:xfrm>
            <a:off x="342993" y="1909931"/>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57" name="Google Shape;557;p69"/>
          <p:cNvSpPr txBox="1">
            <a:spLocks noGrp="1"/>
          </p:cNvSpPr>
          <p:nvPr>
            <p:ph type="body" idx="1"/>
          </p:nvPr>
        </p:nvSpPr>
        <p:spPr>
          <a:xfrm>
            <a:off x="342982" y="3221663"/>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58" name="Google Shape;558;p69"/>
          <p:cNvSpPr txBox="1">
            <a:spLocks noGrp="1"/>
          </p:cNvSpPr>
          <p:nvPr>
            <p:ph type="title" idx="4"/>
          </p:nvPr>
        </p:nvSpPr>
        <p:spPr>
          <a:xfrm>
            <a:off x="6200980" y="2775775"/>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59" name="Google Shape;559;p69"/>
          <p:cNvSpPr txBox="1">
            <a:spLocks noGrp="1"/>
          </p:cNvSpPr>
          <p:nvPr>
            <p:ph type="body" idx="5"/>
          </p:nvPr>
        </p:nvSpPr>
        <p:spPr>
          <a:xfrm>
            <a:off x="6200973" y="3221663"/>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60" name="Google Shape;560;p69"/>
          <p:cNvSpPr txBox="1">
            <a:spLocks noGrp="1"/>
          </p:cNvSpPr>
          <p:nvPr>
            <p:ph type="title" idx="6"/>
          </p:nvPr>
        </p:nvSpPr>
        <p:spPr>
          <a:xfrm>
            <a:off x="3271984" y="2775775"/>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61" name="Google Shape;561;p69"/>
          <p:cNvSpPr txBox="1">
            <a:spLocks noGrp="1"/>
          </p:cNvSpPr>
          <p:nvPr>
            <p:ph type="body" idx="7"/>
          </p:nvPr>
        </p:nvSpPr>
        <p:spPr>
          <a:xfrm>
            <a:off x="3271977" y="3221663"/>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ree Key points 04">
  <p:cSld name="CUSTOM_8">
    <p:spTree>
      <p:nvGrpSpPr>
        <p:cNvPr id="1" name="Shape 562"/>
        <p:cNvGrpSpPr/>
        <p:nvPr/>
      </p:nvGrpSpPr>
      <p:grpSpPr>
        <a:xfrm>
          <a:off x="0" y="0"/>
          <a:ext cx="0" cy="0"/>
          <a:chOff x="0" y="0"/>
          <a:chExt cx="0" cy="0"/>
        </a:xfrm>
      </p:grpSpPr>
      <p:sp>
        <p:nvSpPr>
          <p:cNvPr id="563" name="Google Shape;563;p70"/>
          <p:cNvSpPr/>
          <p:nvPr/>
        </p:nvSpPr>
        <p:spPr>
          <a:xfrm>
            <a:off x="3017400" y="0"/>
            <a:ext cx="30174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4" name="Google Shape;564;p70"/>
          <p:cNvSpPr/>
          <p:nvPr/>
        </p:nvSpPr>
        <p:spPr>
          <a:xfrm>
            <a:off x="19" y="0"/>
            <a:ext cx="30174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5" name="Google Shape;565;p70"/>
          <p:cNvSpPr/>
          <p:nvPr/>
        </p:nvSpPr>
        <p:spPr>
          <a:xfrm>
            <a:off x="6034800" y="0"/>
            <a:ext cx="31431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6" name="Google Shape;566;p70"/>
          <p:cNvSpPr txBox="1">
            <a:spLocks noGrp="1"/>
          </p:cNvSpPr>
          <p:nvPr>
            <p:ph type="title"/>
          </p:nvPr>
        </p:nvSpPr>
        <p:spPr>
          <a:xfrm>
            <a:off x="342989" y="1797456"/>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67" name="Google Shape;567;p70"/>
          <p:cNvSpPr txBox="1">
            <a:spLocks noGrp="1"/>
          </p:cNvSpPr>
          <p:nvPr>
            <p:ph type="body" idx="1"/>
          </p:nvPr>
        </p:nvSpPr>
        <p:spPr>
          <a:xfrm>
            <a:off x="342982" y="2243344"/>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68" name="Google Shape;568;p70"/>
          <p:cNvSpPr txBox="1">
            <a:spLocks noGrp="1"/>
          </p:cNvSpPr>
          <p:nvPr>
            <p:ph type="title" idx="2"/>
          </p:nvPr>
        </p:nvSpPr>
        <p:spPr>
          <a:xfrm>
            <a:off x="6200980" y="1797456"/>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69" name="Google Shape;569;p70"/>
          <p:cNvSpPr txBox="1">
            <a:spLocks noGrp="1"/>
          </p:cNvSpPr>
          <p:nvPr>
            <p:ph type="body" idx="3"/>
          </p:nvPr>
        </p:nvSpPr>
        <p:spPr>
          <a:xfrm>
            <a:off x="6200973" y="2243344"/>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70" name="Google Shape;570;p70"/>
          <p:cNvSpPr txBox="1">
            <a:spLocks noGrp="1"/>
          </p:cNvSpPr>
          <p:nvPr>
            <p:ph type="title" idx="4"/>
          </p:nvPr>
        </p:nvSpPr>
        <p:spPr>
          <a:xfrm>
            <a:off x="3271984" y="1797456"/>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71" name="Google Shape;571;p70"/>
          <p:cNvSpPr txBox="1">
            <a:spLocks noGrp="1"/>
          </p:cNvSpPr>
          <p:nvPr>
            <p:ph type="body" idx="5"/>
          </p:nvPr>
        </p:nvSpPr>
        <p:spPr>
          <a:xfrm>
            <a:off x="3271977" y="2243344"/>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72" name="Google Shape;572;p70"/>
          <p:cNvSpPr txBox="1">
            <a:spLocks noGrp="1"/>
          </p:cNvSpPr>
          <p:nvPr>
            <p:ph type="title" idx="6"/>
          </p:nvPr>
        </p:nvSpPr>
        <p:spPr>
          <a:xfrm>
            <a:off x="342993" y="254184"/>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70"/>
          <p:cNvSpPr txBox="1">
            <a:spLocks noGrp="1"/>
          </p:cNvSpPr>
          <p:nvPr>
            <p:ph type="title" idx="7"/>
          </p:nvPr>
        </p:nvSpPr>
        <p:spPr>
          <a:xfrm>
            <a:off x="342993" y="483693"/>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ree Key points 05">
  <p:cSld name="CUSTOM_8_1">
    <p:spTree>
      <p:nvGrpSpPr>
        <p:cNvPr id="1" name="Shape 574"/>
        <p:cNvGrpSpPr/>
        <p:nvPr/>
      </p:nvGrpSpPr>
      <p:grpSpPr>
        <a:xfrm>
          <a:off x="0" y="0"/>
          <a:ext cx="0" cy="0"/>
          <a:chOff x="0" y="0"/>
          <a:chExt cx="0" cy="0"/>
        </a:xfrm>
      </p:grpSpPr>
      <p:sp>
        <p:nvSpPr>
          <p:cNvPr id="575" name="Google Shape;575;p71"/>
          <p:cNvSpPr txBox="1">
            <a:spLocks noGrp="1"/>
          </p:cNvSpPr>
          <p:nvPr>
            <p:ph type="title"/>
          </p:nvPr>
        </p:nvSpPr>
        <p:spPr>
          <a:xfrm>
            <a:off x="342993" y="25251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71"/>
          <p:cNvSpPr txBox="1">
            <a:spLocks noGrp="1"/>
          </p:cNvSpPr>
          <p:nvPr>
            <p:ph type="title" idx="2"/>
          </p:nvPr>
        </p:nvSpPr>
        <p:spPr>
          <a:xfrm>
            <a:off x="342993" y="48202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77" name="Google Shape;577;p71"/>
          <p:cNvSpPr txBox="1">
            <a:spLocks noGrp="1"/>
          </p:cNvSpPr>
          <p:nvPr>
            <p:ph type="title" idx="3"/>
          </p:nvPr>
        </p:nvSpPr>
        <p:spPr>
          <a:xfrm>
            <a:off x="342989" y="1797456"/>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78" name="Google Shape;578;p71"/>
          <p:cNvSpPr txBox="1">
            <a:spLocks noGrp="1"/>
          </p:cNvSpPr>
          <p:nvPr>
            <p:ph type="body" idx="1"/>
          </p:nvPr>
        </p:nvSpPr>
        <p:spPr>
          <a:xfrm>
            <a:off x="342982" y="2243344"/>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79" name="Google Shape;579;p71"/>
          <p:cNvSpPr txBox="1">
            <a:spLocks noGrp="1"/>
          </p:cNvSpPr>
          <p:nvPr>
            <p:ph type="title" idx="4"/>
          </p:nvPr>
        </p:nvSpPr>
        <p:spPr>
          <a:xfrm>
            <a:off x="6200980" y="1797456"/>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80" name="Google Shape;580;p71"/>
          <p:cNvSpPr txBox="1">
            <a:spLocks noGrp="1"/>
          </p:cNvSpPr>
          <p:nvPr>
            <p:ph type="body" idx="5"/>
          </p:nvPr>
        </p:nvSpPr>
        <p:spPr>
          <a:xfrm>
            <a:off x="6200973" y="2243344"/>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581" name="Google Shape;581;p71"/>
          <p:cNvSpPr txBox="1">
            <a:spLocks noGrp="1"/>
          </p:cNvSpPr>
          <p:nvPr>
            <p:ph type="title" idx="6"/>
          </p:nvPr>
        </p:nvSpPr>
        <p:spPr>
          <a:xfrm>
            <a:off x="3271984" y="1797456"/>
            <a:ext cx="26313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500"/>
              <a:buFont typeface="Roboto Condensed"/>
              <a:buNone/>
              <a:defRPr sz="1500" b="1">
                <a:latin typeface="Roboto Condensed"/>
                <a:ea typeface="Roboto Condensed"/>
                <a:cs typeface="Roboto Condensed"/>
                <a:sym typeface="Roboto Condensed"/>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582" name="Google Shape;582;p71"/>
          <p:cNvSpPr txBox="1">
            <a:spLocks noGrp="1"/>
          </p:cNvSpPr>
          <p:nvPr>
            <p:ph type="body" idx="7"/>
          </p:nvPr>
        </p:nvSpPr>
        <p:spPr>
          <a:xfrm>
            <a:off x="3271977" y="2243344"/>
            <a:ext cx="25467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6">
  <p:cSld name="CUSTOM_9">
    <p:spTree>
      <p:nvGrpSpPr>
        <p:cNvPr id="1" name="Shape 583"/>
        <p:cNvGrpSpPr/>
        <p:nvPr/>
      </p:nvGrpSpPr>
      <p:grpSpPr>
        <a:xfrm>
          <a:off x="0" y="0"/>
          <a:ext cx="0" cy="0"/>
          <a:chOff x="0" y="0"/>
          <a:chExt cx="0" cy="0"/>
        </a:xfrm>
      </p:grpSpPr>
      <p:sp>
        <p:nvSpPr>
          <p:cNvPr id="584" name="Google Shape;584;p72"/>
          <p:cNvSpPr/>
          <p:nvPr/>
        </p:nvSpPr>
        <p:spPr>
          <a:xfrm>
            <a:off x="342987" y="2669797"/>
            <a:ext cx="13773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5" name="Google Shape;585;p72"/>
          <p:cNvSpPr txBox="1">
            <a:spLocks noGrp="1"/>
          </p:cNvSpPr>
          <p:nvPr>
            <p:ph type="title"/>
          </p:nvPr>
        </p:nvSpPr>
        <p:spPr>
          <a:xfrm>
            <a:off x="244006" y="1841250"/>
            <a:ext cx="22263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Roboto Condensed"/>
              <a:buNone/>
              <a:defRPr sz="4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6" name="Google Shape;586;p72"/>
          <p:cNvSpPr txBox="1">
            <a:spLocks noGrp="1"/>
          </p:cNvSpPr>
          <p:nvPr>
            <p:ph type="title" idx="2"/>
          </p:nvPr>
        </p:nvSpPr>
        <p:spPr>
          <a:xfrm>
            <a:off x="244006" y="2772650"/>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87" name="Google Shape;587;p72"/>
          <p:cNvSpPr txBox="1">
            <a:spLocks noGrp="1"/>
          </p:cNvSpPr>
          <p:nvPr>
            <p:ph type="title" idx="3"/>
          </p:nvPr>
        </p:nvSpPr>
        <p:spPr>
          <a:xfrm>
            <a:off x="244006" y="3096475"/>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Font typeface="Roboto"/>
              <a:buNone/>
              <a:defRPr sz="1000">
                <a:latin typeface="Roboto"/>
                <a:ea typeface="Roboto"/>
                <a:cs typeface="Roboto"/>
                <a:sym typeface="Roboto"/>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588" name="Google Shape;588;p72"/>
          <p:cNvSpPr txBox="1">
            <a:spLocks noGrp="1"/>
          </p:cNvSpPr>
          <p:nvPr>
            <p:ph type="title" idx="4"/>
          </p:nvPr>
        </p:nvSpPr>
        <p:spPr>
          <a:xfrm>
            <a:off x="1773898" y="1927219"/>
            <a:ext cx="7809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F4100"/>
              </a:buClr>
              <a:buSzPts val="2000"/>
              <a:buFont typeface="Roboto Condensed"/>
              <a:buNone/>
              <a:defRPr sz="20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9" name="Google Shape;589;p72"/>
          <p:cNvSpPr txBox="1">
            <a:spLocks noGrp="1"/>
          </p:cNvSpPr>
          <p:nvPr>
            <p:ph type="title" idx="5"/>
          </p:nvPr>
        </p:nvSpPr>
        <p:spPr>
          <a:xfrm>
            <a:off x="3009554" y="1841250"/>
            <a:ext cx="22263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Roboto Condensed"/>
              <a:buNone/>
              <a:defRPr sz="4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0" name="Google Shape;590;p72"/>
          <p:cNvSpPr txBox="1">
            <a:spLocks noGrp="1"/>
          </p:cNvSpPr>
          <p:nvPr>
            <p:ph type="title" idx="6"/>
          </p:nvPr>
        </p:nvSpPr>
        <p:spPr>
          <a:xfrm>
            <a:off x="3009554" y="2772650"/>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91" name="Google Shape;591;p72"/>
          <p:cNvSpPr txBox="1">
            <a:spLocks noGrp="1"/>
          </p:cNvSpPr>
          <p:nvPr>
            <p:ph type="title" idx="7"/>
          </p:nvPr>
        </p:nvSpPr>
        <p:spPr>
          <a:xfrm>
            <a:off x="3009554" y="3096475"/>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Font typeface="Roboto"/>
              <a:buNone/>
              <a:defRPr sz="1000">
                <a:latin typeface="Roboto"/>
                <a:ea typeface="Roboto"/>
                <a:cs typeface="Roboto"/>
                <a:sym typeface="Roboto"/>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592" name="Google Shape;592;p72"/>
          <p:cNvSpPr txBox="1">
            <a:spLocks noGrp="1"/>
          </p:cNvSpPr>
          <p:nvPr>
            <p:ph type="title" idx="8"/>
          </p:nvPr>
        </p:nvSpPr>
        <p:spPr>
          <a:xfrm>
            <a:off x="4539446" y="1927219"/>
            <a:ext cx="7809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F4100"/>
              </a:buClr>
              <a:buSzPts val="2000"/>
              <a:buFont typeface="Roboto Condensed"/>
              <a:buNone/>
              <a:defRPr sz="20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72"/>
          <p:cNvSpPr txBox="1">
            <a:spLocks noGrp="1"/>
          </p:cNvSpPr>
          <p:nvPr>
            <p:ph type="title" idx="9"/>
          </p:nvPr>
        </p:nvSpPr>
        <p:spPr>
          <a:xfrm>
            <a:off x="5775102" y="1841250"/>
            <a:ext cx="2226300" cy="4929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Font typeface="Roboto Condensed"/>
              <a:buNone/>
              <a:defRPr sz="48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4" name="Google Shape;594;p72"/>
          <p:cNvSpPr txBox="1">
            <a:spLocks noGrp="1"/>
          </p:cNvSpPr>
          <p:nvPr>
            <p:ph type="title" idx="13"/>
          </p:nvPr>
        </p:nvSpPr>
        <p:spPr>
          <a:xfrm>
            <a:off x="5775102" y="2772650"/>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Roboto Condensed"/>
              <a:buNone/>
              <a:defRPr sz="1400" b="1">
                <a:latin typeface="Roboto Condensed"/>
                <a:ea typeface="Roboto Condensed"/>
                <a:cs typeface="Roboto Condensed"/>
                <a:sym typeface="Roboto Condense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595" name="Google Shape;595;p72"/>
          <p:cNvSpPr txBox="1">
            <a:spLocks noGrp="1"/>
          </p:cNvSpPr>
          <p:nvPr>
            <p:ph type="title" idx="14"/>
          </p:nvPr>
        </p:nvSpPr>
        <p:spPr>
          <a:xfrm>
            <a:off x="5775102" y="3096475"/>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Font typeface="Roboto"/>
              <a:buNone/>
              <a:defRPr sz="1000">
                <a:latin typeface="Roboto"/>
                <a:ea typeface="Roboto"/>
                <a:cs typeface="Roboto"/>
                <a:sym typeface="Roboto"/>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596" name="Google Shape;596;p72"/>
          <p:cNvSpPr txBox="1">
            <a:spLocks noGrp="1"/>
          </p:cNvSpPr>
          <p:nvPr>
            <p:ph type="title" idx="15"/>
          </p:nvPr>
        </p:nvSpPr>
        <p:spPr>
          <a:xfrm>
            <a:off x="7304994" y="1927219"/>
            <a:ext cx="7809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F4100"/>
              </a:buClr>
              <a:buSzPts val="2000"/>
              <a:buFont typeface="Roboto Condensed"/>
              <a:buNone/>
              <a:defRPr sz="20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7" name="Google Shape;597;p72"/>
          <p:cNvSpPr/>
          <p:nvPr/>
        </p:nvSpPr>
        <p:spPr>
          <a:xfrm>
            <a:off x="3140099" y="2669797"/>
            <a:ext cx="13773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8" name="Google Shape;598;p72"/>
          <p:cNvSpPr/>
          <p:nvPr/>
        </p:nvSpPr>
        <p:spPr>
          <a:xfrm>
            <a:off x="5879203" y="2669797"/>
            <a:ext cx="13773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9" name="Google Shape;599;p72"/>
          <p:cNvSpPr txBox="1">
            <a:spLocks noGrp="1"/>
          </p:cNvSpPr>
          <p:nvPr>
            <p:ph type="title" idx="16"/>
          </p:nvPr>
        </p:nvSpPr>
        <p:spPr>
          <a:xfrm>
            <a:off x="342993" y="25251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72"/>
          <p:cNvSpPr txBox="1">
            <a:spLocks noGrp="1"/>
          </p:cNvSpPr>
          <p:nvPr>
            <p:ph type="title" idx="17"/>
          </p:nvPr>
        </p:nvSpPr>
        <p:spPr>
          <a:xfrm>
            <a:off x="342993" y="48202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ree Key points 07">
  <p:cSld name="CUSTOM_9_1">
    <p:bg>
      <p:bgPr>
        <a:solidFill>
          <a:srgbClr val="CF4100"/>
        </a:solidFill>
        <a:effectLst/>
      </p:bgPr>
    </p:bg>
    <p:spTree>
      <p:nvGrpSpPr>
        <p:cNvPr id="1" name="Shape 601"/>
        <p:cNvGrpSpPr/>
        <p:nvPr/>
      </p:nvGrpSpPr>
      <p:grpSpPr>
        <a:xfrm>
          <a:off x="0" y="0"/>
          <a:ext cx="0" cy="0"/>
          <a:chOff x="0" y="0"/>
          <a:chExt cx="0" cy="0"/>
        </a:xfrm>
      </p:grpSpPr>
      <p:sp>
        <p:nvSpPr>
          <p:cNvPr id="602" name="Google Shape;602;p73"/>
          <p:cNvSpPr/>
          <p:nvPr/>
        </p:nvSpPr>
        <p:spPr>
          <a:xfrm>
            <a:off x="342987" y="2669797"/>
            <a:ext cx="1377300" cy="3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FFFFFF"/>
              </a:solidFill>
            </a:endParaRPr>
          </a:p>
        </p:txBody>
      </p:sp>
      <p:sp>
        <p:nvSpPr>
          <p:cNvPr id="603" name="Google Shape;603;p73"/>
          <p:cNvSpPr txBox="1">
            <a:spLocks noGrp="1"/>
          </p:cNvSpPr>
          <p:nvPr>
            <p:ph type="title"/>
          </p:nvPr>
        </p:nvSpPr>
        <p:spPr>
          <a:xfrm>
            <a:off x="244006" y="1841250"/>
            <a:ext cx="22263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Font typeface="Roboto Condensed"/>
              <a:buNone/>
              <a:defRPr sz="48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604" name="Google Shape;604;p73"/>
          <p:cNvSpPr txBox="1">
            <a:spLocks noGrp="1"/>
          </p:cNvSpPr>
          <p:nvPr>
            <p:ph type="title" idx="2"/>
          </p:nvPr>
        </p:nvSpPr>
        <p:spPr>
          <a:xfrm>
            <a:off x="244006" y="2772650"/>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400"/>
              <a:buFont typeface="Roboto Condensed"/>
              <a:buNone/>
              <a:defRPr sz="14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
        <p:nvSpPr>
          <p:cNvPr id="605" name="Google Shape;605;p73"/>
          <p:cNvSpPr txBox="1">
            <a:spLocks noGrp="1"/>
          </p:cNvSpPr>
          <p:nvPr>
            <p:ph type="title" idx="3"/>
          </p:nvPr>
        </p:nvSpPr>
        <p:spPr>
          <a:xfrm>
            <a:off x="244006" y="3096475"/>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000"/>
              <a:buFont typeface="Roboto"/>
              <a:buNone/>
              <a:defRPr sz="1000">
                <a:solidFill>
                  <a:srgbClr val="FFFFFF"/>
                </a:solidFill>
                <a:latin typeface="Roboto"/>
                <a:ea typeface="Roboto"/>
                <a:cs typeface="Roboto"/>
                <a:sym typeface="Roboto"/>
              </a:defRPr>
            </a:lvl1pPr>
            <a:lvl2pPr lvl="1" rtl="0">
              <a:spcBef>
                <a:spcPts val="0"/>
              </a:spcBef>
              <a:spcAft>
                <a:spcPts val="0"/>
              </a:spcAft>
              <a:buClr>
                <a:srgbClr val="FFFFFF"/>
              </a:buClr>
              <a:buSzPts val="1000"/>
              <a:buNone/>
              <a:defRPr sz="1000">
                <a:solidFill>
                  <a:srgbClr val="FFFFFF"/>
                </a:solidFill>
              </a:defRPr>
            </a:lvl2pPr>
            <a:lvl3pPr lvl="2" rtl="0">
              <a:spcBef>
                <a:spcPts val="0"/>
              </a:spcBef>
              <a:spcAft>
                <a:spcPts val="0"/>
              </a:spcAft>
              <a:buClr>
                <a:srgbClr val="FFFFFF"/>
              </a:buClr>
              <a:buSzPts val="1000"/>
              <a:buNone/>
              <a:defRPr sz="1000">
                <a:solidFill>
                  <a:srgbClr val="FFFFFF"/>
                </a:solidFill>
              </a:defRPr>
            </a:lvl3pPr>
            <a:lvl4pPr lvl="3" rtl="0">
              <a:spcBef>
                <a:spcPts val="0"/>
              </a:spcBef>
              <a:spcAft>
                <a:spcPts val="0"/>
              </a:spcAft>
              <a:buClr>
                <a:srgbClr val="FFFFFF"/>
              </a:buClr>
              <a:buSzPts val="1000"/>
              <a:buNone/>
              <a:defRPr sz="1000">
                <a:solidFill>
                  <a:srgbClr val="FFFFFF"/>
                </a:solidFill>
              </a:defRPr>
            </a:lvl4pPr>
            <a:lvl5pPr lvl="4" rtl="0">
              <a:spcBef>
                <a:spcPts val="0"/>
              </a:spcBef>
              <a:spcAft>
                <a:spcPts val="0"/>
              </a:spcAft>
              <a:buClr>
                <a:srgbClr val="FFFFFF"/>
              </a:buClr>
              <a:buSzPts val="1000"/>
              <a:buNone/>
              <a:defRPr sz="1000">
                <a:solidFill>
                  <a:srgbClr val="FFFFFF"/>
                </a:solidFill>
              </a:defRPr>
            </a:lvl5pPr>
            <a:lvl6pPr lvl="5" rtl="0">
              <a:spcBef>
                <a:spcPts val="0"/>
              </a:spcBef>
              <a:spcAft>
                <a:spcPts val="0"/>
              </a:spcAft>
              <a:buClr>
                <a:srgbClr val="FFFFFF"/>
              </a:buClr>
              <a:buSzPts val="1000"/>
              <a:buNone/>
              <a:defRPr sz="1000">
                <a:solidFill>
                  <a:srgbClr val="FFFFFF"/>
                </a:solidFill>
              </a:defRPr>
            </a:lvl6pPr>
            <a:lvl7pPr lvl="6" rtl="0">
              <a:spcBef>
                <a:spcPts val="0"/>
              </a:spcBef>
              <a:spcAft>
                <a:spcPts val="0"/>
              </a:spcAft>
              <a:buClr>
                <a:srgbClr val="FFFFFF"/>
              </a:buClr>
              <a:buSzPts val="1000"/>
              <a:buNone/>
              <a:defRPr sz="1000">
                <a:solidFill>
                  <a:srgbClr val="FFFFFF"/>
                </a:solidFill>
              </a:defRPr>
            </a:lvl7pPr>
            <a:lvl8pPr lvl="7" rtl="0">
              <a:spcBef>
                <a:spcPts val="0"/>
              </a:spcBef>
              <a:spcAft>
                <a:spcPts val="0"/>
              </a:spcAft>
              <a:buClr>
                <a:srgbClr val="FFFFFF"/>
              </a:buClr>
              <a:buSzPts val="1000"/>
              <a:buNone/>
              <a:defRPr sz="1000">
                <a:solidFill>
                  <a:srgbClr val="FFFFFF"/>
                </a:solidFill>
              </a:defRPr>
            </a:lvl8pPr>
            <a:lvl9pPr lvl="8" rtl="0">
              <a:spcBef>
                <a:spcPts val="0"/>
              </a:spcBef>
              <a:spcAft>
                <a:spcPts val="0"/>
              </a:spcAft>
              <a:buClr>
                <a:srgbClr val="FFFFFF"/>
              </a:buClr>
              <a:buSzPts val="1000"/>
              <a:buNone/>
              <a:defRPr sz="1000">
                <a:solidFill>
                  <a:srgbClr val="FFFFFF"/>
                </a:solidFill>
              </a:defRPr>
            </a:lvl9pPr>
          </a:lstStyle>
          <a:p>
            <a:endParaRPr/>
          </a:p>
        </p:txBody>
      </p:sp>
      <p:sp>
        <p:nvSpPr>
          <p:cNvPr id="606" name="Google Shape;606;p73"/>
          <p:cNvSpPr txBox="1">
            <a:spLocks noGrp="1"/>
          </p:cNvSpPr>
          <p:nvPr>
            <p:ph type="title" idx="4"/>
          </p:nvPr>
        </p:nvSpPr>
        <p:spPr>
          <a:xfrm>
            <a:off x="1773898" y="1927219"/>
            <a:ext cx="7809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607" name="Google Shape;607;p73"/>
          <p:cNvSpPr txBox="1">
            <a:spLocks noGrp="1"/>
          </p:cNvSpPr>
          <p:nvPr>
            <p:ph type="title" idx="5"/>
          </p:nvPr>
        </p:nvSpPr>
        <p:spPr>
          <a:xfrm>
            <a:off x="3009554" y="1841250"/>
            <a:ext cx="22263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Font typeface="Roboto Condensed"/>
              <a:buNone/>
              <a:defRPr sz="48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608" name="Google Shape;608;p73"/>
          <p:cNvSpPr txBox="1">
            <a:spLocks noGrp="1"/>
          </p:cNvSpPr>
          <p:nvPr>
            <p:ph type="title" idx="6"/>
          </p:nvPr>
        </p:nvSpPr>
        <p:spPr>
          <a:xfrm>
            <a:off x="3009554" y="2772650"/>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400"/>
              <a:buFont typeface="Roboto Condensed"/>
              <a:buNone/>
              <a:defRPr sz="14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
        <p:nvSpPr>
          <p:cNvPr id="609" name="Google Shape;609;p73"/>
          <p:cNvSpPr txBox="1">
            <a:spLocks noGrp="1"/>
          </p:cNvSpPr>
          <p:nvPr>
            <p:ph type="title" idx="7"/>
          </p:nvPr>
        </p:nvSpPr>
        <p:spPr>
          <a:xfrm>
            <a:off x="3009554" y="3096475"/>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000"/>
              <a:buFont typeface="Roboto"/>
              <a:buNone/>
              <a:defRPr sz="1000">
                <a:solidFill>
                  <a:srgbClr val="FFFFFF"/>
                </a:solidFill>
                <a:latin typeface="Roboto"/>
                <a:ea typeface="Roboto"/>
                <a:cs typeface="Roboto"/>
                <a:sym typeface="Roboto"/>
              </a:defRPr>
            </a:lvl1pPr>
            <a:lvl2pPr lvl="1" rtl="0">
              <a:spcBef>
                <a:spcPts val="0"/>
              </a:spcBef>
              <a:spcAft>
                <a:spcPts val="0"/>
              </a:spcAft>
              <a:buClr>
                <a:srgbClr val="FFFFFF"/>
              </a:buClr>
              <a:buSzPts val="1000"/>
              <a:buNone/>
              <a:defRPr sz="1000">
                <a:solidFill>
                  <a:srgbClr val="FFFFFF"/>
                </a:solidFill>
              </a:defRPr>
            </a:lvl2pPr>
            <a:lvl3pPr lvl="2" rtl="0">
              <a:spcBef>
                <a:spcPts val="0"/>
              </a:spcBef>
              <a:spcAft>
                <a:spcPts val="0"/>
              </a:spcAft>
              <a:buClr>
                <a:srgbClr val="FFFFFF"/>
              </a:buClr>
              <a:buSzPts val="1000"/>
              <a:buNone/>
              <a:defRPr sz="1000">
                <a:solidFill>
                  <a:srgbClr val="FFFFFF"/>
                </a:solidFill>
              </a:defRPr>
            </a:lvl3pPr>
            <a:lvl4pPr lvl="3" rtl="0">
              <a:spcBef>
                <a:spcPts val="0"/>
              </a:spcBef>
              <a:spcAft>
                <a:spcPts val="0"/>
              </a:spcAft>
              <a:buClr>
                <a:srgbClr val="FFFFFF"/>
              </a:buClr>
              <a:buSzPts val="1000"/>
              <a:buNone/>
              <a:defRPr sz="1000">
                <a:solidFill>
                  <a:srgbClr val="FFFFFF"/>
                </a:solidFill>
              </a:defRPr>
            </a:lvl4pPr>
            <a:lvl5pPr lvl="4" rtl="0">
              <a:spcBef>
                <a:spcPts val="0"/>
              </a:spcBef>
              <a:spcAft>
                <a:spcPts val="0"/>
              </a:spcAft>
              <a:buClr>
                <a:srgbClr val="FFFFFF"/>
              </a:buClr>
              <a:buSzPts val="1000"/>
              <a:buNone/>
              <a:defRPr sz="1000">
                <a:solidFill>
                  <a:srgbClr val="FFFFFF"/>
                </a:solidFill>
              </a:defRPr>
            </a:lvl5pPr>
            <a:lvl6pPr lvl="5" rtl="0">
              <a:spcBef>
                <a:spcPts val="0"/>
              </a:spcBef>
              <a:spcAft>
                <a:spcPts val="0"/>
              </a:spcAft>
              <a:buClr>
                <a:srgbClr val="FFFFFF"/>
              </a:buClr>
              <a:buSzPts val="1000"/>
              <a:buNone/>
              <a:defRPr sz="1000">
                <a:solidFill>
                  <a:srgbClr val="FFFFFF"/>
                </a:solidFill>
              </a:defRPr>
            </a:lvl6pPr>
            <a:lvl7pPr lvl="6" rtl="0">
              <a:spcBef>
                <a:spcPts val="0"/>
              </a:spcBef>
              <a:spcAft>
                <a:spcPts val="0"/>
              </a:spcAft>
              <a:buClr>
                <a:srgbClr val="FFFFFF"/>
              </a:buClr>
              <a:buSzPts val="1000"/>
              <a:buNone/>
              <a:defRPr sz="1000">
                <a:solidFill>
                  <a:srgbClr val="FFFFFF"/>
                </a:solidFill>
              </a:defRPr>
            </a:lvl7pPr>
            <a:lvl8pPr lvl="7" rtl="0">
              <a:spcBef>
                <a:spcPts val="0"/>
              </a:spcBef>
              <a:spcAft>
                <a:spcPts val="0"/>
              </a:spcAft>
              <a:buClr>
                <a:srgbClr val="FFFFFF"/>
              </a:buClr>
              <a:buSzPts val="1000"/>
              <a:buNone/>
              <a:defRPr sz="1000">
                <a:solidFill>
                  <a:srgbClr val="FFFFFF"/>
                </a:solidFill>
              </a:defRPr>
            </a:lvl8pPr>
            <a:lvl9pPr lvl="8" rtl="0">
              <a:spcBef>
                <a:spcPts val="0"/>
              </a:spcBef>
              <a:spcAft>
                <a:spcPts val="0"/>
              </a:spcAft>
              <a:buClr>
                <a:srgbClr val="FFFFFF"/>
              </a:buClr>
              <a:buSzPts val="1000"/>
              <a:buNone/>
              <a:defRPr sz="1000">
                <a:solidFill>
                  <a:srgbClr val="FFFFFF"/>
                </a:solidFill>
              </a:defRPr>
            </a:lvl9pPr>
          </a:lstStyle>
          <a:p>
            <a:endParaRPr/>
          </a:p>
        </p:txBody>
      </p:sp>
      <p:sp>
        <p:nvSpPr>
          <p:cNvPr id="610" name="Google Shape;610;p73"/>
          <p:cNvSpPr txBox="1">
            <a:spLocks noGrp="1"/>
          </p:cNvSpPr>
          <p:nvPr>
            <p:ph type="title" idx="8"/>
          </p:nvPr>
        </p:nvSpPr>
        <p:spPr>
          <a:xfrm>
            <a:off x="4539446" y="1927219"/>
            <a:ext cx="7809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611" name="Google Shape;611;p73"/>
          <p:cNvSpPr txBox="1">
            <a:spLocks noGrp="1"/>
          </p:cNvSpPr>
          <p:nvPr>
            <p:ph type="title" idx="9"/>
          </p:nvPr>
        </p:nvSpPr>
        <p:spPr>
          <a:xfrm>
            <a:off x="5775102" y="1841250"/>
            <a:ext cx="22263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Font typeface="Roboto Condensed"/>
              <a:buNone/>
              <a:defRPr sz="48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612" name="Google Shape;612;p73"/>
          <p:cNvSpPr txBox="1">
            <a:spLocks noGrp="1"/>
          </p:cNvSpPr>
          <p:nvPr>
            <p:ph type="title" idx="13"/>
          </p:nvPr>
        </p:nvSpPr>
        <p:spPr>
          <a:xfrm>
            <a:off x="5775102" y="2772650"/>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400"/>
              <a:buFont typeface="Roboto Condensed"/>
              <a:buNone/>
              <a:defRPr sz="14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
        <p:nvSpPr>
          <p:cNvPr id="613" name="Google Shape;613;p73"/>
          <p:cNvSpPr txBox="1">
            <a:spLocks noGrp="1"/>
          </p:cNvSpPr>
          <p:nvPr>
            <p:ph type="title" idx="14"/>
          </p:nvPr>
        </p:nvSpPr>
        <p:spPr>
          <a:xfrm>
            <a:off x="5775102" y="3096475"/>
            <a:ext cx="2199300" cy="375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000"/>
              <a:buFont typeface="Roboto"/>
              <a:buNone/>
              <a:defRPr sz="1000">
                <a:solidFill>
                  <a:srgbClr val="FFFFFF"/>
                </a:solidFill>
                <a:latin typeface="Roboto"/>
                <a:ea typeface="Roboto"/>
                <a:cs typeface="Roboto"/>
                <a:sym typeface="Roboto"/>
              </a:defRPr>
            </a:lvl1pPr>
            <a:lvl2pPr lvl="1" rtl="0">
              <a:spcBef>
                <a:spcPts val="0"/>
              </a:spcBef>
              <a:spcAft>
                <a:spcPts val="0"/>
              </a:spcAft>
              <a:buClr>
                <a:srgbClr val="FFFFFF"/>
              </a:buClr>
              <a:buSzPts val="1000"/>
              <a:buNone/>
              <a:defRPr sz="1000">
                <a:solidFill>
                  <a:srgbClr val="FFFFFF"/>
                </a:solidFill>
              </a:defRPr>
            </a:lvl2pPr>
            <a:lvl3pPr lvl="2" rtl="0">
              <a:spcBef>
                <a:spcPts val="0"/>
              </a:spcBef>
              <a:spcAft>
                <a:spcPts val="0"/>
              </a:spcAft>
              <a:buClr>
                <a:srgbClr val="FFFFFF"/>
              </a:buClr>
              <a:buSzPts val="1000"/>
              <a:buNone/>
              <a:defRPr sz="1000">
                <a:solidFill>
                  <a:srgbClr val="FFFFFF"/>
                </a:solidFill>
              </a:defRPr>
            </a:lvl3pPr>
            <a:lvl4pPr lvl="3" rtl="0">
              <a:spcBef>
                <a:spcPts val="0"/>
              </a:spcBef>
              <a:spcAft>
                <a:spcPts val="0"/>
              </a:spcAft>
              <a:buClr>
                <a:srgbClr val="FFFFFF"/>
              </a:buClr>
              <a:buSzPts val="1000"/>
              <a:buNone/>
              <a:defRPr sz="1000">
                <a:solidFill>
                  <a:srgbClr val="FFFFFF"/>
                </a:solidFill>
              </a:defRPr>
            </a:lvl4pPr>
            <a:lvl5pPr lvl="4" rtl="0">
              <a:spcBef>
                <a:spcPts val="0"/>
              </a:spcBef>
              <a:spcAft>
                <a:spcPts val="0"/>
              </a:spcAft>
              <a:buClr>
                <a:srgbClr val="FFFFFF"/>
              </a:buClr>
              <a:buSzPts val="1000"/>
              <a:buNone/>
              <a:defRPr sz="1000">
                <a:solidFill>
                  <a:srgbClr val="FFFFFF"/>
                </a:solidFill>
              </a:defRPr>
            </a:lvl5pPr>
            <a:lvl6pPr lvl="5" rtl="0">
              <a:spcBef>
                <a:spcPts val="0"/>
              </a:spcBef>
              <a:spcAft>
                <a:spcPts val="0"/>
              </a:spcAft>
              <a:buClr>
                <a:srgbClr val="FFFFFF"/>
              </a:buClr>
              <a:buSzPts val="1000"/>
              <a:buNone/>
              <a:defRPr sz="1000">
                <a:solidFill>
                  <a:srgbClr val="FFFFFF"/>
                </a:solidFill>
              </a:defRPr>
            </a:lvl6pPr>
            <a:lvl7pPr lvl="6" rtl="0">
              <a:spcBef>
                <a:spcPts val="0"/>
              </a:spcBef>
              <a:spcAft>
                <a:spcPts val="0"/>
              </a:spcAft>
              <a:buClr>
                <a:srgbClr val="FFFFFF"/>
              </a:buClr>
              <a:buSzPts val="1000"/>
              <a:buNone/>
              <a:defRPr sz="1000">
                <a:solidFill>
                  <a:srgbClr val="FFFFFF"/>
                </a:solidFill>
              </a:defRPr>
            </a:lvl7pPr>
            <a:lvl8pPr lvl="7" rtl="0">
              <a:spcBef>
                <a:spcPts val="0"/>
              </a:spcBef>
              <a:spcAft>
                <a:spcPts val="0"/>
              </a:spcAft>
              <a:buClr>
                <a:srgbClr val="FFFFFF"/>
              </a:buClr>
              <a:buSzPts val="1000"/>
              <a:buNone/>
              <a:defRPr sz="1000">
                <a:solidFill>
                  <a:srgbClr val="FFFFFF"/>
                </a:solidFill>
              </a:defRPr>
            </a:lvl8pPr>
            <a:lvl9pPr lvl="8" rtl="0">
              <a:spcBef>
                <a:spcPts val="0"/>
              </a:spcBef>
              <a:spcAft>
                <a:spcPts val="0"/>
              </a:spcAft>
              <a:buClr>
                <a:srgbClr val="FFFFFF"/>
              </a:buClr>
              <a:buSzPts val="1000"/>
              <a:buNone/>
              <a:defRPr sz="1000">
                <a:solidFill>
                  <a:srgbClr val="FFFFFF"/>
                </a:solidFill>
              </a:defRPr>
            </a:lvl9pPr>
          </a:lstStyle>
          <a:p>
            <a:endParaRPr/>
          </a:p>
        </p:txBody>
      </p:sp>
      <p:sp>
        <p:nvSpPr>
          <p:cNvPr id="614" name="Google Shape;614;p73"/>
          <p:cNvSpPr txBox="1">
            <a:spLocks noGrp="1"/>
          </p:cNvSpPr>
          <p:nvPr>
            <p:ph type="title" idx="15"/>
          </p:nvPr>
        </p:nvSpPr>
        <p:spPr>
          <a:xfrm>
            <a:off x="7304994" y="1927219"/>
            <a:ext cx="780900" cy="492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615" name="Google Shape;615;p73"/>
          <p:cNvSpPr/>
          <p:nvPr/>
        </p:nvSpPr>
        <p:spPr>
          <a:xfrm>
            <a:off x="3140099" y="2669797"/>
            <a:ext cx="1377300" cy="3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FFFFFF"/>
              </a:solidFill>
            </a:endParaRPr>
          </a:p>
        </p:txBody>
      </p:sp>
      <p:sp>
        <p:nvSpPr>
          <p:cNvPr id="616" name="Google Shape;616;p73"/>
          <p:cNvSpPr/>
          <p:nvPr/>
        </p:nvSpPr>
        <p:spPr>
          <a:xfrm>
            <a:off x="5879203" y="2669797"/>
            <a:ext cx="1377300" cy="3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FFFFFF"/>
              </a:solidFill>
            </a:endParaRPr>
          </a:p>
        </p:txBody>
      </p:sp>
      <p:sp>
        <p:nvSpPr>
          <p:cNvPr id="617" name="Google Shape;617;p73"/>
          <p:cNvSpPr txBox="1">
            <a:spLocks noGrp="1"/>
          </p:cNvSpPr>
          <p:nvPr>
            <p:ph type="title" idx="16"/>
          </p:nvPr>
        </p:nvSpPr>
        <p:spPr>
          <a:xfrm>
            <a:off x="342993" y="25251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FFFFFF"/>
              </a:buClr>
              <a:buSzPts val="800"/>
              <a:buFont typeface="Roboto Condensed"/>
              <a:buNone/>
              <a:defRPr sz="8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618" name="Google Shape;618;p73"/>
          <p:cNvSpPr txBox="1">
            <a:spLocks noGrp="1"/>
          </p:cNvSpPr>
          <p:nvPr>
            <p:ph type="title" idx="17"/>
          </p:nvPr>
        </p:nvSpPr>
        <p:spPr>
          <a:xfrm>
            <a:off x="342993" y="48202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Clr>
                <a:srgbClr val="FFFFFF"/>
              </a:buClr>
              <a:buSzPts val="2400"/>
              <a:buFont typeface="Roboto Condensed"/>
              <a:buNone/>
              <a:defRPr sz="2400" b="1">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3200"/>
              <a:buNone/>
              <a:defRPr sz="3200">
                <a:solidFill>
                  <a:srgbClr val="FFFFFF"/>
                </a:solidFill>
              </a:defRPr>
            </a:lvl2pPr>
            <a:lvl3pPr lvl="2" rtl="0">
              <a:spcBef>
                <a:spcPts val="0"/>
              </a:spcBef>
              <a:spcAft>
                <a:spcPts val="0"/>
              </a:spcAft>
              <a:buClr>
                <a:srgbClr val="FFFFFF"/>
              </a:buClr>
              <a:buSzPts val="3200"/>
              <a:buNone/>
              <a:defRPr sz="3200">
                <a:solidFill>
                  <a:srgbClr val="FFFFFF"/>
                </a:solidFill>
              </a:defRPr>
            </a:lvl3pPr>
            <a:lvl4pPr lvl="3" rtl="0">
              <a:spcBef>
                <a:spcPts val="0"/>
              </a:spcBef>
              <a:spcAft>
                <a:spcPts val="0"/>
              </a:spcAft>
              <a:buClr>
                <a:srgbClr val="FFFFFF"/>
              </a:buClr>
              <a:buSzPts val="3200"/>
              <a:buNone/>
              <a:defRPr sz="3200">
                <a:solidFill>
                  <a:srgbClr val="FFFFFF"/>
                </a:solidFill>
              </a:defRPr>
            </a:lvl4pPr>
            <a:lvl5pPr lvl="4" rtl="0">
              <a:spcBef>
                <a:spcPts val="0"/>
              </a:spcBef>
              <a:spcAft>
                <a:spcPts val="0"/>
              </a:spcAft>
              <a:buClr>
                <a:srgbClr val="FFFFFF"/>
              </a:buClr>
              <a:buSzPts val="3200"/>
              <a:buNone/>
              <a:defRPr sz="3200">
                <a:solidFill>
                  <a:srgbClr val="FFFFFF"/>
                </a:solidFill>
              </a:defRPr>
            </a:lvl5pPr>
            <a:lvl6pPr lvl="5" rtl="0">
              <a:spcBef>
                <a:spcPts val="0"/>
              </a:spcBef>
              <a:spcAft>
                <a:spcPts val="0"/>
              </a:spcAft>
              <a:buClr>
                <a:srgbClr val="FFFFFF"/>
              </a:buClr>
              <a:buSzPts val="3200"/>
              <a:buNone/>
              <a:defRPr sz="3200">
                <a:solidFill>
                  <a:srgbClr val="FFFFFF"/>
                </a:solidFill>
              </a:defRPr>
            </a:lvl6pPr>
            <a:lvl7pPr lvl="6" rtl="0">
              <a:spcBef>
                <a:spcPts val="0"/>
              </a:spcBef>
              <a:spcAft>
                <a:spcPts val="0"/>
              </a:spcAft>
              <a:buClr>
                <a:srgbClr val="FFFFFF"/>
              </a:buClr>
              <a:buSzPts val="3200"/>
              <a:buNone/>
              <a:defRPr sz="3200">
                <a:solidFill>
                  <a:srgbClr val="FFFFFF"/>
                </a:solidFill>
              </a:defRPr>
            </a:lvl7pPr>
            <a:lvl8pPr lvl="7" rtl="0">
              <a:spcBef>
                <a:spcPts val="0"/>
              </a:spcBef>
              <a:spcAft>
                <a:spcPts val="0"/>
              </a:spcAft>
              <a:buClr>
                <a:srgbClr val="FFFFFF"/>
              </a:buClr>
              <a:buSzPts val="3200"/>
              <a:buNone/>
              <a:defRPr sz="3200">
                <a:solidFill>
                  <a:srgbClr val="FFFFFF"/>
                </a:solidFill>
              </a:defRPr>
            </a:lvl8pPr>
            <a:lvl9pPr lvl="8" rtl="0">
              <a:spcBef>
                <a:spcPts val="0"/>
              </a:spcBef>
              <a:spcAft>
                <a:spcPts val="0"/>
              </a:spcAft>
              <a:buClr>
                <a:srgbClr val="FFFFFF"/>
              </a:buClr>
              <a:buSzPts val="3200"/>
              <a:buNone/>
              <a:defRPr sz="3200">
                <a:solidFill>
                  <a:srgbClr val="FFFFFF"/>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opics 01">
  <p:cSld name="CUSTOM_10">
    <p:bg>
      <p:bgPr>
        <a:solidFill>
          <a:schemeClr val="lt2"/>
        </a:solidFill>
        <a:effectLst/>
      </p:bgPr>
    </p:bg>
    <p:spTree>
      <p:nvGrpSpPr>
        <p:cNvPr id="1" name="Shape 619"/>
        <p:cNvGrpSpPr/>
        <p:nvPr/>
      </p:nvGrpSpPr>
      <p:grpSpPr>
        <a:xfrm>
          <a:off x="0" y="0"/>
          <a:ext cx="0" cy="0"/>
          <a:chOff x="0" y="0"/>
          <a:chExt cx="0" cy="0"/>
        </a:xfrm>
      </p:grpSpPr>
      <p:sp>
        <p:nvSpPr>
          <p:cNvPr id="620" name="Google Shape;620;p74"/>
          <p:cNvSpPr/>
          <p:nvPr/>
        </p:nvSpPr>
        <p:spPr>
          <a:xfrm>
            <a:off x="4373064" y="1177550"/>
            <a:ext cx="4500900" cy="28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1" name="Google Shape;621;p74"/>
          <p:cNvSpPr txBox="1">
            <a:spLocks noGrp="1"/>
          </p:cNvSpPr>
          <p:nvPr>
            <p:ph type="title"/>
          </p:nvPr>
        </p:nvSpPr>
        <p:spPr>
          <a:xfrm>
            <a:off x="1371625" y="17639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22" name="Google Shape;622;p74"/>
          <p:cNvSpPr txBox="1">
            <a:spLocks noGrp="1"/>
          </p:cNvSpPr>
          <p:nvPr>
            <p:ph type="title" idx="2"/>
          </p:nvPr>
        </p:nvSpPr>
        <p:spPr>
          <a:xfrm>
            <a:off x="1371625" y="20615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23" name="Google Shape;623;p74"/>
          <p:cNvSpPr txBox="1">
            <a:spLocks noGrp="1"/>
          </p:cNvSpPr>
          <p:nvPr>
            <p:ph type="title" idx="3"/>
          </p:nvPr>
        </p:nvSpPr>
        <p:spPr>
          <a:xfrm>
            <a:off x="1371625" y="27204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24" name="Google Shape;624;p74"/>
          <p:cNvSpPr txBox="1">
            <a:spLocks noGrp="1"/>
          </p:cNvSpPr>
          <p:nvPr>
            <p:ph type="title" idx="4"/>
          </p:nvPr>
        </p:nvSpPr>
        <p:spPr>
          <a:xfrm>
            <a:off x="1371625" y="30180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25" name="Google Shape;625;p74"/>
          <p:cNvSpPr txBox="1">
            <a:spLocks noGrp="1"/>
          </p:cNvSpPr>
          <p:nvPr>
            <p:ph type="title" idx="5"/>
          </p:nvPr>
        </p:nvSpPr>
        <p:spPr>
          <a:xfrm>
            <a:off x="1371625" y="36769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26" name="Google Shape;626;p74"/>
          <p:cNvSpPr txBox="1">
            <a:spLocks noGrp="1"/>
          </p:cNvSpPr>
          <p:nvPr>
            <p:ph type="title" idx="6"/>
          </p:nvPr>
        </p:nvSpPr>
        <p:spPr>
          <a:xfrm>
            <a:off x="1371625" y="39745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27" name="Google Shape;627;p74"/>
          <p:cNvSpPr txBox="1">
            <a:spLocks noGrp="1"/>
          </p:cNvSpPr>
          <p:nvPr>
            <p:ph type="title" idx="7"/>
          </p:nvPr>
        </p:nvSpPr>
        <p:spPr>
          <a:xfrm>
            <a:off x="1371625" y="562490"/>
            <a:ext cx="23385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628" name="Google Shape;628;p74"/>
          <p:cNvSpPr txBox="1">
            <a:spLocks noGrp="1"/>
          </p:cNvSpPr>
          <p:nvPr>
            <p:ph type="title" idx="8"/>
          </p:nvPr>
        </p:nvSpPr>
        <p:spPr>
          <a:xfrm>
            <a:off x="5320387" y="22211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29" name="Google Shape;629;p74"/>
          <p:cNvSpPr txBox="1">
            <a:spLocks noGrp="1"/>
          </p:cNvSpPr>
          <p:nvPr>
            <p:ph type="title" idx="9"/>
          </p:nvPr>
        </p:nvSpPr>
        <p:spPr>
          <a:xfrm>
            <a:off x="5320387" y="25187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30" name="Google Shape;630;p74"/>
          <p:cNvSpPr txBox="1">
            <a:spLocks noGrp="1"/>
          </p:cNvSpPr>
          <p:nvPr>
            <p:ph type="title" idx="13"/>
          </p:nvPr>
        </p:nvSpPr>
        <p:spPr>
          <a:xfrm>
            <a:off x="5320387" y="31776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31" name="Google Shape;631;p74"/>
          <p:cNvSpPr txBox="1">
            <a:spLocks noGrp="1"/>
          </p:cNvSpPr>
          <p:nvPr>
            <p:ph type="title" idx="14"/>
          </p:nvPr>
        </p:nvSpPr>
        <p:spPr>
          <a:xfrm>
            <a:off x="5320387" y="34752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32" name="Google Shape;632;p74"/>
          <p:cNvSpPr txBox="1">
            <a:spLocks noGrp="1"/>
          </p:cNvSpPr>
          <p:nvPr>
            <p:ph type="title" idx="15"/>
          </p:nvPr>
        </p:nvSpPr>
        <p:spPr>
          <a:xfrm>
            <a:off x="5320387" y="41341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33" name="Google Shape;633;p74"/>
          <p:cNvSpPr txBox="1">
            <a:spLocks noGrp="1"/>
          </p:cNvSpPr>
          <p:nvPr>
            <p:ph type="title" idx="16"/>
          </p:nvPr>
        </p:nvSpPr>
        <p:spPr>
          <a:xfrm>
            <a:off x="5320387" y="44317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pos="864">
          <p15:clr>
            <a:srgbClr val="FA7B17"/>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opics 02">
  <p:cSld name="CUSTOM_10_3">
    <p:bg>
      <p:bgPr>
        <a:solidFill>
          <a:schemeClr val="lt2"/>
        </a:solidFill>
        <a:effectLst/>
      </p:bgPr>
    </p:bg>
    <p:spTree>
      <p:nvGrpSpPr>
        <p:cNvPr id="1" name="Shape 634"/>
        <p:cNvGrpSpPr/>
        <p:nvPr/>
      </p:nvGrpSpPr>
      <p:grpSpPr>
        <a:xfrm>
          <a:off x="0" y="0"/>
          <a:ext cx="0" cy="0"/>
          <a:chOff x="0" y="0"/>
          <a:chExt cx="0" cy="0"/>
        </a:xfrm>
      </p:grpSpPr>
      <p:sp>
        <p:nvSpPr>
          <p:cNvPr id="635" name="Google Shape;635;p75"/>
          <p:cNvSpPr txBox="1">
            <a:spLocks noGrp="1"/>
          </p:cNvSpPr>
          <p:nvPr>
            <p:ph type="title"/>
          </p:nvPr>
        </p:nvSpPr>
        <p:spPr>
          <a:xfrm>
            <a:off x="1485953" y="1485906"/>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36" name="Google Shape;636;p75"/>
          <p:cNvSpPr txBox="1">
            <a:spLocks noGrp="1"/>
          </p:cNvSpPr>
          <p:nvPr>
            <p:ph type="title" idx="2"/>
          </p:nvPr>
        </p:nvSpPr>
        <p:spPr>
          <a:xfrm>
            <a:off x="1485953" y="1783506"/>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37" name="Google Shape;637;p75"/>
          <p:cNvSpPr txBox="1">
            <a:spLocks noGrp="1"/>
          </p:cNvSpPr>
          <p:nvPr>
            <p:ph type="title" idx="3"/>
          </p:nvPr>
        </p:nvSpPr>
        <p:spPr>
          <a:xfrm>
            <a:off x="1485953" y="2442406"/>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38" name="Google Shape;638;p75"/>
          <p:cNvSpPr txBox="1">
            <a:spLocks noGrp="1"/>
          </p:cNvSpPr>
          <p:nvPr>
            <p:ph type="title" idx="4"/>
          </p:nvPr>
        </p:nvSpPr>
        <p:spPr>
          <a:xfrm>
            <a:off x="1485953" y="2740006"/>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39" name="Google Shape;639;p75"/>
          <p:cNvSpPr txBox="1">
            <a:spLocks noGrp="1"/>
          </p:cNvSpPr>
          <p:nvPr>
            <p:ph type="title" idx="5"/>
          </p:nvPr>
        </p:nvSpPr>
        <p:spPr>
          <a:xfrm>
            <a:off x="1485953" y="3398906"/>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40" name="Google Shape;640;p75"/>
          <p:cNvSpPr txBox="1">
            <a:spLocks noGrp="1"/>
          </p:cNvSpPr>
          <p:nvPr>
            <p:ph type="title" idx="6"/>
          </p:nvPr>
        </p:nvSpPr>
        <p:spPr>
          <a:xfrm>
            <a:off x="1485953" y="3696506"/>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41" name="Google Shape;641;p75"/>
          <p:cNvSpPr txBox="1">
            <a:spLocks noGrp="1"/>
          </p:cNvSpPr>
          <p:nvPr>
            <p:ph type="title" idx="7"/>
          </p:nvPr>
        </p:nvSpPr>
        <p:spPr>
          <a:xfrm>
            <a:off x="5434715" y="1943106"/>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42" name="Google Shape;642;p75"/>
          <p:cNvSpPr txBox="1">
            <a:spLocks noGrp="1"/>
          </p:cNvSpPr>
          <p:nvPr>
            <p:ph type="title" idx="8"/>
          </p:nvPr>
        </p:nvSpPr>
        <p:spPr>
          <a:xfrm>
            <a:off x="5434715" y="2240706"/>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43" name="Google Shape;643;p75"/>
          <p:cNvSpPr txBox="1">
            <a:spLocks noGrp="1"/>
          </p:cNvSpPr>
          <p:nvPr>
            <p:ph type="title" idx="9"/>
          </p:nvPr>
        </p:nvSpPr>
        <p:spPr>
          <a:xfrm>
            <a:off x="5434715" y="2899606"/>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44" name="Google Shape;644;p75"/>
          <p:cNvSpPr txBox="1">
            <a:spLocks noGrp="1"/>
          </p:cNvSpPr>
          <p:nvPr>
            <p:ph type="title" idx="13"/>
          </p:nvPr>
        </p:nvSpPr>
        <p:spPr>
          <a:xfrm>
            <a:off x="5434715" y="3197206"/>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45" name="Google Shape;645;p75"/>
          <p:cNvSpPr txBox="1">
            <a:spLocks noGrp="1"/>
          </p:cNvSpPr>
          <p:nvPr>
            <p:ph type="title" idx="14"/>
          </p:nvPr>
        </p:nvSpPr>
        <p:spPr>
          <a:xfrm>
            <a:off x="5434715" y="3856106"/>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46" name="Google Shape;646;p75"/>
          <p:cNvSpPr txBox="1">
            <a:spLocks noGrp="1"/>
          </p:cNvSpPr>
          <p:nvPr>
            <p:ph type="title" idx="15"/>
          </p:nvPr>
        </p:nvSpPr>
        <p:spPr>
          <a:xfrm>
            <a:off x="5434715" y="4153706"/>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pos="864">
          <p15:clr>
            <a:srgbClr val="FA7B17"/>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opics 03">
  <p:cSld name="CUSTOM_10_2">
    <p:bg>
      <p:bgPr>
        <a:solidFill>
          <a:schemeClr val="lt2"/>
        </a:solidFill>
        <a:effectLst/>
      </p:bgPr>
    </p:bg>
    <p:spTree>
      <p:nvGrpSpPr>
        <p:cNvPr id="1" name="Shape 647"/>
        <p:cNvGrpSpPr/>
        <p:nvPr/>
      </p:nvGrpSpPr>
      <p:grpSpPr>
        <a:xfrm>
          <a:off x="0" y="0"/>
          <a:ext cx="0" cy="0"/>
          <a:chOff x="0" y="0"/>
          <a:chExt cx="0" cy="0"/>
        </a:xfrm>
      </p:grpSpPr>
      <p:sp>
        <p:nvSpPr>
          <p:cNvPr id="648" name="Google Shape;648;p76"/>
          <p:cNvSpPr/>
          <p:nvPr/>
        </p:nvSpPr>
        <p:spPr>
          <a:xfrm>
            <a:off x="4373064" y="1177550"/>
            <a:ext cx="4500900" cy="28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9" name="Google Shape;649;p76"/>
          <p:cNvSpPr txBox="1">
            <a:spLocks noGrp="1"/>
          </p:cNvSpPr>
          <p:nvPr>
            <p:ph type="title"/>
          </p:nvPr>
        </p:nvSpPr>
        <p:spPr>
          <a:xfrm>
            <a:off x="1371625" y="17639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50" name="Google Shape;650;p76"/>
          <p:cNvSpPr txBox="1">
            <a:spLocks noGrp="1"/>
          </p:cNvSpPr>
          <p:nvPr>
            <p:ph type="title" idx="2"/>
          </p:nvPr>
        </p:nvSpPr>
        <p:spPr>
          <a:xfrm>
            <a:off x="1371625" y="20615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51" name="Google Shape;651;p76"/>
          <p:cNvSpPr txBox="1">
            <a:spLocks noGrp="1"/>
          </p:cNvSpPr>
          <p:nvPr>
            <p:ph type="title" idx="3"/>
          </p:nvPr>
        </p:nvSpPr>
        <p:spPr>
          <a:xfrm>
            <a:off x="1371625" y="27204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52" name="Google Shape;652;p76"/>
          <p:cNvSpPr txBox="1">
            <a:spLocks noGrp="1"/>
          </p:cNvSpPr>
          <p:nvPr>
            <p:ph type="title" idx="4"/>
          </p:nvPr>
        </p:nvSpPr>
        <p:spPr>
          <a:xfrm>
            <a:off x="1371625" y="30180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53" name="Google Shape;653;p76"/>
          <p:cNvSpPr txBox="1">
            <a:spLocks noGrp="1"/>
          </p:cNvSpPr>
          <p:nvPr>
            <p:ph type="title" idx="5"/>
          </p:nvPr>
        </p:nvSpPr>
        <p:spPr>
          <a:xfrm>
            <a:off x="1371625" y="36769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54" name="Google Shape;654;p76"/>
          <p:cNvSpPr txBox="1">
            <a:spLocks noGrp="1"/>
          </p:cNvSpPr>
          <p:nvPr>
            <p:ph type="title" idx="6"/>
          </p:nvPr>
        </p:nvSpPr>
        <p:spPr>
          <a:xfrm>
            <a:off x="1371625" y="39745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55" name="Google Shape;655;p76"/>
          <p:cNvSpPr txBox="1">
            <a:spLocks noGrp="1"/>
          </p:cNvSpPr>
          <p:nvPr>
            <p:ph type="title" idx="7"/>
          </p:nvPr>
        </p:nvSpPr>
        <p:spPr>
          <a:xfrm>
            <a:off x="1371625" y="562490"/>
            <a:ext cx="23385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656" name="Google Shape;656;p76"/>
          <p:cNvSpPr txBox="1">
            <a:spLocks noGrp="1"/>
          </p:cNvSpPr>
          <p:nvPr>
            <p:ph type="title" idx="8"/>
          </p:nvPr>
        </p:nvSpPr>
        <p:spPr>
          <a:xfrm>
            <a:off x="5320387" y="22211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57" name="Google Shape;657;p76"/>
          <p:cNvSpPr txBox="1">
            <a:spLocks noGrp="1"/>
          </p:cNvSpPr>
          <p:nvPr>
            <p:ph type="title" idx="9"/>
          </p:nvPr>
        </p:nvSpPr>
        <p:spPr>
          <a:xfrm>
            <a:off x="5320387" y="25187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58" name="Google Shape;658;p76"/>
          <p:cNvSpPr txBox="1">
            <a:spLocks noGrp="1"/>
          </p:cNvSpPr>
          <p:nvPr>
            <p:ph type="title" idx="13"/>
          </p:nvPr>
        </p:nvSpPr>
        <p:spPr>
          <a:xfrm>
            <a:off x="5320387" y="31776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59" name="Google Shape;659;p76"/>
          <p:cNvSpPr txBox="1">
            <a:spLocks noGrp="1"/>
          </p:cNvSpPr>
          <p:nvPr>
            <p:ph type="title" idx="14"/>
          </p:nvPr>
        </p:nvSpPr>
        <p:spPr>
          <a:xfrm>
            <a:off x="5320387" y="34752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pos="864">
          <p15:clr>
            <a:srgbClr val="FA7B17"/>
          </p15:clr>
        </p15:guide>
        <p15:guide id="2" orient="horz" pos="1565">
          <p15:clr>
            <a:srgbClr val="FA7B17"/>
          </p15:clr>
        </p15:guide>
        <p15:guide id="3" orient="horz" pos="856">
          <p15:clr>
            <a:srgbClr val="FA7B17"/>
          </p15:clr>
        </p15:guide>
        <p15:guide id="4" pos="2925">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opics 04">
  <p:cSld name="CUSTOM_10_1">
    <p:bg>
      <p:bgPr>
        <a:solidFill>
          <a:schemeClr val="lt2"/>
        </a:solidFill>
        <a:effectLst/>
      </p:bgPr>
    </p:bg>
    <p:spTree>
      <p:nvGrpSpPr>
        <p:cNvPr id="1" name="Shape 660"/>
        <p:cNvGrpSpPr/>
        <p:nvPr/>
      </p:nvGrpSpPr>
      <p:grpSpPr>
        <a:xfrm>
          <a:off x="0" y="0"/>
          <a:ext cx="0" cy="0"/>
          <a:chOff x="0" y="0"/>
          <a:chExt cx="0" cy="0"/>
        </a:xfrm>
      </p:grpSpPr>
      <p:sp>
        <p:nvSpPr>
          <p:cNvPr id="661" name="Google Shape;661;p77"/>
          <p:cNvSpPr/>
          <p:nvPr/>
        </p:nvSpPr>
        <p:spPr>
          <a:xfrm>
            <a:off x="4373064" y="1177550"/>
            <a:ext cx="4500900" cy="28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2" name="Google Shape;662;p77"/>
          <p:cNvSpPr txBox="1">
            <a:spLocks noGrp="1"/>
          </p:cNvSpPr>
          <p:nvPr>
            <p:ph type="title"/>
          </p:nvPr>
        </p:nvSpPr>
        <p:spPr>
          <a:xfrm>
            <a:off x="1371625" y="17639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63" name="Google Shape;663;p77"/>
          <p:cNvSpPr txBox="1">
            <a:spLocks noGrp="1"/>
          </p:cNvSpPr>
          <p:nvPr>
            <p:ph type="title" idx="2"/>
          </p:nvPr>
        </p:nvSpPr>
        <p:spPr>
          <a:xfrm>
            <a:off x="1371625" y="20615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64" name="Google Shape;664;p77"/>
          <p:cNvSpPr txBox="1">
            <a:spLocks noGrp="1"/>
          </p:cNvSpPr>
          <p:nvPr>
            <p:ph type="title" idx="3"/>
          </p:nvPr>
        </p:nvSpPr>
        <p:spPr>
          <a:xfrm>
            <a:off x="1371625" y="27204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65" name="Google Shape;665;p77"/>
          <p:cNvSpPr txBox="1">
            <a:spLocks noGrp="1"/>
          </p:cNvSpPr>
          <p:nvPr>
            <p:ph type="title" idx="4"/>
          </p:nvPr>
        </p:nvSpPr>
        <p:spPr>
          <a:xfrm>
            <a:off x="1371625" y="30180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66" name="Google Shape;666;p77"/>
          <p:cNvSpPr txBox="1">
            <a:spLocks noGrp="1"/>
          </p:cNvSpPr>
          <p:nvPr>
            <p:ph type="title" idx="5"/>
          </p:nvPr>
        </p:nvSpPr>
        <p:spPr>
          <a:xfrm>
            <a:off x="1371625" y="562490"/>
            <a:ext cx="23385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667" name="Google Shape;667;p77"/>
          <p:cNvSpPr txBox="1">
            <a:spLocks noGrp="1"/>
          </p:cNvSpPr>
          <p:nvPr>
            <p:ph type="title" idx="6"/>
          </p:nvPr>
        </p:nvSpPr>
        <p:spPr>
          <a:xfrm>
            <a:off x="5320387" y="22211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68" name="Google Shape;668;p77"/>
          <p:cNvSpPr txBox="1">
            <a:spLocks noGrp="1"/>
          </p:cNvSpPr>
          <p:nvPr>
            <p:ph type="title" idx="7"/>
          </p:nvPr>
        </p:nvSpPr>
        <p:spPr>
          <a:xfrm>
            <a:off x="5320387" y="25187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69" name="Google Shape;669;p77"/>
          <p:cNvSpPr txBox="1">
            <a:spLocks noGrp="1"/>
          </p:cNvSpPr>
          <p:nvPr>
            <p:ph type="title" idx="8"/>
          </p:nvPr>
        </p:nvSpPr>
        <p:spPr>
          <a:xfrm>
            <a:off x="5320387" y="31776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70" name="Google Shape;670;p77"/>
          <p:cNvSpPr txBox="1">
            <a:spLocks noGrp="1"/>
          </p:cNvSpPr>
          <p:nvPr>
            <p:ph type="title" idx="9"/>
          </p:nvPr>
        </p:nvSpPr>
        <p:spPr>
          <a:xfrm>
            <a:off x="5320387" y="34752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pos="864">
          <p15:clr>
            <a:srgbClr val="FA7B17"/>
          </p15:clr>
        </p15:guide>
        <p15:guide id="2" orient="horz" pos="1565">
          <p15:clr>
            <a:srgbClr val="FA7B17"/>
          </p15:clr>
        </p15:guide>
        <p15:guide id="3" orient="horz" pos="856">
          <p15:clr>
            <a:srgbClr val="FA7B17"/>
          </p15:clr>
        </p15:guide>
        <p15:guide id="4" pos="2925">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opics 05">
  <p:cSld name="CUSTOM_10_1_1">
    <p:bg>
      <p:bgPr>
        <a:solidFill>
          <a:schemeClr val="lt2"/>
        </a:solidFill>
        <a:effectLst/>
      </p:bgPr>
    </p:bg>
    <p:spTree>
      <p:nvGrpSpPr>
        <p:cNvPr id="1" name="Shape 671"/>
        <p:cNvGrpSpPr/>
        <p:nvPr/>
      </p:nvGrpSpPr>
      <p:grpSpPr>
        <a:xfrm>
          <a:off x="0" y="0"/>
          <a:ext cx="0" cy="0"/>
          <a:chOff x="0" y="0"/>
          <a:chExt cx="0" cy="0"/>
        </a:xfrm>
      </p:grpSpPr>
      <p:sp>
        <p:nvSpPr>
          <p:cNvPr id="672" name="Google Shape;672;p78"/>
          <p:cNvSpPr/>
          <p:nvPr/>
        </p:nvSpPr>
        <p:spPr>
          <a:xfrm>
            <a:off x="4373064" y="1177550"/>
            <a:ext cx="4500900" cy="28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3" name="Google Shape;673;p78"/>
          <p:cNvSpPr txBox="1">
            <a:spLocks noGrp="1"/>
          </p:cNvSpPr>
          <p:nvPr>
            <p:ph type="title"/>
          </p:nvPr>
        </p:nvSpPr>
        <p:spPr>
          <a:xfrm>
            <a:off x="1371625" y="17639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74" name="Google Shape;674;p78"/>
          <p:cNvSpPr txBox="1">
            <a:spLocks noGrp="1"/>
          </p:cNvSpPr>
          <p:nvPr>
            <p:ph type="title" idx="2"/>
          </p:nvPr>
        </p:nvSpPr>
        <p:spPr>
          <a:xfrm>
            <a:off x="1371625" y="20615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75" name="Google Shape;675;p78"/>
          <p:cNvSpPr txBox="1">
            <a:spLocks noGrp="1"/>
          </p:cNvSpPr>
          <p:nvPr>
            <p:ph type="title" idx="3"/>
          </p:nvPr>
        </p:nvSpPr>
        <p:spPr>
          <a:xfrm>
            <a:off x="1371625" y="27204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76" name="Google Shape;676;p78"/>
          <p:cNvSpPr txBox="1">
            <a:spLocks noGrp="1"/>
          </p:cNvSpPr>
          <p:nvPr>
            <p:ph type="title" idx="4"/>
          </p:nvPr>
        </p:nvSpPr>
        <p:spPr>
          <a:xfrm>
            <a:off x="1371625" y="30180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77" name="Google Shape;677;p78"/>
          <p:cNvSpPr txBox="1">
            <a:spLocks noGrp="1"/>
          </p:cNvSpPr>
          <p:nvPr>
            <p:ph type="title" idx="5"/>
          </p:nvPr>
        </p:nvSpPr>
        <p:spPr>
          <a:xfrm>
            <a:off x="1371625" y="562490"/>
            <a:ext cx="23385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678" name="Google Shape;678;p78"/>
          <p:cNvSpPr txBox="1">
            <a:spLocks noGrp="1"/>
          </p:cNvSpPr>
          <p:nvPr>
            <p:ph type="title" idx="6"/>
          </p:nvPr>
        </p:nvSpPr>
        <p:spPr>
          <a:xfrm>
            <a:off x="5320387" y="22211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79" name="Google Shape;679;p78"/>
          <p:cNvSpPr txBox="1">
            <a:spLocks noGrp="1"/>
          </p:cNvSpPr>
          <p:nvPr>
            <p:ph type="title" idx="7"/>
          </p:nvPr>
        </p:nvSpPr>
        <p:spPr>
          <a:xfrm>
            <a:off x="5320387" y="25187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pos="864">
          <p15:clr>
            <a:srgbClr val="FA7B17"/>
          </p15:clr>
        </p15:guide>
        <p15:guide id="2" orient="horz" pos="1565">
          <p15:clr>
            <a:srgbClr val="FA7B17"/>
          </p15:clr>
        </p15:guide>
        <p15:guide id="3" orient="horz" pos="856">
          <p15:clr>
            <a:srgbClr val="FA7B17"/>
          </p15:clr>
        </p15:guide>
        <p15:guide id="4" pos="2925">
          <p15:clr>
            <a:srgbClr val="FA7B17"/>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opics 06">
  <p:cSld name="CUSTOM_10_1_1_1">
    <p:bg>
      <p:bgPr>
        <a:solidFill>
          <a:schemeClr val="lt2"/>
        </a:solidFill>
        <a:effectLst/>
      </p:bgPr>
    </p:bg>
    <p:spTree>
      <p:nvGrpSpPr>
        <p:cNvPr id="1" name="Shape 680"/>
        <p:cNvGrpSpPr/>
        <p:nvPr/>
      </p:nvGrpSpPr>
      <p:grpSpPr>
        <a:xfrm>
          <a:off x="0" y="0"/>
          <a:ext cx="0" cy="0"/>
          <a:chOff x="0" y="0"/>
          <a:chExt cx="0" cy="0"/>
        </a:xfrm>
      </p:grpSpPr>
      <p:sp>
        <p:nvSpPr>
          <p:cNvPr id="681" name="Google Shape;681;p79"/>
          <p:cNvSpPr/>
          <p:nvPr/>
        </p:nvSpPr>
        <p:spPr>
          <a:xfrm>
            <a:off x="4373064" y="1177550"/>
            <a:ext cx="4500900" cy="28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2" name="Google Shape;682;p79"/>
          <p:cNvSpPr txBox="1">
            <a:spLocks noGrp="1"/>
          </p:cNvSpPr>
          <p:nvPr>
            <p:ph type="title"/>
          </p:nvPr>
        </p:nvSpPr>
        <p:spPr>
          <a:xfrm>
            <a:off x="1371625" y="17639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83" name="Google Shape;683;p79"/>
          <p:cNvSpPr txBox="1">
            <a:spLocks noGrp="1"/>
          </p:cNvSpPr>
          <p:nvPr>
            <p:ph type="title" idx="2"/>
          </p:nvPr>
        </p:nvSpPr>
        <p:spPr>
          <a:xfrm>
            <a:off x="1371625" y="20615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
        <p:nvSpPr>
          <p:cNvPr id="684" name="Google Shape;684;p79"/>
          <p:cNvSpPr txBox="1">
            <a:spLocks noGrp="1"/>
          </p:cNvSpPr>
          <p:nvPr>
            <p:ph type="title" idx="3"/>
          </p:nvPr>
        </p:nvSpPr>
        <p:spPr>
          <a:xfrm>
            <a:off x="1371625" y="562490"/>
            <a:ext cx="23385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685" name="Google Shape;685;p79"/>
          <p:cNvSpPr txBox="1">
            <a:spLocks noGrp="1"/>
          </p:cNvSpPr>
          <p:nvPr>
            <p:ph type="title" idx="4"/>
          </p:nvPr>
        </p:nvSpPr>
        <p:spPr>
          <a:xfrm>
            <a:off x="5320387" y="2221150"/>
            <a:ext cx="3271500" cy="2769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1600"/>
              <a:buFont typeface="Roboto Condensed"/>
              <a:buNone/>
              <a:defRPr sz="1600" b="1">
                <a:latin typeface="Roboto Condensed"/>
                <a:ea typeface="Roboto Condensed"/>
                <a:cs typeface="Roboto Condensed"/>
                <a:sym typeface="Roboto Condensed"/>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86" name="Google Shape;686;p79"/>
          <p:cNvSpPr txBox="1">
            <a:spLocks noGrp="1"/>
          </p:cNvSpPr>
          <p:nvPr>
            <p:ph type="title" idx="5"/>
          </p:nvPr>
        </p:nvSpPr>
        <p:spPr>
          <a:xfrm>
            <a:off x="5320387" y="2518750"/>
            <a:ext cx="3271500" cy="375900"/>
          </a:xfrm>
          <a:prstGeom prst="rect">
            <a:avLst/>
          </a:prstGeom>
        </p:spPr>
        <p:txBody>
          <a:bodyPr spcFirstLastPara="1" wrap="square" lIns="0" tIns="68575" rIns="68575" bIns="68575" anchor="t" anchorCtr="0">
            <a:noAutofit/>
          </a:bodyPr>
          <a:lstStyle>
            <a:lvl1pPr lvl="0" rtl="0">
              <a:spcBef>
                <a:spcPts val="0"/>
              </a:spcBef>
              <a:spcAft>
                <a:spcPts val="0"/>
              </a:spcAft>
              <a:buClr>
                <a:srgbClr val="666666"/>
              </a:buClr>
              <a:buSzPts val="1200"/>
              <a:buFont typeface="Roboto"/>
              <a:buNone/>
              <a:defRPr sz="1200">
                <a:solidFill>
                  <a:srgbClr val="666666"/>
                </a:solidFill>
                <a:latin typeface="Roboto"/>
                <a:ea typeface="Roboto"/>
                <a:cs typeface="Roboto"/>
                <a:sym typeface="Roboto"/>
              </a:defRPr>
            </a:lvl1pPr>
            <a:lvl2pPr lvl="1" rtl="0">
              <a:spcBef>
                <a:spcPts val="0"/>
              </a:spcBef>
              <a:spcAft>
                <a:spcPts val="0"/>
              </a:spcAft>
              <a:buClr>
                <a:srgbClr val="666666"/>
              </a:buClr>
              <a:buSzPts val="1200"/>
              <a:buNone/>
              <a:defRPr sz="1200">
                <a:solidFill>
                  <a:srgbClr val="666666"/>
                </a:solidFill>
              </a:defRPr>
            </a:lvl2pPr>
            <a:lvl3pPr lvl="2" rtl="0">
              <a:spcBef>
                <a:spcPts val="0"/>
              </a:spcBef>
              <a:spcAft>
                <a:spcPts val="0"/>
              </a:spcAft>
              <a:buClr>
                <a:srgbClr val="666666"/>
              </a:buClr>
              <a:buSzPts val="1200"/>
              <a:buNone/>
              <a:defRPr sz="1200">
                <a:solidFill>
                  <a:srgbClr val="666666"/>
                </a:solidFill>
              </a:defRPr>
            </a:lvl3pPr>
            <a:lvl4pPr lvl="3" rtl="0">
              <a:spcBef>
                <a:spcPts val="0"/>
              </a:spcBef>
              <a:spcAft>
                <a:spcPts val="0"/>
              </a:spcAft>
              <a:buClr>
                <a:srgbClr val="666666"/>
              </a:buClr>
              <a:buSzPts val="1200"/>
              <a:buNone/>
              <a:defRPr sz="1200">
                <a:solidFill>
                  <a:srgbClr val="666666"/>
                </a:solidFill>
              </a:defRPr>
            </a:lvl4pPr>
            <a:lvl5pPr lvl="4" rtl="0">
              <a:spcBef>
                <a:spcPts val="0"/>
              </a:spcBef>
              <a:spcAft>
                <a:spcPts val="0"/>
              </a:spcAft>
              <a:buClr>
                <a:srgbClr val="666666"/>
              </a:buClr>
              <a:buSzPts val="1200"/>
              <a:buNone/>
              <a:defRPr sz="1200">
                <a:solidFill>
                  <a:srgbClr val="666666"/>
                </a:solidFill>
              </a:defRPr>
            </a:lvl5pPr>
            <a:lvl6pPr lvl="5" rtl="0">
              <a:spcBef>
                <a:spcPts val="0"/>
              </a:spcBef>
              <a:spcAft>
                <a:spcPts val="0"/>
              </a:spcAft>
              <a:buClr>
                <a:srgbClr val="666666"/>
              </a:buClr>
              <a:buSzPts val="1200"/>
              <a:buNone/>
              <a:defRPr sz="1200">
                <a:solidFill>
                  <a:srgbClr val="666666"/>
                </a:solidFill>
              </a:defRPr>
            </a:lvl6pPr>
            <a:lvl7pPr lvl="6" rtl="0">
              <a:spcBef>
                <a:spcPts val="0"/>
              </a:spcBef>
              <a:spcAft>
                <a:spcPts val="0"/>
              </a:spcAft>
              <a:buClr>
                <a:srgbClr val="666666"/>
              </a:buClr>
              <a:buSzPts val="1200"/>
              <a:buNone/>
              <a:defRPr sz="1200">
                <a:solidFill>
                  <a:srgbClr val="666666"/>
                </a:solidFill>
              </a:defRPr>
            </a:lvl7pPr>
            <a:lvl8pPr lvl="7" rtl="0">
              <a:spcBef>
                <a:spcPts val="0"/>
              </a:spcBef>
              <a:spcAft>
                <a:spcPts val="0"/>
              </a:spcAft>
              <a:buClr>
                <a:srgbClr val="666666"/>
              </a:buClr>
              <a:buSzPts val="1200"/>
              <a:buNone/>
              <a:defRPr sz="1200">
                <a:solidFill>
                  <a:srgbClr val="666666"/>
                </a:solidFill>
              </a:defRPr>
            </a:lvl8pPr>
            <a:lvl9pPr lvl="8" rtl="0">
              <a:spcBef>
                <a:spcPts val="0"/>
              </a:spcBef>
              <a:spcAft>
                <a:spcPts val="0"/>
              </a:spcAft>
              <a:buClr>
                <a:srgbClr val="666666"/>
              </a:buClr>
              <a:buSzPts val="1200"/>
              <a:buNone/>
              <a:defRPr sz="1200">
                <a:solidFill>
                  <a:srgbClr val="666666"/>
                </a:solidFill>
              </a:defRPr>
            </a:lvl9pPr>
          </a:lstStyle>
          <a:p>
            <a:endParaRPr/>
          </a:p>
        </p:txBody>
      </p:sp>
    </p:spTree>
  </p:cSld>
  <p:clrMapOvr>
    <a:masterClrMapping/>
  </p:clrMapOvr>
  <p:extLst>
    <p:ext uri="{DCECCB84-F9BA-43D5-87BE-67443E8EF086}">
      <p15:sldGuideLst xmlns:p15="http://schemas.microsoft.com/office/powerpoint/2012/main">
        <p15:guide id="1" pos="864">
          <p15:clr>
            <a:srgbClr val="FA7B17"/>
          </p15:clr>
        </p15:guide>
        <p15:guide id="2" orient="horz" pos="1565">
          <p15:clr>
            <a:srgbClr val="FA7B17"/>
          </p15:clr>
        </p15:guide>
        <p15:guide id="3" orient="horz" pos="856">
          <p15:clr>
            <a:srgbClr val="FA7B17"/>
          </p15:clr>
        </p15:guide>
        <p15:guide id="4" pos="2925">
          <p15:clr>
            <a:srgbClr val="FA7B17"/>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Quote 01">
  <p:cSld name="CUSTOM_11">
    <p:spTree>
      <p:nvGrpSpPr>
        <p:cNvPr id="1" name="Shape 687"/>
        <p:cNvGrpSpPr/>
        <p:nvPr/>
      </p:nvGrpSpPr>
      <p:grpSpPr>
        <a:xfrm>
          <a:off x="0" y="0"/>
          <a:ext cx="0" cy="0"/>
          <a:chOff x="0" y="0"/>
          <a:chExt cx="0" cy="0"/>
        </a:xfrm>
      </p:grpSpPr>
      <p:sp>
        <p:nvSpPr>
          <p:cNvPr id="688" name="Google Shape;688;p80"/>
          <p:cNvSpPr/>
          <p:nvPr/>
        </p:nvSpPr>
        <p:spPr>
          <a:xfrm>
            <a:off x="909800" y="1426800"/>
            <a:ext cx="11628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9" name="Google Shape;689;p80"/>
          <p:cNvSpPr txBox="1">
            <a:spLocks noGrp="1"/>
          </p:cNvSpPr>
          <p:nvPr>
            <p:ph type="title"/>
          </p:nvPr>
        </p:nvSpPr>
        <p:spPr>
          <a:xfrm>
            <a:off x="909808" y="1688475"/>
            <a:ext cx="5026500" cy="492900"/>
          </a:xfrm>
          <a:prstGeom prst="rect">
            <a:avLst/>
          </a:prstGeom>
        </p:spPr>
        <p:txBody>
          <a:bodyPr spcFirstLastPara="1" wrap="square" lIns="0" tIns="68575" rIns="68575" bIns="68575" anchor="t" anchorCtr="0">
            <a:normAutofit/>
          </a:bodyPr>
          <a:lstStyle>
            <a:lvl1pPr lvl="0" rtl="0">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0" name="Google Shape;690;p80"/>
          <p:cNvSpPr txBox="1">
            <a:spLocks noGrp="1"/>
          </p:cNvSpPr>
          <p:nvPr>
            <p:ph type="subTitle" idx="1"/>
          </p:nvPr>
        </p:nvSpPr>
        <p:spPr>
          <a:xfrm>
            <a:off x="909800" y="3542875"/>
            <a:ext cx="3767400" cy="7350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900"/>
              <a:buFont typeface="Roboto Condensed"/>
              <a:buNone/>
              <a:defRPr>
                <a:solidFill>
                  <a:srgbClr val="CF4100"/>
                </a:solidFill>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Tree>
  </p:cSld>
  <p:clrMapOvr>
    <a:masterClrMapping/>
  </p:clrMapOvr>
  <p:extLst>
    <p:ext uri="{DCECCB84-F9BA-43D5-87BE-67443E8EF086}">
      <p15:sldGuideLst xmlns:p15="http://schemas.microsoft.com/office/powerpoint/2012/main">
        <p15:guide id="1" pos="573">
          <p15:clr>
            <a:srgbClr val="FA7B17"/>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Quote 02 - Light Background">
  <p:cSld name="CUSTOM_11_2">
    <p:spTree>
      <p:nvGrpSpPr>
        <p:cNvPr id="1" name="Shape 691"/>
        <p:cNvGrpSpPr/>
        <p:nvPr/>
      </p:nvGrpSpPr>
      <p:grpSpPr>
        <a:xfrm>
          <a:off x="0" y="0"/>
          <a:ext cx="0" cy="0"/>
          <a:chOff x="0" y="0"/>
          <a:chExt cx="0" cy="0"/>
        </a:xfrm>
      </p:grpSpPr>
      <p:pic>
        <p:nvPicPr>
          <p:cNvPr id="692" name="Google Shape;692;p81"/>
          <p:cNvPicPr preferRelativeResize="0"/>
          <p:nvPr/>
        </p:nvPicPr>
        <p:blipFill rotWithShape="1">
          <a:blip r:embed="rId2">
            <a:alphaModFix/>
          </a:blip>
          <a:srcRect l="3390" b="3418"/>
          <a:stretch/>
        </p:blipFill>
        <p:spPr>
          <a:xfrm rot="-5400000">
            <a:off x="1995718" y="-2002502"/>
            <a:ext cx="5147210" cy="9144795"/>
          </a:xfrm>
          <a:prstGeom prst="rect">
            <a:avLst/>
          </a:prstGeom>
          <a:noFill/>
          <a:ln>
            <a:noFill/>
          </a:ln>
        </p:spPr>
      </p:pic>
      <p:sp>
        <p:nvSpPr>
          <p:cNvPr id="693" name="Google Shape;693;p81"/>
          <p:cNvSpPr/>
          <p:nvPr/>
        </p:nvSpPr>
        <p:spPr>
          <a:xfrm>
            <a:off x="909800" y="1426800"/>
            <a:ext cx="11628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4" name="Google Shape;694;p81"/>
          <p:cNvSpPr txBox="1">
            <a:spLocks noGrp="1"/>
          </p:cNvSpPr>
          <p:nvPr>
            <p:ph type="title"/>
          </p:nvPr>
        </p:nvSpPr>
        <p:spPr>
          <a:xfrm>
            <a:off x="909808" y="1688475"/>
            <a:ext cx="5026500" cy="492900"/>
          </a:xfrm>
          <a:prstGeom prst="rect">
            <a:avLst/>
          </a:prstGeom>
        </p:spPr>
        <p:txBody>
          <a:bodyPr spcFirstLastPara="1" wrap="square" lIns="0" tIns="68575" rIns="68575" bIns="68575" anchor="t" anchorCtr="0">
            <a:normAutofit/>
          </a:bodyPr>
          <a:lstStyle>
            <a:lvl1pPr lvl="0" rtl="0">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5" name="Google Shape;695;p81"/>
          <p:cNvSpPr txBox="1">
            <a:spLocks noGrp="1"/>
          </p:cNvSpPr>
          <p:nvPr>
            <p:ph type="subTitle" idx="1"/>
          </p:nvPr>
        </p:nvSpPr>
        <p:spPr>
          <a:xfrm>
            <a:off x="909800" y="3542875"/>
            <a:ext cx="3767400" cy="7350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900"/>
              <a:buFont typeface="Roboto Condensed"/>
              <a:buNone/>
              <a:defRPr>
                <a:solidFill>
                  <a:srgbClr val="CF4100"/>
                </a:solidFill>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03">
  <p:cSld name="CUSTOM_11_2_1">
    <p:spTree>
      <p:nvGrpSpPr>
        <p:cNvPr id="1" name="Shape 696"/>
        <p:cNvGrpSpPr/>
        <p:nvPr/>
      </p:nvGrpSpPr>
      <p:grpSpPr>
        <a:xfrm>
          <a:off x="0" y="0"/>
          <a:ext cx="0" cy="0"/>
          <a:chOff x="0" y="0"/>
          <a:chExt cx="0" cy="0"/>
        </a:xfrm>
      </p:grpSpPr>
      <p:sp>
        <p:nvSpPr>
          <p:cNvPr id="697" name="Google Shape;697;p82"/>
          <p:cNvSpPr/>
          <p:nvPr/>
        </p:nvSpPr>
        <p:spPr>
          <a:xfrm>
            <a:off x="4908900" y="3750294"/>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2"/>
          <p:cNvSpPr/>
          <p:nvPr/>
        </p:nvSpPr>
        <p:spPr>
          <a:xfrm>
            <a:off x="5482825" y="75"/>
            <a:ext cx="36708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2"/>
          <p:cNvSpPr txBox="1"/>
          <p:nvPr/>
        </p:nvSpPr>
        <p:spPr>
          <a:xfrm>
            <a:off x="6405625" y="2376600"/>
            <a:ext cx="1825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400" b="1">
                <a:solidFill>
                  <a:srgbClr val="B7B7B7"/>
                </a:solidFill>
                <a:latin typeface="Roboto Condensed"/>
                <a:ea typeface="Roboto Condensed"/>
                <a:cs typeface="Roboto Condensed"/>
                <a:sym typeface="Roboto Condensed"/>
              </a:rPr>
              <a:t>IMAGE PLACEHOLDER</a:t>
            </a:r>
            <a:endParaRPr sz="1400" b="1">
              <a:solidFill>
                <a:srgbClr val="B7B7B7"/>
              </a:solidFill>
              <a:latin typeface="Roboto Condensed"/>
              <a:ea typeface="Roboto Condensed"/>
              <a:cs typeface="Roboto Condensed"/>
              <a:sym typeface="Roboto Condensed"/>
            </a:endParaRPr>
          </a:p>
        </p:txBody>
      </p:sp>
      <p:sp>
        <p:nvSpPr>
          <p:cNvPr id="700" name="Google Shape;700;p82"/>
          <p:cNvSpPr/>
          <p:nvPr/>
        </p:nvSpPr>
        <p:spPr>
          <a:xfrm>
            <a:off x="909800" y="1426800"/>
            <a:ext cx="11628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1" name="Google Shape;701;p82"/>
          <p:cNvSpPr txBox="1">
            <a:spLocks noGrp="1"/>
          </p:cNvSpPr>
          <p:nvPr>
            <p:ph type="title"/>
          </p:nvPr>
        </p:nvSpPr>
        <p:spPr>
          <a:xfrm>
            <a:off x="909808" y="1688475"/>
            <a:ext cx="3529200" cy="492900"/>
          </a:xfrm>
          <a:prstGeom prst="rect">
            <a:avLst/>
          </a:prstGeom>
        </p:spPr>
        <p:txBody>
          <a:bodyPr spcFirstLastPara="1" wrap="square" lIns="0" tIns="68575" rIns="68575" bIns="68575" anchor="t" anchorCtr="0">
            <a:normAutofit/>
          </a:bodyPr>
          <a:lstStyle>
            <a:lvl1pPr lvl="0" rtl="0">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2" name="Google Shape;702;p82"/>
          <p:cNvSpPr txBox="1">
            <a:spLocks noGrp="1"/>
          </p:cNvSpPr>
          <p:nvPr>
            <p:ph type="subTitle" idx="1"/>
          </p:nvPr>
        </p:nvSpPr>
        <p:spPr>
          <a:xfrm>
            <a:off x="909800" y="3542875"/>
            <a:ext cx="3767400" cy="7350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900"/>
              <a:buFont typeface="Roboto Condensed"/>
              <a:buNone/>
              <a:defRPr>
                <a:solidFill>
                  <a:srgbClr val="CF4100"/>
                </a:solidFill>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04 - Dark Background">
  <p:cSld name="CUSTOM_11_1">
    <p:bg>
      <p:bgPr>
        <a:solidFill>
          <a:srgbClr val="000000"/>
        </a:solidFill>
        <a:effectLst/>
      </p:bgPr>
    </p:bg>
    <p:spTree>
      <p:nvGrpSpPr>
        <p:cNvPr id="1" name="Shape 703"/>
        <p:cNvGrpSpPr/>
        <p:nvPr/>
      </p:nvGrpSpPr>
      <p:grpSpPr>
        <a:xfrm>
          <a:off x="0" y="0"/>
          <a:ext cx="0" cy="0"/>
          <a:chOff x="0" y="0"/>
          <a:chExt cx="0" cy="0"/>
        </a:xfrm>
      </p:grpSpPr>
      <p:pic>
        <p:nvPicPr>
          <p:cNvPr id="704" name="Google Shape;704;p83"/>
          <p:cNvPicPr preferRelativeResize="0"/>
          <p:nvPr/>
        </p:nvPicPr>
        <p:blipFill>
          <a:blip r:embed="rId2">
            <a:alphaModFix/>
          </a:blip>
          <a:stretch>
            <a:fillRect/>
          </a:stretch>
        </p:blipFill>
        <p:spPr>
          <a:xfrm>
            <a:off x="4460800" y="0"/>
            <a:ext cx="4682028" cy="4583052"/>
          </a:xfrm>
          <a:prstGeom prst="rect">
            <a:avLst/>
          </a:prstGeom>
          <a:noFill/>
          <a:ln>
            <a:noFill/>
          </a:ln>
        </p:spPr>
      </p:pic>
      <p:sp>
        <p:nvSpPr>
          <p:cNvPr id="705" name="Google Shape;705;p83"/>
          <p:cNvSpPr/>
          <p:nvPr/>
        </p:nvSpPr>
        <p:spPr>
          <a:xfrm>
            <a:off x="909800" y="1426800"/>
            <a:ext cx="1162800" cy="3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6" name="Google Shape;706;p83"/>
          <p:cNvSpPr txBox="1">
            <a:spLocks noGrp="1"/>
          </p:cNvSpPr>
          <p:nvPr>
            <p:ph type="title"/>
          </p:nvPr>
        </p:nvSpPr>
        <p:spPr>
          <a:xfrm>
            <a:off x="909808" y="1688475"/>
            <a:ext cx="5026500" cy="492900"/>
          </a:xfrm>
          <a:prstGeom prst="rect">
            <a:avLst/>
          </a:prstGeom>
        </p:spPr>
        <p:txBody>
          <a:bodyPr spcFirstLastPara="1" wrap="square" lIns="0" tIns="68575" rIns="68575" bIns="68575" anchor="t" anchorCtr="0">
            <a:normAutofit/>
          </a:bodyPr>
          <a:lstStyle>
            <a:lvl1pPr lvl="0" rtl="0">
              <a:spcBef>
                <a:spcPts val="0"/>
              </a:spcBef>
              <a:spcAft>
                <a:spcPts val="0"/>
              </a:spcAft>
              <a:buClr>
                <a:srgbClr val="FFFFFF"/>
              </a:buClr>
              <a:buSzPts val="2400"/>
              <a:buFont typeface="Roboto Condensed"/>
              <a:buNone/>
              <a:defRPr sz="2400" b="1">
                <a:solidFill>
                  <a:srgbClr val="FFFFFF"/>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7" name="Google Shape;707;p83"/>
          <p:cNvSpPr txBox="1">
            <a:spLocks noGrp="1"/>
          </p:cNvSpPr>
          <p:nvPr>
            <p:ph type="subTitle" idx="1"/>
          </p:nvPr>
        </p:nvSpPr>
        <p:spPr>
          <a:xfrm>
            <a:off x="909800" y="3542875"/>
            <a:ext cx="3767400" cy="7350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900"/>
              <a:buFont typeface="Roboto Condensed"/>
              <a:buNone/>
              <a:defRPr>
                <a:solidFill>
                  <a:srgbClr val="CF4100"/>
                </a:solidFill>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05">
  <p:cSld name="CUSTOM_11_1_1">
    <p:bg>
      <p:bgPr>
        <a:solidFill>
          <a:srgbClr val="CF4100"/>
        </a:solidFill>
        <a:effectLst/>
      </p:bgPr>
    </p:bg>
    <p:spTree>
      <p:nvGrpSpPr>
        <p:cNvPr id="1" name="Shape 708"/>
        <p:cNvGrpSpPr/>
        <p:nvPr/>
      </p:nvGrpSpPr>
      <p:grpSpPr>
        <a:xfrm>
          <a:off x="0" y="0"/>
          <a:ext cx="0" cy="0"/>
          <a:chOff x="0" y="0"/>
          <a:chExt cx="0" cy="0"/>
        </a:xfrm>
      </p:grpSpPr>
      <p:sp>
        <p:nvSpPr>
          <p:cNvPr id="709" name="Google Shape;709;p84"/>
          <p:cNvSpPr/>
          <p:nvPr/>
        </p:nvSpPr>
        <p:spPr>
          <a:xfrm>
            <a:off x="909800" y="1426800"/>
            <a:ext cx="1162800" cy="3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0" name="Google Shape;710;p84"/>
          <p:cNvSpPr txBox="1">
            <a:spLocks noGrp="1"/>
          </p:cNvSpPr>
          <p:nvPr>
            <p:ph type="title"/>
          </p:nvPr>
        </p:nvSpPr>
        <p:spPr>
          <a:xfrm>
            <a:off x="909808" y="1688475"/>
            <a:ext cx="5026500" cy="492900"/>
          </a:xfrm>
          <a:prstGeom prst="rect">
            <a:avLst/>
          </a:prstGeom>
        </p:spPr>
        <p:txBody>
          <a:bodyPr spcFirstLastPara="1" wrap="square" lIns="0" tIns="68575" rIns="68575" bIns="68575" anchor="t" anchorCtr="0">
            <a:normAutofit/>
          </a:bodyPr>
          <a:lstStyle>
            <a:lvl1pPr lvl="0" rtl="0">
              <a:spcBef>
                <a:spcPts val="0"/>
              </a:spcBef>
              <a:spcAft>
                <a:spcPts val="0"/>
              </a:spcAft>
              <a:buClr>
                <a:srgbClr val="FFFFFF"/>
              </a:buClr>
              <a:buSzPts val="2400"/>
              <a:buFont typeface="Roboto Condensed"/>
              <a:buNone/>
              <a:defRPr sz="2400" b="1">
                <a:solidFill>
                  <a:srgbClr val="FFFFFF"/>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1" name="Google Shape;711;p84"/>
          <p:cNvSpPr txBox="1">
            <a:spLocks noGrp="1"/>
          </p:cNvSpPr>
          <p:nvPr>
            <p:ph type="subTitle" idx="1"/>
          </p:nvPr>
        </p:nvSpPr>
        <p:spPr>
          <a:xfrm>
            <a:off x="909800" y="3542875"/>
            <a:ext cx="3767400" cy="735000"/>
          </a:xfrm>
          <a:prstGeom prst="rect">
            <a:avLst/>
          </a:prstGeom>
        </p:spPr>
        <p:txBody>
          <a:bodyPr spcFirstLastPara="1" wrap="square" lIns="0" tIns="68575" rIns="68575" bIns="68575" anchor="t" anchorCtr="0">
            <a:normAutofit/>
          </a:bodyPr>
          <a:lstStyle>
            <a:lvl1pPr lvl="0" rtl="0">
              <a:spcBef>
                <a:spcPts val="0"/>
              </a:spcBef>
              <a:spcAft>
                <a:spcPts val="0"/>
              </a:spcAft>
              <a:buClr>
                <a:srgbClr val="FFFFFF"/>
              </a:buClr>
              <a:buSzPts val="900"/>
              <a:buFont typeface="Roboto Condensed"/>
              <a:buNone/>
              <a:defRPr>
                <a:solidFill>
                  <a:srgbClr val="FFFFFF"/>
                </a:solidFill>
                <a:latin typeface="Roboto Condensed"/>
                <a:ea typeface="Roboto Condensed"/>
                <a:cs typeface="Roboto Condensed"/>
                <a:sym typeface="Roboto Condensed"/>
              </a:defRPr>
            </a:lvl1pPr>
            <a:lvl2pPr lvl="1" rtl="0">
              <a:spcBef>
                <a:spcPts val="0"/>
              </a:spcBef>
              <a:spcAft>
                <a:spcPts val="0"/>
              </a:spcAft>
              <a:buClr>
                <a:srgbClr val="FFFFFF"/>
              </a:buClr>
              <a:buSzPts val="900"/>
              <a:buNone/>
              <a:defRPr>
                <a:solidFill>
                  <a:srgbClr val="FFFFFF"/>
                </a:solidFill>
              </a:defRPr>
            </a:lvl2pPr>
            <a:lvl3pPr lvl="2" rtl="0">
              <a:spcBef>
                <a:spcPts val="0"/>
              </a:spcBef>
              <a:spcAft>
                <a:spcPts val="0"/>
              </a:spcAft>
              <a:buClr>
                <a:srgbClr val="FFFFFF"/>
              </a:buClr>
              <a:buSzPts val="900"/>
              <a:buNone/>
              <a:defRPr>
                <a:solidFill>
                  <a:srgbClr val="FFFFFF"/>
                </a:solidFill>
              </a:defRPr>
            </a:lvl3pPr>
            <a:lvl4pPr lvl="3" rtl="0">
              <a:spcBef>
                <a:spcPts val="0"/>
              </a:spcBef>
              <a:spcAft>
                <a:spcPts val="0"/>
              </a:spcAft>
              <a:buClr>
                <a:srgbClr val="FFFFFF"/>
              </a:buClr>
              <a:buSzPts val="900"/>
              <a:buNone/>
              <a:defRPr>
                <a:solidFill>
                  <a:srgbClr val="FFFFFF"/>
                </a:solidFill>
              </a:defRPr>
            </a:lvl4pPr>
            <a:lvl5pPr lvl="4" rtl="0">
              <a:spcBef>
                <a:spcPts val="0"/>
              </a:spcBef>
              <a:spcAft>
                <a:spcPts val="0"/>
              </a:spcAft>
              <a:buClr>
                <a:srgbClr val="FFFFFF"/>
              </a:buClr>
              <a:buSzPts val="900"/>
              <a:buNone/>
              <a:defRPr>
                <a:solidFill>
                  <a:srgbClr val="FFFFFF"/>
                </a:solidFill>
              </a:defRPr>
            </a:lvl5pPr>
            <a:lvl6pPr lvl="5" rtl="0">
              <a:spcBef>
                <a:spcPts val="0"/>
              </a:spcBef>
              <a:spcAft>
                <a:spcPts val="0"/>
              </a:spcAft>
              <a:buClr>
                <a:srgbClr val="FFFFFF"/>
              </a:buClr>
              <a:buSzPts val="900"/>
              <a:buNone/>
              <a:defRPr>
                <a:solidFill>
                  <a:srgbClr val="FFFFFF"/>
                </a:solidFill>
              </a:defRPr>
            </a:lvl6pPr>
            <a:lvl7pPr lvl="6" rtl="0">
              <a:spcBef>
                <a:spcPts val="0"/>
              </a:spcBef>
              <a:spcAft>
                <a:spcPts val="0"/>
              </a:spcAft>
              <a:buClr>
                <a:srgbClr val="FFFFFF"/>
              </a:buClr>
              <a:buSzPts val="900"/>
              <a:buNone/>
              <a:defRPr>
                <a:solidFill>
                  <a:srgbClr val="FFFFFF"/>
                </a:solidFill>
              </a:defRPr>
            </a:lvl7pPr>
            <a:lvl8pPr lvl="7" rtl="0">
              <a:spcBef>
                <a:spcPts val="0"/>
              </a:spcBef>
              <a:spcAft>
                <a:spcPts val="0"/>
              </a:spcAft>
              <a:buClr>
                <a:srgbClr val="FFFFFF"/>
              </a:buClr>
              <a:buSzPts val="900"/>
              <a:buNone/>
              <a:defRPr>
                <a:solidFill>
                  <a:srgbClr val="FFFFFF"/>
                </a:solidFill>
              </a:defRPr>
            </a:lvl8pPr>
            <a:lvl9pPr lvl="8" rtl="0">
              <a:spcBef>
                <a:spcPts val="0"/>
              </a:spcBef>
              <a:spcAft>
                <a:spcPts val="0"/>
              </a:spcAft>
              <a:buClr>
                <a:srgbClr val="FFFFFF"/>
              </a:buClr>
              <a:buSzPts val="900"/>
              <a:buNone/>
              <a:defRPr>
                <a:solidFill>
                  <a:srgbClr val="FFFFFF"/>
                </a:solidFill>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06">
  <p:cSld name="CUSTOM_12">
    <p:spTree>
      <p:nvGrpSpPr>
        <p:cNvPr id="1" name="Shape 712"/>
        <p:cNvGrpSpPr/>
        <p:nvPr/>
      </p:nvGrpSpPr>
      <p:grpSpPr>
        <a:xfrm>
          <a:off x="0" y="0"/>
          <a:ext cx="0" cy="0"/>
          <a:chOff x="0" y="0"/>
          <a:chExt cx="0" cy="0"/>
        </a:xfrm>
      </p:grpSpPr>
      <p:sp>
        <p:nvSpPr>
          <p:cNvPr id="713" name="Google Shape;713;p85"/>
          <p:cNvSpPr/>
          <p:nvPr/>
        </p:nvSpPr>
        <p:spPr>
          <a:xfrm>
            <a:off x="5323691" y="3066886"/>
            <a:ext cx="11628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4" name="Google Shape;714;p85"/>
          <p:cNvSpPr txBox="1">
            <a:spLocks noGrp="1"/>
          </p:cNvSpPr>
          <p:nvPr>
            <p:ph type="subTitle" idx="1"/>
          </p:nvPr>
        </p:nvSpPr>
        <p:spPr>
          <a:xfrm>
            <a:off x="5323685" y="3259825"/>
            <a:ext cx="2947500" cy="390300"/>
          </a:xfrm>
          <a:prstGeom prst="rect">
            <a:avLst/>
          </a:prstGeom>
        </p:spPr>
        <p:txBody>
          <a:bodyPr spcFirstLastPara="1" wrap="square" lIns="0" tIns="68575" rIns="68575" bIns="68575" anchor="t" anchorCtr="0">
            <a:normAutofit/>
          </a:bodyPr>
          <a:lstStyle>
            <a:lvl1pPr lvl="0" rtl="0">
              <a:spcBef>
                <a:spcPts val="0"/>
              </a:spcBef>
              <a:spcAft>
                <a:spcPts val="0"/>
              </a:spcAft>
              <a:buClr>
                <a:srgbClr val="000000"/>
              </a:buClr>
              <a:buSzPts val="1400"/>
              <a:buFont typeface="Roboto Condensed"/>
              <a:buNone/>
              <a:defRPr sz="1400" b="1">
                <a:solidFill>
                  <a:srgbClr val="000000"/>
                </a:solidFill>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715" name="Google Shape;715;p85"/>
          <p:cNvSpPr txBox="1">
            <a:spLocks noGrp="1"/>
          </p:cNvSpPr>
          <p:nvPr>
            <p:ph type="subTitle" idx="2"/>
          </p:nvPr>
        </p:nvSpPr>
        <p:spPr>
          <a:xfrm>
            <a:off x="5323689" y="4089431"/>
            <a:ext cx="2237400" cy="735000"/>
          </a:xfrm>
          <a:prstGeom prst="rect">
            <a:avLst/>
          </a:prstGeom>
        </p:spPr>
        <p:txBody>
          <a:bodyPr spcFirstLastPara="1" wrap="square" lIns="0" tIns="68575" rIns="68575" bIns="68575" anchor="t" anchorCtr="0">
            <a:normAutofit/>
          </a:bodyPr>
          <a:lstStyle>
            <a:lvl1pPr lvl="0" rtl="0">
              <a:spcBef>
                <a:spcPts val="0"/>
              </a:spcBef>
              <a:spcAft>
                <a:spcPts val="0"/>
              </a:spcAft>
              <a:buClr>
                <a:srgbClr val="B7B7B7"/>
              </a:buClr>
              <a:buSzPts val="800"/>
              <a:buFont typeface="Roboto"/>
              <a:buNone/>
              <a:defRPr sz="800">
                <a:solidFill>
                  <a:srgbClr val="B7B7B7"/>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716" name="Google Shape;716;p85"/>
          <p:cNvSpPr txBox="1">
            <a:spLocks noGrp="1"/>
          </p:cNvSpPr>
          <p:nvPr>
            <p:ph type="title"/>
          </p:nvPr>
        </p:nvSpPr>
        <p:spPr>
          <a:xfrm>
            <a:off x="342988"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7" name="Google Shape;717;p85"/>
          <p:cNvSpPr txBox="1">
            <a:spLocks noGrp="1"/>
          </p:cNvSpPr>
          <p:nvPr>
            <p:ph type="title" idx="3"/>
          </p:nvPr>
        </p:nvSpPr>
        <p:spPr>
          <a:xfrm>
            <a:off x="342988"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pic>
        <p:nvPicPr>
          <p:cNvPr id="718" name="Google Shape;718;p85"/>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719" name="Google Shape;719;p85"/>
          <p:cNvSpPr txBox="1">
            <a:spLocks noGrp="1"/>
          </p:cNvSpPr>
          <p:nvPr>
            <p:ph type="body" idx="4"/>
          </p:nvPr>
        </p:nvSpPr>
        <p:spPr>
          <a:xfrm>
            <a:off x="342988" y="2314575"/>
            <a:ext cx="41958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p15:clr>
            <a:srgbClr val="FA7B17"/>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07">
  <p:cSld name="CUSTOM_12_1">
    <p:spTree>
      <p:nvGrpSpPr>
        <p:cNvPr id="1" name="Shape 720"/>
        <p:cNvGrpSpPr/>
        <p:nvPr/>
      </p:nvGrpSpPr>
      <p:grpSpPr>
        <a:xfrm>
          <a:off x="0" y="0"/>
          <a:ext cx="0" cy="0"/>
          <a:chOff x="0" y="0"/>
          <a:chExt cx="0" cy="0"/>
        </a:xfrm>
      </p:grpSpPr>
      <p:sp>
        <p:nvSpPr>
          <p:cNvPr id="721" name="Google Shape;721;p86"/>
          <p:cNvSpPr/>
          <p:nvPr/>
        </p:nvSpPr>
        <p:spPr>
          <a:xfrm>
            <a:off x="4770933" y="331411"/>
            <a:ext cx="11628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2" name="Google Shape;722;p86"/>
          <p:cNvSpPr txBox="1">
            <a:spLocks noGrp="1"/>
          </p:cNvSpPr>
          <p:nvPr>
            <p:ph type="subTitle" idx="1"/>
          </p:nvPr>
        </p:nvSpPr>
        <p:spPr>
          <a:xfrm>
            <a:off x="4770928" y="524350"/>
            <a:ext cx="2947500" cy="390300"/>
          </a:xfrm>
          <a:prstGeom prst="rect">
            <a:avLst/>
          </a:prstGeom>
        </p:spPr>
        <p:txBody>
          <a:bodyPr spcFirstLastPara="1" wrap="square" lIns="0" tIns="68575" rIns="68575" bIns="68575" anchor="t" anchorCtr="0">
            <a:normAutofit/>
          </a:bodyPr>
          <a:lstStyle>
            <a:lvl1pPr lvl="0" rtl="0">
              <a:spcBef>
                <a:spcPts val="0"/>
              </a:spcBef>
              <a:spcAft>
                <a:spcPts val="0"/>
              </a:spcAft>
              <a:buClr>
                <a:srgbClr val="000000"/>
              </a:buClr>
              <a:buSzPts val="1400"/>
              <a:buFont typeface="Roboto Condensed"/>
              <a:buNone/>
              <a:defRPr sz="1400" b="1">
                <a:solidFill>
                  <a:srgbClr val="000000"/>
                </a:solidFill>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723" name="Google Shape;723;p86"/>
          <p:cNvSpPr txBox="1">
            <a:spLocks noGrp="1"/>
          </p:cNvSpPr>
          <p:nvPr>
            <p:ph type="subTitle" idx="2"/>
          </p:nvPr>
        </p:nvSpPr>
        <p:spPr>
          <a:xfrm>
            <a:off x="4770933" y="1353950"/>
            <a:ext cx="7331700" cy="390300"/>
          </a:xfrm>
          <a:prstGeom prst="rect">
            <a:avLst/>
          </a:prstGeom>
        </p:spPr>
        <p:txBody>
          <a:bodyPr spcFirstLastPara="1" wrap="square" lIns="0" tIns="68575" rIns="68575" bIns="68575" anchor="t" anchorCtr="0">
            <a:normAutofit/>
          </a:bodyPr>
          <a:lstStyle>
            <a:lvl1pPr lvl="0" rtl="0">
              <a:spcBef>
                <a:spcPts val="0"/>
              </a:spcBef>
              <a:spcAft>
                <a:spcPts val="0"/>
              </a:spcAft>
              <a:buClr>
                <a:srgbClr val="B7B7B7"/>
              </a:buClr>
              <a:buSzPts val="800"/>
              <a:buFont typeface="Roboto"/>
              <a:buNone/>
              <a:defRPr sz="800">
                <a:solidFill>
                  <a:srgbClr val="B7B7B7"/>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724" name="Google Shape;724;p86"/>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725" name="Google Shape;725;p86"/>
          <p:cNvSpPr txBox="1">
            <a:spLocks noGrp="1"/>
          </p:cNvSpPr>
          <p:nvPr>
            <p:ph type="title"/>
          </p:nvPr>
        </p:nvSpPr>
        <p:spPr>
          <a:xfrm>
            <a:off x="342988"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6" name="Google Shape;726;p86"/>
          <p:cNvSpPr txBox="1">
            <a:spLocks noGrp="1"/>
          </p:cNvSpPr>
          <p:nvPr>
            <p:ph type="title" idx="3"/>
          </p:nvPr>
        </p:nvSpPr>
        <p:spPr>
          <a:xfrm>
            <a:off x="342988"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727" name="Google Shape;727;p86"/>
          <p:cNvSpPr txBox="1">
            <a:spLocks noGrp="1"/>
          </p:cNvSpPr>
          <p:nvPr>
            <p:ph type="body" idx="4"/>
          </p:nvPr>
        </p:nvSpPr>
        <p:spPr>
          <a:xfrm>
            <a:off x="342986" y="2734256"/>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728" name="Google Shape;728;p86"/>
          <p:cNvSpPr txBox="1">
            <a:spLocks noGrp="1"/>
          </p:cNvSpPr>
          <p:nvPr>
            <p:ph type="body" idx="5"/>
          </p:nvPr>
        </p:nvSpPr>
        <p:spPr>
          <a:xfrm>
            <a:off x="4770933" y="2734256"/>
            <a:ext cx="41958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1942">
          <p15:clr>
            <a:srgbClr val="FA7B17"/>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Quote 08">
  <p:cSld name="CUSTOM_12_1_1">
    <p:spTree>
      <p:nvGrpSpPr>
        <p:cNvPr id="1" name="Shape 729"/>
        <p:cNvGrpSpPr/>
        <p:nvPr/>
      </p:nvGrpSpPr>
      <p:grpSpPr>
        <a:xfrm>
          <a:off x="0" y="0"/>
          <a:ext cx="0" cy="0"/>
          <a:chOff x="0" y="0"/>
          <a:chExt cx="0" cy="0"/>
        </a:xfrm>
      </p:grpSpPr>
      <p:sp>
        <p:nvSpPr>
          <p:cNvPr id="730" name="Google Shape;730;p87"/>
          <p:cNvSpPr/>
          <p:nvPr/>
        </p:nvSpPr>
        <p:spPr>
          <a:xfrm>
            <a:off x="346181" y="3578261"/>
            <a:ext cx="1162800" cy="3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1" name="Google Shape;731;p87"/>
          <p:cNvSpPr txBox="1">
            <a:spLocks noGrp="1"/>
          </p:cNvSpPr>
          <p:nvPr>
            <p:ph type="subTitle" idx="1"/>
          </p:nvPr>
        </p:nvSpPr>
        <p:spPr>
          <a:xfrm>
            <a:off x="342987" y="3771200"/>
            <a:ext cx="2947500" cy="390300"/>
          </a:xfrm>
          <a:prstGeom prst="rect">
            <a:avLst/>
          </a:prstGeom>
        </p:spPr>
        <p:txBody>
          <a:bodyPr spcFirstLastPara="1" wrap="square" lIns="0" tIns="68575" rIns="68575" bIns="68575" anchor="t" anchorCtr="0">
            <a:normAutofit/>
          </a:bodyPr>
          <a:lstStyle>
            <a:lvl1pPr lvl="0" rtl="0">
              <a:spcBef>
                <a:spcPts val="0"/>
              </a:spcBef>
              <a:spcAft>
                <a:spcPts val="0"/>
              </a:spcAft>
              <a:buClr>
                <a:srgbClr val="000000"/>
              </a:buClr>
              <a:buSzPts val="1400"/>
              <a:buFont typeface="Roboto Condensed"/>
              <a:buNone/>
              <a:defRPr sz="1400" b="1">
                <a:solidFill>
                  <a:srgbClr val="000000"/>
                </a:solidFill>
                <a:latin typeface="Roboto Condensed"/>
                <a:ea typeface="Roboto Condensed"/>
                <a:cs typeface="Roboto Condensed"/>
                <a:sym typeface="Roboto Condensed"/>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732" name="Google Shape;732;p87"/>
          <p:cNvSpPr txBox="1">
            <a:spLocks noGrp="1"/>
          </p:cNvSpPr>
          <p:nvPr>
            <p:ph type="subTitle" idx="2"/>
          </p:nvPr>
        </p:nvSpPr>
        <p:spPr>
          <a:xfrm>
            <a:off x="342988" y="4600800"/>
            <a:ext cx="4113000" cy="390300"/>
          </a:xfrm>
          <a:prstGeom prst="rect">
            <a:avLst/>
          </a:prstGeom>
        </p:spPr>
        <p:txBody>
          <a:bodyPr spcFirstLastPara="1" wrap="square" lIns="0" tIns="68575" rIns="68575" bIns="68575" anchor="t" anchorCtr="0">
            <a:normAutofit/>
          </a:bodyPr>
          <a:lstStyle>
            <a:lvl1pPr lvl="0" rtl="0">
              <a:spcBef>
                <a:spcPts val="0"/>
              </a:spcBef>
              <a:spcAft>
                <a:spcPts val="0"/>
              </a:spcAft>
              <a:buClr>
                <a:srgbClr val="B7B7B7"/>
              </a:buClr>
              <a:buSzPts val="800"/>
              <a:buFont typeface="Roboto"/>
              <a:buNone/>
              <a:defRPr sz="800">
                <a:solidFill>
                  <a:srgbClr val="B7B7B7"/>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733" name="Google Shape;733;p87"/>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734" name="Google Shape;734;p87"/>
          <p:cNvSpPr txBox="1">
            <a:spLocks noGrp="1"/>
          </p:cNvSpPr>
          <p:nvPr>
            <p:ph type="body" idx="3"/>
          </p:nvPr>
        </p:nvSpPr>
        <p:spPr>
          <a:xfrm>
            <a:off x="342986" y="1371600"/>
            <a:ext cx="40302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
        <p:nvSpPr>
          <p:cNvPr id="735" name="Google Shape;735;p87"/>
          <p:cNvSpPr txBox="1">
            <a:spLocks noGrp="1"/>
          </p:cNvSpPr>
          <p:nvPr>
            <p:ph type="body" idx="4"/>
          </p:nvPr>
        </p:nvSpPr>
        <p:spPr>
          <a:xfrm>
            <a:off x="4770933" y="1371600"/>
            <a:ext cx="41958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pos="3231">
          <p15:clr>
            <a:srgbClr val="FA7B17"/>
          </p15:clr>
        </p15:guide>
        <p15:guide id="2" orient="horz" pos="1942">
          <p15:clr>
            <a:srgbClr val="FA7B17"/>
          </p15:clr>
        </p15:guide>
        <p15:guide id="3" orient="horz" pos="1946">
          <p15:clr>
            <a:srgbClr val="FA7B17"/>
          </p15:clr>
        </p15:guide>
        <p15:guide id="4" orient="horz" pos="864">
          <p15:clr>
            <a:srgbClr val="FA7B17"/>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Geography 01">
  <p:cSld name="CUSTOM_13">
    <p:spTree>
      <p:nvGrpSpPr>
        <p:cNvPr id="1" name="Shape 736"/>
        <p:cNvGrpSpPr/>
        <p:nvPr/>
      </p:nvGrpSpPr>
      <p:grpSpPr>
        <a:xfrm>
          <a:off x="0" y="0"/>
          <a:ext cx="0" cy="0"/>
          <a:chOff x="0" y="0"/>
          <a:chExt cx="0" cy="0"/>
        </a:xfrm>
      </p:grpSpPr>
      <p:sp>
        <p:nvSpPr>
          <p:cNvPr id="737" name="Google Shape;737;p88"/>
          <p:cNvSpPr/>
          <p:nvPr/>
        </p:nvSpPr>
        <p:spPr>
          <a:xfrm>
            <a:off x="4686300" y="0"/>
            <a:ext cx="4457700" cy="5143500"/>
          </a:xfrm>
          <a:prstGeom prst="roundRect">
            <a:avLst>
              <a:gd name="adj" fmla="val 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8" name="Google Shape;738;p88"/>
          <p:cNvPicPr preferRelativeResize="0"/>
          <p:nvPr/>
        </p:nvPicPr>
        <p:blipFill>
          <a:blip r:embed="rId2">
            <a:alphaModFix/>
          </a:blip>
          <a:stretch>
            <a:fillRect/>
          </a:stretch>
        </p:blipFill>
        <p:spPr>
          <a:xfrm>
            <a:off x="4395325" y="1303350"/>
            <a:ext cx="4583400" cy="3327368"/>
          </a:xfrm>
          <a:prstGeom prst="rect">
            <a:avLst/>
          </a:prstGeom>
          <a:noFill/>
          <a:ln>
            <a:noFill/>
          </a:ln>
          <a:effectLst>
            <a:outerShdw blurRad="57150" dist="19050" dir="5400000" algn="bl" rotWithShape="0">
              <a:srgbClr val="000000">
                <a:alpha val="26000"/>
              </a:srgbClr>
            </a:outerShdw>
          </a:effectLst>
        </p:spPr>
      </p:pic>
      <p:sp>
        <p:nvSpPr>
          <p:cNvPr id="739" name="Google Shape;739;p88"/>
          <p:cNvSpPr txBox="1">
            <a:spLocks noGrp="1"/>
          </p:cNvSpPr>
          <p:nvPr>
            <p:ph type="title"/>
          </p:nvPr>
        </p:nvSpPr>
        <p:spPr>
          <a:xfrm>
            <a:off x="342988"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0" name="Google Shape;740;p88"/>
          <p:cNvSpPr txBox="1">
            <a:spLocks noGrp="1"/>
          </p:cNvSpPr>
          <p:nvPr>
            <p:ph type="title" idx="2"/>
          </p:nvPr>
        </p:nvSpPr>
        <p:spPr>
          <a:xfrm>
            <a:off x="342988"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pic>
        <p:nvPicPr>
          <p:cNvPr id="741" name="Google Shape;741;p88"/>
          <p:cNvPicPr preferRelativeResize="0"/>
          <p:nvPr/>
        </p:nvPicPr>
        <p:blipFill>
          <a:blip r:embed="rId3">
            <a:alphaModFix/>
          </a:blip>
          <a:stretch>
            <a:fillRect/>
          </a:stretch>
        </p:blipFill>
        <p:spPr>
          <a:xfrm>
            <a:off x="342985" y="342899"/>
            <a:ext cx="1033124" cy="175856"/>
          </a:xfrm>
          <a:prstGeom prst="rect">
            <a:avLst/>
          </a:prstGeom>
          <a:noFill/>
          <a:ln>
            <a:noFill/>
          </a:ln>
        </p:spPr>
      </p:pic>
      <p:sp>
        <p:nvSpPr>
          <p:cNvPr id="742" name="Google Shape;742;p88"/>
          <p:cNvSpPr txBox="1">
            <a:spLocks noGrp="1"/>
          </p:cNvSpPr>
          <p:nvPr>
            <p:ph type="body" idx="1"/>
          </p:nvPr>
        </p:nvSpPr>
        <p:spPr>
          <a:xfrm>
            <a:off x="342988" y="2314575"/>
            <a:ext cx="41958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Geography 02">
  <p:cSld name="CUSTOM_14">
    <p:bg>
      <p:bgPr>
        <a:solidFill>
          <a:schemeClr val="lt2"/>
        </a:solidFill>
        <a:effectLst/>
      </p:bgPr>
    </p:bg>
    <p:spTree>
      <p:nvGrpSpPr>
        <p:cNvPr id="1" name="Shape 743"/>
        <p:cNvGrpSpPr/>
        <p:nvPr/>
      </p:nvGrpSpPr>
      <p:grpSpPr>
        <a:xfrm>
          <a:off x="0" y="0"/>
          <a:ext cx="0" cy="0"/>
          <a:chOff x="0" y="0"/>
          <a:chExt cx="0" cy="0"/>
        </a:xfrm>
      </p:grpSpPr>
      <p:pic>
        <p:nvPicPr>
          <p:cNvPr id="744" name="Google Shape;744;p89"/>
          <p:cNvPicPr preferRelativeResize="0"/>
          <p:nvPr/>
        </p:nvPicPr>
        <p:blipFill>
          <a:blip r:embed="rId2">
            <a:alphaModFix/>
          </a:blip>
          <a:stretch>
            <a:fillRect/>
          </a:stretch>
        </p:blipFill>
        <p:spPr>
          <a:xfrm>
            <a:off x="1515326" y="423100"/>
            <a:ext cx="6111820" cy="4436950"/>
          </a:xfrm>
          <a:prstGeom prst="rect">
            <a:avLst/>
          </a:prstGeom>
          <a:noFill/>
          <a:ln>
            <a:noFill/>
          </a:ln>
          <a:effectLst>
            <a:outerShdw blurRad="57150" dist="19050" dir="5400000" algn="bl" rotWithShape="0">
              <a:srgbClr val="000000">
                <a:alpha val="26000"/>
              </a:srgbClr>
            </a:outerShdw>
          </a:effectLst>
        </p:spPr>
      </p:pic>
      <p:pic>
        <p:nvPicPr>
          <p:cNvPr id="745" name="Google Shape;745;p89"/>
          <p:cNvPicPr preferRelativeResize="0"/>
          <p:nvPr/>
        </p:nvPicPr>
        <p:blipFill>
          <a:blip r:embed="rId3">
            <a:alphaModFix/>
          </a:blip>
          <a:stretch>
            <a:fillRect/>
          </a:stretch>
        </p:blipFill>
        <p:spPr>
          <a:xfrm>
            <a:off x="342985" y="342899"/>
            <a:ext cx="1033124" cy="175856"/>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ockup macbook 01">
  <p:cSld name="CUSTOM_15">
    <p:spTree>
      <p:nvGrpSpPr>
        <p:cNvPr id="1" name="Shape 746"/>
        <p:cNvGrpSpPr/>
        <p:nvPr/>
      </p:nvGrpSpPr>
      <p:grpSpPr>
        <a:xfrm>
          <a:off x="0" y="0"/>
          <a:ext cx="0" cy="0"/>
          <a:chOff x="0" y="0"/>
          <a:chExt cx="0" cy="0"/>
        </a:xfrm>
      </p:grpSpPr>
      <p:sp>
        <p:nvSpPr>
          <p:cNvPr id="747" name="Google Shape;747;p90"/>
          <p:cNvSpPr/>
          <p:nvPr/>
        </p:nvSpPr>
        <p:spPr>
          <a:xfrm>
            <a:off x="6157225" y="1343300"/>
            <a:ext cx="2986800" cy="3800100"/>
          </a:xfrm>
          <a:prstGeom prst="roundRect">
            <a:avLst>
              <a:gd name="adj" fmla="val 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0"/>
          <p:cNvSpPr/>
          <p:nvPr/>
        </p:nvSpPr>
        <p:spPr>
          <a:xfrm>
            <a:off x="7358925" y="753475"/>
            <a:ext cx="19644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9" name="Google Shape;749;p90"/>
          <p:cNvPicPr preferRelativeResize="0"/>
          <p:nvPr/>
        </p:nvPicPr>
        <p:blipFill>
          <a:blip r:embed="rId2">
            <a:alphaModFix/>
          </a:blip>
          <a:stretch>
            <a:fillRect/>
          </a:stretch>
        </p:blipFill>
        <p:spPr>
          <a:xfrm>
            <a:off x="4124775" y="1181075"/>
            <a:ext cx="4528170" cy="2898023"/>
          </a:xfrm>
          <a:prstGeom prst="rect">
            <a:avLst/>
          </a:prstGeom>
          <a:noFill/>
          <a:ln>
            <a:noFill/>
          </a:ln>
        </p:spPr>
      </p:pic>
      <p:sp>
        <p:nvSpPr>
          <p:cNvPr id="750" name="Google Shape;750;p90"/>
          <p:cNvSpPr txBox="1">
            <a:spLocks noGrp="1"/>
          </p:cNvSpPr>
          <p:nvPr>
            <p:ph type="title"/>
          </p:nvPr>
        </p:nvSpPr>
        <p:spPr>
          <a:xfrm>
            <a:off x="342988"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1" name="Google Shape;751;p90"/>
          <p:cNvSpPr txBox="1">
            <a:spLocks noGrp="1"/>
          </p:cNvSpPr>
          <p:nvPr>
            <p:ph type="title" idx="2"/>
          </p:nvPr>
        </p:nvSpPr>
        <p:spPr>
          <a:xfrm>
            <a:off x="342988"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pic>
        <p:nvPicPr>
          <p:cNvPr id="752" name="Google Shape;752;p90"/>
          <p:cNvPicPr preferRelativeResize="0"/>
          <p:nvPr/>
        </p:nvPicPr>
        <p:blipFill>
          <a:blip r:embed="rId3">
            <a:alphaModFix/>
          </a:blip>
          <a:stretch>
            <a:fillRect/>
          </a:stretch>
        </p:blipFill>
        <p:spPr>
          <a:xfrm>
            <a:off x="342985" y="342899"/>
            <a:ext cx="1033124" cy="175856"/>
          </a:xfrm>
          <a:prstGeom prst="rect">
            <a:avLst/>
          </a:prstGeom>
          <a:noFill/>
          <a:ln>
            <a:noFill/>
          </a:ln>
        </p:spPr>
      </p:pic>
      <p:sp>
        <p:nvSpPr>
          <p:cNvPr id="753" name="Google Shape;753;p90"/>
          <p:cNvSpPr txBox="1">
            <a:spLocks noGrp="1"/>
          </p:cNvSpPr>
          <p:nvPr>
            <p:ph type="body" idx="1"/>
          </p:nvPr>
        </p:nvSpPr>
        <p:spPr>
          <a:xfrm>
            <a:off x="342988" y="2314575"/>
            <a:ext cx="41958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Mockup macbook 02">
  <p:cSld name="CUSTOM_15_1">
    <p:spTree>
      <p:nvGrpSpPr>
        <p:cNvPr id="1" name="Shape 754"/>
        <p:cNvGrpSpPr/>
        <p:nvPr/>
      </p:nvGrpSpPr>
      <p:grpSpPr>
        <a:xfrm>
          <a:off x="0" y="0"/>
          <a:ext cx="0" cy="0"/>
          <a:chOff x="0" y="0"/>
          <a:chExt cx="0" cy="0"/>
        </a:xfrm>
      </p:grpSpPr>
      <p:sp>
        <p:nvSpPr>
          <p:cNvPr id="755" name="Google Shape;755;p91"/>
          <p:cNvSpPr/>
          <p:nvPr/>
        </p:nvSpPr>
        <p:spPr>
          <a:xfrm>
            <a:off x="0" y="1343300"/>
            <a:ext cx="2986800" cy="3800100"/>
          </a:xfrm>
          <a:prstGeom prst="roundRect">
            <a:avLst>
              <a:gd name="adj" fmla="val 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1"/>
          <p:cNvSpPr/>
          <p:nvPr/>
        </p:nvSpPr>
        <p:spPr>
          <a:xfrm>
            <a:off x="-171550" y="753475"/>
            <a:ext cx="19644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7" name="Google Shape;757;p91"/>
          <p:cNvPicPr preferRelativeResize="0"/>
          <p:nvPr/>
        </p:nvPicPr>
        <p:blipFill>
          <a:blip r:embed="rId2">
            <a:alphaModFix/>
          </a:blip>
          <a:stretch>
            <a:fillRect/>
          </a:stretch>
        </p:blipFill>
        <p:spPr>
          <a:xfrm>
            <a:off x="182175" y="1181075"/>
            <a:ext cx="4528170" cy="2898023"/>
          </a:xfrm>
          <a:prstGeom prst="rect">
            <a:avLst/>
          </a:prstGeom>
          <a:noFill/>
          <a:ln>
            <a:noFill/>
          </a:ln>
        </p:spPr>
      </p:pic>
      <p:sp>
        <p:nvSpPr>
          <p:cNvPr id="758" name="Google Shape;758;p91"/>
          <p:cNvSpPr txBox="1">
            <a:spLocks noGrp="1"/>
          </p:cNvSpPr>
          <p:nvPr>
            <p:ph type="title"/>
          </p:nvPr>
        </p:nvSpPr>
        <p:spPr>
          <a:xfrm>
            <a:off x="4770930"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9" name="Google Shape;759;p91"/>
          <p:cNvSpPr txBox="1">
            <a:spLocks noGrp="1"/>
          </p:cNvSpPr>
          <p:nvPr>
            <p:ph type="title" idx="2"/>
          </p:nvPr>
        </p:nvSpPr>
        <p:spPr>
          <a:xfrm>
            <a:off x="4770930"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760" name="Google Shape;760;p91"/>
          <p:cNvSpPr txBox="1">
            <a:spLocks noGrp="1"/>
          </p:cNvSpPr>
          <p:nvPr>
            <p:ph type="body" idx="1"/>
          </p:nvPr>
        </p:nvSpPr>
        <p:spPr>
          <a:xfrm>
            <a:off x="4770932" y="2183344"/>
            <a:ext cx="42600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761" name="Google Shape;761;p91"/>
          <p:cNvPicPr preferRelativeResize="0"/>
          <p:nvPr/>
        </p:nvPicPr>
        <p:blipFill>
          <a:blip r:embed="rId3">
            <a:alphaModFix/>
          </a:blip>
          <a:stretch>
            <a:fillRect/>
          </a:stretch>
        </p:blipFill>
        <p:spPr>
          <a:xfrm>
            <a:off x="4770925" y="342899"/>
            <a:ext cx="1033124" cy="17585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ockup macbook 03">
  <p:cSld name="Blank - Light">
    <p:spTree>
      <p:nvGrpSpPr>
        <p:cNvPr id="1" name="Shape 762"/>
        <p:cNvGrpSpPr/>
        <p:nvPr/>
      </p:nvGrpSpPr>
      <p:grpSpPr>
        <a:xfrm>
          <a:off x="0" y="0"/>
          <a:ext cx="0" cy="0"/>
          <a:chOff x="0" y="0"/>
          <a:chExt cx="0" cy="0"/>
        </a:xfrm>
      </p:grpSpPr>
      <p:sp>
        <p:nvSpPr>
          <p:cNvPr id="763" name="Google Shape;763;p92"/>
          <p:cNvSpPr/>
          <p:nvPr/>
        </p:nvSpPr>
        <p:spPr>
          <a:xfrm>
            <a:off x="4373068" y="1343300"/>
            <a:ext cx="5019300" cy="3800100"/>
          </a:xfrm>
          <a:prstGeom prst="roundRect">
            <a:avLst>
              <a:gd name="adj" fmla="val 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2"/>
          <p:cNvSpPr/>
          <p:nvPr/>
        </p:nvSpPr>
        <p:spPr>
          <a:xfrm>
            <a:off x="5571175" y="753469"/>
            <a:ext cx="3915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5" name="Google Shape;765;p92"/>
          <p:cNvPicPr preferRelativeResize="0"/>
          <p:nvPr/>
        </p:nvPicPr>
        <p:blipFill>
          <a:blip r:embed="rId2">
            <a:alphaModFix/>
          </a:blip>
          <a:stretch>
            <a:fillRect/>
          </a:stretch>
        </p:blipFill>
        <p:spPr>
          <a:xfrm>
            <a:off x="2307350" y="1181075"/>
            <a:ext cx="4528170" cy="2898023"/>
          </a:xfrm>
          <a:prstGeom prst="rect">
            <a:avLst/>
          </a:prstGeom>
          <a:noFill/>
          <a:ln>
            <a:noFill/>
          </a:ln>
        </p:spPr>
      </p:pic>
      <p:sp>
        <p:nvSpPr>
          <p:cNvPr id="766" name="Google Shape;766;p92"/>
          <p:cNvSpPr txBox="1">
            <a:spLocks noGrp="1"/>
          </p:cNvSpPr>
          <p:nvPr>
            <p:ph type="subTitle" idx="1"/>
          </p:nvPr>
        </p:nvSpPr>
        <p:spPr>
          <a:xfrm>
            <a:off x="250260" y="4361800"/>
            <a:ext cx="2382000" cy="43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000"/>
              <a:buFont typeface="Roboto"/>
              <a:buNone/>
              <a:defRPr sz="1000">
                <a:solidFill>
                  <a:srgbClr val="000000"/>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767" name="Google Shape;767;p92"/>
          <p:cNvPicPr preferRelativeResize="0"/>
          <p:nvPr/>
        </p:nvPicPr>
        <p:blipFill>
          <a:blip r:embed="rId3">
            <a:alphaModFix/>
          </a:blip>
          <a:stretch>
            <a:fillRect/>
          </a:stretch>
        </p:blipFill>
        <p:spPr>
          <a:xfrm>
            <a:off x="342985" y="342899"/>
            <a:ext cx="1033124" cy="175856"/>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Mockup Smartphone 01">
  <p:cSld name="Blank - Light_2">
    <p:bg>
      <p:bgPr>
        <a:solidFill>
          <a:schemeClr val="lt2"/>
        </a:solidFill>
        <a:effectLst/>
      </p:bgPr>
    </p:bg>
    <p:spTree>
      <p:nvGrpSpPr>
        <p:cNvPr id="1" name="Shape 768"/>
        <p:cNvGrpSpPr/>
        <p:nvPr/>
      </p:nvGrpSpPr>
      <p:grpSpPr>
        <a:xfrm>
          <a:off x="0" y="0"/>
          <a:ext cx="0" cy="0"/>
          <a:chOff x="0" y="0"/>
          <a:chExt cx="0" cy="0"/>
        </a:xfrm>
      </p:grpSpPr>
      <p:sp>
        <p:nvSpPr>
          <p:cNvPr id="769" name="Google Shape;769;p93"/>
          <p:cNvSpPr/>
          <p:nvPr/>
        </p:nvSpPr>
        <p:spPr>
          <a:xfrm>
            <a:off x="825846" y="2102403"/>
            <a:ext cx="2126400" cy="1044300"/>
          </a:xfrm>
          <a:prstGeom prst="roundRect">
            <a:avLst>
              <a:gd name="adj" fmla="val 3772"/>
            </a:avLst>
          </a:prstGeom>
          <a:solidFill>
            <a:srgbClr val="FFFFFF"/>
          </a:solidFill>
          <a:ln>
            <a:noFill/>
          </a:ln>
        </p:spPr>
        <p:txBody>
          <a:bodyPr spcFirstLastPara="1" wrap="square" lIns="0" tIns="0" rIns="0" bIns="0" anchor="t" anchorCtr="0">
            <a:noAutofit/>
          </a:bodyPr>
          <a:lstStyle/>
          <a:p>
            <a:pPr marL="0" marR="0" lvl="0" indent="0" algn="ctr" rtl="0">
              <a:lnSpc>
                <a:spcPct val="170000"/>
              </a:lnSpc>
              <a:spcBef>
                <a:spcPts val="0"/>
              </a:spcBef>
              <a:spcAft>
                <a:spcPts val="0"/>
              </a:spcAft>
              <a:buNone/>
            </a:pPr>
            <a:endParaRPr sz="900">
              <a:solidFill>
                <a:srgbClr val="000000"/>
              </a:solidFill>
              <a:latin typeface="Poppins"/>
              <a:ea typeface="Poppins"/>
              <a:cs typeface="Poppins"/>
              <a:sym typeface="Poppins"/>
            </a:endParaRPr>
          </a:p>
        </p:txBody>
      </p:sp>
      <p:sp>
        <p:nvSpPr>
          <p:cNvPr id="770" name="Google Shape;770;p93"/>
          <p:cNvSpPr/>
          <p:nvPr/>
        </p:nvSpPr>
        <p:spPr>
          <a:xfrm>
            <a:off x="825846" y="3391972"/>
            <a:ext cx="2126400" cy="1044300"/>
          </a:xfrm>
          <a:prstGeom prst="roundRect">
            <a:avLst>
              <a:gd name="adj" fmla="val 3772"/>
            </a:avLst>
          </a:prstGeom>
          <a:solidFill>
            <a:srgbClr val="FFFFFF"/>
          </a:solidFill>
          <a:ln>
            <a:noFill/>
          </a:ln>
        </p:spPr>
        <p:txBody>
          <a:bodyPr spcFirstLastPara="1" wrap="square" lIns="0" tIns="0" rIns="0" bIns="0" anchor="t" anchorCtr="0">
            <a:noAutofit/>
          </a:bodyPr>
          <a:lstStyle/>
          <a:p>
            <a:pPr marL="0" marR="0" lvl="0" indent="0" algn="ctr" rtl="0">
              <a:lnSpc>
                <a:spcPct val="170000"/>
              </a:lnSpc>
              <a:spcBef>
                <a:spcPts val="0"/>
              </a:spcBef>
              <a:spcAft>
                <a:spcPts val="0"/>
              </a:spcAft>
              <a:buNone/>
            </a:pPr>
            <a:endParaRPr sz="900">
              <a:solidFill>
                <a:srgbClr val="000000"/>
              </a:solidFill>
              <a:latin typeface="Poppins"/>
              <a:ea typeface="Poppins"/>
              <a:cs typeface="Poppins"/>
              <a:sym typeface="Poppins"/>
            </a:endParaRPr>
          </a:p>
        </p:txBody>
      </p:sp>
      <p:sp>
        <p:nvSpPr>
          <p:cNvPr id="771" name="Google Shape;771;p93"/>
          <p:cNvSpPr/>
          <p:nvPr/>
        </p:nvSpPr>
        <p:spPr>
          <a:xfrm>
            <a:off x="6229203" y="707234"/>
            <a:ext cx="2126400" cy="1044300"/>
          </a:xfrm>
          <a:prstGeom prst="roundRect">
            <a:avLst>
              <a:gd name="adj" fmla="val 3772"/>
            </a:avLst>
          </a:prstGeom>
          <a:solidFill>
            <a:schemeClr val="lt1"/>
          </a:solidFill>
          <a:ln>
            <a:noFill/>
          </a:ln>
        </p:spPr>
        <p:txBody>
          <a:bodyPr spcFirstLastPara="1" wrap="square" lIns="0" tIns="0" rIns="0" bIns="0" anchor="t" anchorCtr="0">
            <a:noAutofit/>
          </a:bodyPr>
          <a:lstStyle/>
          <a:p>
            <a:pPr marL="0" marR="0" lvl="0" indent="0" algn="ctr" rtl="0">
              <a:lnSpc>
                <a:spcPct val="170000"/>
              </a:lnSpc>
              <a:spcBef>
                <a:spcPts val="0"/>
              </a:spcBef>
              <a:spcAft>
                <a:spcPts val="0"/>
              </a:spcAft>
              <a:buNone/>
            </a:pPr>
            <a:endParaRPr sz="900">
              <a:solidFill>
                <a:srgbClr val="000000"/>
              </a:solidFill>
              <a:latin typeface="Poppins"/>
              <a:ea typeface="Poppins"/>
              <a:cs typeface="Poppins"/>
              <a:sym typeface="Poppins"/>
            </a:endParaRPr>
          </a:p>
        </p:txBody>
      </p:sp>
      <p:sp>
        <p:nvSpPr>
          <p:cNvPr id="772" name="Google Shape;772;p93"/>
          <p:cNvSpPr/>
          <p:nvPr/>
        </p:nvSpPr>
        <p:spPr>
          <a:xfrm>
            <a:off x="6229203" y="2098137"/>
            <a:ext cx="2126400" cy="1044300"/>
          </a:xfrm>
          <a:prstGeom prst="roundRect">
            <a:avLst>
              <a:gd name="adj" fmla="val 3772"/>
            </a:avLst>
          </a:prstGeom>
          <a:solidFill>
            <a:schemeClr val="lt1"/>
          </a:solidFill>
          <a:ln>
            <a:noFill/>
          </a:ln>
        </p:spPr>
        <p:txBody>
          <a:bodyPr spcFirstLastPara="1" wrap="square" lIns="0" tIns="0" rIns="0" bIns="0" anchor="t" anchorCtr="0">
            <a:noAutofit/>
          </a:bodyPr>
          <a:lstStyle/>
          <a:p>
            <a:pPr marL="0" marR="0" lvl="0" indent="0" algn="ctr" rtl="0">
              <a:lnSpc>
                <a:spcPct val="170000"/>
              </a:lnSpc>
              <a:spcBef>
                <a:spcPts val="0"/>
              </a:spcBef>
              <a:spcAft>
                <a:spcPts val="0"/>
              </a:spcAft>
              <a:buNone/>
            </a:pPr>
            <a:endParaRPr sz="900">
              <a:solidFill>
                <a:srgbClr val="000000"/>
              </a:solidFill>
              <a:latin typeface="Poppins"/>
              <a:ea typeface="Poppins"/>
              <a:cs typeface="Poppins"/>
              <a:sym typeface="Poppins"/>
            </a:endParaRPr>
          </a:p>
        </p:txBody>
      </p:sp>
      <p:sp>
        <p:nvSpPr>
          <p:cNvPr id="773" name="Google Shape;773;p93"/>
          <p:cNvSpPr/>
          <p:nvPr/>
        </p:nvSpPr>
        <p:spPr>
          <a:xfrm>
            <a:off x="6229203" y="3413994"/>
            <a:ext cx="2126400" cy="1044300"/>
          </a:xfrm>
          <a:prstGeom prst="roundRect">
            <a:avLst>
              <a:gd name="adj" fmla="val 3772"/>
            </a:avLst>
          </a:prstGeom>
          <a:solidFill>
            <a:schemeClr val="lt1"/>
          </a:solidFill>
          <a:ln>
            <a:noFill/>
          </a:ln>
        </p:spPr>
        <p:txBody>
          <a:bodyPr spcFirstLastPara="1" wrap="square" lIns="0" tIns="0" rIns="0" bIns="0" anchor="t" anchorCtr="0">
            <a:noAutofit/>
          </a:bodyPr>
          <a:lstStyle/>
          <a:p>
            <a:pPr marL="0" marR="0" lvl="0" indent="0" algn="ctr" rtl="0">
              <a:lnSpc>
                <a:spcPct val="170000"/>
              </a:lnSpc>
              <a:spcBef>
                <a:spcPts val="0"/>
              </a:spcBef>
              <a:spcAft>
                <a:spcPts val="0"/>
              </a:spcAft>
              <a:buNone/>
            </a:pPr>
            <a:endParaRPr sz="900">
              <a:solidFill>
                <a:srgbClr val="000000"/>
              </a:solidFill>
              <a:latin typeface="Poppins"/>
              <a:ea typeface="Poppins"/>
              <a:cs typeface="Poppins"/>
              <a:sym typeface="Poppins"/>
            </a:endParaRPr>
          </a:p>
        </p:txBody>
      </p:sp>
      <p:pic>
        <p:nvPicPr>
          <p:cNvPr id="774" name="Google Shape;774;p93"/>
          <p:cNvPicPr preferRelativeResize="0"/>
          <p:nvPr/>
        </p:nvPicPr>
        <p:blipFill>
          <a:blip r:embed="rId2">
            <a:alphaModFix/>
          </a:blip>
          <a:stretch>
            <a:fillRect/>
          </a:stretch>
        </p:blipFill>
        <p:spPr>
          <a:xfrm>
            <a:off x="342985" y="342899"/>
            <a:ext cx="1033124" cy="175856"/>
          </a:xfrm>
          <a:prstGeom prst="rect">
            <a:avLst/>
          </a:prstGeom>
          <a:noFill/>
          <a:ln>
            <a:noFill/>
          </a:ln>
        </p:spPr>
      </p:pic>
      <p:sp>
        <p:nvSpPr>
          <p:cNvPr id="775" name="Google Shape;775;p93"/>
          <p:cNvSpPr/>
          <p:nvPr/>
        </p:nvSpPr>
        <p:spPr>
          <a:xfrm>
            <a:off x="805365" y="707234"/>
            <a:ext cx="2126400" cy="1044300"/>
          </a:xfrm>
          <a:prstGeom prst="roundRect">
            <a:avLst>
              <a:gd name="adj" fmla="val 3772"/>
            </a:avLst>
          </a:prstGeom>
          <a:solidFill>
            <a:srgbClr val="FFFFFF"/>
          </a:solidFill>
          <a:ln>
            <a:noFill/>
          </a:ln>
        </p:spPr>
        <p:txBody>
          <a:bodyPr spcFirstLastPara="1" wrap="square" lIns="0" tIns="0" rIns="0" bIns="0" anchor="t" anchorCtr="0">
            <a:noAutofit/>
          </a:bodyPr>
          <a:lstStyle/>
          <a:p>
            <a:pPr marL="0" marR="0" lvl="0" indent="0" algn="ctr" rtl="0">
              <a:lnSpc>
                <a:spcPct val="170000"/>
              </a:lnSpc>
              <a:spcBef>
                <a:spcPts val="0"/>
              </a:spcBef>
              <a:spcAft>
                <a:spcPts val="0"/>
              </a:spcAft>
              <a:buNone/>
            </a:pPr>
            <a:endParaRPr sz="900">
              <a:solidFill>
                <a:srgbClr val="000000"/>
              </a:solidFill>
              <a:latin typeface="Poppins"/>
              <a:ea typeface="Poppins"/>
              <a:cs typeface="Poppins"/>
              <a:sym typeface="Poppins"/>
            </a:endParaRPr>
          </a:p>
        </p:txBody>
      </p:sp>
      <p:sp>
        <p:nvSpPr>
          <p:cNvPr id="776" name="Google Shape;776;p93"/>
          <p:cNvSpPr txBox="1"/>
          <p:nvPr/>
        </p:nvSpPr>
        <p:spPr>
          <a:xfrm>
            <a:off x="6410388" y="841853"/>
            <a:ext cx="472500" cy="276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fr" sz="1800" b="1">
                <a:solidFill>
                  <a:srgbClr val="000000"/>
                </a:solidFill>
                <a:latin typeface="Roboto Condensed"/>
                <a:ea typeface="Roboto Condensed"/>
                <a:cs typeface="Roboto Condensed"/>
                <a:sym typeface="Roboto Condensed"/>
              </a:rPr>
              <a:t>04</a:t>
            </a:r>
            <a:endParaRPr sz="1100" b="1">
              <a:latin typeface="Roboto Condensed"/>
              <a:ea typeface="Roboto Condensed"/>
              <a:cs typeface="Roboto Condensed"/>
              <a:sym typeface="Roboto Condensed"/>
            </a:endParaRPr>
          </a:p>
        </p:txBody>
      </p:sp>
      <p:sp>
        <p:nvSpPr>
          <p:cNvPr id="777" name="Google Shape;777;p93"/>
          <p:cNvSpPr txBox="1"/>
          <p:nvPr/>
        </p:nvSpPr>
        <p:spPr>
          <a:xfrm>
            <a:off x="6398340" y="2202797"/>
            <a:ext cx="472500" cy="276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fr" sz="1800" b="1">
                <a:solidFill>
                  <a:srgbClr val="000000"/>
                </a:solidFill>
                <a:latin typeface="Roboto Condensed"/>
                <a:ea typeface="Roboto Condensed"/>
                <a:cs typeface="Roboto Condensed"/>
                <a:sym typeface="Roboto Condensed"/>
              </a:rPr>
              <a:t>05</a:t>
            </a:r>
            <a:endParaRPr sz="1100" b="1">
              <a:latin typeface="Roboto Condensed"/>
              <a:ea typeface="Roboto Condensed"/>
              <a:cs typeface="Roboto Condensed"/>
              <a:sym typeface="Roboto Condensed"/>
            </a:endParaRPr>
          </a:p>
        </p:txBody>
      </p:sp>
      <p:sp>
        <p:nvSpPr>
          <p:cNvPr id="778" name="Google Shape;778;p93"/>
          <p:cNvSpPr txBox="1"/>
          <p:nvPr/>
        </p:nvSpPr>
        <p:spPr>
          <a:xfrm>
            <a:off x="6398340" y="3545203"/>
            <a:ext cx="472200" cy="276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fr" sz="1800" b="1">
                <a:solidFill>
                  <a:srgbClr val="000000"/>
                </a:solidFill>
                <a:latin typeface="Roboto Condensed"/>
                <a:ea typeface="Roboto Condensed"/>
                <a:cs typeface="Roboto Condensed"/>
                <a:sym typeface="Roboto Condensed"/>
              </a:rPr>
              <a:t>06</a:t>
            </a:r>
            <a:endParaRPr sz="1100" b="1">
              <a:latin typeface="Roboto Condensed"/>
              <a:ea typeface="Roboto Condensed"/>
              <a:cs typeface="Roboto Condensed"/>
              <a:sym typeface="Roboto Condensed"/>
            </a:endParaRPr>
          </a:p>
        </p:txBody>
      </p:sp>
      <p:sp>
        <p:nvSpPr>
          <p:cNvPr id="779" name="Google Shape;779;p93"/>
          <p:cNvSpPr txBox="1"/>
          <p:nvPr/>
        </p:nvSpPr>
        <p:spPr>
          <a:xfrm>
            <a:off x="991100" y="841853"/>
            <a:ext cx="361800" cy="276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fr" sz="1800" b="1">
                <a:solidFill>
                  <a:srgbClr val="000000"/>
                </a:solidFill>
                <a:latin typeface="Roboto Condensed"/>
                <a:ea typeface="Roboto Condensed"/>
                <a:cs typeface="Roboto Condensed"/>
                <a:sym typeface="Roboto Condensed"/>
              </a:rPr>
              <a:t>01</a:t>
            </a:r>
            <a:endParaRPr sz="1100" b="1">
              <a:latin typeface="Roboto Condensed"/>
              <a:ea typeface="Roboto Condensed"/>
              <a:cs typeface="Roboto Condensed"/>
              <a:sym typeface="Roboto Condensed"/>
            </a:endParaRPr>
          </a:p>
        </p:txBody>
      </p:sp>
      <p:sp>
        <p:nvSpPr>
          <p:cNvPr id="780" name="Google Shape;780;p93"/>
          <p:cNvSpPr txBox="1">
            <a:spLocks noGrp="1"/>
          </p:cNvSpPr>
          <p:nvPr>
            <p:ph type="subTitle" idx="1"/>
          </p:nvPr>
        </p:nvSpPr>
        <p:spPr>
          <a:xfrm>
            <a:off x="1011572" y="1153519"/>
            <a:ext cx="1686600" cy="137100"/>
          </a:xfrm>
          <a:prstGeom prst="rect">
            <a:avLst/>
          </a:prstGeom>
        </p:spPr>
        <p:txBody>
          <a:bodyPr spcFirstLastPara="1" wrap="square" lIns="0" tIns="0" rIns="0" bIns="0" anchor="b" anchorCtr="0">
            <a:noAutofit/>
          </a:bodyPr>
          <a:lstStyle>
            <a:lvl1pPr lvl="0" rtl="0">
              <a:spcBef>
                <a:spcPts val="0"/>
              </a:spcBef>
              <a:spcAft>
                <a:spcPts val="0"/>
              </a:spcAft>
              <a:buClr>
                <a:srgbClr val="000000"/>
              </a:buClr>
              <a:buSzPts val="800"/>
              <a:buNone/>
              <a:defRPr sz="800">
                <a:solidFill>
                  <a:srgbClr val="000000"/>
                </a:solidFill>
              </a:defRPr>
            </a:lvl1pPr>
            <a:lvl2pPr lvl="1" rtl="0">
              <a:spcBef>
                <a:spcPts val="0"/>
              </a:spcBef>
              <a:spcAft>
                <a:spcPts val="0"/>
              </a:spcAft>
              <a:buClr>
                <a:srgbClr val="000000"/>
              </a:buClr>
              <a:buSzPts val="800"/>
              <a:buNone/>
              <a:defRPr sz="800">
                <a:solidFill>
                  <a:srgbClr val="000000"/>
                </a:solidFill>
              </a:defRPr>
            </a:lvl2pPr>
            <a:lvl3pPr lvl="2" rtl="0">
              <a:spcBef>
                <a:spcPts val="0"/>
              </a:spcBef>
              <a:spcAft>
                <a:spcPts val="0"/>
              </a:spcAft>
              <a:buClr>
                <a:srgbClr val="000000"/>
              </a:buClr>
              <a:buSzPts val="800"/>
              <a:buNone/>
              <a:defRPr sz="800">
                <a:solidFill>
                  <a:srgbClr val="000000"/>
                </a:solidFill>
              </a:defRPr>
            </a:lvl3pPr>
            <a:lvl4pPr lvl="3" rtl="0">
              <a:spcBef>
                <a:spcPts val="0"/>
              </a:spcBef>
              <a:spcAft>
                <a:spcPts val="0"/>
              </a:spcAft>
              <a:buClr>
                <a:srgbClr val="000000"/>
              </a:buClr>
              <a:buSzPts val="800"/>
              <a:buNone/>
              <a:defRPr sz="800">
                <a:solidFill>
                  <a:srgbClr val="000000"/>
                </a:solidFill>
              </a:defRPr>
            </a:lvl4pPr>
            <a:lvl5pPr lvl="4" rtl="0">
              <a:spcBef>
                <a:spcPts val="0"/>
              </a:spcBef>
              <a:spcAft>
                <a:spcPts val="0"/>
              </a:spcAft>
              <a:buClr>
                <a:srgbClr val="000000"/>
              </a:buClr>
              <a:buSzPts val="800"/>
              <a:buNone/>
              <a:defRPr sz="800">
                <a:solidFill>
                  <a:srgbClr val="000000"/>
                </a:solidFill>
              </a:defRPr>
            </a:lvl5pPr>
            <a:lvl6pPr lvl="5" rtl="0">
              <a:spcBef>
                <a:spcPts val="0"/>
              </a:spcBef>
              <a:spcAft>
                <a:spcPts val="0"/>
              </a:spcAft>
              <a:buClr>
                <a:srgbClr val="000000"/>
              </a:buClr>
              <a:buSzPts val="800"/>
              <a:buNone/>
              <a:defRPr sz="800">
                <a:solidFill>
                  <a:srgbClr val="000000"/>
                </a:solidFill>
              </a:defRPr>
            </a:lvl6pPr>
            <a:lvl7pPr lvl="6" rtl="0">
              <a:spcBef>
                <a:spcPts val="0"/>
              </a:spcBef>
              <a:spcAft>
                <a:spcPts val="0"/>
              </a:spcAft>
              <a:buClr>
                <a:srgbClr val="000000"/>
              </a:buClr>
              <a:buSzPts val="800"/>
              <a:buNone/>
              <a:defRPr sz="800">
                <a:solidFill>
                  <a:srgbClr val="000000"/>
                </a:solidFill>
              </a:defRPr>
            </a:lvl7pPr>
            <a:lvl8pPr lvl="7" rtl="0">
              <a:spcBef>
                <a:spcPts val="0"/>
              </a:spcBef>
              <a:spcAft>
                <a:spcPts val="0"/>
              </a:spcAft>
              <a:buClr>
                <a:srgbClr val="000000"/>
              </a:buClr>
              <a:buSzPts val="800"/>
              <a:buNone/>
              <a:defRPr sz="800">
                <a:solidFill>
                  <a:srgbClr val="000000"/>
                </a:solidFill>
              </a:defRPr>
            </a:lvl8pPr>
            <a:lvl9pPr lvl="8" rtl="0">
              <a:spcBef>
                <a:spcPts val="0"/>
              </a:spcBef>
              <a:spcAft>
                <a:spcPts val="0"/>
              </a:spcAft>
              <a:buClr>
                <a:srgbClr val="000000"/>
              </a:buClr>
              <a:buSzPts val="800"/>
              <a:buNone/>
              <a:defRPr sz="800">
                <a:solidFill>
                  <a:srgbClr val="000000"/>
                </a:solidFill>
              </a:defRPr>
            </a:lvl9pPr>
          </a:lstStyle>
          <a:p>
            <a:endParaRPr/>
          </a:p>
        </p:txBody>
      </p:sp>
      <p:sp>
        <p:nvSpPr>
          <p:cNvPr id="781" name="Google Shape;781;p93"/>
          <p:cNvSpPr txBox="1"/>
          <p:nvPr/>
        </p:nvSpPr>
        <p:spPr>
          <a:xfrm>
            <a:off x="991100" y="2202797"/>
            <a:ext cx="361800" cy="276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fr" sz="1800" b="1">
                <a:latin typeface="Roboto Condensed"/>
                <a:ea typeface="Roboto Condensed"/>
                <a:cs typeface="Roboto Condensed"/>
                <a:sym typeface="Roboto Condensed"/>
              </a:rPr>
              <a:t>02</a:t>
            </a:r>
            <a:endParaRPr sz="1100" b="1">
              <a:latin typeface="Roboto Condensed"/>
              <a:ea typeface="Roboto Condensed"/>
              <a:cs typeface="Roboto Condensed"/>
              <a:sym typeface="Roboto Condensed"/>
            </a:endParaRPr>
          </a:p>
        </p:txBody>
      </p:sp>
      <p:sp>
        <p:nvSpPr>
          <p:cNvPr id="782" name="Google Shape;782;p93"/>
          <p:cNvSpPr txBox="1">
            <a:spLocks noGrp="1"/>
          </p:cNvSpPr>
          <p:nvPr>
            <p:ph type="subTitle" idx="2"/>
          </p:nvPr>
        </p:nvSpPr>
        <p:spPr>
          <a:xfrm>
            <a:off x="1011572" y="2556000"/>
            <a:ext cx="1686600" cy="137100"/>
          </a:xfrm>
          <a:prstGeom prst="rect">
            <a:avLst/>
          </a:prstGeom>
        </p:spPr>
        <p:txBody>
          <a:bodyPr spcFirstLastPara="1" wrap="square" lIns="0" tIns="0" rIns="0" bIns="0" anchor="b" anchorCtr="0">
            <a:noAutofit/>
          </a:bodyPr>
          <a:lstStyle>
            <a:lvl1pPr lvl="0" rtl="0">
              <a:spcBef>
                <a:spcPts val="0"/>
              </a:spcBef>
              <a:spcAft>
                <a:spcPts val="0"/>
              </a:spcAft>
              <a:buClr>
                <a:srgbClr val="000000"/>
              </a:buClr>
              <a:buSzPts val="800"/>
              <a:buNone/>
              <a:defRPr sz="800">
                <a:solidFill>
                  <a:srgbClr val="000000"/>
                </a:solidFill>
              </a:defRPr>
            </a:lvl1pPr>
            <a:lvl2pPr lvl="1" rtl="0">
              <a:spcBef>
                <a:spcPts val="0"/>
              </a:spcBef>
              <a:spcAft>
                <a:spcPts val="0"/>
              </a:spcAft>
              <a:buClr>
                <a:srgbClr val="000000"/>
              </a:buClr>
              <a:buSzPts val="800"/>
              <a:buNone/>
              <a:defRPr sz="800">
                <a:solidFill>
                  <a:srgbClr val="000000"/>
                </a:solidFill>
              </a:defRPr>
            </a:lvl2pPr>
            <a:lvl3pPr lvl="2" rtl="0">
              <a:spcBef>
                <a:spcPts val="0"/>
              </a:spcBef>
              <a:spcAft>
                <a:spcPts val="0"/>
              </a:spcAft>
              <a:buClr>
                <a:srgbClr val="000000"/>
              </a:buClr>
              <a:buSzPts val="800"/>
              <a:buNone/>
              <a:defRPr sz="800">
                <a:solidFill>
                  <a:srgbClr val="000000"/>
                </a:solidFill>
              </a:defRPr>
            </a:lvl3pPr>
            <a:lvl4pPr lvl="3" rtl="0">
              <a:spcBef>
                <a:spcPts val="0"/>
              </a:spcBef>
              <a:spcAft>
                <a:spcPts val="0"/>
              </a:spcAft>
              <a:buClr>
                <a:srgbClr val="000000"/>
              </a:buClr>
              <a:buSzPts val="800"/>
              <a:buNone/>
              <a:defRPr sz="800">
                <a:solidFill>
                  <a:srgbClr val="000000"/>
                </a:solidFill>
              </a:defRPr>
            </a:lvl4pPr>
            <a:lvl5pPr lvl="4" rtl="0">
              <a:spcBef>
                <a:spcPts val="0"/>
              </a:spcBef>
              <a:spcAft>
                <a:spcPts val="0"/>
              </a:spcAft>
              <a:buClr>
                <a:srgbClr val="000000"/>
              </a:buClr>
              <a:buSzPts val="800"/>
              <a:buNone/>
              <a:defRPr sz="800">
                <a:solidFill>
                  <a:srgbClr val="000000"/>
                </a:solidFill>
              </a:defRPr>
            </a:lvl5pPr>
            <a:lvl6pPr lvl="5" rtl="0">
              <a:spcBef>
                <a:spcPts val="0"/>
              </a:spcBef>
              <a:spcAft>
                <a:spcPts val="0"/>
              </a:spcAft>
              <a:buClr>
                <a:srgbClr val="000000"/>
              </a:buClr>
              <a:buSzPts val="800"/>
              <a:buNone/>
              <a:defRPr sz="800">
                <a:solidFill>
                  <a:srgbClr val="000000"/>
                </a:solidFill>
              </a:defRPr>
            </a:lvl6pPr>
            <a:lvl7pPr lvl="6" rtl="0">
              <a:spcBef>
                <a:spcPts val="0"/>
              </a:spcBef>
              <a:spcAft>
                <a:spcPts val="0"/>
              </a:spcAft>
              <a:buClr>
                <a:srgbClr val="000000"/>
              </a:buClr>
              <a:buSzPts val="800"/>
              <a:buNone/>
              <a:defRPr sz="800">
                <a:solidFill>
                  <a:srgbClr val="000000"/>
                </a:solidFill>
              </a:defRPr>
            </a:lvl7pPr>
            <a:lvl8pPr lvl="7" rtl="0">
              <a:spcBef>
                <a:spcPts val="0"/>
              </a:spcBef>
              <a:spcAft>
                <a:spcPts val="0"/>
              </a:spcAft>
              <a:buClr>
                <a:srgbClr val="000000"/>
              </a:buClr>
              <a:buSzPts val="800"/>
              <a:buNone/>
              <a:defRPr sz="800">
                <a:solidFill>
                  <a:srgbClr val="000000"/>
                </a:solidFill>
              </a:defRPr>
            </a:lvl8pPr>
            <a:lvl9pPr lvl="8" rtl="0">
              <a:spcBef>
                <a:spcPts val="0"/>
              </a:spcBef>
              <a:spcAft>
                <a:spcPts val="0"/>
              </a:spcAft>
              <a:buClr>
                <a:srgbClr val="000000"/>
              </a:buClr>
              <a:buSzPts val="800"/>
              <a:buNone/>
              <a:defRPr sz="800">
                <a:solidFill>
                  <a:srgbClr val="000000"/>
                </a:solidFill>
              </a:defRPr>
            </a:lvl9pPr>
          </a:lstStyle>
          <a:p>
            <a:endParaRPr/>
          </a:p>
        </p:txBody>
      </p:sp>
      <p:sp>
        <p:nvSpPr>
          <p:cNvPr id="783" name="Google Shape;783;p93"/>
          <p:cNvSpPr txBox="1"/>
          <p:nvPr/>
        </p:nvSpPr>
        <p:spPr>
          <a:xfrm>
            <a:off x="991100" y="3545203"/>
            <a:ext cx="361800" cy="276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r>
              <a:rPr lang="fr" sz="1800" b="1">
                <a:latin typeface="Roboto Condensed"/>
                <a:ea typeface="Roboto Condensed"/>
                <a:cs typeface="Roboto Condensed"/>
                <a:sym typeface="Roboto Condensed"/>
              </a:rPr>
              <a:t>03</a:t>
            </a:r>
            <a:endParaRPr sz="1100" b="1">
              <a:latin typeface="Roboto Condensed"/>
              <a:ea typeface="Roboto Condensed"/>
              <a:cs typeface="Roboto Condensed"/>
              <a:sym typeface="Roboto Condensed"/>
            </a:endParaRPr>
          </a:p>
        </p:txBody>
      </p:sp>
      <p:sp>
        <p:nvSpPr>
          <p:cNvPr id="784" name="Google Shape;784;p93"/>
          <p:cNvSpPr txBox="1">
            <a:spLocks noGrp="1"/>
          </p:cNvSpPr>
          <p:nvPr>
            <p:ph type="subTitle" idx="3"/>
          </p:nvPr>
        </p:nvSpPr>
        <p:spPr>
          <a:xfrm>
            <a:off x="1011572" y="3856875"/>
            <a:ext cx="1686600" cy="137100"/>
          </a:xfrm>
          <a:prstGeom prst="rect">
            <a:avLst/>
          </a:prstGeom>
        </p:spPr>
        <p:txBody>
          <a:bodyPr spcFirstLastPara="1" wrap="square" lIns="0" tIns="0" rIns="0" bIns="0" anchor="b" anchorCtr="0">
            <a:noAutofit/>
          </a:bodyPr>
          <a:lstStyle>
            <a:lvl1pPr lvl="0" rtl="0">
              <a:spcBef>
                <a:spcPts val="0"/>
              </a:spcBef>
              <a:spcAft>
                <a:spcPts val="0"/>
              </a:spcAft>
              <a:buClr>
                <a:srgbClr val="000000"/>
              </a:buClr>
              <a:buSzPts val="800"/>
              <a:buNone/>
              <a:defRPr sz="800">
                <a:solidFill>
                  <a:srgbClr val="000000"/>
                </a:solidFill>
              </a:defRPr>
            </a:lvl1pPr>
            <a:lvl2pPr lvl="1" rtl="0">
              <a:spcBef>
                <a:spcPts val="0"/>
              </a:spcBef>
              <a:spcAft>
                <a:spcPts val="0"/>
              </a:spcAft>
              <a:buClr>
                <a:srgbClr val="000000"/>
              </a:buClr>
              <a:buSzPts val="800"/>
              <a:buNone/>
              <a:defRPr sz="800">
                <a:solidFill>
                  <a:srgbClr val="000000"/>
                </a:solidFill>
              </a:defRPr>
            </a:lvl2pPr>
            <a:lvl3pPr lvl="2" rtl="0">
              <a:spcBef>
                <a:spcPts val="0"/>
              </a:spcBef>
              <a:spcAft>
                <a:spcPts val="0"/>
              </a:spcAft>
              <a:buClr>
                <a:srgbClr val="000000"/>
              </a:buClr>
              <a:buSzPts val="800"/>
              <a:buNone/>
              <a:defRPr sz="800">
                <a:solidFill>
                  <a:srgbClr val="000000"/>
                </a:solidFill>
              </a:defRPr>
            </a:lvl3pPr>
            <a:lvl4pPr lvl="3" rtl="0">
              <a:spcBef>
                <a:spcPts val="0"/>
              </a:spcBef>
              <a:spcAft>
                <a:spcPts val="0"/>
              </a:spcAft>
              <a:buClr>
                <a:srgbClr val="000000"/>
              </a:buClr>
              <a:buSzPts val="800"/>
              <a:buNone/>
              <a:defRPr sz="800">
                <a:solidFill>
                  <a:srgbClr val="000000"/>
                </a:solidFill>
              </a:defRPr>
            </a:lvl4pPr>
            <a:lvl5pPr lvl="4" rtl="0">
              <a:spcBef>
                <a:spcPts val="0"/>
              </a:spcBef>
              <a:spcAft>
                <a:spcPts val="0"/>
              </a:spcAft>
              <a:buClr>
                <a:srgbClr val="000000"/>
              </a:buClr>
              <a:buSzPts val="800"/>
              <a:buNone/>
              <a:defRPr sz="800">
                <a:solidFill>
                  <a:srgbClr val="000000"/>
                </a:solidFill>
              </a:defRPr>
            </a:lvl5pPr>
            <a:lvl6pPr lvl="5" rtl="0">
              <a:spcBef>
                <a:spcPts val="0"/>
              </a:spcBef>
              <a:spcAft>
                <a:spcPts val="0"/>
              </a:spcAft>
              <a:buClr>
                <a:srgbClr val="000000"/>
              </a:buClr>
              <a:buSzPts val="800"/>
              <a:buNone/>
              <a:defRPr sz="800">
                <a:solidFill>
                  <a:srgbClr val="000000"/>
                </a:solidFill>
              </a:defRPr>
            </a:lvl6pPr>
            <a:lvl7pPr lvl="6" rtl="0">
              <a:spcBef>
                <a:spcPts val="0"/>
              </a:spcBef>
              <a:spcAft>
                <a:spcPts val="0"/>
              </a:spcAft>
              <a:buClr>
                <a:srgbClr val="000000"/>
              </a:buClr>
              <a:buSzPts val="800"/>
              <a:buNone/>
              <a:defRPr sz="800">
                <a:solidFill>
                  <a:srgbClr val="000000"/>
                </a:solidFill>
              </a:defRPr>
            </a:lvl7pPr>
            <a:lvl8pPr lvl="7" rtl="0">
              <a:spcBef>
                <a:spcPts val="0"/>
              </a:spcBef>
              <a:spcAft>
                <a:spcPts val="0"/>
              </a:spcAft>
              <a:buClr>
                <a:srgbClr val="000000"/>
              </a:buClr>
              <a:buSzPts val="800"/>
              <a:buNone/>
              <a:defRPr sz="800">
                <a:solidFill>
                  <a:srgbClr val="000000"/>
                </a:solidFill>
              </a:defRPr>
            </a:lvl8pPr>
            <a:lvl9pPr lvl="8" rtl="0">
              <a:spcBef>
                <a:spcPts val="0"/>
              </a:spcBef>
              <a:spcAft>
                <a:spcPts val="0"/>
              </a:spcAft>
              <a:buClr>
                <a:srgbClr val="000000"/>
              </a:buClr>
              <a:buSzPts val="800"/>
              <a:buNone/>
              <a:defRPr sz="800">
                <a:solidFill>
                  <a:srgbClr val="000000"/>
                </a:solidFill>
              </a:defRPr>
            </a:lvl9pPr>
          </a:lstStyle>
          <a:p>
            <a:endParaRPr/>
          </a:p>
        </p:txBody>
      </p:sp>
      <p:sp>
        <p:nvSpPr>
          <p:cNvPr id="785" name="Google Shape;785;p93"/>
          <p:cNvSpPr txBox="1">
            <a:spLocks noGrp="1"/>
          </p:cNvSpPr>
          <p:nvPr>
            <p:ph type="subTitle" idx="4"/>
          </p:nvPr>
        </p:nvSpPr>
        <p:spPr>
          <a:xfrm>
            <a:off x="6410391" y="1153519"/>
            <a:ext cx="1686600" cy="137100"/>
          </a:xfrm>
          <a:prstGeom prst="rect">
            <a:avLst/>
          </a:prstGeom>
        </p:spPr>
        <p:txBody>
          <a:bodyPr spcFirstLastPara="1" wrap="square" lIns="0" tIns="0" rIns="0" bIns="0" anchor="b" anchorCtr="0">
            <a:noAutofit/>
          </a:bodyPr>
          <a:lstStyle>
            <a:lvl1pPr lvl="0" rtl="0">
              <a:spcBef>
                <a:spcPts val="0"/>
              </a:spcBef>
              <a:spcAft>
                <a:spcPts val="0"/>
              </a:spcAft>
              <a:buClr>
                <a:srgbClr val="000000"/>
              </a:buClr>
              <a:buSzPts val="800"/>
              <a:buNone/>
              <a:defRPr sz="800">
                <a:solidFill>
                  <a:srgbClr val="000000"/>
                </a:solidFill>
              </a:defRPr>
            </a:lvl1pPr>
            <a:lvl2pPr lvl="1" rtl="0">
              <a:spcBef>
                <a:spcPts val="0"/>
              </a:spcBef>
              <a:spcAft>
                <a:spcPts val="0"/>
              </a:spcAft>
              <a:buClr>
                <a:srgbClr val="000000"/>
              </a:buClr>
              <a:buSzPts val="800"/>
              <a:buNone/>
              <a:defRPr sz="800">
                <a:solidFill>
                  <a:srgbClr val="000000"/>
                </a:solidFill>
              </a:defRPr>
            </a:lvl2pPr>
            <a:lvl3pPr lvl="2" rtl="0">
              <a:spcBef>
                <a:spcPts val="0"/>
              </a:spcBef>
              <a:spcAft>
                <a:spcPts val="0"/>
              </a:spcAft>
              <a:buClr>
                <a:srgbClr val="000000"/>
              </a:buClr>
              <a:buSzPts val="800"/>
              <a:buNone/>
              <a:defRPr sz="800">
                <a:solidFill>
                  <a:srgbClr val="000000"/>
                </a:solidFill>
              </a:defRPr>
            </a:lvl3pPr>
            <a:lvl4pPr lvl="3" rtl="0">
              <a:spcBef>
                <a:spcPts val="0"/>
              </a:spcBef>
              <a:spcAft>
                <a:spcPts val="0"/>
              </a:spcAft>
              <a:buClr>
                <a:srgbClr val="000000"/>
              </a:buClr>
              <a:buSzPts val="800"/>
              <a:buNone/>
              <a:defRPr sz="800">
                <a:solidFill>
                  <a:srgbClr val="000000"/>
                </a:solidFill>
              </a:defRPr>
            </a:lvl4pPr>
            <a:lvl5pPr lvl="4" rtl="0">
              <a:spcBef>
                <a:spcPts val="0"/>
              </a:spcBef>
              <a:spcAft>
                <a:spcPts val="0"/>
              </a:spcAft>
              <a:buClr>
                <a:srgbClr val="000000"/>
              </a:buClr>
              <a:buSzPts val="800"/>
              <a:buNone/>
              <a:defRPr sz="800">
                <a:solidFill>
                  <a:srgbClr val="000000"/>
                </a:solidFill>
              </a:defRPr>
            </a:lvl5pPr>
            <a:lvl6pPr lvl="5" rtl="0">
              <a:spcBef>
                <a:spcPts val="0"/>
              </a:spcBef>
              <a:spcAft>
                <a:spcPts val="0"/>
              </a:spcAft>
              <a:buClr>
                <a:srgbClr val="000000"/>
              </a:buClr>
              <a:buSzPts val="800"/>
              <a:buNone/>
              <a:defRPr sz="800">
                <a:solidFill>
                  <a:srgbClr val="000000"/>
                </a:solidFill>
              </a:defRPr>
            </a:lvl6pPr>
            <a:lvl7pPr lvl="6" rtl="0">
              <a:spcBef>
                <a:spcPts val="0"/>
              </a:spcBef>
              <a:spcAft>
                <a:spcPts val="0"/>
              </a:spcAft>
              <a:buClr>
                <a:srgbClr val="000000"/>
              </a:buClr>
              <a:buSzPts val="800"/>
              <a:buNone/>
              <a:defRPr sz="800">
                <a:solidFill>
                  <a:srgbClr val="000000"/>
                </a:solidFill>
              </a:defRPr>
            </a:lvl7pPr>
            <a:lvl8pPr lvl="7" rtl="0">
              <a:spcBef>
                <a:spcPts val="0"/>
              </a:spcBef>
              <a:spcAft>
                <a:spcPts val="0"/>
              </a:spcAft>
              <a:buClr>
                <a:srgbClr val="000000"/>
              </a:buClr>
              <a:buSzPts val="800"/>
              <a:buNone/>
              <a:defRPr sz="800">
                <a:solidFill>
                  <a:srgbClr val="000000"/>
                </a:solidFill>
              </a:defRPr>
            </a:lvl8pPr>
            <a:lvl9pPr lvl="8" rtl="0">
              <a:spcBef>
                <a:spcPts val="0"/>
              </a:spcBef>
              <a:spcAft>
                <a:spcPts val="0"/>
              </a:spcAft>
              <a:buClr>
                <a:srgbClr val="000000"/>
              </a:buClr>
              <a:buSzPts val="800"/>
              <a:buNone/>
              <a:defRPr sz="800">
                <a:solidFill>
                  <a:srgbClr val="000000"/>
                </a:solidFill>
              </a:defRPr>
            </a:lvl9pPr>
          </a:lstStyle>
          <a:p>
            <a:endParaRPr/>
          </a:p>
        </p:txBody>
      </p:sp>
      <p:sp>
        <p:nvSpPr>
          <p:cNvPr id="786" name="Google Shape;786;p93"/>
          <p:cNvSpPr txBox="1">
            <a:spLocks noGrp="1"/>
          </p:cNvSpPr>
          <p:nvPr>
            <p:ph type="subTitle" idx="5"/>
          </p:nvPr>
        </p:nvSpPr>
        <p:spPr>
          <a:xfrm>
            <a:off x="6410391" y="2556000"/>
            <a:ext cx="1686600" cy="137100"/>
          </a:xfrm>
          <a:prstGeom prst="rect">
            <a:avLst/>
          </a:prstGeom>
        </p:spPr>
        <p:txBody>
          <a:bodyPr spcFirstLastPara="1" wrap="square" lIns="0" tIns="0" rIns="0" bIns="0" anchor="b" anchorCtr="0">
            <a:noAutofit/>
          </a:bodyPr>
          <a:lstStyle>
            <a:lvl1pPr lvl="0" rtl="0">
              <a:spcBef>
                <a:spcPts val="0"/>
              </a:spcBef>
              <a:spcAft>
                <a:spcPts val="0"/>
              </a:spcAft>
              <a:buClr>
                <a:srgbClr val="000000"/>
              </a:buClr>
              <a:buSzPts val="800"/>
              <a:buNone/>
              <a:defRPr sz="800">
                <a:solidFill>
                  <a:srgbClr val="000000"/>
                </a:solidFill>
              </a:defRPr>
            </a:lvl1pPr>
            <a:lvl2pPr lvl="1" rtl="0">
              <a:spcBef>
                <a:spcPts val="0"/>
              </a:spcBef>
              <a:spcAft>
                <a:spcPts val="0"/>
              </a:spcAft>
              <a:buClr>
                <a:srgbClr val="000000"/>
              </a:buClr>
              <a:buSzPts val="800"/>
              <a:buNone/>
              <a:defRPr sz="800">
                <a:solidFill>
                  <a:srgbClr val="000000"/>
                </a:solidFill>
              </a:defRPr>
            </a:lvl2pPr>
            <a:lvl3pPr lvl="2" rtl="0">
              <a:spcBef>
                <a:spcPts val="0"/>
              </a:spcBef>
              <a:spcAft>
                <a:spcPts val="0"/>
              </a:spcAft>
              <a:buClr>
                <a:srgbClr val="000000"/>
              </a:buClr>
              <a:buSzPts val="800"/>
              <a:buNone/>
              <a:defRPr sz="800">
                <a:solidFill>
                  <a:srgbClr val="000000"/>
                </a:solidFill>
              </a:defRPr>
            </a:lvl3pPr>
            <a:lvl4pPr lvl="3" rtl="0">
              <a:spcBef>
                <a:spcPts val="0"/>
              </a:spcBef>
              <a:spcAft>
                <a:spcPts val="0"/>
              </a:spcAft>
              <a:buClr>
                <a:srgbClr val="000000"/>
              </a:buClr>
              <a:buSzPts val="800"/>
              <a:buNone/>
              <a:defRPr sz="800">
                <a:solidFill>
                  <a:srgbClr val="000000"/>
                </a:solidFill>
              </a:defRPr>
            </a:lvl4pPr>
            <a:lvl5pPr lvl="4" rtl="0">
              <a:spcBef>
                <a:spcPts val="0"/>
              </a:spcBef>
              <a:spcAft>
                <a:spcPts val="0"/>
              </a:spcAft>
              <a:buClr>
                <a:srgbClr val="000000"/>
              </a:buClr>
              <a:buSzPts val="800"/>
              <a:buNone/>
              <a:defRPr sz="800">
                <a:solidFill>
                  <a:srgbClr val="000000"/>
                </a:solidFill>
              </a:defRPr>
            </a:lvl5pPr>
            <a:lvl6pPr lvl="5" rtl="0">
              <a:spcBef>
                <a:spcPts val="0"/>
              </a:spcBef>
              <a:spcAft>
                <a:spcPts val="0"/>
              </a:spcAft>
              <a:buClr>
                <a:srgbClr val="000000"/>
              </a:buClr>
              <a:buSzPts val="800"/>
              <a:buNone/>
              <a:defRPr sz="800">
                <a:solidFill>
                  <a:srgbClr val="000000"/>
                </a:solidFill>
              </a:defRPr>
            </a:lvl6pPr>
            <a:lvl7pPr lvl="6" rtl="0">
              <a:spcBef>
                <a:spcPts val="0"/>
              </a:spcBef>
              <a:spcAft>
                <a:spcPts val="0"/>
              </a:spcAft>
              <a:buClr>
                <a:srgbClr val="000000"/>
              </a:buClr>
              <a:buSzPts val="800"/>
              <a:buNone/>
              <a:defRPr sz="800">
                <a:solidFill>
                  <a:srgbClr val="000000"/>
                </a:solidFill>
              </a:defRPr>
            </a:lvl7pPr>
            <a:lvl8pPr lvl="7" rtl="0">
              <a:spcBef>
                <a:spcPts val="0"/>
              </a:spcBef>
              <a:spcAft>
                <a:spcPts val="0"/>
              </a:spcAft>
              <a:buClr>
                <a:srgbClr val="000000"/>
              </a:buClr>
              <a:buSzPts val="800"/>
              <a:buNone/>
              <a:defRPr sz="800">
                <a:solidFill>
                  <a:srgbClr val="000000"/>
                </a:solidFill>
              </a:defRPr>
            </a:lvl8pPr>
            <a:lvl9pPr lvl="8" rtl="0">
              <a:spcBef>
                <a:spcPts val="0"/>
              </a:spcBef>
              <a:spcAft>
                <a:spcPts val="0"/>
              </a:spcAft>
              <a:buClr>
                <a:srgbClr val="000000"/>
              </a:buClr>
              <a:buSzPts val="800"/>
              <a:buNone/>
              <a:defRPr sz="800">
                <a:solidFill>
                  <a:srgbClr val="000000"/>
                </a:solidFill>
              </a:defRPr>
            </a:lvl9pPr>
          </a:lstStyle>
          <a:p>
            <a:endParaRPr/>
          </a:p>
        </p:txBody>
      </p:sp>
      <p:sp>
        <p:nvSpPr>
          <p:cNvPr id="787" name="Google Shape;787;p93"/>
          <p:cNvSpPr txBox="1">
            <a:spLocks noGrp="1"/>
          </p:cNvSpPr>
          <p:nvPr>
            <p:ph type="subTitle" idx="6"/>
          </p:nvPr>
        </p:nvSpPr>
        <p:spPr>
          <a:xfrm>
            <a:off x="6410391" y="3856875"/>
            <a:ext cx="1686600" cy="137100"/>
          </a:xfrm>
          <a:prstGeom prst="rect">
            <a:avLst/>
          </a:prstGeom>
        </p:spPr>
        <p:txBody>
          <a:bodyPr spcFirstLastPara="1" wrap="square" lIns="0" tIns="0" rIns="0" bIns="0" anchor="b" anchorCtr="0">
            <a:noAutofit/>
          </a:bodyPr>
          <a:lstStyle>
            <a:lvl1pPr lvl="0" rtl="0">
              <a:spcBef>
                <a:spcPts val="0"/>
              </a:spcBef>
              <a:spcAft>
                <a:spcPts val="0"/>
              </a:spcAft>
              <a:buClr>
                <a:srgbClr val="000000"/>
              </a:buClr>
              <a:buSzPts val="800"/>
              <a:buNone/>
              <a:defRPr sz="800">
                <a:solidFill>
                  <a:srgbClr val="000000"/>
                </a:solidFill>
              </a:defRPr>
            </a:lvl1pPr>
            <a:lvl2pPr lvl="1" rtl="0">
              <a:spcBef>
                <a:spcPts val="0"/>
              </a:spcBef>
              <a:spcAft>
                <a:spcPts val="0"/>
              </a:spcAft>
              <a:buClr>
                <a:srgbClr val="000000"/>
              </a:buClr>
              <a:buSzPts val="800"/>
              <a:buNone/>
              <a:defRPr sz="800">
                <a:solidFill>
                  <a:srgbClr val="000000"/>
                </a:solidFill>
              </a:defRPr>
            </a:lvl2pPr>
            <a:lvl3pPr lvl="2" rtl="0">
              <a:spcBef>
                <a:spcPts val="0"/>
              </a:spcBef>
              <a:spcAft>
                <a:spcPts val="0"/>
              </a:spcAft>
              <a:buClr>
                <a:srgbClr val="000000"/>
              </a:buClr>
              <a:buSzPts val="800"/>
              <a:buNone/>
              <a:defRPr sz="800">
                <a:solidFill>
                  <a:srgbClr val="000000"/>
                </a:solidFill>
              </a:defRPr>
            </a:lvl3pPr>
            <a:lvl4pPr lvl="3" rtl="0">
              <a:spcBef>
                <a:spcPts val="0"/>
              </a:spcBef>
              <a:spcAft>
                <a:spcPts val="0"/>
              </a:spcAft>
              <a:buClr>
                <a:srgbClr val="000000"/>
              </a:buClr>
              <a:buSzPts val="800"/>
              <a:buNone/>
              <a:defRPr sz="800">
                <a:solidFill>
                  <a:srgbClr val="000000"/>
                </a:solidFill>
              </a:defRPr>
            </a:lvl4pPr>
            <a:lvl5pPr lvl="4" rtl="0">
              <a:spcBef>
                <a:spcPts val="0"/>
              </a:spcBef>
              <a:spcAft>
                <a:spcPts val="0"/>
              </a:spcAft>
              <a:buClr>
                <a:srgbClr val="000000"/>
              </a:buClr>
              <a:buSzPts val="800"/>
              <a:buNone/>
              <a:defRPr sz="800">
                <a:solidFill>
                  <a:srgbClr val="000000"/>
                </a:solidFill>
              </a:defRPr>
            </a:lvl5pPr>
            <a:lvl6pPr lvl="5" rtl="0">
              <a:spcBef>
                <a:spcPts val="0"/>
              </a:spcBef>
              <a:spcAft>
                <a:spcPts val="0"/>
              </a:spcAft>
              <a:buClr>
                <a:srgbClr val="000000"/>
              </a:buClr>
              <a:buSzPts val="800"/>
              <a:buNone/>
              <a:defRPr sz="800">
                <a:solidFill>
                  <a:srgbClr val="000000"/>
                </a:solidFill>
              </a:defRPr>
            </a:lvl6pPr>
            <a:lvl7pPr lvl="6" rtl="0">
              <a:spcBef>
                <a:spcPts val="0"/>
              </a:spcBef>
              <a:spcAft>
                <a:spcPts val="0"/>
              </a:spcAft>
              <a:buClr>
                <a:srgbClr val="000000"/>
              </a:buClr>
              <a:buSzPts val="800"/>
              <a:buNone/>
              <a:defRPr sz="800">
                <a:solidFill>
                  <a:srgbClr val="000000"/>
                </a:solidFill>
              </a:defRPr>
            </a:lvl7pPr>
            <a:lvl8pPr lvl="7" rtl="0">
              <a:spcBef>
                <a:spcPts val="0"/>
              </a:spcBef>
              <a:spcAft>
                <a:spcPts val="0"/>
              </a:spcAft>
              <a:buClr>
                <a:srgbClr val="000000"/>
              </a:buClr>
              <a:buSzPts val="800"/>
              <a:buNone/>
              <a:defRPr sz="800">
                <a:solidFill>
                  <a:srgbClr val="000000"/>
                </a:solidFill>
              </a:defRPr>
            </a:lvl8pPr>
            <a:lvl9pPr lvl="8" rtl="0">
              <a:spcBef>
                <a:spcPts val="0"/>
              </a:spcBef>
              <a:spcAft>
                <a:spcPts val="0"/>
              </a:spcAft>
              <a:buClr>
                <a:srgbClr val="000000"/>
              </a:buClr>
              <a:buSzPts val="800"/>
              <a:buNone/>
              <a:defRPr sz="800">
                <a:solidFill>
                  <a:srgbClr val="000000"/>
                </a:solidFill>
              </a:defRPr>
            </a:lvl9pPr>
          </a:lstStyle>
          <a:p>
            <a:endParaRPr/>
          </a:p>
        </p:txBody>
      </p:sp>
      <p:grpSp>
        <p:nvGrpSpPr>
          <p:cNvPr id="788" name="Google Shape;788;p93"/>
          <p:cNvGrpSpPr/>
          <p:nvPr/>
        </p:nvGrpSpPr>
        <p:grpSpPr>
          <a:xfrm>
            <a:off x="3576227" y="546750"/>
            <a:ext cx="1993162" cy="4050000"/>
            <a:chOff x="1919861" y="728663"/>
            <a:chExt cx="2657904" cy="5400000"/>
          </a:xfrm>
        </p:grpSpPr>
        <p:grpSp>
          <p:nvGrpSpPr>
            <p:cNvPr id="789" name="Google Shape;789;p93"/>
            <p:cNvGrpSpPr/>
            <p:nvPr/>
          </p:nvGrpSpPr>
          <p:grpSpPr>
            <a:xfrm>
              <a:off x="1919861" y="728663"/>
              <a:ext cx="2657904" cy="5400000"/>
              <a:chOff x="1919861" y="728663"/>
              <a:chExt cx="2657904" cy="5400000"/>
            </a:xfrm>
          </p:grpSpPr>
          <p:sp>
            <p:nvSpPr>
              <p:cNvPr id="790" name="Google Shape;790;p93"/>
              <p:cNvSpPr/>
              <p:nvPr/>
            </p:nvSpPr>
            <p:spPr>
              <a:xfrm>
                <a:off x="1951621" y="728663"/>
                <a:ext cx="2592000" cy="5400000"/>
              </a:xfrm>
              <a:custGeom>
                <a:avLst/>
                <a:gdLst/>
                <a:ahLst/>
                <a:cxnLst/>
                <a:rect l="l" t="t" r="r" b="b"/>
                <a:pathLst>
                  <a:path w="2592000" h="5400000" extrusionOk="0">
                    <a:moveTo>
                      <a:pt x="274337" y="0"/>
                    </a:moveTo>
                    <a:lnTo>
                      <a:pt x="2317663" y="0"/>
                    </a:lnTo>
                    <a:cubicBezTo>
                      <a:pt x="2469175" y="0"/>
                      <a:pt x="2592000" y="122825"/>
                      <a:pt x="2592000" y="274337"/>
                    </a:cubicBezTo>
                    <a:lnTo>
                      <a:pt x="2592000" y="5125663"/>
                    </a:lnTo>
                    <a:cubicBezTo>
                      <a:pt x="2592000" y="5277175"/>
                      <a:pt x="2469175" y="5400000"/>
                      <a:pt x="2317663" y="5400000"/>
                    </a:cubicBezTo>
                    <a:lnTo>
                      <a:pt x="1435932" y="5400000"/>
                    </a:lnTo>
                    <a:lnTo>
                      <a:pt x="1432754" y="5387288"/>
                    </a:lnTo>
                    <a:lnTo>
                      <a:pt x="1159246" y="5387288"/>
                    </a:lnTo>
                    <a:lnTo>
                      <a:pt x="1156068" y="5400000"/>
                    </a:lnTo>
                    <a:lnTo>
                      <a:pt x="274337" y="5400000"/>
                    </a:lnTo>
                    <a:cubicBezTo>
                      <a:pt x="122825" y="5400000"/>
                      <a:pt x="0" y="5277175"/>
                      <a:pt x="0" y="5125663"/>
                    </a:cubicBezTo>
                    <a:lnTo>
                      <a:pt x="0" y="274337"/>
                    </a:lnTo>
                    <a:cubicBezTo>
                      <a:pt x="0" y="122825"/>
                      <a:pt x="122825" y="0"/>
                      <a:pt x="274337" y="0"/>
                    </a:cubicBezTo>
                    <a:close/>
                  </a:path>
                </a:pathLst>
              </a:custGeom>
              <a:solidFill>
                <a:srgbClr val="B7B7B7"/>
              </a:solidFill>
              <a:ln>
                <a:noFill/>
              </a:ln>
              <a:effectLst>
                <a:outerShdw blurRad="190500" dist="127000" dir="8100000" algn="tr" rotWithShape="0">
                  <a:srgbClr val="000000">
                    <a:alpha val="2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791" name="Google Shape;791;p93"/>
              <p:cNvSpPr/>
              <p:nvPr/>
            </p:nvSpPr>
            <p:spPr>
              <a:xfrm rot="5400000">
                <a:off x="4384694" y="2599751"/>
                <a:ext cx="360000" cy="26141"/>
              </a:xfrm>
              <a:custGeom>
                <a:avLst/>
                <a:gdLst/>
                <a:ahLst/>
                <a:cxnLst/>
                <a:rect l="l" t="t" r="r" b="b"/>
                <a:pathLst>
                  <a:path w="360000" h="26141" extrusionOk="0">
                    <a:moveTo>
                      <a:pt x="0" y="26141"/>
                    </a:moveTo>
                    <a:lnTo>
                      <a:pt x="0" y="18000"/>
                    </a:lnTo>
                    <a:cubicBezTo>
                      <a:pt x="0" y="8059"/>
                      <a:pt x="8059" y="0"/>
                      <a:pt x="18000" y="0"/>
                    </a:cubicBezTo>
                    <a:lnTo>
                      <a:pt x="342000" y="0"/>
                    </a:lnTo>
                    <a:cubicBezTo>
                      <a:pt x="351941" y="0"/>
                      <a:pt x="360000" y="8059"/>
                      <a:pt x="360000" y="18000"/>
                    </a:cubicBezTo>
                    <a:lnTo>
                      <a:pt x="360000" y="26141"/>
                    </a:lnTo>
                    <a:close/>
                  </a:path>
                </a:pathLst>
              </a:custGeom>
              <a:solidFill>
                <a:srgbClr val="99999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792" name="Google Shape;792;p93"/>
              <p:cNvSpPr/>
              <p:nvPr/>
            </p:nvSpPr>
            <p:spPr>
              <a:xfrm rot="-5400000" flipH="1">
                <a:off x="1788931" y="2635754"/>
                <a:ext cx="288000" cy="26141"/>
              </a:xfrm>
              <a:custGeom>
                <a:avLst/>
                <a:gdLst/>
                <a:ahLst/>
                <a:cxnLst/>
                <a:rect l="l" t="t" r="r" b="b"/>
                <a:pathLst>
                  <a:path w="288000" h="26141" extrusionOk="0">
                    <a:moveTo>
                      <a:pt x="0" y="26141"/>
                    </a:moveTo>
                    <a:lnTo>
                      <a:pt x="0" y="18000"/>
                    </a:lnTo>
                    <a:cubicBezTo>
                      <a:pt x="0" y="8059"/>
                      <a:pt x="8059" y="0"/>
                      <a:pt x="18000" y="0"/>
                    </a:cubicBezTo>
                    <a:lnTo>
                      <a:pt x="270000" y="0"/>
                    </a:lnTo>
                    <a:cubicBezTo>
                      <a:pt x="279941" y="0"/>
                      <a:pt x="288000" y="8059"/>
                      <a:pt x="288000" y="18000"/>
                    </a:cubicBezTo>
                    <a:lnTo>
                      <a:pt x="288000" y="26141"/>
                    </a:lnTo>
                    <a:close/>
                  </a:path>
                </a:pathLst>
              </a:custGeom>
              <a:solidFill>
                <a:srgbClr val="99999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793" name="Google Shape;793;p93"/>
              <p:cNvSpPr/>
              <p:nvPr/>
            </p:nvSpPr>
            <p:spPr>
              <a:xfrm rot="-5400000" flipH="1">
                <a:off x="1788932" y="2275751"/>
                <a:ext cx="288000" cy="26141"/>
              </a:xfrm>
              <a:custGeom>
                <a:avLst/>
                <a:gdLst/>
                <a:ahLst/>
                <a:cxnLst/>
                <a:rect l="l" t="t" r="r" b="b"/>
                <a:pathLst>
                  <a:path w="288000" h="26141" extrusionOk="0">
                    <a:moveTo>
                      <a:pt x="0" y="26141"/>
                    </a:moveTo>
                    <a:lnTo>
                      <a:pt x="0" y="18000"/>
                    </a:lnTo>
                    <a:cubicBezTo>
                      <a:pt x="0" y="8059"/>
                      <a:pt x="8059" y="0"/>
                      <a:pt x="18000" y="0"/>
                    </a:cubicBezTo>
                    <a:lnTo>
                      <a:pt x="270000" y="0"/>
                    </a:lnTo>
                    <a:cubicBezTo>
                      <a:pt x="279941" y="0"/>
                      <a:pt x="288000" y="8059"/>
                      <a:pt x="288000" y="18000"/>
                    </a:cubicBezTo>
                    <a:lnTo>
                      <a:pt x="288000" y="26141"/>
                    </a:lnTo>
                    <a:close/>
                  </a:path>
                </a:pathLst>
              </a:custGeom>
              <a:solidFill>
                <a:srgbClr val="99999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grpSp>
        <p:sp>
          <p:nvSpPr>
            <p:cNvPr id="794" name="Google Shape;794;p93"/>
            <p:cNvSpPr/>
            <p:nvPr/>
          </p:nvSpPr>
          <p:spPr>
            <a:xfrm>
              <a:off x="1978621" y="755663"/>
              <a:ext cx="2538000" cy="5346000"/>
            </a:xfrm>
            <a:custGeom>
              <a:avLst/>
              <a:gdLst/>
              <a:ahLst/>
              <a:cxnLst/>
              <a:rect l="l" t="t" r="r" b="b"/>
              <a:pathLst>
                <a:path w="2538000" h="5346000" extrusionOk="0">
                  <a:moveTo>
                    <a:pt x="251973" y="0"/>
                  </a:moveTo>
                  <a:lnTo>
                    <a:pt x="891001" y="0"/>
                  </a:lnTo>
                  <a:lnTo>
                    <a:pt x="899789" y="17999"/>
                  </a:lnTo>
                  <a:lnTo>
                    <a:pt x="1638211" y="17999"/>
                  </a:lnTo>
                  <a:lnTo>
                    <a:pt x="1647000" y="0"/>
                  </a:lnTo>
                  <a:lnTo>
                    <a:pt x="2286027" y="0"/>
                  </a:lnTo>
                  <a:cubicBezTo>
                    <a:pt x="2425188" y="0"/>
                    <a:pt x="2538000" y="112812"/>
                    <a:pt x="2538000" y="251973"/>
                  </a:cubicBezTo>
                  <a:lnTo>
                    <a:pt x="2538000" y="5094027"/>
                  </a:lnTo>
                  <a:cubicBezTo>
                    <a:pt x="2538000" y="5233188"/>
                    <a:pt x="2425188" y="5346000"/>
                    <a:pt x="2286027" y="5346000"/>
                  </a:cubicBezTo>
                  <a:lnTo>
                    <a:pt x="251973" y="5346000"/>
                  </a:lnTo>
                  <a:cubicBezTo>
                    <a:pt x="112812" y="5346000"/>
                    <a:pt x="0" y="5233188"/>
                    <a:pt x="0" y="5094027"/>
                  </a:cubicBezTo>
                  <a:lnTo>
                    <a:pt x="0" y="251973"/>
                  </a:lnTo>
                  <a:cubicBezTo>
                    <a:pt x="0" y="112812"/>
                    <a:pt x="112812" y="0"/>
                    <a:pt x="251973"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795" name="Google Shape;795;p93"/>
            <p:cNvSpPr/>
            <p:nvPr/>
          </p:nvSpPr>
          <p:spPr>
            <a:xfrm>
              <a:off x="2077621" y="854663"/>
              <a:ext cx="2340000" cy="5148000"/>
            </a:xfrm>
            <a:prstGeom prst="roundRect">
              <a:avLst>
                <a:gd name="adj" fmla="val 8526"/>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ockup Ipad 01">
  <p:cSld name="Blank - Light_1">
    <p:spTree>
      <p:nvGrpSpPr>
        <p:cNvPr id="1" name="Shape 796"/>
        <p:cNvGrpSpPr/>
        <p:nvPr/>
      </p:nvGrpSpPr>
      <p:grpSpPr>
        <a:xfrm>
          <a:off x="0" y="0"/>
          <a:ext cx="0" cy="0"/>
          <a:chOff x="0" y="0"/>
          <a:chExt cx="0" cy="0"/>
        </a:xfrm>
      </p:grpSpPr>
      <p:sp>
        <p:nvSpPr>
          <p:cNvPr id="797" name="Google Shape;797;p94"/>
          <p:cNvSpPr/>
          <p:nvPr/>
        </p:nvSpPr>
        <p:spPr>
          <a:xfrm>
            <a:off x="4770931" y="1371600"/>
            <a:ext cx="4334400" cy="3771900"/>
          </a:xfrm>
          <a:prstGeom prst="roundRect">
            <a:avLst>
              <a:gd name="adj" fmla="val 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4"/>
          <p:cNvSpPr/>
          <p:nvPr/>
        </p:nvSpPr>
        <p:spPr>
          <a:xfrm>
            <a:off x="6767125" y="484425"/>
            <a:ext cx="25767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9" name="Google Shape;799;p94"/>
          <p:cNvPicPr preferRelativeResize="0"/>
          <p:nvPr/>
        </p:nvPicPr>
        <p:blipFill>
          <a:blip r:embed="rId2">
            <a:alphaModFix/>
          </a:blip>
          <a:stretch>
            <a:fillRect/>
          </a:stretch>
        </p:blipFill>
        <p:spPr>
          <a:xfrm>
            <a:off x="5594302" y="634200"/>
            <a:ext cx="2859936" cy="3874130"/>
          </a:xfrm>
          <a:prstGeom prst="rect">
            <a:avLst/>
          </a:prstGeom>
          <a:noFill/>
          <a:ln>
            <a:noFill/>
          </a:ln>
        </p:spPr>
      </p:pic>
      <p:sp>
        <p:nvSpPr>
          <p:cNvPr id="800" name="Google Shape;800;p94"/>
          <p:cNvSpPr txBox="1">
            <a:spLocks noGrp="1"/>
          </p:cNvSpPr>
          <p:nvPr>
            <p:ph type="title"/>
          </p:nvPr>
        </p:nvSpPr>
        <p:spPr>
          <a:xfrm>
            <a:off x="342988"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1" name="Google Shape;801;p94"/>
          <p:cNvSpPr txBox="1">
            <a:spLocks noGrp="1"/>
          </p:cNvSpPr>
          <p:nvPr>
            <p:ph type="title" idx="2"/>
          </p:nvPr>
        </p:nvSpPr>
        <p:spPr>
          <a:xfrm>
            <a:off x="342988"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pic>
        <p:nvPicPr>
          <p:cNvPr id="802" name="Google Shape;802;p94"/>
          <p:cNvPicPr preferRelativeResize="0"/>
          <p:nvPr/>
        </p:nvPicPr>
        <p:blipFill>
          <a:blip r:embed="rId3">
            <a:alphaModFix/>
          </a:blip>
          <a:stretch>
            <a:fillRect/>
          </a:stretch>
        </p:blipFill>
        <p:spPr>
          <a:xfrm>
            <a:off x="342985" y="342899"/>
            <a:ext cx="1033124" cy="175856"/>
          </a:xfrm>
          <a:prstGeom prst="rect">
            <a:avLst/>
          </a:prstGeom>
          <a:noFill/>
          <a:ln>
            <a:noFill/>
          </a:ln>
        </p:spPr>
      </p:pic>
      <p:sp>
        <p:nvSpPr>
          <p:cNvPr id="803" name="Google Shape;803;p94"/>
          <p:cNvSpPr txBox="1">
            <a:spLocks noGrp="1"/>
          </p:cNvSpPr>
          <p:nvPr>
            <p:ph type="body" idx="1"/>
          </p:nvPr>
        </p:nvSpPr>
        <p:spPr>
          <a:xfrm>
            <a:off x="342988" y="2314575"/>
            <a:ext cx="41958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Mockup Ipad 02">
  <p:cSld name="Blank - Light_1_1">
    <p:spTree>
      <p:nvGrpSpPr>
        <p:cNvPr id="1" name="Shape 804"/>
        <p:cNvGrpSpPr/>
        <p:nvPr/>
      </p:nvGrpSpPr>
      <p:grpSpPr>
        <a:xfrm>
          <a:off x="0" y="0"/>
          <a:ext cx="0" cy="0"/>
          <a:chOff x="0" y="0"/>
          <a:chExt cx="0" cy="0"/>
        </a:xfrm>
      </p:grpSpPr>
      <p:sp>
        <p:nvSpPr>
          <p:cNvPr id="805" name="Google Shape;805;p95"/>
          <p:cNvSpPr/>
          <p:nvPr/>
        </p:nvSpPr>
        <p:spPr>
          <a:xfrm>
            <a:off x="0" y="1371600"/>
            <a:ext cx="4373100" cy="3771600"/>
          </a:xfrm>
          <a:prstGeom prst="roundRect">
            <a:avLst>
              <a:gd name="adj" fmla="val 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5"/>
          <p:cNvSpPr/>
          <p:nvPr/>
        </p:nvSpPr>
        <p:spPr>
          <a:xfrm>
            <a:off x="1393225" y="3320850"/>
            <a:ext cx="25767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7" name="Google Shape;807;p95"/>
          <p:cNvPicPr preferRelativeResize="0"/>
          <p:nvPr/>
        </p:nvPicPr>
        <p:blipFill>
          <a:blip r:embed="rId2">
            <a:alphaModFix/>
          </a:blip>
          <a:stretch>
            <a:fillRect/>
          </a:stretch>
        </p:blipFill>
        <p:spPr>
          <a:xfrm>
            <a:off x="784702" y="634200"/>
            <a:ext cx="2859936" cy="3874130"/>
          </a:xfrm>
          <a:prstGeom prst="rect">
            <a:avLst/>
          </a:prstGeom>
          <a:noFill/>
          <a:ln>
            <a:noFill/>
          </a:ln>
        </p:spPr>
      </p:pic>
      <p:sp>
        <p:nvSpPr>
          <p:cNvPr id="808" name="Google Shape;808;p95"/>
          <p:cNvSpPr txBox="1">
            <a:spLocks noGrp="1"/>
          </p:cNvSpPr>
          <p:nvPr>
            <p:ph type="title"/>
          </p:nvPr>
        </p:nvSpPr>
        <p:spPr>
          <a:xfrm>
            <a:off x="4770930"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9" name="Google Shape;809;p95"/>
          <p:cNvSpPr txBox="1">
            <a:spLocks noGrp="1"/>
          </p:cNvSpPr>
          <p:nvPr>
            <p:ph type="title" idx="2"/>
          </p:nvPr>
        </p:nvSpPr>
        <p:spPr>
          <a:xfrm>
            <a:off x="4770930"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810" name="Google Shape;810;p95"/>
          <p:cNvSpPr txBox="1">
            <a:spLocks noGrp="1"/>
          </p:cNvSpPr>
          <p:nvPr>
            <p:ph type="body" idx="1"/>
          </p:nvPr>
        </p:nvSpPr>
        <p:spPr>
          <a:xfrm>
            <a:off x="4770932" y="2183344"/>
            <a:ext cx="42600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811" name="Google Shape;811;p95"/>
          <p:cNvPicPr preferRelativeResize="0"/>
          <p:nvPr/>
        </p:nvPicPr>
        <p:blipFill>
          <a:blip r:embed="rId3">
            <a:alphaModFix/>
          </a:blip>
          <a:stretch>
            <a:fillRect/>
          </a:stretch>
        </p:blipFill>
        <p:spPr>
          <a:xfrm>
            <a:off x="4770925" y="342899"/>
            <a:ext cx="1033124" cy="175856"/>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Mockup Smartphone 02 ">
  <p:cSld name="Blank - Light_1_1_2">
    <p:spTree>
      <p:nvGrpSpPr>
        <p:cNvPr id="1" name="Shape 812"/>
        <p:cNvGrpSpPr/>
        <p:nvPr/>
      </p:nvGrpSpPr>
      <p:grpSpPr>
        <a:xfrm>
          <a:off x="0" y="0"/>
          <a:ext cx="0" cy="0"/>
          <a:chOff x="0" y="0"/>
          <a:chExt cx="0" cy="0"/>
        </a:xfrm>
      </p:grpSpPr>
      <p:sp>
        <p:nvSpPr>
          <p:cNvPr id="813" name="Google Shape;813;p96"/>
          <p:cNvSpPr/>
          <p:nvPr/>
        </p:nvSpPr>
        <p:spPr>
          <a:xfrm>
            <a:off x="0" y="19"/>
            <a:ext cx="3522300" cy="5143500"/>
          </a:xfrm>
          <a:prstGeom prst="roundRect">
            <a:avLst>
              <a:gd name="adj" fmla="val 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6"/>
          <p:cNvSpPr/>
          <p:nvPr/>
        </p:nvSpPr>
        <p:spPr>
          <a:xfrm>
            <a:off x="-114329" y="2068894"/>
            <a:ext cx="2613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96"/>
          <p:cNvGrpSpPr/>
          <p:nvPr/>
        </p:nvGrpSpPr>
        <p:grpSpPr>
          <a:xfrm>
            <a:off x="978767" y="1624912"/>
            <a:ext cx="1329218" cy="2698380"/>
            <a:chOff x="1919861" y="728663"/>
            <a:chExt cx="2657904" cy="5400000"/>
          </a:xfrm>
        </p:grpSpPr>
        <p:grpSp>
          <p:nvGrpSpPr>
            <p:cNvPr id="816" name="Google Shape;816;p96"/>
            <p:cNvGrpSpPr/>
            <p:nvPr/>
          </p:nvGrpSpPr>
          <p:grpSpPr>
            <a:xfrm>
              <a:off x="1919861" y="728663"/>
              <a:ext cx="2657904" cy="5400000"/>
              <a:chOff x="1919861" y="728663"/>
              <a:chExt cx="2657904" cy="5400000"/>
            </a:xfrm>
          </p:grpSpPr>
          <p:sp>
            <p:nvSpPr>
              <p:cNvPr id="817" name="Google Shape;817;p96"/>
              <p:cNvSpPr/>
              <p:nvPr/>
            </p:nvSpPr>
            <p:spPr>
              <a:xfrm>
                <a:off x="1951621" y="728663"/>
                <a:ext cx="2592000" cy="5400000"/>
              </a:xfrm>
              <a:custGeom>
                <a:avLst/>
                <a:gdLst/>
                <a:ahLst/>
                <a:cxnLst/>
                <a:rect l="l" t="t" r="r" b="b"/>
                <a:pathLst>
                  <a:path w="2592000" h="5400000" extrusionOk="0">
                    <a:moveTo>
                      <a:pt x="274337" y="0"/>
                    </a:moveTo>
                    <a:lnTo>
                      <a:pt x="2317663" y="0"/>
                    </a:lnTo>
                    <a:cubicBezTo>
                      <a:pt x="2469175" y="0"/>
                      <a:pt x="2592000" y="122825"/>
                      <a:pt x="2592000" y="274337"/>
                    </a:cubicBezTo>
                    <a:lnTo>
                      <a:pt x="2592000" y="5125663"/>
                    </a:lnTo>
                    <a:cubicBezTo>
                      <a:pt x="2592000" y="5277175"/>
                      <a:pt x="2469175" y="5400000"/>
                      <a:pt x="2317663" y="5400000"/>
                    </a:cubicBezTo>
                    <a:lnTo>
                      <a:pt x="1435932" y="5400000"/>
                    </a:lnTo>
                    <a:lnTo>
                      <a:pt x="1432754" y="5387288"/>
                    </a:lnTo>
                    <a:lnTo>
                      <a:pt x="1159246" y="5387288"/>
                    </a:lnTo>
                    <a:lnTo>
                      <a:pt x="1156068" y="5400000"/>
                    </a:lnTo>
                    <a:lnTo>
                      <a:pt x="274337" y="5400000"/>
                    </a:lnTo>
                    <a:cubicBezTo>
                      <a:pt x="122825" y="5400000"/>
                      <a:pt x="0" y="5277175"/>
                      <a:pt x="0" y="5125663"/>
                    </a:cubicBezTo>
                    <a:lnTo>
                      <a:pt x="0" y="274337"/>
                    </a:lnTo>
                    <a:cubicBezTo>
                      <a:pt x="0" y="122825"/>
                      <a:pt x="122825" y="0"/>
                      <a:pt x="274337" y="0"/>
                    </a:cubicBezTo>
                    <a:close/>
                  </a:path>
                </a:pathLst>
              </a:custGeom>
              <a:solidFill>
                <a:srgbClr val="CCCCCC"/>
              </a:solidFill>
              <a:ln>
                <a:noFill/>
              </a:ln>
              <a:effectLst>
                <a:outerShdw blurRad="190500" dist="127000" dir="8100000" algn="tr" rotWithShape="0">
                  <a:srgbClr val="000000">
                    <a:alpha val="2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818" name="Google Shape;818;p96"/>
              <p:cNvSpPr/>
              <p:nvPr/>
            </p:nvSpPr>
            <p:spPr>
              <a:xfrm rot="5400000">
                <a:off x="4384694" y="2599751"/>
                <a:ext cx="360000" cy="26141"/>
              </a:xfrm>
              <a:custGeom>
                <a:avLst/>
                <a:gdLst/>
                <a:ahLst/>
                <a:cxnLst/>
                <a:rect l="l" t="t" r="r" b="b"/>
                <a:pathLst>
                  <a:path w="360000" h="26141" extrusionOk="0">
                    <a:moveTo>
                      <a:pt x="0" y="26141"/>
                    </a:moveTo>
                    <a:lnTo>
                      <a:pt x="0" y="18000"/>
                    </a:lnTo>
                    <a:cubicBezTo>
                      <a:pt x="0" y="8059"/>
                      <a:pt x="8059" y="0"/>
                      <a:pt x="18000" y="0"/>
                    </a:cubicBezTo>
                    <a:lnTo>
                      <a:pt x="342000" y="0"/>
                    </a:lnTo>
                    <a:cubicBezTo>
                      <a:pt x="351941" y="0"/>
                      <a:pt x="360000" y="8059"/>
                      <a:pt x="360000" y="18000"/>
                    </a:cubicBezTo>
                    <a:lnTo>
                      <a:pt x="360000" y="26141"/>
                    </a:lnTo>
                    <a:close/>
                  </a:path>
                </a:pathLst>
              </a:custGeom>
              <a:solidFill>
                <a:srgbClr val="7F7F7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819" name="Google Shape;819;p96"/>
              <p:cNvSpPr/>
              <p:nvPr/>
            </p:nvSpPr>
            <p:spPr>
              <a:xfrm rot="-5400000" flipH="1">
                <a:off x="1788931" y="2635754"/>
                <a:ext cx="288000" cy="26141"/>
              </a:xfrm>
              <a:custGeom>
                <a:avLst/>
                <a:gdLst/>
                <a:ahLst/>
                <a:cxnLst/>
                <a:rect l="l" t="t" r="r" b="b"/>
                <a:pathLst>
                  <a:path w="288000" h="26141" extrusionOk="0">
                    <a:moveTo>
                      <a:pt x="0" y="26141"/>
                    </a:moveTo>
                    <a:lnTo>
                      <a:pt x="0" y="18000"/>
                    </a:lnTo>
                    <a:cubicBezTo>
                      <a:pt x="0" y="8059"/>
                      <a:pt x="8059" y="0"/>
                      <a:pt x="18000" y="0"/>
                    </a:cubicBezTo>
                    <a:lnTo>
                      <a:pt x="270000" y="0"/>
                    </a:lnTo>
                    <a:cubicBezTo>
                      <a:pt x="279941" y="0"/>
                      <a:pt x="288000" y="8059"/>
                      <a:pt x="288000" y="18000"/>
                    </a:cubicBezTo>
                    <a:lnTo>
                      <a:pt x="288000" y="26141"/>
                    </a:lnTo>
                    <a:close/>
                  </a:path>
                </a:pathLst>
              </a:custGeom>
              <a:solidFill>
                <a:srgbClr val="7F7F7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820" name="Google Shape;820;p96"/>
              <p:cNvSpPr/>
              <p:nvPr/>
            </p:nvSpPr>
            <p:spPr>
              <a:xfrm rot="-5400000" flipH="1">
                <a:off x="1788932" y="2275751"/>
                <a:ext cx="288000" cy="26141"/>
              </a:xfrm>
              <a:custGeom>
                <a:avLst/>
                <a:gdLst/>
                <a:ahLst/>
                <a:cxnLst/>
                <a:rect l="l" t="t" r="r" b="b"/>
                <a:pathLst>
                  <a:path w="288000" h="26141" extrusionOk="0">
                    <a:moveTo>
                      <a:pt x="0" y="26141"/>
                    </a:moveTo>
                    <a:lnTo>
                      <a:pt x="0" y="18000"/>
                    </a:lnTo>
                    <a:cubicBezTo>
                      <a:pt x="0" y="8059"/>
                      <a:pt x="8059" y="0"/>
                      <a:pt x="18000" y="0"/>
                    </a:cubicBezTo>
                    <a:lnTo>
                      <a:pt x="270000" y="0"/>
                    </a:lnTo>
                    <a:cubicBezTo>
                      <a:pt x="279941" y="0"/>
                      <a:pt x="288000" y="8059"/>
                      <a:pt x="288000" y="18000"/>
                    </a:cubicBezTo>
                    <a:lnTo>
                      <a:pt x="288000" y="26141"/>
                    </a:lnTo>
                    <a:close/>
                  </a:path>
                </a:pathLst>
              </a:custGeom>
              <a:solidFill>
                <a:srgbClr val="7F7F7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grpSp>
        <p:sp>
          <p:nvSpPr>
            <p:cNvPr id="821" name="Google Shape;821;p96"/>
            <p:cNvSpPr/>
            <p:nvPr/>
          </p:nvSpPr>
          <p:spPr>
            <a:xfrm>
              <a:off x="1978621" y="755663"/>
              <a:ext cx="2538000" cy="5346000"/>
            </a:xfrm>
            <a:custGeom>
              <a:avLst/>
              <a:gdLst/>
              <a:ahLst/>
              <a:cxnLst/>
              <a:rect l="l" t="t" r="r" b="b"/>
              <a:pathLst>
                <a:path w="2538000" h="5346000" extrusionOk="0">
                  <a:moveTo>
                    <a:pt x="251973" y="0"/>
                  </a:moveTo>
                  <a:lnTo>
                    <a:pt x="891001" y="0"/>
                  </a:lnTo>
                  <a:lnTo>
                    <a:pt x="899789" y="17999"/>
                  </a:lnTo>
                  <a:lnTo>
                    <a:pt x="1638211" y="17999"/>
                  </a:lnTo>
                  <a:lnTo>
                    <a:pt x="1647000" y="0"/>
                  </a:lnTo>
                  <a:lnTo>
                    <a:pt x="2286027" y="0"/>
                  </a:lnTo>
                  <a:cubicBezTo>
                    <a:pt x="2425188" y="0"/>
                    <a:pt x="2538000" y="112812"/>
                    <a:pt x="2538000" y="251973"/>
                  </a:cubicBezTo>
                  <a:lnTo>
                    <a:pt x="2538000" y="5094027"/>
                  </a:lnTo>
                  <a:cubicBezTo>
                    <a:pt x="2538000" y="5233188"/>
                    <a:pt x="2425188" y="5346000"/>
                    <a:pt x="2286027" y="5346000"/>
                  </a:cubicBezTo>
                  <a:lnTo>
                    <a:pt x="251973" y="5346000"/>
                  </a:lnTo>
                  <a:cubicBezTo>
                    <a:pt x="112812" y="5346000"/>
                    <a:pt x="0" y="5233188"/>
                    <a:pt x="0" y="5094027"/>
                  </a:cubicBezTo>
                  <a:lnTo>
                    <a:pt x="0" y="251973"/>
                  </a:lnTo>
                  <a:cubicBezTo>
                    <a:pt x="0" y="112812"/>
                    <a:pt x="112812" y="0"/>
                    <a:pt x="251973"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822" name="Google Shape;822;p96"/>
            <p:cNvSpPr/>
            <p:nvPr/>
          </p:nvSpPr>
          <p:spPr>
            <a:xfrm>
              <a:off x="2077621" y="854662"/>
              <a:ext cx="2340000" cy="5148000"/>
            </a:xfrm>
            <a:prstGeom prst="roundRect">
              <a:avLst>
                <a:gd name="adj" fmla="val 8526"/>
              </a:avLst>
            </a:prstGeom>
            <a:solidFill>
              <a:srgbClr val="F3F3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grpSp>
      <p:sp>
        <p:nvSpPr>
          <p:cNvPr id="823" name="Google Shape;823;p96"/>
          <p:cNvSpPr/>
          <p:nvPr/>
        </p:nvSpPr>
        <p:spPr>
          <a:xfrm rot="5400000">
            <a:off x="2386410" y="2336917"/>
            <a:ext cx="1296000" cy="2700000"/>
          </a:xfrm>
          <a:custGeom>
            <a:avLst/>
            <a:gdLst/>
            <a:ahLst/>
            <a:cxnLst/>
            <a:rect l="l" t="t" r="r" b="b"/>
            <a:pathLst>
              <a:path w="2592000" h="5400000" extrusionOk="0">
                <a:moveTo>
                  <a:pt x="274337" y="0"/>
                </a:moveTo>
                <a:lnTo>
                  <a:pt x="2317663" y="0"/>
                </a:lnTo>
                <a:cubicBezTo>
                  <a:pt x="2469175" y="0"/>
                  <a:pt x="2592000" y="122825"/>
                  <a:pt x="2592000" y="274337"/>
                </a:cubicBezTo>
                <a:lnTo>
                  <a:pt x="2592000" y="5125663"/>
                </a:lnTo>
                <a:cubicBezTo>
                  <a:pt x="2592000" y="5277175"/>
                  <a:pt x="2469175" y="5400000"/>
                  <a:pt x="2317663" y="5400000"/>
                </a:cubicBezTo>
                <a:lnTo>
                  <a:pt x="1435932" y="5400000"/>
                </a:lnTo>
                <a:lnTo>
                  <a:pt x="1432754" y="5387288"/>
                </a:lnTo>
                <a:lnTo>
                  <a:pt x="1159246" y="5387288"/>
                </a:lnTo>
                <a:lnTo>
                  <a:pt x="1156068" y="5400000"/>
                </a:lnTo>
                <a:lnTo>
                  <a:pt x="274337" y="5400000"/>
                </a:lnTo>
                <a:cubicBezTo>
                  <a:pt x="122825" y="5400000"/>
                  <a:pt x="0" y="5277175"/>
                  <a:pt x="0" y="5125663"/>
                </a:cubicBezTo>
                <a:lnTo>
                  <a:pt x="0" y="274337"/>
                </a:lnTo>
                <a:cubicBezTo>
                  <a:pt x="0" y="122825"/>
                  <a:pt x="122825" y="0"/>
                  <a:pt x="274337" y="0"/>
                </a:cubicBezTo>
                <a:close/>
              </a:path>
            </a:pathLst>
          </a:custGeom>
          <a:solidFill>
            <a:srgbClr val="CCCCCC"/>
          </a:solidFill>
          <a:ln>
            <a:noFill/>
          </a:ln>
          <a:effectLst>
            <a:outerShdw blurRad="190500" dist="127000" dir="8100000" algn="tr" rotWithShape="0">
              <a:srgbClr val="000000">
                <a:alpha val="2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824" name="Google Shape;824;p96"/>
          <p:cNvSpPr/>
          <p:nvPr/>
        </p:nvSpPr>
        <p:spPr>
          <a:xfrm rot="10800000">
            <a:off x="3352714" y="4338787"/>
            <a:ext cx="180000" cy="13071"/>
          </a:xfrm>
          <a:custGeom>
            <a:avLst/>
            <a:gdLst/>
            <a:ahLst/>
            <a:cxnLst/>
            <a:rect l="l" t="t" r="r" b="b"/>
            <a:pathLst>
              <a:path w="360000" h="26141" extrusionOk="0">
                <a:moveTo>
                  <a:pt x="0" y="26141"/>
                </a:moveTo>
                <a:lnTo>
                  <a:pt x="0" y="18000"/>
                </a:lnTo>
                <a:cubicBezTo>
                  <a:pt x="0" y="8059"/>
                  <a:pt x="8059" y="0"/>
                  <a:pt x="18000" y="0"/>
                </a:cubicBezTo>
                <a:lnTo>
                  <a:pt x="342000" y="0"/>
                </a:lnTo>
                <a:cubicBezTo>
                  <a:pt x="351941" y="0"/>
                  <a:pt x="360000" y="8059"/>
                  <a:pt x="360000" y="18000"/>
                </a:cubicBezTo>
                <a:lnTo>
                  <a:pt x="360000" y="26141"/>
                </a:lnTo>
                <a:close/>
              </a:path>
            </a:pathLst>
          </a:custGeom>
          <a:solidFill>
            <a:srgbClr val="CCCCC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825" name="Google Shape;825;p96"/>
          <p:cNvSpPr/>
          <p:nvPr/>
        </p:nvSpPr>
        <p:spPr>
          <a:xfrm flipH="1">
            <a:off x="3352729" y="3023038"/>
            <a:ext cx="144000" cy="13071"/>
          </a:xfrm>
          <a:custGeom>
            <a:avLst/>
            <a:gdLst/>
            <a:ahLst/>
            <a:cxnLst/>
            <a:rect l="l" t="t" r="r" b="b"/>
            <a:pathLst>
              <a:path w="288000" h="26141" extrusionOk="0">
                <a:moveTo>
                  <a:pt x="0" y="26141"/>
                </a:moveTo>
                <a:lnTo>
                  <a:pt x="0" y="18000"/>
                </a:lnTo>
                <a:cubicBezTo>
                  <a:pt x="0" y="8059"/>
                  <a:pt x="8059" y="0"/>
                  <a:pt x="18000" y="0"/>
                </a:cubicBezTo>
                <a:lnTo>
                  <a:pt x="270000" y="0"/>
                </a:lnTo>
                <a:cubicBezTo>
                  <a:pt x="279941" y="0"/>
                  <a:pt x="288000" y="8059"/>
                  <a:pt x="288000" y="18000"/>
                </a:cubicBezTo>
                <a:lnTo>
                  <a:pt x="288000" y="26141"/>
                </a:lnTo>
                <a:close/>
              </a:path>
            </a:pathLst>
          </a:custGeom>
          <a:solidFill>
            <a:srgbClr val="CCCCC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826" name="Google Shape;826;p96"/>
          <p:cNvSpPr/>
          <p:nvPr/>
        </p:nvSpPr>
        <p:spPr>
          <a:xfrm flipH="1">
            <a:off x="3532650" y="3023039"/>
            <a:ext cx="144000" cy="13071"/>
          </a:xfrm>
          <a:custGeom>
            <a:avLst/>
            <a:gdLst/>
            <a:ahLst/>
            <a:cxnLst/>
            <a:rect l="l" t="t" r="r" b="b"/>
            <a:pathLst>
              <a:path w="288000" h="26141" extrusionOk="0">
                <a:moveTo>
                  <a:pt x="0" y="26141"/>
                </a:moveTo>
                <a:lnTo>
                  <a:pt x="0" y="18000"/>
                </a:lnTo>
                <a:cubicBezTo>
                  <a:pt x="0" y="8059"/>
                  <a:pt x="8059" y="0"/>
                  <a:pt x="18000" y="0"/>
                </a:cubicBezTo>
                <a:lnTo>
                  <a:pt x="270000" y="0"/>
                </a:lnTo>
                <a:cubicBezTo>
                  <a:pt x="279941" y="0"/>
                  <a:pt x="288000" y="8059"/>
                  <a:pt x="288000" y="18000"/>
                </a:cubicBezTo>
                <a:lnTo>
                  <a:pt x="288000" y="26141"/>
                </a:lnTo>
                <a:close/>
              </a:path>
            </a:pathLst>
          </a:custGeom>
          <a:solidFill>
            <a:srgbClr val="CCCCC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827" name="Google Shape;827;p96"/>
          <p:cNvSpPr/>
          <p:nvPr/>
        </p:nvSpPr>
        <p:spPr>
          <a:xfrm rot="5400000">
            <a:off x="2399916" y="2350153"/>
            <a:ext cx="1269000" cy="2673000"/>
          </a:xfrm>
          <a:custGeom>
            <a:avLst/>
            <a:gdLst/>
            <a:ahLst/>
            <a:cxnLst/>
            <a:rect l="l" t="t" r="r" b="b"/>
            <a:pathLst>
              <a:path w="2538000" h="5346000" extrusionOk="0">
                <a:moveTo>
                  <a:pt x="251973" y="0"/>
                </a:moveTo>
                <a:lnTo>
                  <a:pt x="891001" y="0"/>
                </a:lnTo>
                <a:lnTo>
                  <a:pt x="899789" y="17999"/>
                </a:lnTo>
                <a:lnTo>
                  <a:pt x="1638211" y="17999"/>
                </a:lnTo>
                <a:lnTo>
                  <a:pt x="1647000" y="0"/>
                </a:lnTo>
                <a:lnTo>
                  <a:pt x="2286027" y="0"/>
                </a:lnTo>
                <a:cubicBezTo>
                  <a:pt x="2425188" y="0"/>
                  <a:pt x="2538000" y="112812"/>
                  <a:pt x="2538000" y="251973"/>
                </a:cubicBezTo>
                <a:lnTo>
                  <a:pt x="2538000" y="5094027"/>
                </a:lnTo>
                <a:cubicBezTo>
                  <a:pt x="2538000" y="5233188"/>
                  <a:pt x="2425188" y="5346000"/>
                  <a:pt x="2286027" y="5346000"/>
                </a:cubicBezTo>
                <a:lnTo>
                  <a:pt x="251973" y="5346000"/>
                </a:lnTo>
                <a:cubicBezTo>
                  <a:pt x="112812" y="5346000"/>
                  <a:pt x="0" y="5233188"/>
                  <a:pt x="0" y="5094027"/>
                </a:cubicBezTo>
                <a:lnTo>
                  <a:pt x="0" y="251973"/>
                </a:lnTo>
                <a:cubicBezTo>
                  <a:pt x="0" y="112812"/>
                  <a:pt x="112812" y="0"/>
                  <a:pt x="251973"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828" name="Google Shape;828;p96"/>
          <p:cNvSpPr/>
          <p:nvPr/>
        </p:nvSpPr>
        <p:spPr>
          <a:xfrm rot="5400000">
            <a:off x="2450198" y="2400961"/>
            <a:ext cx="1169700" cy="2572800"/>
          </a:xfrm>
          <a:prstGeom prst="roundRect">
            <a:avLst>
              <a:gd name="adj" fmla="val 8526"/>
            </a:avLst>
          </a:prstGeom>
          <a:solidFill>
            <a:srgbClr val="EFEFE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Poppins"/>
              <a:ea typeface="Poppins"/>
              <a:cs typeface="Poppins"/>
              <a:sym typeface="Poppins"/>
            </a:endParaRPr>
          </a:p>
        </p:txBody>
      </p:sp>
      <p:sp>
        <p:nvSpPr>
          <p:cNvPr id="829" name="Google Shape;829;p96"/>
          <p:cNvSpPr txBox="1">
            <a:spLocks noGrp="1"/>
          </p:cNvSpPr>
          <p:nvPr>
            <p:ph type="title"/>
          </p:nvPr>
        </p:nvSpPr>
        <p:spPr>
          <a:xfrm>
            <a:off x="4770930"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0" name="Google Shape;830;p96"/>
          <p:cNvSpPr txBox="1">
            <a:spLocks noGrp="1"/>
          </p:cNvSpPr>
          <p:nvPr>
            <p:ph type="title" idx="2"/>
          </p:nvPr>
        </p:nvSpPr>
        <p:spPr>
          <a:xfrm>
            <a:off x="4770930"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831" name="Google Shape;831;p96"/>
          <p:cNvSpPr txBox="1">
            <a:spLocks noGrp="1"/>
          </p:cNvSpPr>
          <p:nvPr>
            <p:ph type="body" idx="1"/>
          </p:nvPr>
        </p:nvSpPr>
        <p:spPr>
          <a:xfrm>
            <a:off x="4770932" y="2183344"/>
            <a:ext cx="42600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832" name="Google Shape;832;p96"/>
          <p:cNvPicPr preferRelativeResize="0"/>
          <p:nvPr/>
        </p:nvPicPr>
        <p:blipFill>
          <a:blip r:embed="rId2">
            <a:alphaModFix/>
          </a:blip>
          <a:stretch>
            <a:fillRect/>
          </a:stretch>
        </p:blipFill>
        <p:spPr>
          <a:xfrm>
            <a:off x="4770925" y="342899"/>
            <a:ext cx="1033124" cy="175856"/>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ockup Ipad 03">
  <p:cSld name="Blank - Light_1_1_1">
    <p:spTree>
      <p:nvGrpSpPr>
        <p:cNvPr id="1" name="Shape 833"/>
        <p:cNvGrpSpPr/>
        <p:nvPr/>
      </p:nvGrpSpPr>
      <p:grpSpPr>
        <a:xfrm>
          <a:off x="0" y="0"/>
          <a:ext cx="0" cy="0"/>
          <a:chOff x="0" y="0"/>
          <a:chExt cx="0" cy="0"/>
        </a:xfrm>
      </p:grpSpPr>
      <p:sp>
        <p:nvSpPr>
          <p:cNvPr id="834" name="Google Shape;834;p97"/>
          <p:cNvSpPr/>
          <p:nvPr/>
        </p:nvSpPr>
        <p:spPr>
          <a:xfrm>
            <a:off x="0" y="1782750"/>
            <a:ext cx="5019300" cy="3360600"/>
          </a:xfrm>
          <a:prstGeom prst="roundRect">
            <a:avLst>
              <a:gd name="adj" fmla="val 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7"/>
          <p:cNvSpPr/>
          <p:nvPr/>
        </p:nvSpPr>
        <p:spPr>
          <a:xfrm>
            <a:off x="2951250" y="664200"/>
            <a:ext cx="63171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6" name="Google Shape;836;p97"/>
          <p:cNvPicPr preferRelativeResize="0"/>
          <p:nvPr/>
        </p:nvPicPr>
        <p:blipFill>
          <a:blip r:embed="rId2">
            <a:alphaModFix/>
          </a:blip>
          <a:stretch>
            <a:fillRect/>
          </a:stretch>
        </p:blipFill>
        <p:spPr>
          <a:xfrm>
            <a:off x="3141677" y="634200"/>
            <a:ext cx="2859936" cy="3874130"/>
          </a:xfrm>
          <a:prstGeom prst="rect">
            <a:avLst/>
          </a:prstGeom>
          <a:noFill/>
          <a:ln>
            <a:noFill/>
          </a:ln>
        </p:spPr>
      </p:pic>
      <p:sp>
        <p:nvSpPr>
          <p:cNvPr id="837" name="Google Shape;837;p97"/>
          <p:cNvSpPr txBox="1">
            <a:spLocks noGrp="1"/>
          </p:cNvSpPr>
          <p:nvPr>
            <p:ph type="subTitle" idx="1"/>
          </p:nvPr>
        </p:nvSpPr>
        <p:spPr>
          <a:xfrm>
            <a:off x="311700" y="4361800"/>
            <a:ext cx="2382000" cy="43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000"/>
              <a:buFont typeface="Roboto"/>
              <a:buNone/>
              <a:defRPr sz="1000">
                <a:solidFill>
                  <a:srgbClr val="000000"/>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838" name="Google Shape;838;p97"/>
          <p:cNvPicPr preferRelativeResize="0"/>
          <p:nvPr/>
        </p:nvPicPr>
        <p:blipFill>
          <a:blip r:embed="rId3">
            <a:alphaModFix/>
          </a:blip>
          <a:stretch>
            <a:fillRect/>
          </a:stretch>
        </p:blipFill>
        <p:spPr>
          <a:xfrm>
            <a:off x="342985" y="342899"/>
            <a:ext cx="1033124" cy="175856"/>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ockup Browser 01">
  <p:cSld name="Blank - Light_1_1_1_1">
    <p:spTree>
      <p:nvGrpSpPr>
        <p:cNvPr id="1" name="Shape 839"/>
        <p:cNvGrpSpPr/>
        <p:nvPr/>
      </p:nvGrpSpPr>
      <p:grpSpPr>
        <a:xfrm>
          <a:off x="0" y="0"/>
          <a:ext cx="0" cy="0"/>
          <a:chOff x="0" y="0"/>
          <a:chExt cx="0" cy="0"/>
        </a:xfrm>
      </p:grpSpPr>
      <p:pic>
        <p:nvPicPr>
          <p:cNvPr id="840" name="Google Shape;840;p98"/>
          <p:cNvPicPr preferRelativeResize="0"/>
          <p:nvPr/>
        </p:nvPicPr>
        <p:blipFill>
          <a:blip r:embed="rId2">
            <a:alphaModFix/>
          </a:blip>
          <a:stretch>
            <a:fillRect/>
          </a:stretch>
        </p:blipFill>
        <p:spPr>
          <a:xfrm>
            <a:off x="396875" y="331400"/>
            <a:ext cx="1147590" cy="195352"/>
          </a:xfrm>
          <a:prstGeom prst="rect">
            <a:avLst/>
          </a:prstGeom>
          <a:noFill/>
          <a:ln>
            <a:noFill/>
          </a:ln>
        </p:spPr>
      </p:pic>
      <p:sp>
        <p:nvSpPr>
          <p:cNvPr id="841" name="Google Shape;841;p98"/>
          <p:cNvSpPr/>
          <p:nvPr/>
        </p:nvSpPr>
        <p:spPr>
          <a:xfrm>
            <a:off x="0" y="1782750"/>
            <a:ext cx="5019300" cy="3360600"/>
          </a:xfrm>
          <a:prstGeom prst="roundRect">
            <a:avLst>
              <a:gd name="adj" fmla="val 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8"/>
          <p:cNvSpPr/>
          <p:nvPr/>
        </p:nvSpPr>
        <p:spPr>
          <a:xfrm>
            <a:off x="5313275" y="389550"/>
            <a:ext cx="4020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3" name="Google Shape;843;p98"/>
          <p:cNvPicPr preferRelativeResize="0"/>
          <p:nvPr/>
        </p:nvPicPr>
        <p:blipFill>
          <a:blip r:embed="rId3">
            <a:alphaModFix/>
          </a:blip>
          <a:stretch>
            <a:fillRect/>
          </a:stretch>
        </p:blipFill>
        <p:spPr>
          <a:xfrm>
            <a:off x="2196625" y="849188"/>
            <a:ext cx="4749560" cy="3444265"/>
          </a:xfrm>
          <a:prstGeom prst="rect">
            <a:avLst/>
          </a:prstGeom>
          <a:noFill/>
          <a:ln>
            <a:noFill/>
          </a:ln>
        </p:spPr>
      </p:pic>
      <p:sp>
        <p:nvSpPr>
          <p:cNvPr id="844" name="Google Shape;844;p98"/>
          <p:cNvSpPr txBox="1">
            <a:spLocks noGrp="1"/>
          </p:cNvSpPr>
          <p:nvPr>
            <p:ph type="subTitle" idx="1"/>
          </p:nvPr>
        </p:nvSpPr>
        <p:spPr>
          <a:xfrm>
            <a:off x="2693700" y="864164"/>
            <a:ext cx="1350000" cy="276900"/>
          </a:xfrm>
          <a:prstGeom prst="rect">
            <a:avLst/>
          </a:prstGeom>
        </p:spPr>
        <p:txBody>
          <a:bodyPr spcFirstLastPara="1" wrap="square" lIns="91425" tIns="91425" rIns="91425" bIns="91425" anchor="t" anchorCtr="0">
            <a:normAutofit/>
          </a:bodyPr>
          <a:lstStyle>
            <a:lvl1pPr lvl="0" rtl="0">
              <a:spcBef>
                <a:spcPts val="0"/>
              </a:spcBef>
              <a:spcAft>
                <a:spcPts val="0"/>
              </a:spcAft>
              <a:buSzPts val="600"/>
              <a:buFont typeface="Roboto"/>
              <a:buNone/>
              <a:defRPr sz="600">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45" name="Google Shape;845;p98"/>
          <p:cNvSpPr txBox="1">
            <a:spLocks noGrp="1"/>
          </p:cNvSpPr>
          <p:nvPr>
            <p:ph type="subTitle" idx="2"/>
          </p:nvPr>
        </p:nvSpPr>
        <p:spPr>
          <a:xfrm>
            <a:off x="250260" y="4361800"/>
            <a:ext cx="2382000" cy="43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000"/>
              <a:buFont typeface="Roboto"/>
              <a:buNone/>
              <a:defRPr sz="1000">
                <a:solidFill>
                  <a:srgbClr val="000000"/>
                </a:solidFill>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ockup Browser 02">
  <p:cSld name="Blank - Light_1_1_1_1_1">
    <p:spTree>
      <p:nvGrpSpPr>
        <p:cNvPr id="1" name="Shape 846"/>
        <p:cNvGrpSpPr/>
        <p:nvPr/>
      </p:nvGrpSpPr>
      <p:grpSpPr>
        <a:xfrm>
          <a:off x="0" y="0"/>
          <a:ext cx="0" cy="0"/>
          <a:chOff x="0" y="0"/>
          <a:chExt cx="0" cy="0"/>
        </a:xfrm>
      </p:grpSpPr>
      <p:sp>
        <p:nvSpPr>
          <p:cNvPr id="847" name="Google Shape;847;p99"/>
          <p:cNvSpPr/>
          <p:nvPr/>
        </p:nvSpPr>
        <p:spPr>
          <a:xfrm>
            <a:off x="331170" y="1371600"/>
            <a:ext cx="4041900" cy="3771900"/>
          </a:xfrm>
          <a:prstGeom prst="roundRect">
            <a:avLst>
              <a:gd name="adj" fmla="val 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9"/>
          <p:cNvSpPr/>
          <p:nvPr/>
        </p:nvSpPr>
        <p:spPr>
          <a:xfrm>
            <a:off x="-378175" y="779075"/>
            <a:ext cx="4020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9" name="Google Shape;849;p99"/>
          <p:cNvPicPr preferRelativeResize="0"/>
          <p:nvPr/>
        </p:nvPicPr>
        <p:blipFill>
          <a:blip r:embed="rId2">
            <a:alphaModFix/>
          </a:blip>
          <a:stretch>
            <a:fillRect/>
          </a:stretch>
        </p:blipFill>
        <p:spPr>
          <a:xfrm>
            <a:off x="79925" y="1106237"/>
            <a:ext cx="4040815" cy="2930293"/>
          </a:xfrm>
          <a:prstGeom prst="rect">
            <a:avLst/>
          </a:prstGeom>
          <a:noFill/>
          <a:ln>
            <a:noFill/>
          </a:ln>
        </p:spPr>
      </p:pic>
      <p:sp>
        <p:nvSpPr>
          <p:cNvPr id="850" name="Google Shape;850;p99"/>
          <p:cNvSpPr txBox="1">
            <a:spLocks noGrp="1"/>
          </p:cNvSpPr>
          <p:nvPr>
            <p:ph type="subTitle" idx="1"/>
          </p:nvPr>
        </p:nvSpPr>
        <p:spPr>
          <a:xfrm>
            <a:off x="460550" y="1096454"/>
            <a:ext cx="1350000" cy="276900"/>
          </a:xfrm>
          <a:prstGeom prst="rect">
            <a:avLst/>
          </a:prstGeom>
        </p:spPr>
        <p:txBody>
          <a:bodyPr spcFirstLastPara="1" wrap="square" lIns="91425" tIns="91425" rIns="91425" bIns="91425" anchor="t" anchorCtr="0">
            <a:normAutofit/>
          </a:bodyPr>
          <a:lstStyle>
            <a:lvl1pPr lvl="0" rtl="0">
              <a:spcBef>
                <a:spcPts val="0"/>
              </a:spcBef>
              <a:spcAft>
                <a:spcPts val="0"/>
              </a:spcAft>
              <a:buSzPts val="600"/>
              <a:buFont typeface="Roboto"/>
              <a:buNone/>
              <a:defRPr sz="600">
                <a:latin typeface="Roboto"/>
                <a:ea typeface="Roboto"/>
                <a:cs typeface="Roboto"/>
                <a:sym typeface="Roboto"/>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51" name="Google Shape;851;p99"/>
          <p:cNvSpPr txBox="1">
            <a:spLocks noGrp="1"/>
          </p:cNvSpPr>
          <p:nvPr>
            <p:ph type="title"/>
          </p:nvPr>
        </p:nvSpPr>
        <p:spPr>
          <a:xfrm>
            <a:off x="4770930"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2" name="Google Shape;852;p99"/>
          <p:cNvSpPr txBox="1">
            <a:spLocks noGrp="1"/>
          </p:cNvSpPr>
          <p:nvPr>
            <p:ph type="title" idx="2"/>
          </p:nvPr>
        </p:nvSpPr>
        <p:spPr>
          <a:xfrm>
            <a:off x="4770930"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853" name="Google Shape;853;p99"/>
          <p:cNvSpPr txBox="1">
            <a:spLocks noGrp="1"/>
          </p:cNvSpPr>
          <p:nvPr>
            <p:ph type="body" idx="3"/>
          </p:nvPr>
        </p:nvSpPr>
        <p:spPr>
          <a:xfrm>
            <a:off x="4770932" y="2183344"/>
            <a:ext cx="42600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pic>
        <p:nvPicPr>
          <p:cNvPr id="854" name="Google Shape;854;p99"/>
          <p:cNvPicPr preferRelativeResize="0"/>
          <p:nvPr/>
        </p:nvPicPr>
        <p:blipFill>
          <a:blip r:embed="rId3">
            <a:alphaModFix/>
          </a:blip>
          <a:stretch>
            <a:fillRect/>
          </a:stretch>
        </p:blipFill>
        <p:spPr>
          <a:xfrm>
            <a:off x="4770925" y="342899"/>
            <a:ext cx="1033124" cy="175856"/>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ockup Browser 03">
  <p:cSld name="Blank - Light_1_1_1_1_1_1">
    <p:spTree>
      <p:nvGrpSpPr>
        <p:cNvPr id="1" name="Shape 855"/>
        <p:cNvGrpSpPr/>
        <p:nvPr/>
      </p:nvGrpSpPr>
      <p:grpSpPr>
        <a:xfrm>
          <a:off x="0" y="0"/>
          <a:ext cx="0" cy="0"/>
          <a:chOff x="0" y="0"/>
          <a:chExt cx="0" cy="0"/>
        </a:xfrm>
      </p:grpSpPr>
      <p:sp>
        <p:nvSpPr>
          <p:cNvPr id="856" name="Google Shape;856;p100"/>
          <p:cNvSpPr/>
          <p:nvPr/>
        </p:nvSpPr>
        <p:spPr>
          <a:xfrm>
            <a:off x="5508600" y="1337975"/>
            <a:ext cx="3635400" cy="3805500"/>
          </a:xfrm>
          <a:prstGeom prst="roundRect">
            <a:avLst>
              <a:gd name="adj" fmla="val 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00"/>
          <p:cNvSpPr/>
          <p:nvPr/>
        </p:nvSpPr>
        <p:spPr>
          <a:xfrm>
            <a:off x="4424950" y="779075"/>
            <a:ext cx="4020000" cy="1393200"/>
          </a:xfrm>
          <a:prstGeom prst="roundRect">
            <a:avLst>
              <a:gd name="adj" fmla="val 3583"/>
            </a:avLst>
          </a:prstGeom>
          <a:solidFill>
            <a:srgbClr val="CF4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8" name="Google Shape;858;p100"/>
          <p:cNvPicPr preferRelativeResize="0"/>
          <p:nvPr/>
        </p:nvPicPr>
        <p:blipFill>
          <a:blip r:embed="rId2">
            <a:alphaModFix/>
          </a:blip>
          <a:stretch>
            <a:fillRect/>
          </a:stretch>
        </p:blipFill>
        <p:spPr>
          <a:xfrm>
            <a:off x="4883050" y="1106237"/>
            <a:ext cx="4040815" cy="2930293"/>
          </a:xfrm>
          <a:prstGeom prst="rect">
            <a:avLst/>
          </a:prstGeom>
          <a:noFill/>
          <a:ln>
            <a:noFill/>
          </a:ln>
        </p:spPr>
      </p:pic>
      <p:sp>
        <p:nvSpPr>
          <p:cNvPr id="859" name="Google Shape;859;p100"/>
          <p:cNvSpPr txBox="1">
            <a:spLocks noGrp="1"/>
          </p:cNvSpPr>
          <p:nvPr>
            <p:ph type="title"/>
          </p:nvPr>
        </p:nvSpPr>
        <p:spPr>
          <a:xfrm>
            <a:off x="342988" y="1183248"/>
            <a:ext cx="2028300" cy="276900"/>
          </a:xfrm>
          <a:prstGeom prst="rect">
            <a:avLst/>
          </a:prstGeom>
        </p:spPr>
        <p:txBody>
          <a:bodyPr spcFirstLastPara="1" wrap="square" lIns="0" tIns="68575" rIns="68575" bIns="68575" anchor="t" anchorCtr="0">
            <a:normAutofit/>
          </a:bodyPr>
          <a:lstStyle>
            <a:lvl1pPr lvl="0" rtl="0">
              <a:spcBef>
                <a:spcPts val="0"/>
              </a:spcBef>
              <a:spcAft>
                <a:spcPts val="0"/>
              </a:spcAft>
              <a:buClr>
                <a:srgbClr val="CF4100"/>
              </a:buClr>
              <a:buSzPts val="800"/>
              <a:buFont typeface="Roboto Condensed"/>
              <a:buNone/>
              <a:defRPr sz="800" b="1">
                <a:solidFill>
                  <a:srgbClr val="CF4100"/>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0" name="Google Shape;860;p100"/>
          <p:cNvSpPr txBox="1">
            <a:spLocks noGrp="1"/>
          </p:cNvSpPr>
          <p:nvPr>
            <p:ph type="title" idx="2"/>
          </p:nvPr>
        </p:nvSpPr>
        <p:spPr>
          <a:xfrm>
            <a:off x="342988" y="1412756"/>
            <a:ext cx="3908400" cy="512100"/>
          </a:xfrm>
          <a:prstGeom prst="rect">
            <a:avLst/>
          </a:prstGeom>
        </p:spPr>
        <p:txBody>
          <a:bodyPr spcFirstLastPara="1" wrap="square" lIns="0" tIns="68575" rIns="68575" bIns="68575" anchor="t" anchorCtr="0">
            <a:noAutofit/>
          </a:bodyPr>
          <a:lstStyle>
            <a:lvl1pPr lvl="0" rtl="0">
              <a:lnSpc>
                <a:spcPct val="80000"/>
              </a:lnSpc>
              <a:spcBef>
                <a:spcPts val="0"/>
              </a:spcBef>
              <a:spcAft>
                <a:spcPts val="0"/>
              </a:spcAft>
              <a:buSzPts val="2400"/>
              <a:buFont typeface="Roboto Condensed"/>
              <a:buNone/>
              <a:defRPr sz="2400" b="1">
                <a:latin typeface="Roboto Condensed"/>
                <a:ea typeface="Roboto Condensed"/>
                <a:cs typeface="Roboto Condensed"/>
                <a:sym typeface="Roboto Condensed"/>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pic>
        <p:nvPicPr>
          <p:cNvPr id="861" name="Google Shape;861;p100"/>
          <p:cNvPicPr preferRelativeResize="0"/>
          <p:nvPr/>
        </p:nvPicPr>
        <p:blipFill>
          <a:blip r:embed="rId3">
            <a:alphaModFix/>
          </a:blip>
          <a:stretch>
            <a:fillRect/>
          </a:stretch>
        </p:blipFill>
        <p:spPr>
          <a:xfrm>
            <a:off x="342985" y="342899"/>
            <a:ext cx="1033124" cy="175856"/>
          </a:xfrm>
          <a:prstGeom prst="rect">
            <a:avLst/>
          </a:prstGeom>
          <a:noFill/>
          <a:ln>
            <a:noFill/>
          </a:ln>
        </p:spPr>
      </p:pic>
      <p:sp>
        <p:nvSpPr>
          <p:cNvPr id="862" name="Google Shape;862;p100"/>
          <p:cNvSpPr txBox="1">
            <a:spLocks noGrp="1"/>
          </p:cNvSpPr>
          <p:nvPr>
            <p:ph type="body" idx="1"/>
          </p:nvPr>
        </p:nvSpPr>
        <p:spPr>
          <a:xfrm>
            <a:off x="342988" y="2314575"/>
            <a:ext cx="4195800" cy="1610400"/>
          </a:xfrm>
          <a:prstGeom prst="rect">
            <a:avLst/>
          </a:prstGeom>
          <a:noFill/>
        </p:spPr>
        <p:txBody>
          <a:bodyPr spcFirstLastPara="1" wrap="square" lIns="0" tIns="68575" rIns="68575" bIns="68575" anchor="t" anchorCtr="0">
            <a:normAutofit/>
          </a:bodyPr>
          <a:lstStyle>
            <a:lvl1pPr marL="457200" lvl="0" indent="-285750" rtl="0">
              <a:spcBef>
                <a:spcPts val="0"/>
              </a:spcBef>
              <a:spcAft>
                <a:spcPts val="0"/>
              </a:spcAft>
              <a:buSzPts val="900"/>
              <a:buFont typeface="Roboto"/>
              <a:buChar char="●"/>
              <a:defRPr>
                <a:latin typeface="Roboto"/>
                <a:ea typeface="Roboto"/>
                <a:cs typeface="Roboto"/>
                <a:sym typeface="Roboto"/>
              </a:defRPr>
            </a:lvl1pPr>
            <a:lvl2pPr marL="914400" lvl="1" indent="-285750" rtl="0">
              <a:spcBef>
                <a:spcPts val="0"/>
              </a:spcBef>
              <a:spcAft>
                <a:spcPts val="0"/>
              </a:spcAft>
              <a:buSzPts val="900"/>
              <a:buFont typeface="Roboto"/>
              <a:buChar char="○"/>
              <a:defRPr>
                <a:latin typeface="Roboto"/>
                <a:ea typeface="Roboto"/>
                <a:cs typeface="Roboto"/>
                <a:sym typeface="Roboto"/>
              </a:defRPr>
            </a:lvl2pPr>
            <a:lvl3pPr marL="1371600" lvl="2" indent="-285750" rtl="0">
              <a:spcBef>
                <a:spcPts val="0"/>
              </a:spcBef>
              <a:spcAft>
                <a:spcPts val="0"/>
              </a:spcAft>
              <a:buSzPts val="900"/>
              <a:buFont typeface="Roboto"/>
              <a:buChar char="■"/>
              <a:defRPr>
                <a:latin typeface="Roboto"/>
                <a:ea typeface="Roboto"/>
                <a:cs typeface="Roboto"/>
                <a:sym typeface="Roboto"/>
              </a:defRPr>
            </a:lvl3pPr>
            <a:lvl4pPr marL="1828800" lvl="3" indent="-285750" rtl="0">
              <a:spcBef>
                <a:spcPts val="0"/>
              </a:spcBef>
              <a:spcAft>
                <a:spcPts val="0"/>
              </a:spcAft>
              <a:buSzPts val="900"/>
              <a:buFont typeface="Roboto"/>
              <a:buChar char="●"/>
              <a:defRPr>
                <a:latin typeface="Roboto"/>
                <a:ea typeface="Roboto"/>
                <a:cs typeface="Roboto"/>
                <a:sym typeface="Roboto"/>
              </a:defRPr>
            </a:lvl4pPr>
            <a:lvl5pPr marL="2286000" lvl="4" indent="-285750" rtl="0">
              <a:spcBef>
                <a:spcPts val="0"/>
              </a:spcBef>
              <a:spcAft>
                <a:spcPts val="0"/>
              </a:spcAft>
              <a:buSzPts val="900"/>
              <a:buFont typeface="Roboto"/>
              <a:buChar char="○"/>
              <a:defRPr>
                <a:latin typeface="Roboto"/>
                <a:ea typeface="Roboto"/>
                <a:cs typeface="Roboto"/>
                <a:sym typeface="Roboto"/>
              </a:defRPr>
            </a:lvl5pPr>
            <a:lvl6pPr marL="2743200" lvl="5" indent="-285750" rtl="0">
              <a:spcBef>
                <a:spcPts val="0"/>
              </a:spcBef>
              <a:spcAft>
                <a:spcPts val="0"/>
              </a:spcAft>
              <a:buSzPts val="900"/>
              <a:buFont typeface="Roboto"/>
              <a:buChar char="■"/>
              <a:defRPr>
                <a:latin typeface="Roboto"/>
                <a:ea typeface="Roboto"/>
                <a:cs typeface="Roboto"/>
                <a:sym typeface="Roboto"/>
              </a:defRPr>
            </a:lvl6pPr>
            <a:lvl7pPr marL="3200400" lvl="6" indent="-285750" rtl="0">
              <a:spcBef>
                <a:spcPts val="0"/>
              </a:spcBef>
              <a:spcAft>
                <a:spcPts val="0"/>
              </a:spcAft>
              <a:buSzPts val="900"/>
              <a:buFont typeface="Roboto"/>
              <a:buChar char="●"/>
              <a:defRPr>
                <a:latin typeface="Roboto"/>
                <a:ea typeface="Roboto"/>
                <a:cs typeface="Roboto"/>
                <a:sym typeface="Roboto"/>
              </a:defRPr>
            </a:lvl7pPr>
            <a:lvl8pPr marL="3657600" lvl="7" indent="-285750" rtl="0">
              <a:spcBef>
                <a:spcPts val="0"/>
              </a:spcBef>
              <a:spcAft>
                <a:spcPts val="0"/>
              </a:spcAft>
              <a:buSzPts val="900"/>
              <a:buFont typeface="Roboto"/>
              <a:buChar char="○"/>
              <a:defRPr>
                <a:latin typeface="Roboto"/>
                <a:ea typeface="Roboto"/>
                <a:cs typeface="Roboto"/>
                <a:sym typeface="Roboto"/>
              </a:defRPr>
            </a:lvl8pPr>
            <a:lvl9pPr marL="4114800" lvl="8" indent="-285750" rtl="0">
              <a:spcBef>
                <a:spcPts val="0"/>
              </a:spcBef>
              <a:spcAft>
                <a:spcPts val="0"/>
              </a:spcAft>
              <a:buSzPts val="900"/>
              <a:buFont typeface="Roboto"/>
              <a:buChar char="■"/>
              <a:defRPr>
                <a:latin typeface="Roboto"/>
                <a:ea typeface="Roboto"/>
                <a:cs typeface="Roboto"/>
                <a:sym typeface="Roboto"/>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p:cSld name="CUSTOM_16">
    <p:spTree>
      <p:nvGrpSpPr>
        <p:cNvPr id="1" name="Shape 86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6" Type="http://schemas.openxmlformats.org/officeDocument/2006/relationships/slideLayout" Target="../slideLayouts/slideLayout27.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113" Type="http://schemas.openxmlformats.org/officeDocument/2006/relationships/theme" Target="../theme/theme2.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08" Type="http://schemas.openxmlformats.org/officeDocument/2006/relationships/slideLayout" Target="../slideLayouts/slideLayout119.xml"/><Relationship Id="rId54" Type="http://schemas.openxmlformats.org/officeDocument/2006/relationships/slideLayout" Target="../slideLayouts/slideLayout65.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285750" rtl="0">
              <a:lnSpc>
                <a:spcPct val="115000"/>
              </a:lnSpc>
              <a:spcBef>
                <a:spcPts val="0"/>
              </a:spcBef>
              <a:spcAft>
                <a:spcPts val="0"/>
              </a:spcAft>
              <a:buClr>
                <a:schemeClr val="dk2"/>
              </a:buClr>
              <a:buSzPts val="900"/>
              <a:buFont typeface="Roboto"/>
              <a:buChar char="●"/>
              <a:defRPr sz="900">
                <a:solidFill>
                  <a:schemeClr val="dk2"/>
                </a:solidFill>
                <a:latin typeface="Roboto"/>
                <a:ea typeface="Roboto"/>
                <a:cs typeface="Roboto"/>
                <a:sym typeface="Roboto"/>
              </a:defRPr>
            </a:lvl1pPr>
            <a:lvl2pPr marL="914400" lvl="1" indent="-285750" rtl="0">
              <a:lnSpc>
                <a:spcPct val="115000"/>
              </a:lnSpc>
              <a:spcBef>
                <a:spcPts val="0"/>
              </a:spcBef>
              <a:spcAft>
                <a:spcPts val="0"/>
              </a:spcAft>
              <a:buClr>
                <a:schemeClr val="dk2"/>
              </a:buClr>
              <a:buSzPts val="900"/>
              <a:buFont typeface="Roboto"/>
              <a:buChar char="○"/>
              <a:defRPr sz="900">
                <a:solidFill>
                  <a:schemeClr val="dk2"/>
                </a:solidFill>
                <a:latin typeface="Roboto"/>
                <a:ea typeface="Roboto"/>
                <a:cs typeface="Roboto"/>
                <a:sym typeface="Roboto"/>
              </a:defRPr>
            </a:lvl2pPr>
            <a:lvl3pPr marL="1371600" lvl="2" indent="-285750" rtl="0">
              <a:lnSpc>
                <a:spcPct val="115000"/>
              </a:lnSpc>
              <a:spcBef>
                <a:spcPts val="0"/>
              </a:spcBef>
              <a:spcAft>
                <a:spcPts val="0"/>
              </a:spcAft>
              <a:buClr>
                <a:schemeClr val="dk2"/>
              </a:buClr>
              <a:buSzPts val="900"/>
              <a:buFont typeface="Roboto"/>
              <a:buChar char="■"/>
              <a:defRPr sz="900">
                <a:solidFill>
                  <a:schemeClr val="dk2"/>
                </a:solidFill>
                <a:latin typeface="Roboto"/>
                <a:ea typeface="Roboto"/>
                <a:cs typeface="Roboto"/>
                <a:sym typeface="Roboto"/>
              </a:defRPr>
            </a:lvl3pPr>
            <a:lvl4pPr marL="1828800" lvl="3" indent="-285750" rtl="0">
              <a:lnSpc>
                <a:spcPct val="115000"/>
              </a:lnSpc>
              <a:spcBef>
                <a:spcPts val="0"/>
              </a:spcBef>
              <a:spcAft>
                <a:spcPts val="0"/>
              </a:spcAft>
              <a:buClr>
                <a:schemeClr val="dk2"/>
              </a:buClr>
              <a:buSzPts val="900"/>
              <a:buFont typeface="Roboto"/>
              <a:buChar char="●"/>
              <a:defRPr sz="900">
                <a:solidFill>
                  <a:schemeClr val="dk2"/>
                </a:solidFill>
                <a:latin typeface="Roboto"/>
                <a:ea typeface="Roboto"/>
                <a:cs typeface="Roboto"/>
                <a:sym typeface="Roboto"/>
              </a:defRPr>
            </a:lvl4pPr>
            <a:lvl5pPr marL="2286000" lvl="4" indent="-285750" rtl="0">
              <a:lnSpc>
                <a:spcPct val="115000"/>
              </a:lnSpc>
              <a:spcBef>
                <a:spcPts val="0"/>
              </a:spcBef>
              <a:spcAft>
                <a:spcPts val="0"/>
              </a:spcAft>
              <a:buClr>
                <a:schemeClr val="dk2"/>
              </a:buClr>
              <a:buSzPts val="900"/>
              <a:buFont typeface="Roboto"/>
              <a:buChar char="○"/>
              <a:defRPr sz="900">
                <a:solidFill>
                  <a:schemeClr val="dk2"/>
                </a:solidFill>
                <a:latin typeface="Roboto"/>
                <a:ea typeface="Roboto"/>
                <a:cs typeface="Roboto"/>
                <a:sym typeface="Roboto"/>
              </a:defRPr>
            </a:lvl5pPr>
            <a:lvl6pPr marL="2743200" lvl="5" indent="-285750" rtl="0">
              <a:lnSpc>
                <a:spcPct val="115000"/>
              </a:lnSpc>
              <a:spcBef>
                <a:spcPts val="0"/>
              </a:spcBef>
              <a:spcAft>
                <a:spcPts val="0"/>
              </a:spcAft>
              <a:buClr>
                <a:schemeClr val="dk2"/>
              </a:buClr>
              <a:buSzPts val="900"/>
              <a:buFont typeface="Roboto"/>
              <a:buChar char="■"/>
              <a:defRPr sz="900">
                <a:solidFill>
                  <a:schemeClr val="dk2"/>
                </a:solidFill>
                <a:latin typeface="Roboto"/>
                <a:ea typeface="Roboto"/>
                <a:cs typeface="Roboto"/>
                <a:sym typeface="Roboto"/>
              </a:defRPr>
            </a:lvl6pPr>
            <a:lvl7pPr marL="3200400" lvl="6" indent="-285750" rtl="0">
              <a:lnSpc>
                <a:spcPct val="115000"/>
              </a:lnSpc>
              <a:spcBef>
                <a:spcPts val="0"/>
              </a:spcBef>
              <a:spcAft>
                <a:spcPts val="0"/>
              </a:spcAft>
              <a:buClr>
                <a:schemeClr val="dk2"/>
              </a:buClr>
              <a:buSzPts val="900"/>
              <a:buFont typeface="Roboto"/>
              <a:buChar char="●"/>
              <a:defRPr sz="900">
                <a:solidFill>
                  <a:schemeClr val="dk2"/>
                </a:solidFill>
                <a:latin typeface="Roboto"/>
                <a:ea typeface="Roboto"/>
                <a:cs typeface="Roboto"/>
                <a:sym typeface="Roboto"/>
              </a:defRPr>
            </a:lvl7pPr>
            <a:lvl8pPr marL="3657600" lvl="7" indent="-285750" rtl="0">
              <a:lnSpc>
                <a:spcPct val="115000"/>
              </a:lnSpc>
              <a:spcBef>
                <a:spcPts val="0"/>
              </a:spcBef>
              <a:spcAft>
                <a:spcPts val="0"/>
              </a:spcAft>
              <a:buClr>
                <a:schemeClr val="dk2"/>
              </a:buClr>
              <a:buSzPts val="900"/>
              <a:buFont typeface="Roboto"/>
              <a:buChar char="○"/>
              <a:defRPr sz="900">
                <a:solidFill>
                  <a:schemeClr val="dk2"/>
                </a:solidFill>
                <a:latin typeface="Roboto"/>
                <a:ea typeface="Roboto"/>
                <a:cs typeface="Roboto"/>
                <a:sym typeface="Roboto"/>
              </a:defRPr>
            </a:lvl8pPr>
            <a:lvl9pPr marL="4114800" lvl="8" indent="-285750" rtl="0">
              <a:lnSpc>
                <a:spcPct val="115000"/>
              </a:lnSpc>
              <a:spcBef>
                <a:spcPts val="0"/>
              </a:spcBef>
              <a:spcAft>
                <a:spcPts val="0"/>
              </a:spcAft>
              <a:buClr>
                <a:schemeClr val="dk2"/>
              </a:buClr>
              <a:buSzPts val="900"/>
              <a:buFont typeface="Roboto"/>
              <a:buChar char="■"/>
              <a:defRPr sz="900">
                <a:solidFill>
                  <a:schemeClr val="dk2"/>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fr"/>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 id="2147483759" r:id="rId101"/>
    <p:sldLayoutId id="2147483760" r:id="rId102"/>
    <p:sldLayoutId id="2147483761" r:id="rId103"/>
    <p:sldLayoutId id="2147483762" r:id="rId104"/>
    <p:sldLayoutId id="2147483763" r:id="rId105"/>
    <p:sldLayoutId id="2147483764" r:id="rId106"/>
    <p:sldLayoutId id="2147483765" r:id="rId107"/>
    <p:sldLayoutId id="2147483766" r:id="rId108"/>
    <p:sldLayoutId id="2147483767" r:id="rId109"/>
    <p:sldLayoutId id="2147483768" r:id="rId110"/>
    <p:sldLayoutId id="2147483769" r:id="rId111"/>
    <p:sldLayoutId id="2147483770" r:id="rId1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16">
          <p15:clr>
            <a:srgbClr val="EA4335"/>
          </p15:clr>
        </p15:guide>
        <p15:guide id="2" pos="5564">
          <p15:clr>
            <a:srgbClr val="EA4335"/>
          </p15:clr>
        </p15:guide>
        <p15:guide id="3" orient="horz" pos="216">
          <p15:clr>
            <a:srgbClr val="EA4335"/>
          </p15:clr>
        </p15:guide>
        <p15:guide id="4" orient="horz" pos="3024">
          <p15:clr>
            <a:srgbClr val="EA4335"/>
          </p15:clr>
        </p15:guide>
        <p15:guide id="5" orient="horz" pos="864">
          <p15:clr>
            <a:srgbClr val="EA4335"/>
          </p15:clr>
        </p15:guide>
        <p15:guide id="6" pos="2880">
          <p15:clr>
            <a:srgbClr val="EA4335"/>
          </p15:clr>
        </p15:guide>
        <p15:guide id="7" pos="2755">
          <p15:clr>
            <a:srgbClr val="EA4335"/>
          </p15:clr>
        </p15:guide>
        <p15:guide id="8" pos="3005">
          <p15:clr>
            <a:srgbClr val="EA4335"/>
          </p15:clr>
        </p15:guide>
        <p15:guide id="9" pos="3351">
          <p15:clr>
            <a:srgbClr val="EA4335"/>
          </p15:clr>
        </p15:guide>
        <p15:guide id="10" orient="horz" pos="145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18.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18.xml"/><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mailto:tina.odaka@ifremer.fr" TargetMode="External"/><Relationship Id="rId7" Type="http://schemas.openxmlformats.org/officeDocument/2006/relationships/hyperlink" Target="mailto:mathieu.woillez@ifremer.fr" TargetMode="External"/><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9.xml"/><Relationship Id="rId6" Type="http://schemas.openxmlformats.org/officeDocument/2006/relationships/hyperlink" Target="mailto:minrk@simula.no" TargetMode="External"/><Relationship Id="rId11" Type="http://schemas.openxmlformats.org/officeDocument/2006/relationships/image" Target="../media/image23.png"/><Relationship Id="rId5" Type="http://schemas.openxmlformats.org/officeDocument/2006/relationships/hyperlink" Target="mailto:danielwiesmann@developmentseed.org" TargetMode="External"/><Relationship Id="rId10" Type="http://schemas.openxmlformats.org/officeDocument/2006/relationships/image" Target="../media/image22.png"/><Relationship Id="rId4" Type="http://schemas.openxmlformats.org/officeDocument/2006/relationships/hyperlink" Target="mailto:annef@simula.no" TargetMode="Externa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18.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3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14.xml"/><Relationship Id="rId16" Type="http://schemas.openxmlformats.org/officeDocument/2006/relationships/image" Target="../media/image71.png"/><Relationship Id="rId20" Type="http://schemas.openxmlformats.org/officeDocument/2006/relationships/image" Target="../media/image37.png"/><Relationship Id="rId1" Type="http://schemas.openxmlformats.org/officeDocument/2006/relationships/slideLayout" Target="../slideLayouts/slideLayout11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36.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18.xml"/><Relationship Id="rId6" Type="http://schemas.openxmlformats.org/officeDocument/2006/relationships/image" Target="../media/image76.jpg"/><Relationship Id="rId5" Type="http://schemas.openxmlformats.org/officeDocument/2006/relationships/image" Target="../media/image75.jpg"/><Relationship Id="rId10" Type="http://schemas.openxmlformats.org/officeDocument/2006/relationships/image" Target="../media/image80.jpg"/><Relationship Id="rId4" Type="http://schemas.openxmlformats.org/officeDocument/2006/relationships/image" Target="../media/image74.jp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18.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8.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18.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18.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5.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8.xml"/><Relationship Id="rId6" Type="http://schemas.openxmlformats.org/officeDocument/2006/relationships/image" Target="../media/image25.jpg"/><Relationship Id="rId11" Type="http://schemas.openxmlformats.org/officeDocument/2006/relationships/image" Target="../media/image51.png"/><Relationship Id="rId5" Type="http://schemas.openxmlformats.org/officeDocument/2006/relationships/image" Target="../media/image22.png"/><Relationship Id="rId10" Type="http://schemas.openxmlformats.org/officeDocument/2006/relationships/image" Target="../media/image36.png"/><Relationship Id="rId4" Type="http://schemas.openxmlformats.org/officeDocument/2006/relationships/image" Target="../media/image49.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5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26"/>
          <p:cNvSpPr txBox="1">
            <a:spLocks noGrp="1"/>
          </p:cNvSpPr>
          <p:nvPr>
            <p:ph type="ctrTitle"/>
          </p:nvPr>
        </p:nvSpPr>
        <p:spPr>
          <a:xfrm>
            <a:off x="184946" y="1001425"/>
            <a:ext cx="5097300" cy="1790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115000"/>
              </a:lnSpc>
              <a:spcBef>
                <a:spcPts val="2400"/>
              </a:spcBef>
              <a:spcAft>
                <a:spcPts val="600"/>
              </a:spcAft>
              <a:buClr>
                <a:schemeClr val="dk1"/>
              </a:buClr>
              <a:buSzPts val="1100"/>
              <a:buFont typeface="Arial"/>
              <a:buNone/>
            </a:pPr>
            <a:r>
              <a:rPr lang="fr" sz="2300" b="1">
                <a:solidFill>
                  <a:schemeClr val="dk1"/>
                </a:solidFill>
                <a:latin typeface="Roboto"/>
                <a:ea typeface="Roboto"/>
                <a:cs typeface="Roboto"/>
                <a:sym typeface="Roboto"/>
              </a:rPr>
              <a:t>From HPC to EOSC to DestinE: Leveraging Pangeo in the Global Fish Tracking System for Impactful Marine Conservation</a:t>
            </a:r>
            <a:endParaRPr>
              <a:latin typeface="Roboto"/>
              <a:ea typeface="Roboto"/>
              <a:cs typeface="Roboto"/>
              <a:sym typeface="Roboto"/>
            </a:endParaRPr>
          </a:p>
        </p:txBody>
      </p:sp>
      <p:sp>
        <p:nvSpPr>
          <p:cNvPr id="1171" name="Google Shape;1171;p126"/>
          <p:cNvSpPr txBox="1">
            <a:spLocks noGrp="1"/>
          </p:cNvSpPr>
          <p:nvPr>
            <p:ph type="subTitle" idx="1"/>
          </p:nvPr>
        </p:nvSpPr>
        <p:spPr>
          <a:xfrm>
            <a:off x="440498" y="3149027"/>
            <a:ext cx="4454100" cy="1423500"/>
          </a:xfrm>
          <a:prstGeom prst="rect">
            <a:avLst/>
          </a:prstGeom>
          <a:noFill/>
          <a:ln>
            <a:noFill/>
          </a:ln>
        </p:spPr>
        <p:txBody>
          <a:bodyPr spcFirstLastPara="1" wrap="square" lIns="68575" tIns="34275" rIns="68575" bIns="34275" anchor="t" anchorCtr="0">
            <a:normAutofit fontScale="55000" lnSpcReduction="20000"/>
          </a:bodyPr>
          <a:lstStyle/>
          <a:p>
            <a:pPr marL="0" lvl="0" indent="0" algn="l" rtl="0">
              <a:lnSpc>
                <a:spcPct val="115000"/>
              </a:lnSpc>
              <a:spcBef>
                <a:spcPts val="0"/>
              </a:spcBef>
              <a:spcAft>
                <a:spcPts val="0"/>
              </a:spcAft>
              <a:buClr>
                <a:schemeClr val="dk1"/>
              </a:buClr>
              <a:buSzPct val="45238"/>
              <a:buFont typeface="Arial"/>
              <a:buNone/>
            </a:pPr>
            <a:r>
              <a:rPr lang="fr"/>
              <a:t>Tina Odaka</a:t>
            </a:r>
            <a:r>
              <a:rPr lang="fr" sz="2431" baseline="30000"/>
              <a:t>1</a:t>
            </a:r>
            <a:r>
              <a:rPr lang="fr"/>
              <a:t>, Anne Fouilloux</a:t>
            </a:r>
            <a:r>
              <a:rPr lang="fr" sz="2431" baseline="30000"/>
              <a:t>2</a:t>
            </a:r>
            <a:r>
              <a:rPr lang="fr"/>
              <a:t>, Daniel Wiesmann</a:t>
            </a:r>
            <a:r>
              <a:rPr lang="fr" sz="2431" baseline="30000"/>
              <a:t>3</a:t>
            </a:r>
            <a:r>
              <a:rPr lang="fr"/>
              <a:t>, Emmanuelle Autret</a:t>
            </a:r>
            <a:r>
              <a:rPr lang="fr" sz="2431" baseline="30000"/>
              <a:t>1</a:t>
            </a:r>
            <a:r>
              <a:rPr lang="fr"/>
              <a:t>, Mathieu Woillez</a:t>
            </a:r>
            <a:r>
              <a:rPr lang="fr" sz="2431" baseline="30000"/>
              <a:t>4</a:t>
            </a:r>
            <a:r>
              <a:rPr lang="fr"/>
              <a:t>, and Benjamin Ragan-Kelley</a:t>
            </a:r>
            <a:r>
              <a:rPr lang="fr" sz="2431" baseline="30000"/>
              <a:t>2</a:t>
            </a:r>
            <a:endParaRPr sz="2431" baseline="30000"/>
          </a:p>
          <a:p>
            <a:pPr marL="0" lvl="0" indent="0" algn="l" rtl="0">
              <a:lnSpc>
                <a:spcPct val="115000"/>
              </a:lnSpc>
              <a:spcBef>
                <a:spcPts val="0"/>
              </a:spcBef>
              <a:spcAft>
                <a:spcPts val="0"/>
              </a:spcAft>
              <a:buClr>
                <a:schemeClr val="dk1"/>
              </a:buClr>
              <a:buSzPct val="61111"/>
              <a:buFont typeface="Arial"/>
              <a:buNone/>
            </a:pPr>
            <a:endParaRPr/>
          </a:p>
          <a:p>
            <a:pPr marL="0" lvl="0" indent="0" algn="l" rtl="0">
              <a:lnSpc>
                <a:spcPct val="115000"/>
              </a:lnSpc>
              <a:spcBef>
                <a:spcPts val="0"/>
              </a:spcBef>
              <a:spcAft>
                <a:spcPts val="0"/>
              </a:spcAft>
              <a:buClr>
                <a:schemeClr val="dk1"/>
              </a:buClr>
              <a:buSzPct val="61111"/>
              <a:buFont typeface="Arial"/>
              <a:buNone/>
            </a:pPr>
            <a:r>
              <a:rPr lang="fr"/>
              <a:t>1 LOPS (Laboratory for Ocean Physics and Satellite remote sensing), UMR 6523, Univ Brest-Ifremer-CNRS-IRD, Plouzané, France</a:t>
            </a:r>
            <a:endParaRPr/>
          </a:p>
          <a:p>
            <a:pPr marL="0" lvl="0" indent="0" algn="l" rtl="0">
              <a:lnSpc>
                <a:spcPct val="115000"/>
              </a:lnSpc>
              <a:spcBef>
                <a:spcPts val="0"/>
              </a:spcBef>
              <a:spcAft>
                <a:spcPts val="0"/>
              </a:spcAft>
              <a:buClr>
                <a:schemeClr val="dk1"/>
              </a:buClr>
              <a:buSzPct val="61111"/>
              <a:buFont typeface="Arial"/>
              <a:buNone/>
            </a:pPr>
            <a:r>
              <a:rPr lang="fr"/>
              <a:t>2 Simula Research Laboratory, Oslo, Norway</a:t>
            </a:r>
            <a:endParaRPr/>
          </a:p>
          <a:p>
            <a:pPr marL="0" lvl="0" indent="0" algn="l" rtl="0">
              <a:lnSpc>
                <a:spcPct val="115000"/>
              </a:lnSpc>
              <a:spcBef>
                <a:spcPts val="0"/>
              </a:spcBef>
              <a:spcAft>
                <a:spcPts val="0"/>
              </a:spcAft>
              <a:buClr>
                <a:schemeClr val="dk1"/>
              </a:buClr>
              <a:buSzPct val="61111"/>
              <a:buFont typeface="Arial"/>
              <a:buNone/>
            </a:pPr>
            <a:r>
              <a:rPr lang="fr"/>
              <a:t>3 Development Seed, Lisbon, Portugal</a:t>
            </a:r>
            <a:endParaRPr/>
          </a:p>
          <a:p>
            <a:pPr marL="0" lvl="0" indent="0" algn="l" rtl="0">
              <a:lnSpc>
                <a:spcPct val="115000"/>
              </a:lnSpc>
              <a:spcBef>
                <a:spcPts val="0"/>
              </a:spcBef>
              <a:spcAft>
                <a:spcPts val="0"/>
              </a:spcAft>
              <a:buClr>
                <a:schemeClr val="dk1"/>
              </a:buClr>
              <a:buSzPct val="61111"/>
              <a:buFont typeface="Arial"/>
              <a:buNone/>
            </a:pPr>
            <a:r>
              <a:rPr lang="fr"/>
              <a:t>4 DECOD (Ecosystem Dynamics and Sustainability), IFREMER-Institut Agro-INRAE, Plouzané, France</a:t>
            </a:r>
            <a:endParaRPr/>
          </a:p>
          <a:p>
            <a:pPr marL="0" lvl="0" indent="0" algn="l" rtl="0">
              <a:lnSpc>
                <a:spcPct val="90000"/>
              </a:lnSpc>
              <a:spcBef>
                <a:spcPts val="0"/>
              </a:spcBef>
              <a:spcAft>
                <a:spcPts val="1200"/>
              </a:spcAft>
              <a:buClr>
                <a:schemeClr val="accent1"/>
              </a:buClr>
              <a:buSzPct val="100000"/>
              <a:buFont typeface="Arial"/>
              <a:buNone/>
            </a:pPr>
            <a:endParaRPr/>
          </a:p>
        </p:txBody>
      </p:sp>
      <p:sp>
        <p:nvSpPr>
          <p:cNvPr id="1172" name="Google Shape;1172;p126"/>
          <p:cNvSpPr/>
          <p:nvPr/>
        </p:nvSpPr>
        <p:spPr>
          <a:xfrm>
            <a:off x="3848025" y="154500"/>
            <a:ext cx="5259000" cy="717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1173" name="Google Shape;1173;p126"/>
          <p:cNvPicPr preferRelativeResize="0"/>
          <p:nvPr/>
        </p:nvPicPr>
        <p:blipFill>
          <a:blip r:embed="rId3">
            <a:alphaModFix/>
          </a:blip>
          <a:stretch>
            <a:fillRect/>
          </a:stretch>
        </p:blipFill>
        <p:spPr>
          <a:xfrm>
            <a:off x="5600467" y="110891"/>
            <a:ext cx="1737180" cy="804258"/>
          </a:xfrm>
          <a:prstGeom prst="rect">
            <a:avLst/>
          </a:prstGeom>
          <a:noFill/>
          <a:ln>
            <a:noFill/>
          </a:ln>
        </p:spPr>
      </p:pic>
      <p:pic>
        <p:nvPicPr>
          <p:cNvPr id="1174" name="Google Shape;1174;p126"/>
          <p:cNvPicPr preferRelativeResize="0"/>
          <p:nvPr/>
        </p:nvPicPr>
        <p:blipFill>
          <a:blip r:embed="rId4">
            <a:alphaModFix/>
          </a:blip>
          <a:stretch>
            <a:fillRect/>
          </a:stretch>
        </p:blipFill>
        <p:spPr>
          <a:xfrm>
            <a:off x="4373087" y="110883"/>
            <a:ext cx="1151190" cy="804258"/>
          </a:xfrm>
          <a:prstGeom prst="rect">
            <a:avLst/>
          </a:prstGeom>
          <a:noFill/>
          <a:ln>
            <a:noFill/>
          </a:ln>
        </p:spPr>
      </p:pic>
      <p:pic>
        <p:nvPicPr>
          <p:cNvPr id="1175" name="Google Shape;1175;p126"/>
          <p:cNvPicPr preferRelativeResize="0"/>
          <p:nvPr/>
        </p:nvPicPr>
        <p:blipFill rotWithShape="1">
          <a:blip r:embed="rId5">
            <a:alphaModFix/>
          </a:blip>
          <a:srcRect/>
          <a:stretch/>
        </p:blipFill>
        <p:spPr>
          <a:xfrm>
            <a:off x="7420875" y="669656"/>
            <a:ext cx="551300" cy="511932"/>
          </a:xfrm>
          <a:prstGeom prst="rect">
            <a:avLst/>
          </a:prstGeom>
          <a:noFill/>
          <a:ln>
            <a:noFill/>
          </a:ln>
        </p:spPr>
      </p:pic>
      <p:pic>
        <p:nvPicPr>
          <p:cNvPr id="1176" name="Google Shape;1176;p126"/>
          <p:cNvPicPr preferRelativeResize="0"/>
          <p:nvPr/>
        </p:nvPicPr>
        <p:blipFill rotWithShape="1">
          <a:blip r:embed="rId6">
            <a:alphaModFix/>
          </a:blip>
          <a:srcRect/>
          <a:stretch/>
        </p:blipFill>
        <p:spPr>
          <a:xfrm>
            <a:off x="8094625" y="813925"/>
            <a:ext cx="1012401" cy="329375"/>
          </a:xfrm>
          <a:prstGeom prst="rect">
            <a:avLst/>
          </a:prstGeom>
          <a:noFill/>
          <a:ln>
            <a:noFill/>
          </a:ln>
        </p:spPr>
      </p:pic>
      <p:pic>
        <p:nvPicPr>
          <p:cNvPr id="1177" name="Google Shape;1177;p126"/>
          <p:cNvPicPr preferRelativeResize="0"/>
          <p:nvPr/>
        </p:nvPicPr>
        <p:blipFill>
          <a:blip r:embed="rId7">
            <a:alphaModFix/>
          </a:blip>
          <a:stretch>
            <a:fillRect/>
          </a:stretch>
        </p:blipFill>
        <p:spPr>
          <a:xfrm>
            <a:off x="7155484" y="100025"/>
            <a:ext cx="1424617" cy="511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Google Shape;1314;p135"/>
          <p:cNvPicPr preferRelativeResize="0"/>
          <p:nvPr/>
        </p:nvPicPr>
        <p:blipFill>
          <a:blip r:embed="rId3">
            <a:alphaModFix/>
          </a:blip>
          <a:stretch>
            <a:fillRect/>
          </a:stretch>
        </p:blipFill>
        <p:spPr>
          <a:xfrm>
            <a:off x="4694726" y="2866501"/>
            <a:ext cx="4288527" cy="2200799"/>
          </a:xfrm>
          <a:prstGeom prst="rect">
            <a:avLst/>
          </a:prstGeom>
          <a:noFill/>
          <a:ln>
            <a:noFill/>
          </a:ln>
        </p:spPr>
      </p:pic>
      <p:sp>
        <p:nvSpPr>
          <p:cNvPr id="1315" name="Google Shape;1315;p135"/>
          <p:cNvSpPr txBox="1">
            <a:spLocks noGrp="1"/>
          </p:cNvSpPr>
          <p:nvPr>
            <p:ph type="title"/>
          </p:nvPr>
        </p:nvSpPr>
        <p:spPr>
          <a:xfrm>
            <a:off x="3039761" y="138563"/>
            <a:ext cx="5927100" cy="994200"/>
          </a:xfrm>
          <a:prstGeom prst="rect">
            <a:avLst/>
          </a:prstGeom>
        </p:spPr>
        <p:txBody>
          <a:bodyPr spcFirstLastPara="1" wrap="square" lIns="68575" tIns="34275" rIns="68575" bIns="34275" anchor="t" anchorCtr="0">
            <a:normAutofit fontScale="90000"/>
          </a:bodyPr>
          <a:lstStyle/>
          <a:p>
            <a:pPr marL="0" lvl="0" indent="0" algn="l" rtl="0">
              <a:lnSpc>
                <a:spcPct val="115000"/>
              </a:lnSpc>
              <a:spcBef>
                <a:spcPts val="0"/>
              </a:spcBef>
              <a:spcAft>
                <a:spcPts val="0"/>
              </a:spcAft>
              <a:buNone/>
            </a:pPr>
            <a:r>
              <a:rPr lang="fr">
                <a:latin typeface="Roboto"/>
                <a:ea typeface="Roboto"/>
                <a:cs typeface="Roboto"/>
                <a:sym typeface="Roboto"/>
              </a:rPr>
              <a:t>Open Science &amp; FAIR Principles</a:t>
            </a:r>
            <a:endParaRPr>
              <a:latin typeface="Roboto"/>
              <a:ea typeface="Roboto"/>
              <a:cs typeface="Roboto"/>
              <a:sym typeface="Roboto"/>
            </a:endParaRPr>
          </a:p>
        </p:txBody>
      </p:sp>
      <p:sp>
        <p:nvSpPr>
          <p:cNvPr id="1316" name="Google Shape;1316;p135"/>
          <p:cNvSpPr txBox="1">
            <a:spLocks noGrp="1"/>
          </p:cNvSpPr>
          <p:nvPr>
            <p:ph type="body" idx="1"/>
          </p:nvPr>
        </p:nvSpPr>
        <p:spPr>
          <a:xfrm>
            <a:off x="173825" y="1350250"/>
            <a:ext cx="8580000" cy="2697900"/>
          </a:xfrm>
          <a:prstGeom prst="rect">
            <a:avLst/>
          </a:prstGeom>
        </p:spPr>
        <p:txBody>
          <a:bodyPr spcFirstLastPara="1" wrap="square" lIns="68575" tIns="34275" rIns="68575" bIns="34275" anchor="t" anchorCtr="0">
            <a:normAutofit fontScale="77500" lnSpcReduction="20000"/>
          </a:bodyPr>
          <a:lstStyle/>
          <a:p>
            <a:pPr marL="457200" lvl="0" indent="-366776" algn="l" rtl="0">
              <a:lnSpc>
                <a:spcPct val="115000"/>
              </a:lnSpc>
              <a:spcBef>
                <a:spcPts val="1000"/>
              </a:spcBef>
              <a:spcAft>
                <a:spcPts val="0"/>
              </a:spcAft>
              <a:buClr>
                <a:schemeClr val="dk1"/>
              </a:buClr>
              <a:buSzPct val="100000"/>
              <a:buChar char="●"/>
            </a:pPr>
            <a:r>
              <a:rPr lang="fr" sz="2560">
                <a:solidFill>
                  <a:schemeClr val="dk1"/>
                </a:solidFill>
              </a:rPr>
              <a:t>GFTS adheres to Open Science guidelines.</a:t>
            </a:r>
            <a:endParaRPr sz="2560">
              <a:solidFill>
                <a:schemeClr val="dk1"/>
              </a:solidFill>
            </a:endParaRPr>
          </a:p>
          <a:p>
            <a:pPr marL="457200" lvl="0" indent="-366776" algn="l" rtl="0">
              <a:lnSpc>
                <a:spcPct val="115000"/>
              </a:lnSpc>
              <a:spcBef>
                <a:spcPts val="1000"/>
              </a:spcBef>
              <a:spcAft>
                <a:spcPts val="0"/>
              </a:spcAft>
              <a:buClr>
                <a:schemeClr val="dk1"/>
              </a:buClr>
              <a:buSzPct val="100000"/>
              <a:buChar char="●"/>
            </a:pPr>
            <a:r>
              <a:rPr lang="fr" sz="2560">
                <a:solidFill>
                  <a:schemeClr val="dk1"/>
                </a:solidFill>
              </a:rPr>
              <a:t>Decision Support Tool (DST) aids in result interpretation.</a:t>
            </a:r>
            <a:endParaRPr sz="2560">
              <a:solidFill>
                <a:schemeClr val="dk1"/>
              </a:solidFill>
            </a:endParaRPr>
          </a:p>
          <a:p>
            <a:pPr marL="457200" lvl="0" indent="-366776" algn="l" rtl="0">
              <a:lnSpc>
                <a:spcPct val="115000"/>
              </a:lnSpc>
              <a:spcBef>
                <a:spcPts val="1000"/>
              </a:spcBef>
              <a:spcAft>
                <a:spcPts val="0"/>
              </a:spcAft>
              <a:buClr>
                <a:schemeClr val="dk1"/>
              </a:buClr>
              <a:buSzPct val="100000"/>
              <a:buChar char="●"/>
            </a:pPr>
            <a:r>
              <a:rPr lang="fr" sz="2560">
                <a:solidFill>
                  <a:schemeClr val="dk1"/>
                </a:solidFill>
              </a:rPr>
              <a:t>Accessibility, usability, and data sharing are compliant with FAIR principles.</a:t>
            </a:r>
            <a:endParaRPr sz="2560">
              <a:solidFill>
                <a:schemeClr val="dk1"/>
              </a:solidFill>
            </a:endParaRPr>
          </a:p>
          <a:p>
            <a:pPr marL="457200" lvl="0" indent="-366776" algn="l" rtl="0">
              <a:lnSpc>
                <a:spcPct val="115000"/>
              </a:lnSpc>
              <a:spcBef>
                <a:spcPts val="1000"/>
              </a:spcBef>
              <a:spcAft>
                <a:spcPts val="0"/>
              </a:spcAft>
              <a:buClr>
                <a:schemeClr val="dk1"/>
              </a:buClr>
              <a:buSzPct val="100000"/>
              <a:buChar char="●"/>
            </a:pPr>
            <a:r>
              <a:rPr lang="fr" sz="2560">
                <a:solidFill>
                  <a:schemeClr val="dk1"/>
                </a:solidFill>
              </a:rPr>
              <a:t>Operationalizing GFTS is simplified                                                                  by following Open Science and                                                                  FAIR principles.</a:t>
            </a:r>
            <a:endParaRPr sz="2560">
              <a:solidFill>
                <a:schemeClr val="dk1"/>
              </a:solidFill>
            </a:endParaRPr>
          </a:p>
        </p:txBody>
      </p:sp>
      <p:pic>
        <p:nvPicPr>
          <p:cNvPr id="1317" name="Google Shape;1317;p135"/>
          <p:cNvPicPr preferRelativeResize="0"/>
          <p:nvPr/>
        </p:nvPicPr>
        <p:blipFill>
          <a:blip r:embed="rId4">
            <a:alphaModFix/>
          </a:blip>
          <a:stretch>
            <a:fillRect/>
          </a:stretch>
        </p:blipFill>
        <p:spPr>
          <a:xfrm>
            <a:off x="4856750" y="4337950"/>
            <a:ext cx="663600" cy="232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36"/>
          <p:cNvSpPr txBox="1">
            <a:spLocks noGrp="1"/>
          </p:cNvSpPr>
          <p:nvPr>
            <p:ph type="title"/>
          </p:nvPr>
        </p:nvSpPr>
        <p:spPr>
          <a:xfrm>
            <a:off x="3039761" y="138563"/>
            <a:ext cx="5927100" cy="9942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990"/>
              <a:buFont typeface="Arial"/>
              <a:buNone/>
            </a:pPr>
            <a:r>
              <a:rPr lang="fr" sz="3070">
                <a:latin typeface="Roboto"/>
                <a:ea typeface="Roboto"/>
                <a:cs typeface="Roboto"/>
                <a:sym typeface="Roboto"/>
              </a:rPr>
              <a:t>Conclusion</a:t>
            </a:r>
            <a:endParaRPr sz="3070">
              <a:latin typeface="Roboto"/>
              <a:ea typeface="Roboto"/>
              <a:cs typeface="Roboto"/>
              <a:sym typeface="Roboto"/>
            </a:endParaRPr>
          </a:p>
          <a:p>
            <a:pPr marL="0" lvl="0" indent="0" algn="l" rtl="0">
              <a:lnSpc>
                <a:spcPct val="115000"/>
              </a:lnSpc>
              <a:spcBef>
                <a:spcPts val="0"/>
              </a:spcBef>
              <a:spcAft>
                <a:spcPts val="0"/>
              </a:spcAft>
              <a:buClr>
                <a:schemeClr val="dk1"/>
              </a:buClr>
              <a:buSzPts val="990"/>
              <a:buFont typeface="Arial"/>
              <a:buNone/>
            </a:pPr>
            <a:endParaRPr sz="3070">
              <a:latin typeface="Roboto"/>
              <a:ea typeface="Roboto"/>
              <a:cs typeface="Roboto"/>
              <a:sym typeface="Roboto"/>
            </a:endParaRPr>
          </a:p>
          <a:p>
            <a:pPr marL="0" lvl="0" indent="0" algn="l" rtl="0">
              <a:spcBef>
                <a:spcPts val="0"/>
              </a:spcBef>
              <a:spcAft>
                <a:spcPts val="0"/>
              </a:spcAft>
              <a:buSzPts val="990"/>
              <a:buNone/>
            </a:pPr>
            <a:endParaRPr sz="3070">
              <a:latin typeface="Roboto"/>
              <a:ea typeface="Roboto"/>
              <a:cs typeface="Roboto"/>
              <a:sym typeface="Roboto"/>
            </a:endParaRPr>
          </a:p>
        </p:txBody>
      </p:sp>
      <p:sp>
        <p:nvSpPr>
          <p:cNvPr id="1323" name="Google Shape;1323;p136"/>
          <p:cNvSpPr txBox="1">
            <a:spLocks noGrp="1"/>
          </p:cNvSpPr>
          <p:nvPr>
            <p:ph type="body" idx="1"/>
          </p:nvPr>
        </p:nvSpPr>
        <p:spPr>
          <a:xfrm>
            <a:off x="125400" y="1042075"/>
            <a:ext cx="6618300" cy="1198800"/>
          </a:xfrm>
          <a:prstGeom prst="rect">
            <a:avLst/>
          </a:prstGeom>
        </p:spPr>
        <p:txBody>
          <a:bodyPr spcFirstLastPara="1" wrap="square" lIns="68575" tIns="34275" rIns="68575" bIns="34275" anchor="t" anchorCtr="0">
            <a:normAutofit/>
          </a:bodyPr>
          <a:lstStyle/>
          <a:p>
            <a:pPr marL="342900" lvl="0" indent="-279400" algn="l" rtl="0">
              <a:lnSpc>
                <a:spcPct val="100000"/>
              </a:lnSpc>
              <a:spcBef>
                <a:spcPts val="640"/>
              </a:spcBef>
              <a:spcAft>
                <a:spcPts val="0"/>
              </a:spcAft>
              <a:buSzPts val="2200"/>
              <a:buFont typeface="Roboto"/>
              <a:buChar char="•"/>
            </a:pPr>
            <a:r>
              <a:rPr lang="fr" sz="2200">
                <a:solidFill>
                  <a:schemeClr val="dk1"/>
                </a:solidFill>
              </a:rPr>
              <a:t>GFTS: Efficient use of data and technology for ocean conservation</a:t>
            </a:r>
            <a:endParaRPr sz="2200">
              <a:solidFill>
                <a:schemeClr val="dk1"/>
              </a:solidFill>
            </a:endParaRPr>
          </a:p>
        </p:txBody>
      </p:sp>
      <p:pic>
        <p:nvPicPr>
          <p:cNvPr id="1324" name="Google Shape;1324;p136"/>
          <p:cNvPicPr preferRelativeResize="0"/>
          <p:nvPr/>
        </p:nvPicPr>
        <p:blipFill>
          <a:blip r:embed="rId3">
            <a:alphaModFix/>
          </a:blip>
          <a:stretch>
            <a:fillRect/>
          </a:stretch>
        </p:blipFill>
        <p:spPr>
          <a:xfrm>
            <a:off x="7071000" y="53150"/>
            <a:ext cx="1895850" cy="1895850"/>
          </a:xfrm>
          <a:prstGeom prst="rect">
            <a:avLst/>
          </a:prstGeom>
          <a:noFill/>
          <a:ln>
            <a:noFill/>
          </a:ln>
        </p:spPr>
      </p:pic>
      <p:sp>
        <p:nvSpPr>
          <p:cNvPr id="1325" name="Google Shape;1325;p136"/>
          <p:cNvSpPr txBox="1">
            <a:spLocks noGrp="1"/>
          </p:cNvSpPr>
          <p:nvPr>
            <p:ph type="body" idx="1"/>
          </p:nvPr>
        </p:nvSpPr>
        <p:spPr>
          <a:xfrm>
            <a:off x="117450" y="1371600"/>
            <a:ext cx="8909100" cy="1821900"/>
          </a:xfrm>
          <a:prstGeom prst="rect">
            <a:avLst/>
          </a:prstGeom>
        </p:spPr>
        <p:txBody>
          <a:bodyPr spcFirstLastPara="1" wrap="square" lIns="68575" tIns="34275" rIns="68575" bIns="34275" anchor="t" anchorCtr="0">
            <a:normAutofit fontScale="92500"/>
          </a:bodyPr>
          <a:lstStyle/>
          <a:p>
            <a:pPr marL="0" lvl="0" indent="0" algn="l" rtl="0">
              <a:lnSpc>
                <a:spcPct val="100000"/>
              </a:lnSpc>
              <a:spcBef>
                <a:spcPts val="640"/>
              </a:spcBef>
              <a:spcAft>
                <a:spcPts val="0"/>
              </a:spcAft>
              <a:buNone/>
            </a:pPr>
            <a:endParaRPr sz="2200">
              <a:solidFill>
                <a:schemeClr val="dk1"/>
              </a:solidFill>
            </a:endParaRPr>
          </a:p>
          <a:p>
            <a:pPr marL="342900" lvl="0" indent="-279400" algn="l" rtl="0">
              <a:lnSpc>
                <a:spcPct val="100000"/>
              </a:lnSpc>
              <a:spcBef>
                <a:spcPts val="640"/>
              </a:spcBef>
              <a:spcAft>
                <a:spcPts val="0"/>
              </a:spcAft>
              <a:buSzPts val="2200"/>
              <a:buFont typeface="Roboto"/>
              <a:buChar char="•"/>
            </a:pPr>
            <a:r>
              <a:rPr lang="fr" sz="2200">
                <a:solidFill>
                  <a:schemeClr val="dk1"/>
                </a:solidFill>
              </a:rPr>
              <a:t>Commitment to open science and advanced technology</a:t>
            </a:r>
            <a:endParaRPr sz="2200">
              <a:solidFill>
                <a:schemeClr val="dk1"/>
              </a:solidFill>
            </a:endParaRPr>
          </a:p>
          <a:p>
            <a:pPr marL="342900" lvl="0" indent="-279400" algn="l" rtl="0">
              <a:lnSpc>
                <a:spcPct val="100000"/>
              </a:lnSpc>
              <a:spcBef>
                <a:spcPts val="640"/>
              </a:spcBef>
              <a:spcAft>
                <a:spcPts val="0"/>
              </a:spcAft>
              <a:buSzPts val="2200"/>
              <a:buFont typeface="Roboto"/>
              <a:buChar char="•"/>
            </a:pPr>
            <a:r>
              <a:rPr lang="fr" sz="2200">
                <a:solidFill>
                  <a:schemeClr val="dk1"/>
                </a:solidFill>
              </a:rPr>
              <a:t>Insights into practical benefits for marine ecosystem preservation</a:t>
            </a:r>
            <a:endParaRPr sz="2200">
              <a:solidFill>
                <a:schemeClr val="dk1"/>
              </a:solidFill>
            </a:endParaRPr>
          </a:p>
          <a:p>
            <a:pPr marL="342900" lvl="0" indent="-279400" algn="l" rtl="0">
              <a:lnSpc>
                <a:spcPct val="100000"/>
              </a:lnSpc>
              <a:spcBef>
                <a:spcPts val="640"/>
              </a:spcBef>
              <a:spcAft>
                <a:spcPts val="0"/>
              </a:spcAft>
              <a:buClr>
                <a:schemeClr val="dk1"/>
              </a:buClr>
              <a:buSzPts val="2200"/>
              <a:buFont typeface="Calibri"/>
              <a:buChar char="•"/>
            </a:pPr>
            <a:r>
              <a:rPr lang="fr" sz="2200">
                <a:solidFill>
                  <a:schemeClr val="dk1"/>
                </a:solidFill>
              </a:rPr>
              <a:t>Don’t miss the </a:t>
            </a:r>
            <a:r>
              <a:rPr lang="fr" sz="2200" b="1">
                <a:solidFill>
                  <a:schemeClr val="dk1"/>
                </a:solidFill>
              </a:rPr>
              <a:t>Pangeo@EOSC demo</a:t>
            </a:r>
            <a:r>
              <a:rPr lang="fr" sz="2200">
                <a:solidFill>
                  <a:schemeClr val="dk1"/>
                </a:solidFill>
              </a:rPr>
              <a:t> on Thursday 12:30 - 13:00 (Barocco)</a:t>
            </a:r>
            <a:endParaRPr sz="2200">
              <a:solidFill>
                <a:schemeClr val="dk1"/>
              </a:solidFill>
            </a:endParaRPr>
          </a:p>
        </p:txBody>
      </p:sp>
      <p:pic>
        <p:nvPicPr>
          <p:cNvPr id="1326" name="Google Shape;1326;p136"/>
          <p:cNvPicPr preferRelativeResize="0"/>
          <p:nvPr/>
        </p:nvPicPr>
        <p:blipFill>
          <a:blip r:embed="rId4">
            <a:alphaModFix/>
          </a:blip>
          <a:stretch>
            <a:fillRect/>
          </a:stretch>
        </p:blipFill>
        <p:spPr>
          <a:xfrm>
            <a:off x="342975" y="3315775"/>
            <a:ext cx="1629050" cy="1629050"/>
          </a:xfrm>
          <a:prstGeom prst="rect">
            <a:avLst/>
          </a:prstGeom>
          <a:noFill/>
          <a:ln>
            <a:noFill/>
          </a:ln>
        </p:spPr>
      </p:pic>
      <p:pic>
        <p:nvPicPr>
          <p:cNvPr id="1327" name="Google Shape;1327;p136"/>
          <p:cNvPicPr preferRelativeResize="0"/>
          <p:nvPr/>
        </p:nvPicPr>
        <p:blipFill>
          <a:blip r:embed="rId5">
            <a:alphaModFix/>
          </a:blip>
          <a:stretch>
            <a:fillRect/>
          </a:stretch>
        </p:blipFill>
        <p:spPr>
          <a:xfrm>
            <a:off x="6774126" y="3040886"/>
            <a:ext cx="2192724" cy="2102615"/>
          </a:xfrm>
          <a:prstGeom prst="rect">
            <a:avLst/>
          </a:prstGeom>
          <a:noFill/>
          <a:ln>
            <a:noFill/>
          </a:ln>
        </p:spPr>
      </p:pic>
      <p:sp>
        <p:nvSpPr>
          <p:cNvPr id="1328" name="Google Shape;1328;p136"/>
          <p:cNvSpPr txBox="1"/>
          <p:nvPr/>
        </p:nvSpPr>
        <p:spPr>
          <a:xfrm>
            <a:off x="2219825" y="3733875"/>
            <a:ext cx="4306500" cy="9234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fr" sz="2000">
                <a:solidFill>
                  <a:srgbClr val="005FAA"/>
                </a:solidFill>
                <a:latin typeface="Roboto"/>
                <a:ea typeface="Roboto"/>
                <a:cs typeface="Roboto"/>
                <a:sym typeface="Roboto"/>
              </a:rPr>
              <a:t>Pangeo@EOSC: A EOSC service to enable big data scientific discoveries and collaborations</a:t>
            </a:r>
            <a:endParaRPr sz="2000">
              <a:solidFill>
                <a:srgbClr val="005FAA"/>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137"/>
          <p:cNvSpPr txBox="1">
            <a:spLocks noGrp="1"/>
          </p:cNvSpPr>
          <p:nvPr>
            <p:ph type="sldNum" idx="12"/>
          </p:nvPr>
        </p:nvSpPr>
        <p:spPr>
          <a:xfrm>
            <a:off x="6909620" y="4819268"/>
            <a:ext cx="2057400" cy="273900"/>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None/>
            </a:pPr>
            <a:fld id="{00000000-1234-1234-1234-123412341234}" type="slidenum">
              <a:rPr lang="fr"/>
              <a:t>12</a:t>
            </a:fld>
            <a:endParaRPr/>
          </a:p>
        </p:txBody>
      </p:sp>
      <p:sp>
        <p:nvSpPr>
          <p:cNvPr id="1334" name="Google Shape;1334;p137"/>
          <p:cNvSpPr txBox="1"/>
          <p:nvPr/>
        </p:nvSpPr>
        <p:spPr>
          <a:xfrm>
            <a:off x="204538" y="1629813"/>
            <a:ext cx="6546000" cy="28725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Clr>
                <a:srgbClr val="000000"/>
              </a:buClr>
              <a:buSzPts val="800"/>
              <a:buFont typeface="Arial"/>
              <a:buNone/>
            </a:pPr>
            <a:r>
              <a:rPr lang="fr" sz="2700">
                <a:solidFill>
                  <a:schemeClr val="accent1"/>
                </a:solidFill>
                <a:latin typeface="Roboto"/>
                <a:ea typeface="Roboto"/>
                <a:cs typeface="Roboto"/>
                <a:sym typeface="Roboto"/>
              </a:rPr>
              <a:t>THANK YOU</a:t>
            </a:r>
            <a:endParaRPr sz="2700">
              <a:solidFill>
                <a:schemeClr val="accent1"/>
              </a:solidFill>
              <a:latin typeface="Roboto"/>
              <a:ea typeface="Roboto"/>
              <a:cs typeface="Roboto"/>
              <a:sym typeface="Roboto"/>
            </a:endParaRPr>
          </a:p>
          <a:p>
            <a:pPr marL="0" marR="0" lvl="0" indent="0" algn="l" rtl="0">
              <a:lnSpc>
                <a:spcPct val="140016"/>
              </a:lnSpc>
              <a:spcBef>
                <a:spcPts val="0"/>
              </a:spcBef>
              <a:spcAft>
                <a:spcPts val="0"/>
              </a:spcAft>
              <a:buClr>
                <a:srgbClr val="000000"/>
              </a:buClr>
              <a:buSzPts val="800"/>
              <a:buFont typeface="Arial"/>
              <a:buNone/>
            </a:pPr>
            <a:endParaRPr sz="2700">
              <a:solidFill>
                <a:schemeClr val="accent1"/>
              </a:solidFill>
              <a:latin typeface="Roboto"/>
              <a:ea typeface="Roboto"/>
              <a:cs typeface="Roboto"/>
              <a:sym typeface="Roboto"/>
            </a:endParaRPr>
          </a:p>
          <a:p>
            <a:pPr marL="0" marR="0" lvl="0" indent="0" algn="l" rtl="0">
              <a:lnSpc>
                <a:spcPct val="140016"/>
              </a:lnSpc>
              <a:spcBef>
                <a:spcPts val="0"/>
              </a:spcBef>
              <a:spcAft>
                <a:spcPts val="0"/>
              </a:spcAft>
              <a:buClr>
                <a:srgbClr val="000000"/>
              </a:buClr>
              <a:buSzPts val="800"/>
              <a:buFont typeface="Arial"/>
              <a:buNone/>
            </a:pPr>
            <a:r>
              <a:rPr lang="fr" sz="1800">
                <a:solidFill>
                  <a:schemeClr val="accent1"/>
                </a:solidFill>
                <a:latin typeface="Roboto"/>
                <a:ea typeface="Roboto"/>
                <a:cs typeface="Roboto"/>
                <a:sym typeface="Roboto"/>
              </a:rPr>
              <a:t>Contact us</a:t>
            </a:r>
            <a:endParaRPr sz="1800">
              <a:solidFill>
                <a:schemeClr val="accent1"/>
              </a:solidFill>
              <a:latin typeface="Roboto"/>
              <a:ea typeface="Roboto"/>
              <a:cs typeface="Roboto"/>
              <a:sym typeface="Roboto"/>
            </a:endParaRPr>
          </a:p>
          <a:p>
            <a:pPr marL="0" marR="0" lvl="0" indent="0" algn="l" rtl="0">
              <a:lnSpc>
                <a:spcPct val="140016"/>
              </a:lnSpc>
              <a:spcBef>
                <a:spcPts val="0"/>
              </a:spcBef>
              <a:spcAft>
                <a:spcPts val="0"/>
              </a:spcAft>
              <a:buClr>
                <a:srgbClr val="000000"/>
              </a:buClr>
              <a:buSzPts val="800"/>
              <a:buFont typeface="Arial"/>
              <a:buNone/>
            </a:pPr>
            <a:r>
              <a:rPr lang="fr" sz="1300" b="1">
                <a:solidFill>
                  <a:schemeClr val="accent1"/>
                </a:solidFill>
                <a:latin typeface="Roboto"/>
                <a:ea typeface="Roboto"/>
                <a:cs typeface="Roboto"/>
                <a:sym typeface="Roboto"/>
              </a:rPr>
              <a:t>Tina Odaka</a:t>
            </a:r>
            <a:r>
              <a:rPr lang="fr" sz="1300" b="1" baseline="30000">
                <a:solidFill>
                  <a:schemeClr val="accent1"/>
                </a:solidFill>
                <a:latin typeface="Roboto"/>
                <a:ea typeface="Roboto"/>
                <a:cs typeface="Roboto"/>
                <a:sym typeface="Roboto"/>
              </a:rPr>
              <a:t>1</a:t>
            </a:r>
            <a:r>
              <a:rPr lang="fr" sz="1300" b="1">
                <a:solidFill>
                  <a:schemeClr val="accent1"/>
                </a:solidFill>
                <a:latin typeface="Roboto"/>
                <a:ea typeface="Roboto"/>
                <a:cs typeface="Roboto"/>
                <a:sym typeface="Roboto"/>
              </a:rPr>
              <a:t>, </a:t>
            </a:r>
            <a:r>
              <a:rPr lang="fr" sz="1100" u="sng">
                <a:solidFill>
                  <a:schemeClr val="hlink"/>
                </a:solidFill>
                <a:latin typeface="Roboto"/>
                <a:ea typeface="Roboto"/>
                <a:cs typeface="Roboto"/>
                <a:sym typeface="Roboto"/>
                <a:hlinkClick r:id="rId3"/>
              </a:rPr>
              <a:t>tina.odaka@ifremer.fr</a:t>
            </a:r>
            <a:r>
              <a:rPr lang="fr" sz="1100">
                <a:solidFill>
                  <a:schemeClr val="accent1"/>
                </a:solidFill>
                <a:latin typeface="Roboto"/>
                <a:ea typeface="Roboto"/>
                <a:cs typeface="Roboto"/>
                <a:sym typeface="Roboto"/>
              </a:rPr>
              <a:t> </a:t>
            </a:r>
            <a:endParaRPr sz="1100">
              <a:solidFill>
                <a:schemeClr val="accent1"/>
              </a:solidFill>
              <a:latin typeface="Roboto"/>
              <a:ea typeface="Roboto"/>
              <a:cs typeface="Roboto"/>
              <a:sym typeface="Roboto"/>
            </a:endParaRPr>
          </a:p>
          <a:p>
            <a:pPr marL="0" marR="0" lvl="0" indent="0" algn="l" rtl="0">
              <a:lnSpc>
                <a:spcPct val="140016"/>
              </a:lnSpc>
              <a:spcBef>
                <a:spcPts val="0"/>
              </a:spcBef>
              <a:spcAft>
                <a:spcPts val="0"/>
              </a:spcAft>
              <a:buClr>
                <a:srgbClr val="000000"/>
              </a:buClr>
              <a:buSzPts val="800"/>
              <a:buFont typeface="Arial"/>
              <a:buNone/>
            </a:pPr>
            <a:r>
              <a:rPr lang="fr" sz="1300" b="1">
                <a:solidFill>
                  <a:schemeClr val="accent1"/>
                </a:solidFill>
                <a:latin typeface="Roboto"/>
                <a:ea typeface="Roboto"/>
                <a:cs typeface="Roboto"/>
                <a:sym typeface="Roboto"/>
              </a:rPr>
              <a:t>Anne Fouilloux</a:t>
            </a:r>
            <a:r>
              <a:rPr lang="fr" sz="1300" b="1" baseline="30000">
                <a:solidFill>
                  <a:schemeClr val="accent1"/>
                </a:solidFill>
                <a:latin typeface="Roboto"/>
                <a:ea typeface="Roboto"/>
                <a:cs typeface="Roboto"/>
                <a:sym typeface="Roboto"/>
              </a:rPr>
              <a:t>2</a:t>
            </a:r>
            <a:r>
              <a:rPr lang="fr" sz="1300" b="1">
                <a:solidFill>
                  <a:schemeClr val="accent1"/>
                </a:solidFill>
                <a:latin typeface="Roboto"/>
                <a:ea typeface="Roboto"/>
                <a:cs typeface="Roboto"/>
                <a:sym typeface="Roboto"/>
              </a:rPr>
              <a:t>,</a:t>
            </a:r>
            <a:r>
              <a:rPr lang="fr" sz="1100" b="1">
                <a:solidFill>
                  <a:schemeClr val="accent1"/>
                </a:solidFill>
                <a:latin typeface="Roboto"/>
                <a:ea typeface="Roboto"/>
                <a:cs typeface="Roboto"/>
                <a:sym typeface="Roboto"/>
              </a:rPr>
              <a:t> </a:t>
            </a:r>
            <a:r>
              <a:rPr lang="fr" sz="1100" u="sng">
                <a:solidFill>
                  <a:schemeClr val="hlink"/>
                </a:solidFill>
                <a:latin typeface="Roboto"/>
                <a:ea typeface="Roboto"/>
                <a:cs typeface="Roboto"/>
                <a:sym typeface="Roboto"/>
                <a:hlinkClick r:id="rId4"/>
              </a:rPr>
              <a:t>annef@simula.no</a:t>
            </a:r>
            <a:r>
              <a:rPr lang="fr" sz="1100" b="1">
                <a:solidFill>
                  <a:schemeClr val="accent1"/>
                </a:solidFill>
                <a:latin typeface="Roboto"/>
                <a:ea typeface="Roboto"/>
                <a:cs typeface="Roboto"/>
                <a:sym typeface="Roboto"/>
              </a:rPr>
              <a:t> </a:t>
            </a:r>
            <a:endParaRPr sz="1100" b="1">
              <a:solidFill>
                <a:schemeClr val="accent1"/>
              </a:solidFill>
              <a:latin typeface="Roboto"/>
              <a:ea typeface="Roboto"/>
              <a:cs typeface="Roboto"/>
              <a:sym typeface="Roboto"/>
            </a:endParaRPr>
          </a:p>
          <a:p>
            <a:pPr marL="0" marR="0" lvl="0" indent="0" algn="l" rtl="0">
              <a:lnSpc>
                <a:spcPct val="140016"/>
              </a:lnSpc>
              <a:spcBef>
                <a:spcPts val="0"/>
              </a:spcBef>
              <a:spcAft>
                <a:spcPts val="0"/>
              </a:spcAft>
              <a:buClr>
                <a:srgbClr val="000000"/>
              </a:buClr>
              <a:buSzPts val="800"/>
              <a:buFont typeface="Arial"/>
              <a:buNone/>
            </a:pPr>
            <a:r>
              <a:rPr lang="fr" sz="1300" b="1">
                <a:solidFill>
                  <a:schemeClr val="accent1"/>
                </a:solidFill>
                <a:latin typeface="Roboto"/>
                <a:ea typeface="Roboto"/>
                <a:cs typeface="Roboto"/>
                <a:sym typeface="Roboto"/>
              </a:rPr>
              <a:t>Daniel Wiesmann</a:t>
            </a:r>
            <a:r>
              <a:rPr lang="fr" sz="1300" b="1" baseline="30000">
                <a:solidFill>
                  <a:schemeClr val="accent1"/>
                </a:solidFill>
                <a:latin typeface="Roboto"/>
                <a:ea typeface="Roboto"/>
                <a:cs typeface="Roboto"/>
                <a:sym typeface="Roboto"/>
              </a:rPr>
              <a:t>3</a:t>
            </a:r>
            <a:r>
              <a:rPr lang="fr" sz="1300" b="1">
                <a:solidFill>
                  <a:schemeClr val="accent1"/>
                </a:solidFill>
                <a:latin typeface="Roboto"/>
                <a:ea typeface="Roboto"/>
                <a:cs typeface="Roboto"/>
                <a:sym typeface="Roboto"/>
              </a:rPr>
              <a:t>, </a:t>
            </a:r>
            <a:r>
              <a:rPr lang="fr" sz="1100" u="sng">
                <a:solidFill>
                  <a:schemeClr val="hlink"/>
                </a:solidFill>
                <a:latin typeface="Roboto"/>
                <a:ea typeface="Roboto"/>
                <a:cs typeface="Roboto"/>
                <a:sym typeface="Roboto"/>
                <a:hlinkClick r:id="rId5"/>
              </a:rPr>
              <a:t>danielwiesmann@developmentseed.org</a:t>
            </a:r>
            <a:r>
              <a:rPr lang="fr" sz="1100">
                <a:solidFill>
                  <a:schemeClr val="accent1"/>
                </a:solidFill>
                <a:latin typeface="Roboto"/>
                <a:ea typeface="Roboto"/>
                <a:cs typeface="Roboto"/>
                <a:sym typeface="Roboto"/>
              </a:rPr>
              <a:t> </a:t>
            </a:r>
            <a:endParaRPr sz="1100" b="1">
              <a:solidFill>
                <a:schemeClr val="accent1"/>
              </a:solidFill>
              <a:latin typeface="Roboto"/>
              <a:ea typeface="Roboto"/>
              <a:cs typeface="Roboto"/>
              <a:sym typeface="Roboto"/>
            </a:endParaRPr>
          </a:p>
          <a:p>
            <a:pPr marL="0" marR="0" lvl="0" indent="0" algn="l" rtl="0">
              <a:lnSpc>
                <a:spcPct val="140016"/>
              </a:lnSpc>
              <a:spcBef>
                <a:spcPts val="0"/>
              </a:spcBef>
              <a:spcAft>
                <a:spcPts val="0"/>
              </a:spcAft>
              <a:buClr>
                <a:srgbClr val="000000"/>
              </a:buClr>
              <a:buSzPts val="800"/>
              <a:buFont typeface="Arial"/>
              <a:buNone/>
            </a:pPr>
            <a:r>
              <a:rPr lang="fr" sz="1300" b="1">
                <a:solidFill>
                  <a:schemeClr val="accent1"/>
                </a:solidFill>
                <a:latin typeface="Roboto"/>
                <a:ea typeface="Roboto"/>
                <a:cs typeface="Roboto"/>
                <a:sym typeface="Roboto"/>
              </a:rPr>
              <a:t>Benjamin Ragan-Kelley</a:t>
            </a:r>
            <a:r>
              <a:rPr lang="fr" sz="1300" b="1" baseline="30000">
                <a:solidFill>
                  <a:schemeClr val="accent1"/>
                </a:solidFill>
                <a:latin typeface="Roboto"/>
                <a:ea typeface="Roboto"/>
                <a:cs typeface="Roboto"/>
                <a:sym typeface="Roboto"/>
              </a:rPr>
              <a:t>2</a:t>
            </a:r>
            <a:r>
              <a:rPr lang="fr" sz="1300" b="1">
                <a:solidFill>
                  <a:schemeClr val="accent1"/>
                </a:solidFill>
                <a:latin typeface="Roboto"/>
                <a:ea typeface="Roboto"/>
                <a:cs typeface="Roboto"/>
                <a:sym typeface="Roboto"/>
              </a:rPr>
              <a:t>, </a:t>
            </a:r>
            <a:r>
              <a:rPr lang="fr" sz="1100" u="sng">
                <a:solidFill>
                  <a:schemeClr val="hlink"/>
                </a:solidFill>
                <a:latin typeface="Roboto"/>
                <a:ea typeface="Roboto"/>
                <a:cs typeface="Roboto"/>
                <a:sym typeface="Roboto"/>
                <a:hlinkClick r:id="rId6"/>
              </a:rPr>
              <a:t>minrk@simula.no</a:t>
            </a:r>
            <a:endParaRPr sz="1100">
              <a:solidFill>
                <a:schemeClr val="accent1"/>
              </a:solidFill>
              <a:latin typeface="Roboto"/>
              <a:ea typeface="Roboto"/>
              <a:cs typeface="Roboto"/>
              <a:sym typeface="Roboto"/>
            </a:endParaRPr>
          </a:p>
          <a:p>
            <a:pPr marL="0" lvl="0" indent="0" algn="l" rtl="0">
              <a:lnSpc>
                <a:spcPct val="140016"/>
              </a:lnSpc>
              <a:spcBef>
                <a:spcPts val="0"/>
              </a:spcBef>
              <a:spcAft>
                <a:spcPts val="0"/>
              </a:spcAft>
              <a:buClr>
                <a:schemeClr val="dk1"/>
              </a:buClr>
              <a:buSzPts val="800"/>
              <a:buFont typeface="Arial"/>
              <a:buNone/>
            </a:pPr>
            <a:r>
              <a:rPr lang="fr" sz="1300" b="1">
                <a:solidFill>
                  <a:schemeClr val="accent1"/>
                </a:solidFill>
                <a:latin typeface="Roboto"/>
                <a:ea typeface="Roboto"/>
                <a:cs typeface="Roboto"/>
                <a:sym typeface="Roboto"/>
              </a:rPr>
              <a:t>Mathieu Woillez</a:t>
            </a:r>
            <a:r>
              <a:rPr lang="fr" sz="1300" b="1" baseline="30000">
                <a:solidFill>
                  <a:schemeClr val="accent1"/>
                </a:solidFill>
                <a:latin typeface="Roboto"/>
                <a:ea typeface="Roboto"/>
                <a:cs typeface="Roboto"/>
                <a:sym typeface="Roboto"/>
              </a:rPr>
              <a:t>4 </a:t>
            </a:r>
            <a:r>
              <a:rPr lang="fr" sz="1300" b="1">
                <a:solidFill>
                  <a:schemeClr val="accent1"/>
                </a:solidFill>
                <a:latin typeface="Roboto"/>
                <a:ea typeface="Roboto"/>
                <a:cs typeface="Roboto"/>
                <a:sym typeface="Roboto"/>
              </a:rPr>
              <a:t>, </a:t>
            </a:r>
            <a:r>
              <a:rPr lang="fr" sz="1100" u="sng">
                <a:solidFill>
                  <a:schemeClr val="accent5"/>
                </a:solidFill>
                <a:latin typeface="Roboto"/>
                <a:ea typeface="Roboto"/>
                <a:cs typeface="Roboto"/>
                <a:sym typeface="Roboto"/>
                <a:hlinkClick r:id="rId7">
                  <a:extLst>
                    <a:ext uri="{A12FA001-AC4F-418D-AE19-62706E023703}">
                      <ahyp:hlinkClr xmlns:ahyp="http://schemas.microsoft.com/office/drawing/2018/hyperlinkcolor" val="tx"/>
                    </a:ext>
                  </a:extLst>
                </a:hlinkClick>
              </a:rPr>
              <a:t>mathieu.woillez@ifremer.fr</a:t>
            </a:r>
            <a:r>
              <a:rPr lang="fr" sz="1100">
                <a:solidFill>
                  <a:schemeClr val="accent1"/>
                </a:solidFill>
                <a:latin typeface="Roboto"/>
                <a:ea typeface="Roboto"/>
                <a:cs typeface="Roboto"/>
                <a:sym typeface="Roboto"/>
              </a:rPr>
              <a:t> </a:t>
            </a:r>
            <a:r>
              <a:rPr lang="fr" sz="1100" b="1" baseline="30000">
                <a:solidFill>
                  <a:schemeClr val="accent1"/>
                </a:solidFill>
                <a:latin typeface="Roboto"/>
                <a:ea typeface="Roboto"/>
                <a:cs typeface="Roboto"/>
                <a:sym typeface="Roboto"/>
              </a:rPr>
              <a:t> </a:t>
            </a:r>
            <a:endParaRPr sz="1100" b="1" i="0" u="none" strike="noStrike" cap="none">
              <a:solidFill>
                <a:schemeClr val="accent1"/>
              </a:solidFill>
              <a:latin typeface="Roboto"/>
              <a:ea typeface="Roboto"/>
              <a:cs typeface="Roboto"/>
              <a:sym typeface="Roboto"/>
            </a:endParaRPr>
          </a:p>
        </p:txBody>
      </p:sp>
      <p:sp>
        <p:nvSpPr>
          <p:cNvPr id="1335" name="Google Shape;1335;p137"/>
          <p:cNvSpPr txBox="1"/>
          <p:nvPr/>
        </p:nvSpPr>
        <p:spPr>
          <a:xfrm>
            <a:off x="57150" y="4587075"/>
            <a:ext cx="6393300" cy="6465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rgbClr val="000000"/>
              </a:buClr>
              <a:buSzPts val="800"/>
              <a:buFont typeface="Arial"/>
              <a:buNone/>
            </a:pPr>
            <a:r>
              <a:rPr lang="fr" sz="800" i="1" baseline="30000">
                <a:solidFill>
                  <a:schemeClr val="accent1"/>
                </a:solidFill>
                <a:latin typeface="Roboto"/>
                <a:ea typeface="Roboto"/>
                <a:cs typeface="Roboto"/>
                <a:sym typeface="Roboto"/>
              </a:rPr>
              <a:t>1 </a:t>
            </a:r>
            <a:r>
              <a:rPr lang="fr" sz="800" i="1">
                <a:solidFill>
                  <a:schemeClr val="accent1"/>
                </a:solidFill>
                <a:latin typeface="Roboto"/>
                <a:ea typeface="Roboto"/>
                <a:cs typeface="Roboto"/>
                <a:sym typeface="Roboto"/>
              </a:rPr>
              <a:t>LOPS (Laboratory for Ocean Physics and Satellite remote sensing), UMR 6523, Univ Brest-Ifremer-CNRS-IRD, Plouzané, France</a:t>
            </a:r>
            <a:endParaRPr sz="800" i="1">
              <a:solidFill>
                <a:schemeClr val="accent1"/>
              </a:solidFill>
              <a:latin typeface="Roboto"/>
              <a:ea typeface="Roboto"/>
              <a:cs typeface="Roboto"/>
              <a:sym typeface="Roboto"/>
            </a:endParaRPr>
          </a:p>
          <a:p>
            <a:pPr marL="0" lvl="0" indent="0" algn="l" rtl="0">
              <a:lnSpc>
                <a:spcPct val="100000"/>
              </a:lnSpc>
              <a:spcBef>
                <a:spcPts val="0"/>
              </a:spcBef>
              <a:spcAft>
                <a:spcPts val="0"/>
              </a:spcAft>
              <a:buClr>
                <a:srgbClr val="000000"/>
              </a:buClr>
              <a:buSzPts val="800"/>
              <a:buFont typeface="Arial"/>
              <a:buNone/>
            </a:pPr>
            <a:r>
              <a:rPr lang="fr" sz="800" i="1" baseline="30000">
                <a:solidFill>
                  <a:schemeClr val="accent1"/>
                </a:solidFill>
                <a:latin typeface="Roboto"/>
                <a:ea typeface="Roboto"/>
                <a:cs typeface="Roboto"/>
                <a:sym typeface="Roboto"/>
              </a:rPr>
              <a:t>2 </a:t>
            </a:r>
            <a:r>
              <a:rPr lang="fr" sz="800" i="1">
                <a:solidFill>
                  <a:schemeClr val="accent1"/>
                </a:solidFill>
                <a:latin typeface="Roboto"/>
                <a:ea typeface="Roboto"/>
                <a:cs typeface="Roboto"/>
                <a:sym typeface="Roboto"/>
              </a:rPr>
              <a:t>Simula Research Laboratory, Oslo, Norway</a:t>
            </a:r>
            <a:endParaRPr sz="800" i="1">
              <a:solidFill>
                <a:schemeClr val="accent1"/>
              </a:solidFill>
              <a:latin typeface="Roboto"/>
              <a:ea typeface="Roboto"/>
              <a:cs typeface="Roboto"/>
              <a:sym typeface="Roboto"/>
            </a:endParaRPr>
          </a:p>
          <a:p>
            <a:pPr marL="0" lvl="0" indent="0" algn="l" rtl="0">
              <a:lnSpc>
                <a:spcPct val="100000"/>
              </a:lnSpc>
              <a:spcBef>
                <a:spcPts val="0"/>
              </a:spcBef>
              <a:spcAft>
                <a:spcPts val="0"/>
              </a:spcAft>
              <a:buClr>
                <a:srgbClr val="000000"/>
              </a:buClr>
              <a:buSzPts val="800"/>
              <a:buFont typeface="Arial"/>
              <a:buNone/>
            </a:pPr>
            <a:r>
              <a:rPr lang="fr" sz="800" i="1" baseline="30000">
                <a:solidFill>
                  <a:schemeClr val="accent1"/>
                </a:solidFill>
                <a:latin typeface="Roboto"/>
                <a:ea typeface="Roboto"/>
                <a:cs typeface="Roboto"/>
                <a:sym typeface="Roboto"/>
              </a:rPr>
              <a:t>3 </a:t>
            </a:r>
            <a:r>
              <a:rPr lang="fr" sz="800" i="1">
                <a:solidFill>
                  <a:schemeClr val="accent1"/>
                </a:solidFill>
                <a:latin typeface="Roboto"/>
                <a:ea typeface="Roboto"/>
                <a:cs typeface="Roboto"/>
                <a:sym typeface="Roboto"/>
              </a:rPr>
              <a:t>Development Seed, Lisbon, Portugal</a:t>
            </a:r>
            <a:endParaRPr sz="800" i="1">
              <a:solidFill>
                <a:schemeClr val="accent1"/>
              </a:solidFill>
              <a:latin typeface="Roboto"/>
              <a:ea typeface="Roboto"/>
              <a:cs typeface="Roboto"/>
              <a:sym typeface="Roboto"/>
            </a:endParaRPr>
          </a:p>
          <a:p>
            <a:pPr marL="0" lvl="0" indent="0" algn="l" rtl="0">
              <a:lnSpc>
                <a:spcPct val="100000"/>
              </a:lnSpc>
              <a:spcBef>
                <a:spcPts val="0"/>
              </a:spcBef>
              <a:spcAft>
                <a:spcPts val="0"/>
              </a:spcAft>
              <a:buClr>
                <a:srgbClr val="000000"/>
              </a:buClr>
              <a:buSzPts val="800"/>
              <a:buFont typeface="Arial"/>
              <a:buNone/>
            </a:pPr>
            <a:r>
              <a:rPr lang="fr" sz="800" i="1" baseline="30000">
                <a:solidFill>
                  <a:schemeClr val="accent1"/>
                </a:solidFill>
                <a:latin typeface="Roboto"/>
                <a:ea typeface="Roboto"/>
                <a:cs typeface="Roboto"/>
                <a:sym typeface="Roboto"/>
              </a:rPr>
              <a:t>4 </a:t>
            </a:r>
            <a:r>
              <a:rPr lang="fr" sz="800" i="1">
                <a:solidFill>
                  <a:schemeClr val="accent1"/>
                </a:solidFill>
                <a:latin typeface="Roboto"/>
                <a:ea typeface="Roboto"/>
                <a:cs typeface="Roboto"/>
                <a:sym typeface="Roboto"/>
              </a:rPr>
              <a:t>DECOD (Ecosystem Dynamics and Sustainability), IFREMER-Institut Agro-INRAE, Plouzané, France</a:t>
            </a:r>
            <a:endParaRPr sz="800" i="1">
              <a:solidFill>
                <a:schemeClr val="accent1"/>
              </a:solidFill>
              <a:latin typeface="Roboto"/>
              <a:ea typeface="Roboto"/>
              <a:cs typeface="Roboto"/>
              <a:sym typeface="Roboto"/>
            </a:endParaRPr>
          </a:p>
          <a:p>
            <a:pPr marL="0" marR="0" lvl="0" indent="0" algn="l" rtl="0">
              <a:lnSpc>
                <a:spcPct val="140016"/>
              </a:lnSpc>
              <a:spcBef>
                <a:spcPts val="0"/>
              </a:spcBef>
              <a:spcAft>
                <a:spcPts val="0"/>
              </a:spcAft>
              <a:buClr>
                <a:srgbClr val="000000"/>
              </a:buClr>
              <a:buSzPts val="1800"/>
              <a:buFont typeface="Arial"/>
              <a:buNone/>
            </a:pPr>
            <a:endParaRPr sz="1000" i="1" u="none" strike="noStrike" cap="none">
              <a:solidFill>
                <a:schemeClr val="accent1"/>
              </a:solidFill>
              <a:latin typeface="Roboto"/>
              <a:ea typeface="Roboto"/>
              <a:cs typeface="Roboto"/>
              <a:sym typeface="Roboto"/>
            </a:endParaRPr>
          </a:p>
        </p:txBody>
      </p:sp>
      <p:pic>
        <p:nvPicPr>
          <p:cNvPr id="1336" name="Google Shape;1336;p137"/>
          <p:cNvPicPr preferRelativeResize="0"/>
          <p:nvPr/>
        </p:nvPicPr>
        <p:blipFill>
          <a:blip r:embed="rId8">
            <a:alphaModFix/>
          </a:blip>
          <a:stretch>
            <a:fillRect/>
          </a:stretch>
        </p:blipFill>
        <p:spPr>
          <a:xfrm>
            <a:off x="7460284" y="176225"/>
            <a:ext cx="1424617" cy="511925"/>
          </a:xfrm>
          <a:prstGeom prst="rect">
            <a:avLst/>
          </a:prstGeom>
          <a:noFill/>
          <a:ln>
            <a:noFill/>
          </a:ln>
        </p:spPr>
      </p:pic>
      <p:pic>
        <p:nvPicPr>
          <p:cNvPr id="1337" name="Google Shape;1337;p137"/>
          <p:cNvPicPr preferRelativeResize="0"/>
          <p:nvPr/>
        </p:nvPicPr>
        <p:blipFill>
          <a:blip r:embed="rId9">
            <a:alphaModFix/>
          </a:blip>
          <a:stretch>
            <a:fillRect/>
          </a:stretch>
        </p:blipFill>
        <p:spPr>
          <a:xfrm>
            <a:off x="5515479" y="110901"/>
            <a:ext cx="1822171" cy="843600"/>
          </a:xfrm>
          <a:prstGeom prst="rect">
            <a:avLst/>
          </a:prstGeom>
          <a:noFill/>
          <a:ln>
            <a:noFill/>
          </a:ln>
        </p:spPr>
      </p:pic>
      <p:pic>
        <p:nvPicPr>
          <p:cNvPr id="1338" name="Google Shape;1338;p137"/>
          <p:cNvPicPr preferRelativeResize="0"/>
          <p:nvPr/>
        </p:nvPicPr>
        <p:blipFill>
          <a:blip r:embed="rId10">
            <a:alphaModFix/>
          </a:blip>
          <a:stretch>
            <a:fillRect/>
          </a:stretch>
        </p:blipFill>
        <p:spPr>
          <a:xfrm>
            <a:off x="4525474" y="147751"/>
            <a:ext cx="1207487" cy="843599"/>
          </a:xfrm>
          <a:prstGeom prst="rect">
            <a:avLst/>
          </a:prstGeom>
          <a:noFill/>
          <a:ln>
            <a:noFill/>
          </a:ln>
        </p:spPr>
      </p:pic>
      <p:pic>
        <p:nvPicPr>
          <p:cNvPr id="1339" name="Google Shape;1339;p137"/>
          <p:cNvPicPr preferRelativeResize="0"/>
          <p:nvPr/>
        </p:nvPicPr>
        <p:blipFill rotWithShape="1">
          <a:blip r:embed="rId11">
            <a:alphaModFix/>
          </a:blip>
          <a:srcRect/>
          <a:stretch/>
        </p:blipFill>
        <p:spPr>
          <a:xfrm>
            <a:off x="7420875" y="669656"/>
            <a:ext cx="551300" cy="511932"/>
          </a:xfrm>
          <a:prstGeom prst="rect">
            <a:avLst/>
          </a:prstGeom>
          <a:noFill/>
          <a:ln>
            <a:noFill/>
          </a:ln>
        </p:spPr>
      </p:pic>
      <p:pic>
        <p:nvPicPr>
          <p:cNvPr id="1340" name="Google Shape;1340;p137"/>
          <p:cNvPicPr preferRelativeResize="0"/>
          <p:nvPr/>
        </p:nvPicPr>
        <p:blipFill rotWithShape="1">
          <a:blip r:embed="rId12">
            <a:alphaModFix/>
          </a:blip>
          <a:srcRect/>
          <a:stretch/>
        </p:blipFill>
        <p:spPr>
          <a:xfrm>
            <a:off x="8094625" y="813925"/>
            <a:ext cx="1012401" cy="329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38"/>
          <p:cNvSpPr txBox="1">
            <a:spLocks noGrp="1"/>
          </p:cNvSpPr>
          <p:nvPr>
            <p:ph type="title"/>
          </p:nvPr>
        </p:nvSpPr>
        <p:spPr>
          <a:xfrm>
            <a:off x="3039600" y="95650"/>
            <a:ext cx="6104400" cy="9942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fr" sz="2800">
                <a:latin typeface="Roboto"/>
                <a:ea typeface="Roboto"/>
                <a:cs typeface="Roboto"/>
                <a:sym typeface="Roboto"/>
              </a:rPr>
              <a:t>Destination Earth and Pangeo-Fish</a:t>
            </a:r>
            <a:endParaRPr sz="2800">
              <a:latin typeface="Roboto"/>
              <a:ea typeface="Roboto"/>
              <a:cs typeface="Roboto"/>
              <a:sym typeface="Roboto"/>
            </a:endParaRPr>
          </a:p>
        </p:txBody>
      </p:sp>
      <p:pic>
        <p:nvPicPr>
          <p:cNvPr id="1346" name="Google Shape;1346;p138"/>
          <p:cNvPicPr preferRelativeResize="0"/>
          <p:nvPr/>
        </p:nvPicPr>
        <p:blipFill rotWithShape="1">
          <a:blip r:embed="rId3">
            <a:alphaModFix/>
          </a:blip>
          <a:srcRect l="465" r="455"/>
          <a:stretch/>
        </p:blipFill>
        <p:spPr>
          <a:xfrm>
            <a:off x="584387" y="1175801"/>
            <a:ext cx="7975224" cy="3548599"/>
          </a:xfrm>
          <a:prstGeom prst="rect">
            <a:avLst/>
          </a:prstGeom>
          <a:noFill/>
          <a:ln>
            <a:noFill/>
          </a:ln>
        </p:spPr>
      </p:pic>
      <p:pic>
        <p:nvPicPr>
          <p:cNvPr id="1347" name="Google Shape;1347;p138"/>
          <p:cNvPicPr preferRelativeResize="0"/>
          <p:nvPr/>
        </p:nvPicPr>
        <p:blipFill>
          <a:blip r:embed="rId4">
            <a:alphaModFix/>
          </a:blip>
          <a:stretch>
            <a:fillRect/>
          </a:stretch>
        </p:blipFill>
        <p:spPr>
          <a:xfrm>
            <a:off x="1041450" y="3635350"/>
            <a:ext cx="1065775" cy="372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351"/>
        <p:cNvGrpSpPr/>
        <p:nvPr/>
      </p:nvGrpSpPr>
      <p:grpSpPr>
        <a:xfrm>
          <a:off x="0" y="0"/>
          <a:ext cx="0" cy="0"/>
          <a:chOff x="0" y="0"/>
          <a:chExt cx="0" cy="0"/>
        </a:xfrm>
      </p:grpSpPr>
      <p:sp>
        <p:nvSpPr>
          <p:cNvPr id="1352" name="Google Shape;1352;p139"/>
          <p:cNvSpPr/>
          <p:nvPr/>
        </p:nvSpPr>
        <p:spPr>
          <a:xfrm>
            <a:off x="4675282" y="989047"/>
            <a:ext cx="1140900" cy="627000"/>
          </a:xfrm>
          <a:prstGeom prst="roundRect">
            <a:avLst>
              <a:gd name="adj" fmla="val 16667"/>
            </a:avLst>
          </a:prstGeom>
          <a:solidFill>
            <a:srgbClr val="FFF2CC">
              <a:alpha val="22270"/>
            </a:srgbClr>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pic>
        <p:nvPicPr>
          <p:cNvPr id="1353" name="Google Shape;1353;p139"/>
          <p:cNvPicPr preferRelativeResize="0"/>
          <p:nvPr/>
        </p:nvPicPr>
        <p:blipFill rotWithShape="1">
          <a:blip r:embed="rId3">
            <a:alphaModFix/>
          </a:blip>
          <a:srcRect/>
          <a:stretch/>
        </p:blipFill>
        <p:spPr>
          <a:xfrm>
            <a:off x="4526297" y="4844960"/>
            <a:ext cx="583500" cy="258639"/>
          </a:xfrm>
          <a:prstGeom prst="rect">
            <a:avLst/>
          </a:prstGeom>
          <a:noFill/>
          <a:ln>
            <a:noFill/>
          </a:ln>
        </p:spPr>
      </p:pic>
      <p:sp>
        <p:nvSpPr>
          <p:cNvPr id="1354" name="Google Shape;1354;p139"/>
          <p:cNvSpPr txBox="1"/>
          <p:nvPr/>
        </p:nvSpPr>
        <p:spPr>
          <a:xfrm>
            <a:off x="2634526" y="4154400"/>
            <a:ext cx="1861500" cy="949200"/>
          </a:xfrm>
          <a:prstGeom prst="rect">
            <a:avLst/>
          </a:prstGeom>
          <a:noFill/>
          <a:ln>
            <a:noFill/>
          </a:ln>
        </p:spPr>
        <p:txBody>
          <a:bodyPr spcFirstLastPara="1" wrap="square" lIns="62925" tIns="62925" rIns="62925" bIns="62925" anchor="t" anchorCtr="0">
            <a:spAutoFit/>
          </a:bodyPr>
          <a:lstStyle/>
          <a:p>
            <a:pPr marL="0" marR="0" lvl="0" indent="0" algn="ctr" rtl="0">
              <a:lnSpc>
                <a:spcPct val="115000"/>
              </a:lnSpc>
              <a:spcBef>
                <a:spcPts val="0"/>
              </a:spcBef>
              <a:spcAft>
                <a:spcPts val="800"/>
              </a:spcAft>
              <a:buClr>
                <a:srgbClr val="000000"/>
              </a:buClr>
              <a:buSzPts val="800"/>
              <a:buFont typeface="Arial"/>
              <a:buNone/>
            </a:pPr>
            <a:r>
              <a:rPr lang="fr" sz="1200">
                <a:solidFill>
                  <a:srgbClr val="595959"/>
                </a:solidFill>
                <a:latin typeface="Roboto"/>
                <a:ea typeface="Roboto"/>
                <a:cs typeface="Roboto"/>
                <a:sym typeface="Roboto"/>
              </a:rPr>
              <a:t>DestinE</a:t>
            </a:r>
            <a:r>
              <a:rPr lang="fr" sz="1200" i="0" u="none" strike="noStrike" cap="none">
                <a:solidFill>
                  <a:srgbClr val="595959"/>
                </a:solidFill>
                <a:latin typeface="Roboto"/>
                <a:ea typeface="Roboto"/>
                <a:cs typeface="Roboto"/>
                <a:sym typeface="Roboto"/>
              </a:rPr>
              <a:t> Authentication for students, researchers, data scientists, policy advisors, etc.</a:t>
            </a:r>
            <a:endParaRPr sz="1200" i="0" u="none" strike="noStrike" cap="none">
              <a:solidFill>
                <a:srgbClr val="000000"/>
              </a:solidFill>
              <a:latin typeface="Roboto"/>
              <a:ea typeface="Roboto"/>
              <a:cs typeface="Roboto"/>
              <a:sym typeface="Roboto"/>
            </a:endParaRPr>
          </a:p>
        </p:txBody>
      </p:sp>
      <p:pic>
        <p:nvPicPr>
          <p:cNvPr id="1355" name="Google Shape;1355;p139"/>
          <p:cNvPicPr preferRelativeResize="0"/>
          <p:nvPr/>
        </p:nvPicPr>
        <p:blipFill>
          <a:blip r:embed="rId4">
            <a:alphaModFix/>
          </a:blip>
          <a:stretch>
            <a:fillRect/>
          </a:stretch>
        </p:blipFill>
        <p:spPr>
          <a:xfrm>
            <a:off x="4661012" y="4282473"/>
            <a:ext cx="357334" cy="522046"/>
          </a:xfrm>
          <a:prstGeom prst="rect">
            <a:avLst/>
          </a:prstGeom>
          <a:noFill/>
          <a:ln>
            <a:noFill/>
          </a:ln>
        </p:spPr>
      </p:pic>
      <p:pic>
        <p:nvPicPr>
          <p:cNvPr id="1356" name="Google Shape;1356;p139"/>
          <p:cNvPicPr preferRelativeResize="0"/>
          <p:nvPr/>
        </p:nvPicPr>
        <p:blipFill>
          <a:blip r:embed="rId5">
            <a:alphaModFix/>
          </a:blip>
          <a:stretch>
            <a:fillRect/>
          </a:stretch>
        </p:blipFill>
        <p:spPr>
          <a:xfrm>
            <a:off x="4982336" y="1316942"/>
            <a:ext cx="419729" cy="228944"/>
          </a:xfrm>
          <a:prstGeom prst="rect">
            <a:avLst/>
          </a:prstGeom>
          <a:noFill/>
          <a:ln>
            <a:noFill/>
          </a:ln>
        </p:spPr>
      </p:pic>
      <p:pic>
        <p:nvPicPr>
          <p:cNvPr id="1357" name="Google Shape;1357;p139"/>
          <p:cNvPicPr preferRelativeResize="0"/>
          <p:nvPr/>
        </p:nvPicPr>
        <p:blipFill>
          <a:blip r:embed="rId6">
            <a:alphaModFix/>
          </a:blip>
          <a:stretch>
            <a:fillRect/>
          </a:stretch>
        </p:blipFill>
        <p:spPr>
          <a:xfrm>
            <a:off x="4850580" y="1101232"/>
            <a:ext cx="629644" cy="166080"/>
          </a:xfrm>
          <a:prstGeom prst="rect">
            <a:avLst/>
          </a:prstGeom>
          <a:noFill/>
          <a:ln>
            <a:noFill/>
          </a:ln>
        </p:spPr>
      </p:pic>
      <p:sp>
        <p:nvSpPr>
          <p:cNvPr id="1358" name="Google Shape;1358;p139"/>
          <p:cNvSpPr/>
          <p:nvPr/>
        </p:nvSpPr>
        <p:spPr>
          <a:xfrm>
            <a:off x="2933305" y="1007715"/>
            <a:ext cx="1140900" cy="541500"/>
          </a:xfrm>
          <a:prstGeom prst="roundRect">
            <a:avLst>
              <a:gd name="adj" fmla="val 16667"/>
            </a:avLst>
          </a:prstGeom>
          <a:solidFill>
            <a:srgbClr val="FFF2CC">
              <a:alpha val="22270"/>
            </a:srgbClr>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pic>
        <p:nvPicPr>
          <p:cNvPr id="1359" name="Google Shape;1359;p139"/>
          <p:cNvPicPr preferRelativeResize="0"/>
          <p:nvPr/>
        </p:nvPicPr>
        <p:blipFill>
          <a:blip r:embed="rId7">
            <a:alphaModFix/>
          </a:blip>
          <a:stretch>
            <a:fillRect/>
          </a:stretch>
        </p:blipFill>
        <p:spPr>
          <a:xfrm>
            <a:off x="3196185" y="1025288"/>
            <a:ext cx="295896" cy="342468"/>
          </a:xfrm>
          <a:prstGeom prst="rect">
            <a:avLst/>
          </a:prstGeom>
          <a:noFill/>
          <a:ln>
            <a:noFill/>
          </a:ln>
        </p:spPr>
      </p:pic>
      <p:sp>
        <p:nvSpPr>
          <p:cNvPr id="1360" name="Google Shape;1360;p139"/>
          <p:cNvSpPr txBox="1"/>
          <p:nvPr/>
        </p:nvSpPr>
        <p:spPr>
          <a:xfrm>
            <a:off x="2969633" y="1324184"/>
            <a:ext cx="1043400" cy="273300"/>
          </a:xfrm>
          <a:prstGeom prst="rect">
            <a:avLst/>
          </a:prstGeom>
          <a:noFill/>
          <a:ln>
            <a:noFill/>
          </a:ln>
        </p:spPr>
        <p:txBody>
          <a:bodyPr spcFirstLastPara="1" wrap="square" lIns="62925" tIns="62925" rIns="62925" bIns="629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1">
                <a:latin typeface="Calibri"/>
                <a:ea typeface="Calibri"/>
                <a:cs typeface="Calibri"/>
                <a:sym typeface="Calibri"/>
              </a:rPr>
              <a:t>Pangeo-fish </a:t>
            </a:r>
            <a:endParaRPr sz="1200" b="1" i="0" u="none" strike="noStrike" cap="none">
              <a:solidFill>
                <a:srgbClr val="000000"/>
              </a:solidFill>
              <a:latin typeface="Calibri"/>
              <a:ea typeface="Calibri"/>
              <a:cs typeface="Calibri"/>
              <a:sym typeface="Calibri"/>
            </a:endParaRPr>
          </a:p>
        </p:txBody>
      </p:sp>
      <p:sp>
        <p:nvSpPr>
          <p:cNvPr id="1361" name="Google Shape;1361;p139"/>
          <p:cNvSpPr/>
          <p:nvPr/>
        </p:nvSpPr>
        <p:spPr>
          <a:xfrm>
            <a:off x="6288200" y="972879"/>
            <a:ext cx="1140900" cy="627000"/>
          </a:xfrm>
          <a:prstGeom prst="roundRect">
            <a:avLst>
              <a:gd name="adj" fmla="val 16667"/>
            </a:avLst>
          </a:prstGeom>
          <a:solidFill>
            <a:srgbClr val="FFF2CC">
              <a:alpha val="22270"/>
            </a:srgbClr>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pic>
        <p:nvPicPr>
          <p:cNvPr id="1362" name="Google Shape;1362;p139"/>
          <p:cNvPicPr preferRelativeResize="0"/>
          <p:nvPr/>
        </p:nvPicPr>
        <p:blipFill rotWithShape="1">
          <a:blip r:embed="rId8">
            <a:alphaModFix/>
          </a:blip>
          <a:srcRect/>
          <a:stretch/>
        </p:blipFill>
        <p:spPr>
          <a:xfrm>
            <a:off x="6470437" y="1041103"/>
            <a:ext cx="287254" cy="206019"/>
          </a:xfrm>
          <a:prstGeom prst="rect">
            <a:avLst/>
          </a:prstGeom>
          <a:noFill/>
          <a:ln>
            <a:noFill/>
          </a:ln>
        </p:spPr>
      </p:pic>
      <p:pic>
        <p:nvPicPr>
          <p:cNvPr id="1363" name="Google Shape;1363;p139"/>
          <p:cNvPicPr preferRelativeResize="0"/>
          <p:nvPr/>
        </p:nvPicPr>
        <p:blipFill>
          <a:blip r:embed="rId9">
            <a:alphaModFix/>
          </a:blip>
          <a:stretch>
            <a:fillRect/>
          </a:stretch>
        </p:blipFill>
        <p:spPr>
          <a:xfrm>
            <a:off x="6501968" y="1283302"/>
            <a:ext cx="237032" cy="250285"/>
          </a:xfrm>
          <a:prstGeom prst="rect">
            <a:avLst/>
          </a:prstGeom>
          <a:noFill/>
          <a:ln>
            <a:noFill/>
          </a:ln>
        </p:spPr>
      </p:pic>
      <p:pic>
        <p:nvPicPr>
          <p:cNvPr id="1364" name="Google Shape;1364;p139"/>
          <p:cNvPicPr preferRelativeResize="0"/>
          <p:nvPr/>
        </p:nvPicPr>
        <p:blipFill rotWithShape="1">
          <a:blip r:embed="rId10">
            <a:alphaModFix/>
          </a:blip>
          <a:srcRect/>
          <a:stretch/>
        </p:blipFill>
        <p:spPr>
          <a:xfrm>
            <a:off x="3640702" y="1082065"/>
            <a:ext cx="237032" cy="228945"/>
          </a:xfrm>
          <a:prstGeom prst="rect">
            <a:avLst/>
          </a:prstGeom>
          <a:noFill/>
          <a:ln>
            <a:noFill/>
          </a:ln>
        </p:spPr>
      </p:pic>
      <p:pic>
        <p:nvPicPr>
          <p:cNvPr id="1365" name="Google Shape;1365;p139"/>
          <p:cNvPicPr preferRelativeResize="0"/>
          <p:nvPr/>
        </p:nvPicPr>
        <p:blipFill rotWithShape="1">
          <a:blip r:embed="rId10">
            <a:alphaModFix/>
          </a:blip>
          <a:srcRect/>
          <a:stretch/>
        </p:blipFill>
        <p:spPr>
          <a:xfrm>
            <a:off x="6907076" y="1096286"/>
            <a:ext cx="357351" cy="345178"/>
          </a:xfrm>
          <a:prstGeom prst="rect">
            <a:avLst/>
          </a:prstGeom>
          <a:noFill/>
          <a:ln>
            <a:noFill/>
          </a:ln>
        </p:spPr>
      </p:pic>
      <p:sp>
        <p:nvSpPr>
          <p:cNvPr id="1366" name="Google Shape;1366;p139"/>
          <p:cNvSpPr txBox="1"/>
          <p:nvPr/>
        </p:nvSpPr>
        <p:spPr>
          <a:xfrm>
            <a:off x="6288259" y="747783"/>
            <a:ext cx="1140900" cy="206100"/>
          </a:xfrm>
          <a:prstGeom prst="rect">
            <a:avLst/>
          </a:prstGeom>
          <a:noFill/>
          <a:ln>
            <a:noFill/>
          </a:ln>
        </p:spPr>
        <p:txBody>
          <a:bodyPr spcFirstLastPara="1" wrap="square" lIns="62925" tIns="62925" rIns="62925" bIns="62925" anchor="t" anchorCtr="0">
            <a:noAutofit/>
          </a:bodyPr>
          <a:lstStyle/>
          <a:p>
            <a:pPr marL="0" marR="0" lvl="0" indent="0" algn="ctr" rtl="0">
              <a:lnSpc>
                <a:spcPct val="90000"/>
              </a:lnSpc>
              <a:spcBef>
                <a:spcPts val="0"/>
              </a:spcBef>
              <a:spcAft>
                <a:spcPts val="0"/>
              </a:spcAft>
              <a:buClr>
                <a:srgbClr val="000000"/>
              </a:buClr>
              <a:buSzPts val="1000"/>
              <a:buFont typeface="Arial"/>
              <a:buNone/>
            </a:pPr>
            <a:r>
              <a:rPr lang="fr" sz="1200" i="1" u="none" strike="noStrike" cap="none">
                <a:solidFill>
                  <a:srgbClr val="000000"/>
                </a:solidFill>
                <a:latin typeface="Roboto"/>
                <a:ea typeface="Roboto"/>
                <a:cs typeface="Roboto"/>
                <a:sym typeface="Roboto"/>
              </a:rPr>
              <a:t>CONTAINERS</a:t>
            </a:r>
            <a:endParaRPr sz="1200" i="0" u="none" strike="noStrike" cap="none">
              <a:solidFill>
                <a:srgbClr val="000000"/>
              </a:solidFill>
              <a:latin typeface="Roboto"/>
              <a:ea typeface="Roboto"/>
              <a:cs typeface="Roboto"/>
              <a:sym typeface="Roboto"/>
            </a:endParaRPr>
          </a:p>
        </p:txBody>
      </p:sp>
      <p:sp>
        <p:nvSpPr>
          <p:cNvPr id="1367" name="Google Shape;1367;p139"/>
          <p:cNvSpPr txBox="1"/>
          <p:nvPr/>
        </p:nvSpPr>
        <p:spPr>
          <a:xfrm>
            <a:off x="4676622" y="769195"/>
            <a:ext cx="1140900" cy="206100"/>
          </a:xfrm>
          <a:prstGeom prst="rect">
            <a:avLst/>
          </a:prstGeom>
          <a:noFill/>
          <a:ln>
            <a:noFill/>
          </a:ln>
        </p:spPr>
        <p:txBody>
          <a:bodyPr spcFirstLastPara="1" wrap="square" lIns="62925" tIns="62925" rIns="62925" bIns="62925" anchor="t" anchorCtr="0">
            <a:noAutofit/>
          </a:bodyPr>
          <a:lstStyle/>
          <a:p>
            <a:pPr marL="0" marR="0" lvl="0" indent="0" algn="ctr" rtl="0">
              <a:lnSpc>
                <a:spcPct val="90000"/>
              </a:lnSpc>
              <a:spcBef>
                <a:spcPts val="0"/>
              </a:spcBef>
              <a:spcAft>
                <a:spcPts val="0"/>
              </a:spcAft>
              <a:buClr>
                <a:srgbClr val="000000"/>
              </a:buClr>
              <a:buSzPts val="1000"/>
              <a:buFont typeface="Arial"/>
              <a:buNone/>
            </a:pPr>
            <a:r>
              <a:rPr lang="fr" sz="1200" i="1">
                <a:latin typeface="Roboto"/>
                <a:ea typeface="Roboto"/>
                <a:cs typeface="Roboto"/>
                <a:sym typeface="Roboto"/>
              </a:rPr>
              <a:t>PACKAGING</a:t>
            </a:r>
            <a:endParaRPr sz="1200" i="0" u="none" strike="noStrike" cap="none">
              <a:solidFill>
                <a:srgbClr val="000000"/>
              </a:solidFill>
              <a:latin typeface="Roboto"/>
              <a:ea typeface="Roboto"/>
              <a:cs typeface="Roboto"/>
              <a:sym typeface="Roboto"/>
            </a:endParaRPr>
          </a:p>
        </p:txBody>
      </p:sp>
      <p:sp>
        <p:nvSpPr>
          <p:cNvPr id="1368" name="Google Shape;1368;p139"/>
          <p:cNvSpPr/>
          <p:nvPr/>
        </p:nvSpPr>
        <p:spPr>
          <a:xfrm>
            <a:off x="4082489" y="1215506"/>
            <a:ext cx="583500" cy="126000"/>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sp>
        <p:nvSpPr>
          <p:cNvPr id="1369" name="Google Shape;1369;p139"/>
          <p:cNvSpPr/>
          <p:nvPr/>
        </p:nvSpPr>
        <p:spPr>
          <a:xfrm>
            <a:off x="5807972" y="1215506"/>
            <a:ext cx="480300" cy="126000"/>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sp>
        <p:nvSpPr>
          <p:cNvPr id="1370" name="Google Shape;1370;p139"/>
          <p:cNvSpPr txBox="1"/>
          <p:nvPr/>
        </p:nvSpPr>
        <p:spPr>
          <a:xfrm>
            <a:off x="2875301" y="769200"/>
            <a:ext cx="1283400" cy="206100"/>
          </a:xfrm>
          <a:prstGeom prst="rect">
            <a:avLst/>
          </a:prstGeom>
          <a:noFill/>
          <a:ln>
            <a:noFill/>
          </a:ln>
        </p:spPr>
        <p:txBody>
          <a:bodyPr spcFirstLastPara="1" wrap="square" lIns="62925" tIns="62925" rIns="62925" bIns="62925" anchor="t" anchorCtr="0">
            <a:noAutofit/>
          </a:bodyPr>
          <a:lstStyle/>
          <a:p>
            <a:pPr marL="0" marR="0" lvl="0" indent="0" algn="ctr" rtl="0">
              <a:lnSpc>
                <a:spcPct val="90000"/>
              </a:lnSpc>
              <a:spcBef>
                <a:spcPts val="0"/>
              </a:spcBef>
              <a:spcAft>
                <a:spcPts val="0"/>
              </a:spcAft>
              <a:buClr>
                <a:srgbClr val="000000"/>
              </a:buClr>
              <a:buSzPts val="1000"/>
              <a:buFont typeface="Arial"/>
              <a:buNone/>
            </a:pPr>
            <a:r>
              <a:rPr lang="fr" sz="1200" i="1">
                <a:latin typeface="Roboto"/>
                <a:ea typeface="Roboto"/>
                <a:cs typeface="Roboto"/>
                <a:sym typeface="Roboto"/>
              </a:rPr>
              <a:t>SOURCE CODE</a:t>
            </a:r>
            <a:endParaRPr sz="1200" i="0" u="none" strike="noStrike" cap="none">
              <a:solidFill>
                <a:srgbClr val="000000"/>
              </a:solidFill>
              <a:latin typeface="Roboto"/>
              <a:ea typeface="Roboto"/>
              <a:cs typeface="Roboto"/>
              <a:sym typeface="Roboto"/>
            </a:endParaRPr>
          </a:p>
        </p:txBody>
      </p:sp>
      <p:pic>
        <p:nvPicPr>
          <p:cNvPr id="1371" name="Google Shape;1371;p139"/>
          <p:cNvPicPr preferRelativeResize="0"/>
          <p:nvPr/>
        </p:nvPicPr>
        <p:blipFill>
          <a:blip r:embed="rId11">
            <a:alphaModFix/>
          </a:blip>
          <a:stretch>
            <a:fillRect/>
          </a:stretch>
        </p:blipFill>
        <p:spPr>
          <a:xfrm>
            <a:off x="1432987" y="1040810"/>
            <a:ext cx="382568" cy="286922"/>
          </a:xfrm>
          <a:prstGeom prst="rect">
            <a:avLst/>
          </a:prstGeom>
          <a:noFill/>
          <a:ln>
            <a:noFill/>
          </a:ln>
        </p:spPr>
      </p:pic>
      <p:sp>
        <p:nvSpPr>
          <p:cNvPr id="1372" name="Google Shape;1372;p139"/>
          <p:cNvSpPr txBox="1"/>
          <p:nvPr/>
        </p:nvSpPr>
        <p:spPr>
          <a:xfrm>
            <a:off x="1166307" y="826761"/>
            <a:ext cx="1140900" cy="206100"/>
          </a:xfrm>
          <a:prstGeom prst="rect">
            <a:avLst/>
          </a:prstGeom>
          <a:noFill/>
          <a:ln>
            <a:noFill/>
          </a:ln>
        </p:spPr>
        <p:txBody>
          <a:bodyPr spcFirstLastPara="1" wrap="square" lIns="62925" tIns="62925" rIns="62925" bIns="62925" anchor="t" anchorCtr="0">
            <a:noAutofit/>
          </a:bodyPr>
          <a:lstStyle/>
          <a:p>
            <a:pPr marL="0" marR="0" lvl="0" indent="0" algn="ctr" rtl="0">
              <a:lnSpc>
                <a:spcPct val="90000"/>
              </a:lnSpc>
              <a:spcBef>
                <a:spcPts val="0"/>
              </a:spcBef>
              <a:spcAft>
                <a:spcPts val="0"/>
              </a:spcAft>
              <a:buClr>
                <a:srgbClr val="000000"/>
              </a:buClr>
              <a:buSzPts val="1000"/>
              <a:buFont typeface="Arial"/>
              <a:buNone/>
            </a:pPr>
            <a:r>
              <a:rPr lang="fr" sz="1200" i="1">
                <a:latin typeface="Roboto"/>
                <a:ea typeface="Roboto"/>
                <a:cs typeface="Roboto"/>
                <a:sym typeface="Roboto"/>
              </a:rPr>
              <a:t>DEVELOPERS</a:t>
            </a:r>
            <a:endParaRPr sz="1200" i="0" u="none" strike="noStrike" cap="none">
              <a:solidFill>
                <a:srgbClr val="000000"/>
              </a:solidFill>
              <a:latin typeface="Roboto"/>
              <a:ea typeface="Roboto"/>
              <a:cs typeface="Roboto"/>
              <a:sym typeface="Roboto"/>
            </a:endParaRPr>
          </a:p>
        </p:txBody>
      </p:sp>
      <p:pic>
        <p:nvPicPr>
          <p:cNvPr id="1373" name="Google Shape;1373;p139"/>
          <p:cNvPicPr preferRelativeResize="0"/>
          <p:nvPr/>
        </p:nvPicPr>
        <p:blipFill>
          <a:blip r:embed="rId11">
            <a:alphaModFix/>
          </a:blip>
          <a:stretch>
            <a:fillRect/>
          </a:stretch>
        </p:blipFill>
        <p:spPr>
          <a:xfrm>
            <a:off x="1432987" y="1395086"/>
            <a:ext cx="382568" cy="286922"/>
          </a:xfrm>
          <a:prstGeom prst="rect">
            <a:avLst/>
          </a:prstGeom>
          <a:noFill/>
          <a:ln>
            <a:noFill/>
          </a:ln>
        </p:spPr>
      </p:pic>
      <p:cxnSp>
        <p:nvCxnSpPr>
          <p:cNvPr id="1374" name="Google Shape;1374;p139"/>
          <p:cNvCxnSpPr>
            <a:stCxn id="1371" idx="3"/>
          </p:cNvCxnSpPr>
          <p:nvPr/>
        </p:nvCxnSpPr>
        <p:spPr>
          <a:xfrm>
            <a:off x="1815555" y="1184271"/>
            <a:ext cx="1040400" cy="94800"/>
          </a:xfrm>
          <a:prstGeom prst="straightConnector1">
            <a:avLst/>
          </a:prstGeom>
          <a:noFill/>
          <a:ln w="19050" cap="flat" cmpd="sng">
            <a:solidFill>
              <a:srgbClr val="595959"/>
            </a:solidFill>
            <a:prstDash val="solid"/>
            <a:round/>
            <a:headEnd type="none" w="sm" len="sm"/>
            <a:tailEnd type="triangle" w="med" len="med"/>
          </a:ln>
        </p:spPr>
      </p:cxnSp>
      <p:cxnSp>
        <p:nvCxnSpPr>
          <p:cNvPr id="1375" name="Google Shape;1375;p139"/>
          <p:cNvCxnSpPr>
            <a:stCxn id="1373" idx="3"/>
          </p:cNvCxnSpPr>
          <p:nvPr/>
        </p:nvCxnSpPr>
        <p:spPr>
          <a:xfrm rot="10800000" flipH="1">
            <a:off x="1815555" y="1291647"/>
            <a:ext cx="1032600" cy="246900"/>
          </a:xfrm>
          <a:prstGeom prst="straightConnector1">
            <a:avLst/>
          </a:prstGeom>
          <a:noFill/>
          <a:ln w="19050" cap="flat" cmpd="sng">
            <a:solidFill>
              <a:srgbClr val="595959"/>
            </a:solidFill>
            <a:prstDash val="solid"/>
            <a:round/>
            <a:headEnd type="none" w="sm" len="sm"/>
            <a:tailEnd type="triangle" w="med" len="med"/>
          </a:ln>
        </p:spPr>
      </p:cxnSp>
      <p:sp>
        <p:nvSpPr>
          <p:cNvPr id="1376" name="Google Shape;1376;p139"/>
          <p:cNvSpPr txBox="1"/>
          <p:nvPr/>
        </p:nvSpPr>
        <p:spPr>
          <a:xfrm>
            <a:off x="7241775" y="1606626"/>
            <a:ext cx="1140900" cy="246900"/>
          </a:xfrm>
          <a:prstGeom prst="rect">
            <a:avLst/>
          </a:prstGeom>
          <a:noFill/>
          <a:ln>
            <a:noFill/>
          </a:ln>
        </p:spPr>
        <p:txBody>
          <a:bodyPr spcFirstLastPara="1" wrap="square" lIns="62925" tIns="62925" rIns="62925" bIns="62925" anchor="t" anchorCtr="0">
            <a:noAutofit/>
          </a:bodyPr>
          <a:lstStyle/>
          <a:p>
            <a:pPr marL="0" marR="0" lvl="0" indent="0" algn="ctr" rtl="0">
              <a:lnSpc>
                <a:spcPct val="90000"/>
              </a:lnSpc>
              <a:spcBef>
                <a:spcPts val="0"/>
              </a:spcBef>
              <a:spcAft>
                <a:spcPts val="0"/>
              </a:spcAft>
              <a:buClr>
                <a:srgbClr val="000000"/>
              </a:buClr>
              <a:buSzPts val="1000"/>
              <a:buFont typeface="Arial"/>
              <a:buNone/>
            </a:pPr>
            <a:r>
              <a:rPr lang="fr" sz="1300" i="1">
                <a:latin typeface="Roboto"/>
                <a:ea typeface="Roboto"/>
                <a:cs typeface="Roboto"/>
                <a:sym typeface="Roboto"/>
              </a:rPr>
              <a:t>DESP</a:t>
            </a:r>
            <a:endParaRPr sz="1300" i="0" u="none" strike="noStrike" cap="none">
              <a:solidFill>
                <a:srgbClr val="000000"/>
              </a:solidFill>
              <a:latin typeface="Roboto"/>
              <a:ea typeface="Roboto"/>
              <a:cs typeface="Roboto"/>
              <a:sym typeface="Roboto"/>
            </a:endParaRPr>
          </a:p>
        </p:txBody>
      </p:sp>
      <p:sp>
        <p:nvSpPr>
          <p:cNvPr id="1377" name="Google Shape;1377;p139"/>
          <p:cNvSpPr/>
          <p:nvPr/>
        </p:nvSpPr>
        <p:spPr>
          <a:xfrm rot="-5400000">
            <a:off x="4750576" y="4100799"/>
            <a:ext cx="178200" cy="185100"/>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pic>
        <p:nvPicPr>
          <p:cNvPr id="1378" name="Google Shape;1378;p139"/>
          <p:cNvPicPr preferRelativeResize="0"/>
          <p:nvPr/>
        </p:nvPicPr>
        <p:blipFill>
          <a:blip r:embed="rId12">
            <a:alphaModFix/>
          </a:blip>
          <a:stretch>
            <a:fillRect/>
          </a:stretch>
        </p:blipFill>
        <p:spPr>
          <a:xfrm>
            <a:off x="2266758" y="1860281"/>
            <a:ext cx="5819035" cy="2243929"/>
          </a:xfrm>
          <a:prstGeom prst="rect">
            <a:avLst/>
          </a:prstGeom>
          <a:noFill/>
          <a:ln>
            <a:noFill/>
          </a:ln>
        </p:spPr>
      </p:pic>
      <p:pic>
        <p:nvPicPr>
          <p:cNvPr id="1379" name="Google Shape;1379;p139"/>
          <p:cNvPicPr preferRelativeResize="0"/>
          <p:nvPr/>
        </p:nvPicPr>
        <p:blipFill>
          <a:blip r:embed="rId13">
            <a:alphaModFix/>
          </a:blip>
          <a:stretch>
            <a:fillRect/>
          </a:stretch>
        </p:blipFill>
        <p:spPr>
          <a:xfrm>
            <a:off x="2407104" y="2109673"/>
            <a:ext cx="3091782" cy="1531377"/>
          </a:xfrm>
          <a:prstGeom prst="rect">
            <a:avLst/>
          </a:prstGeom>
          <a:noFill/>
          <a:ln>
            <a:noFill/>
          </a:ln>
        </p:spPr>
      </p:pic>
      <p:sp>
        <p:nvSpPr>
          <p:cNvPr id="1380" name="Google Shape;1380;p139"/>
          <p:cNvSpPr/>
          <p:nvPr/>
        </p:nvSpPr>
        <p:spPr>
          <a:xfrm>
            <a:off x="342975" y="2251100"/>
            <a:ext cx="1310100" cy="458100"/>
          </a:xfrm>
          <a:prstGeom prst="roundRect">
            <a:avLst>
              <a:gd name="adj" fmla="val 16667"/>
            </a:avLst>
          </a:prstGeom>
          <a:solidFill>
            <a:srgbClr val="FFF2CC">
              <a:alpha val="22270"/>
            </a:srgbClr>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sp>
        <p:nvSpPr>
          <p:cNvPr id="1381" name="Google Shape;1381;p139"/>
          <p:cNvSpPr txBox="1"/>
          <p:nvPr/>
        </p:nvSpPr>
        <p:spPr>
          <a:xfrm>
            <a:off x="539171" y="1983476"/>
            <a:ext cx="963000" cy="206100"/>
          </a:xfrm>
          <a:prstGeom prst="rect">
            <a:avLst/>
          </a:prstGeom>
          <a:noFill/>
          <a:ln>
            <a:noFill/>
          </a:ln>
        </p:spPr>
        <p:txBody>
          <a:bodyPr spcFirstLastPara="1" wrap="square" lIns="62925" tIns="62925" rIns="62925" bIns="62925" anchor="t" anchorCtr="0">
            <a:noAutofit/>
          </a:bodyPr>
          <a:lstStyle/>
          <a:p>
            <a:pPr marL="0" marR="0" lvl="0" indent="0" algn="ctr" rtl="0">
              <a:lnSpc>
                <a:spcPct val="90000"/>
              </a:lnSpc>
              <a:spcBef>
                <a:spcPts val="0"/>
              </a:spcBef>
              <a:spcAft>
                <a:spcPts val="0"/>
              </a:spcAft>
              <a:buClr>
                <a:srgbClr val="000000"/>
              </a:buClr>
              <a:buSzPts val="1000"/>
              <a:buFont typeface="Arial"/>
              <a:buNone/>
            </a:pPr>
            <a:r>
              <a:rPr lang="fr" sz="1200" i="1">
                <a:latin typeface="Roboto"/>
                <a:ea typeface="Roboto"/>
                <a:cs typeface="Roboto"/>
                <a:sym typeface="Roboto"/>
              </a:rPr>
              <a:t>GTFS DATA</a:t>
            </a:r>
            <a:endParaRPr sz="1200" i="0" u="none" strike="noStrike" cap="none">
              <a:solidFill>
                <a:srgbClr val="000000"/>
              </a:solidFill>
              <a:latin typeface="Roboto"/>
              <a:ea typeface="Roboto"/>
              <a:cs typeface="Roboto"/>
              <a:sym typeface="Roboto"/>
            </a:endParaRPr>
          </a:p>
        </p:txBody>
      </p:sp>
      <p:pic>
        <p:nvPicPr>
          <p:cNvPr id="1382" name="Google Shape;1382;p139" descr="Image result for RO-Crate logo"/>
          <p:cNvPicPr preferRelativeResize="0"/>
          <p:nvPr/>
        </p:nvPicPr>
        <p:blipFill rotWithShape="1">
          <a:blip r:embed="rId14">
            <a:alphaModFix/>
          </a:blip>
          <a:srcRect/>
          <a:stretch/>
        </p:blipFill>
        <p:spPr>
          <a:xfrm>
            <a:off x="387599" y="2339748"/>
            <a:ext cx="815121" cy="244975"/>
          </a:xfrm>
          <a:prstGeom prst="rect">
            <a:avLst/>
          </a:prstGeom>
          <a:noFill/>
          <a:ln>
            <a:noFill/>
          </a:ln>
        </p:spPr>
      </p:pic>
      <p:pic>
        <p:nvPicPr>
          <p:cNvPr id="1383" name="Google Shape;1383;p139"/>
          <p:cNvPicPr preferRelativeResize="0"/>
          <p:nvPr/>
        </p:nvPicPr>
        <p:blipFill>
          <a:blip r:embed="rId15">
            <a:alphaModFix/>
          </a:blip>
          <a:stretch>
            <a:fillRect/>
          </a:stretch>
        </p:blipFill>
        <p:spPr>
          <a:xfrm>
            <a:off x="1241952" y="2270909"/>
            <a:ext cx="336876" cy="382633"/>
          </a:xfrm>
          <a:prstGeom prst="rect">
            <a:avLst/>
          </a:prstGeom>
          <a:noFill/>
          <a:ln>
            <a:noFill/>
          </a:ln>
        </p:spPr>
      </p:pic>
      <p:pic>
        <p:nvPicPr>
          <p:cNvPr id="1384" name="Google Shape;1384;p139"/>
          <p:cNvPicPr preferRelativeResize="0"/>
          <p:nvPr/>
        </p:nvPicPr>
        <p:blipFill>
          <a:blip r:embed="rId16">
            <a:alphaModFix/>
          </a:blip>
          <a:stretch>
            <a:fillRect/>
          </a:stretch>
        </p:blipFill>
        <p:spPr>
          <a:xfrm>
            <a:off x="1081314" y="2770717"/>
            <a:ext cx="583500" cy="583500"/>
          </a:xfrm>
          <a:prstGeom prst="rect">
            <a:avLst/>
          </a:prstGeom>
          <a:noFill/>
          <a:ln>
            <a:noFill/>
          </a:ln>
        </p:spPr>
      </p:pic>
      <p:sp>
        <p:nvSpPr>
          <p:cNvPr id="1385" name="Google Shape;1385;p139"/>
          <p:cNvSpPr txBox="1"/>
          <p:nvPr/>
        </p:nvSpPr>
        <p:spPr>
          <a:xfrm>
            <a:off x="783848" y="3377521"/>
            <a:ext cx="1140900" cy="206100"/>
          </a:xfrm>
          <a:prstGeom prst="rect">
            <a:avLst/>
          </a:prstGeom>
          <a:noFill/>
          <a:ln>
            <a:noFill/>
          </a:ln>
        </p:spPr>
        <p:txBody>
          <a:bodyPr spcFirstLastPara="1" wrap="square" lIns="62925" tIns="62925" rIns="62925" bIns="62925" anchor="t" anchorCtr="0">
            <a:noAutofit/>
          </a:bodyPr>
          <a:lstStyle/>
          <a:p>
            <a:pPr marL="0" marR="0" lvl="0" indent="0" algn="ctr" rtl="0">
              <a:lnSpc>
                <a:spcPct val="90000"/>
              </a:lnSpc>
              <a:spcBef>
                <a:spcPts val="0"/>
              </a:spcBef>
              <a:spcAft>
                <a:spcPts val="0"/>
              </a:spcAft>
              <a:buClr>
                <a:srgbClr val="000000"/>
              </a:buClr>
              <a:buSzPts val="1000"/>
              <a:buFont typeface="Arial"/>
              <a:buNone/>
            </a:pPr>
            <a:r>
              <a:rPr lang="fr" sz="1200" i="1">
                <a:latin typeface="Gill Sans"/>
                <a:ea typeface="Gill Sans"/>
                <a:cs typeface="Gill Sans"/>
                <a:sym typeface="Gill Sans"/>
              </a:rPr>
              <a:t>DATA LAKE</a:t>
            </a:r>
            <a:endParaRPr sz="1200" b="0" i="0" u="none" strike="noStrike" cap="none">
              <a:solidFill>
                <a:srgbClr val="000000"/>
              </a:solidFill>
              <a:latin typeface="Arial"/>
              <a:ea typeface="Arial"/>
              <a:cs typeface="Arial"/>
              <a:sym typeface="Arial"/>
            </a:endParaRPr>
          </a:p>
        </p:txBody>
      </p:sp>
      <p:sp>
        <p:nvSpPr>
          <p:cNvPr id="1386" name="Google Shape;1386;p139"/>
          <p:cNvSpPr/>
          <p:nvPr/>
        </p:nvSpPr>
        <p:spPr>
          <a:xfrm>
            <a:off x="1664819" y="3022766"/>
            <a:ext cx="629700" cy="126000"/>
          </a:xfrm>
          <a:prstGeom prst="lef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sp>
        <p:nvSpPr>
          <p:cNvPr id="1387" name="Google Shape;1387;p139"/>
          <p:cNvSpPr/>
          <p:nvPr/>
        </p:nvSpPr>
        <p:spPr>
          <a:xfrm>
            <a:off x="1664819" y="2395029"/>
            <a:ext cx="629700" cy="126000"/>
          </a:xfrm>
          <a:prstGeom prst="lef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sp>
        <p:nvSpPr>
          <p:cNvPr id="1388" name="Google Shape;1388;p139"/>
          <p:cNvSpPr/>
          <p:nvPr/>
        </p:nvSpPr>
        <p:spPr>
          <a:xfrm>
            <a:off x="6288209" y="2811159"/>
            <a:ext cx="1140900" cy="802800"/>
          </a:xfrm>
          <a:prstGeom prst="roundRect">
            <a:avLst>
              <a:gd name="adj" fmla="val 16667"/>
            </a:avLst>
          </a:prstGeom>
          <a:solidFill>
            <a:srgbClr val="C9DAF8"/>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sp>
        <p:nvSpPr>
          <p:cNvPr id="1389" name="Google Shape;1389;p139"/>
          <p:cNvSpPr txBox="1"/>
          <p:nvPr/>
        </p:nvSpPr>
        <p:spPr>
          <a:xfrm>
            <a:off x="6506952" y="2793443"/>
            <a:ext cx="703500" cy="228900"/>
          </a:xfrm>
          <a:prstGeom prst="rect">
            <a:avLst/>
          </a:prstGeom>
          <a:noFill/>
          <a:ln>
            <a:noFill/>
          </a:ln>
        </p:spPr>
        <p:txBody>
          <a:bodyPr spcFirstLastPara="1" wrap="square" lIns="62925" tIns="62925" rIns="62925" bIns="62925" anchor="t" anchorCtr="0">
            <a:noAutofit/>
          </a:bodyPr>
          <a:lstStyle/>
          <a:p>
            <a:pPr marL="0" marR="0" lvl="0" indent="0" algn="ctr" rtl="0">
              <a:lnSpc>
                <a:spcPct val="90000"/>
              </a:lnSpc>
              <a:spcBef>
                <a:spcPts val="0"/>
              </a:spcBef>
              <a:spcAft>
                <a:spcPts val="0"/>
              </a:spcAft>
              <a:buClr>
                <a:srgbClr val="000000"/>
              </a:buClr>
              <a:buSzPts val="1000"/>
              <a:buFont typeface="Arial"/>
              <a:buNone/>
            </a:pPr>
            <a:r>
              <a:rPr lang="fr" sz="900" i="1">
                <a:latin typeface="Gill Sans"/>
                <a:ea typeface="Gill Sans"/>
                <a:cs typeface="Gill Sans"/>
                <a:sym typeface="Gill Sans"/>
              </a:rPr>
              <a:t>GFTSaaS</a:t>
            </a:r>
            <a:endParaRPr sz="900" b="0" i="0" u="none" strike="noStrike" cap="none">
              <a:solidFill>
                <a:srgbClr val="000000"/>
              </a:solidFill>
              <a:latin typeface="Arial"/>
              <a:ea typeface="Arial"/>
              <a:cs typeface="Arial"/>
              <a:sym typeface="Arial"/>
            </a:endParaRPr>
          </a:p>
        </p:txBody>
      </p:sp>
      <p:sp>
        <p:nvSpPr>
          <p:cNvPr id="1390" name="Google Shape;1390;p139"/>
          <p:cNvSpPr/>
          <p:nvPr/>
        </p:nvSpPr>
        <p:spPr>
          <a:xfrm>
            <a:off x="6360385" y="1992260"/>
            <a:ext cx="963000" cy="3426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pic>
        <p:nvPicPr>
          <p:cNvPr id="1391" name="Google Shape;1391;p139"/>
          <p:cNvPicPr preferRelativeResize="0"/>
          <p:nvPr/>
        </p:nvPicPr>
        <p:blipFill>
          <a:blip r:embed="rId17">
            <a:alphaModFix/>
          </a:blip>
          <a:stretch>
            <a:fillRect/>
          </a:stretch>
        </p:blipFill>
        <p:spPr>
          <a:xfrm>
            <a:off x="6403801" y="2050550"/>
            <a:ext cx="560442" cy="225922"/>
          </a:xfrm>
          <a:prstGeom prst="rect">
            <a:avLst/>
          </a:prstGeom>
          <a:noFill/>
          <a:ln>
            <a:noFill/>
          </a:ln>
        </p:spPr>
      </p:pic>
      <p:pic>
        <p:nvPicPr>
          <p:cNvPr id="1392" name="Google Shape;1392;p139"/>
          <p:cNvPicPr preferRelativeResize="0"/>
          <p:nvPr/>
        </p:nvPicPr>
        <p:blipFill rotWithShape="1">
          <a:blip r:embed="rId10">
            <a:alphaModFix/>
          </a:blip>
          <a:srcRect/>
          <a:stretch/>
        </p:blipFill>
        <p:spPr>
          <a:xfrm>
            <a:off x="7004735" y="2105821"/>
            <a:ext cx="237032" cy="228945"/>
          </a:xfrm>
          <a:prstGeom prst="rect">
            <a:avLst/>
          </a:prstGeom>
          <a:noFill/>
          <a:ln>
            <a:noFill/>
          </a:ln>
        </p:spPr>
      </p:pic>
      <p:sp>
        <p:nvSpPr>
          <p:cNvPr id="1393" name="Google Shape;1393;p139"/>
          <p:cNvSpPr/>
          <p:nvPr/>
        </p:nvSpPr>
        <p:spPr>
          <a:xfrm rot="5400000">
            <a:off x="6775858" y="1637803"/>
            <a:ext cx="258600" cy="158100"/>
          </a:xfrm>
          <a:prstGeom prst="lef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62925" tIns="62925" rIns="62925" bIns="62925" anchor="ctr" anchorCtr="0">
            <a:noAutofit/>
          </a:bodyPr>
          <a:lstStyle/>
          <a:p>
            <a:pPr marL="0" lvl="0" indent="0" algn="ctr" rtl="0">
              <a:spcBef>
                <a:spcPts val="0"/>
              </a:spcBef>
              <a:spcAft>
                <a:spcPts val="0"/>
              </a:spcAft>
              <a:buNone/>
            </a:pPr>
            <a:endParaRPr sz="1000"/>
          </a:p>
        </p:txBody>
      </p:sp>
      <p:cxnSp>
        <p:nvCxnSpPr>
          <p:cNvPr id="1394" name="Google Shape;1394;p139"/>
          <p:cNvCxnSpPr>
            <a:stCxn id="1388" idx="0"/>
          </p:cNvCxnSpPr>
          <p:nvPr/>
        </p:nvCxnSpPr>
        <p:spPr>
          <a:xfrm rot="10800000">
            <a:off x="5486759" y="2465859"/>
            <a:ext cx="1371900" cy="345300"/>
          </a:xfrm>
          <a:prstGeom prst="straightConnector1">
            <a:avLst/>
          </a:prstGeom>
          <a:noFill/>
          <a:ln w="19050" cap="flat" cmpd="sng">
            <a:solidFill>
              <a:srgbClr val="FFFFFF"/>
            </a:solidFill>
            <a:prstDash val="solid"/>
            <a:round/>
            <a:headEnd type="none" w="sm" len="sm"/>
            <a:tailEnd type="triangle" w="med" len="med"/>
          </a:ln>
        </p:spPr>
      </p:cxnSp>
      <p:sp>
        <p:nvSpPr>
          <p:cNvPr id="1395" name="Google Shape;1395;p139"/>
          <p:cNvSpPr txBox="1"/>
          <p:nvPr/>
        </p:nvSpPr>
        <p:spPr>
          <a:xfrm>
            <a:off x="5054242" y="4348431"/>
            <a:ext cx="1562700" cy="524100"/>
          </a:xfrm>
          <a:prstGeom prst="rect">
            <a:avLst/>
          </a:prstGeom>
          <a:noFill/>
          <a:ln>
            <a:noFill/>
          </a:ln>
        </p:spPr>
        <p:txBody>
          <a:bodyPr spcFirstLastPara="1" wrap="square" lIns="62925" tIns="62925" rIns="62925" bIns="62925" anchor="t" anchorCtr="0">
            <a:spAutoFit/>
          </a:bodyPr>
          <a:lstStyle/>
          <a:p>
            <a:pPr marL="0" marR="0" lvl="0" indent="0" algn="ctr" rtl="0">
              <a:lnSpc>
                <a:spcPct val="115000"/>
              </a:lnSpc>
              <a:spcBef>
                <a:spcPts val="0"/>
              </a:spcBef>
              <a:spcAft>
                <a:spcPts val="800"/>
              </a:spcAft>
              <a:buClr>
                <a:srgbClr val="000000"/>
              </a:buClr>
              <a:buSzPts val="800"/>
              <a:buFont typeface="Arial"/>
              <a:buNone/>
            </a:pPr>
            <a:r>
              <a:rPr lang="fr" sz="1200">
                <a:solidFill>
                  <a:srgbClr val="595959"/>
                </a:solidFill>
                <a:latin typeface="Roboto"/>
                <a:ea typeface="Roboto"/>
                <a:cs typeface="Roboto"/>
                <a:sym typeface="Roboto"/>
              </a:rPr>
              <a:t>Abide to DestinE Code of Conduct</a:t>
            </a:r>
            <a:endParaRPr sz="1200" i="0" u="none" strike="noStrike" cap="none">
              <a:solidFill>
                <a:srgbClr val="000000"/>
              </a:solidFill>
              <a:latin typeface="Roboto"/>
              <a:ea typeface="Roboto"/>
              <a:cs typeface="Roboto"/>
              <a:sym typeface="Roboto"/>
            </a:endParaRPr>
          </a:p>
        </p:txBody>
      </p:sp>
      <p:sp>
        <p:nvSpPr>
          <p:cNvPr id="1396" name="Google Shape;1396;p139"/>
          <p:cNvSpPr txBox="1">
            <a:spLocks noGrp="1"/>
          </p:cNvSpPr>
          <p:nvPr>
            <p:ph type="title"/>
          </p:nvPr>
        </p:nvSpPr>
        <p:spPr>
          <a:xfrm>
            <a:off x="2407100" y="138575"/>
            <a:ext cx="6559800" cy="5220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fr">
                <a:latin typeface="Roboto"/>
                <a:ea typeface="Roboto"/>
                <a:cs typeface="Roboto"/>
                <a:sym typeface="Roboto"/>
              </a:rPr>
              <a:t>Operationalization of GFTS</a:t>
            </a:r>
            <a:endParaRPr>
              <a:latin typeface="Roboto"/>
              <a:ea typeface="Roboto"/>
              <a:cs typeface="Roboto"/>
              <a:sym typeface="Roboto"/>
            </a:endParaRPr>
          </a:p>
        </p:txBody>
      </p:sp>
      <p:pic>
        <p:nvPicPr>
          <p:cNvPr id="1397" name="Google Shape;1397;p139"/>
          <p:cNvPicPr preferRelativeResize="0"/>
          <p:nvPr/>
        </p:nvPicPr>
        <p:blipFill>
          <a:blip r:embed="rId18">
            <a:alphaModFix/>
          </a:blip>
          <a:stretch>
            <a:fillRect/>
          </a:stretch>
        </p:blipFill>
        <p:spPr>
          <a:xfrm>
            <a:off x="6826099" y="3303830"/>
            <a:ext cx="419751" cy="283641"/>
          </a:xfrm>
          <a:prstGeom prst="rect">
            <a:avLst/>
          </a:prstGeom>
          <a:noFill/>
          <a:ln>
            <a:noFill/>
          </a:ln>
        </p:spPr>
      </p:pic>
      <p:pic>
        <p:nvPicPr>
          <p:cNvPr id="1398" name="Google Shape;1398;p139"/>
          <p:cNvPicPr preferRelativeResize="0"/>
          <p:nvPr/>
        </p:nvPicPr>
        <p:blipFill>
          <a:blip r:embed="rId19">
            <a:alphaModFix/>
          </a:blip>
          <a:stretch>
            <a:fillRect/>
          </a:stretch>
        </p:blipFill>
        <p:spPr>
          <a:xfrm>
            <a:off x="6404186" y="3079965"/>
            <a:ext cx="419751" cy="296322"/>
          </a:xfrm>
          <a:prstGeom prst="rect">
            <a:avLst/>
          </a:prstGeom>
          <a:noFill/>
          <a:ln>
            <a:noFill/>
          </a:ln>
        </p:spPr>
      </p:pic>
      <p:pic>
        <p:nvPicPr>
          <p:cNvPr id="1399" name="Google Shape;1399;p139"/>
          <p:cNvPicPr preferRelativeResize="0"/>
          <p:nvPr/>
        </p:nvPicPr>
        <p:blipFill>
          <a:blip r:embed="rId20">
            <a:alphaModFix/>
          </a:blip>
          <a:stretch>
            <a:fillRect/>
          </a:stretch>
        </p:blipFill>
        <p:spPr>
          <a:xfrm>
            <a:off x="6913375" y="3022771"/>
            <a:ext cx="419749" cy="27295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403"/>
        <p:cNvGrpSpPr/>
        <p:nvPr/>
      </p:nvGrpSpPr>
      <p:grpSpPr>
        <a:xfrm>
          <a:off x="0" y="0"/>
          <a:ext cx="0" cy="0"/>
          <a:chOff x="0" y="0"/>
          <a:chExt cx="0" cy="0"/>
        </a:xfrm>
      </p:grpSpPr>
      <p:grpSp>
        <p:nvGrpSpPr>
          <p:cNvPr id="1404" name="Google Shape;1404;p140"/>
          <p:cNvGrpSpPr/>
          <p:nvPr/>
        </p:nvGrpSpPr>
        <p:grpSpPr>
          <a:xfrm>
            <a:off x="3264479" y="864037"/>
            <a:ext cx="5879249" cy="2660307"/>
            <a:chOff x="6195470" y="1973695"/>
            <a:chExt cx="6017655" cy="4255130"/>
          </a:xfrm>
        </p:grpSpPr>
        <p:pic>
          <p:nvPicPr>
            <p:cNvPr id="1405" name="Google Shape;1405;p140"/>
            <p:cNvPicPr preferRelativeResize="0"/>
            <p:nvPr/>
          </p:nvPicPr>
          <p:blipFill rotWithShape="1">
            <a:blip r:embed="rId3">
              <a:alphaModFix/>
            </a:blip>
            <a:srcRect l="22885" t="2654" r="778" b="8567"/>
            <a:stretch/>
          </p:blipFill>
          <p:spPr>
            <a:xfrm>
              <a:off x="6195470" y="1973695"/>
              <a:ext cx="6017556" cy="4255130"/>
            </a:xfrm>
            <a:prstGeom prst="rect">
              <a:avLst/>
            </a:prstGeom>
            <a:noFill/>
            <a:ln>
              <a:noFill/>
            </a:ln>
          </p:spPr>
        </p:pic>
        <p:sp>
          <p:nvSpPr>
            <p:cNvPr id="1406" name="Google Shape;1406;p140"/>
            <p:cNvSpPr txBox="1"/>
            <p:nvPr/>
          </p:nvSpPr>
          <p:spPr>
            <a:xfrm>
              <a:off x="6195476" y="2858130"/>
              <a:ext cx="1188900" cy="5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 sz="1600" b="1" i="0" u="none" strike="noStrike" cap="none">
                  <a:solidFill>
                    <a:srgbClr val="FF64B1"/>
                  </a:solidFill>
                  <a:latin typeface="Arial Rounded"/>
                  <a:ea typeface="Arial Rounded"/>
                  <a:cs typeface="Arial Rounded"/>
                  <a:sym typeface="Arial Rounded"/>
                </a:rPr>
                <a:t>Cornwall</a:t>
              </a:r>
              <a:endParaRPr sz="1400" b="0" i="0" u="none" strike="noStrike" cap="none">
                <a:solidFill>
                  <a:srgbClr val="000000"/>
                </a:solidFill>
                <a:latin typeface="Arial"/>
                <a:ea typeface="Arial"/>
                <a:cs typeface="Arial"/>
                <a:sym typeface="Arial"/>
              </a:endParaRPr>
            </a:p>
          </p:txBody>
        </p:sp>
        <p:sp>
          <p:nvSpPr>
            <p:cNvPr id="1407" name="Google Shape;1407;p140"/>
            <p:cNvSpPr txBox="1"/>
            <p:nvPr/>
          </p:nvSpPr>
          <p:spPr>
            <a:xfrm>
              <a:off x="7058745" y="2574370"/>
              <a:ext cx="1914000" cy="5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 sz="1600" b="1" i="0" u="none" strike="noStrike" cap="none">
                  <a:solidFill>
                    <a:srgbClr val="FFFF00"/>
                  </a:solidFill>
                  <a:latin typeface="Arial Rounded"/>
                  <a:ea typeface="Arial Rounded"/>
                  <a:cs typeface="Arial Rounded"/>
                  <a:sym typeface="Arial Rounded"/>
                </a:rPr>
                <a:t>South Devon</a:t>
              </a:r>
              <a:endParaRPr sz="1400" b="0" i="0" u="none" strike="noStrike" cap="none">
                <a:solidFill>
                  <a:srgbClr val="FFFF00"/>
                </a:solidFill>
                <a:latin typeface="Arial"/>
                <a:ea typeface="Arial"/>
                <a:cs typeface="Arial"/>
                <a:sym typeface="Arial"/>
              </a:endParaRPr>
            </a:p>
          </p:txBody>
        </p:sp>
        <p:sp>
          <p:nvSpPr>
            <p:cNvPr id="1408" name="Google Shape;1408;p140"/>
            <p:cNvSpPr txBox="1"/>
            <p:nvPr/>
          </p:nvSpPr>
          <p:spPr>
            <a:xfrm>
              <a:off x="8977960" y="4376232"/>
              <a:ext cx="819000" cy="5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 sz="1600" b="1" i="0" u="none" strike="noStrike" cap="none">
                  <a:solidFill>
                    <a:srgbClr val="EE694F"/>
                  </a:solidFill>
                  <a:latin typeface="Arial Rounded"/>
                  <a:ea typeface="Arial Rounded"/>
                  <a:cs typeface="Arial Rounded"/>
                  <a:sym typeface="Arial Rounded"/>
                </a:rPr>
                <a:t>Seine</a:t>
              </a:r>
              <a:endParaRPr sz="1400" b="0" i="0" u="none" strike="noStrike" cap="none">
                <a:solidFill>
                  <a:srgbClr val="000000"/>
                </a:solidFill>
                <a:latin typeface="Arial"/>
                <a:ea typeface="Arial"/>
                <a:cs typeface="Arial"/>
                <a:sym typeface="Arial"/>
              </a:endParaRPr>
            </a:p>
          </p:txBody>
        </p:sp>
        <p:sp>
          <p:nvSpPr>
            <p:cNvPr id="1409" name="Google Shape;1409;p140"/>
            <p:cNvSpPr txBox="1"/>
            <p:nvPr/>
          </p:nvSpPr>
          <p:spPr>
            <a:xfrm>
              <a:off x="7733406" y="4933236"/>
              <a:ext cx="911400" cy="5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 sz="1600" b="1" i="0" u="none" strike="noStrike" cap="none">
                  <a:solidFill>
                    <a:srgbClr val="00FF00"/>
                  </a:solidFill>
                  <a:latin typeface="Arial Rounded"/>
                  <a:ea typeface="Arial Rounded"/>
                  <a:cs typeface="Arial Rounded"/>
                  <a:sym typeface="Arial Rounded"/>
                </a:rPr>
                <a:t>Armor</a:t>
              </a:r>
              <a:endParaRPr sz="1400" b="0" i="0" u="none" strike="noStrike" cap="none">
                <a:solidFill>
                  <a:srgbClr val="00FF00"/>
                </a:solidFill>
                <a:latin typeface="Arial"/>
                <a:ea typeface="Arial"/>
                <a:cs typeface="Arial"/>
                <a:sym typeface="Arial"/>
              </a:endParaRPr>
            </a:p>
          </p:txBody>
        </p:sp>
        <p:sp>
          <p:nvSpPr>
            <p:cNvPr id="1410" name="Google Shape;1410;p140"/>
            <p:cNvSpPr txBox="1"/>
            <p:nvPr/>
          </p:nvSpPr>
          <p:spPr>
            <a:xfrm>
              <a:off x="7058746" y="5078162"/>
              <a:ext cx="907200" cy="5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 sz="1600" b="1" i="0" u="none" strike="noStrike" cap="none">
                  <a:solidFill>
                    <a:srgbClr val="0070C0"/>
                  </a:solidFill>
                  <a:latin typeface="Arial Rounded"/>
                  <a:ea typeface="Arial Rounded"/>
                  <a:cs typeface="Arial Rounded"/>
                  <a:sym typeface="Arial Rounded"/>
                </a:rPr>
                <a:t>Iroise</a:t>
              </a:r>
              <a:endParaRPr sz="1600" b="1" i="0" u="none" strike="noStrike" cap="none">
                <a:solidFill>
                  <a:srgbClr val="0070C0"/>
                </a:solidFill>
                <a:latin typeface="Arial Rounded"/>
                <a:ea typeface="Arial Rounded"/>
                <a:cs typeface="Arial Rounded"/>
                <a:sym typeface="Arial Rounded"/>
              </a:endParaRPr>
            </a:p>
          </p:txBody>
        </p:sp>
        <p:sp>
          <p:nvSpPr>
            <p:cNvPr id="1411" name="Google Shape;1411;p140"/>
            <p:cNvSpPr txBox="1"/>
            <p:nvPr/>
          </p:nvSpPr>
          <p:spPr>
            <a:xfrm>
              <a:off x="9111286" y="2438192"/>
              <a:ext cx="1062300" cy="5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 sz="1600" b="1" i="0" u="none" strike="noStrike" cap="none">
                  <a:solidFill>
                    <a:srgbClr val="7F7F7F"/>
                  </a:solidFill>
                  <a:latin typeface="Arial Rounded"/>
                  <a:ea typeface="Arial Rounded"/>
                  <a:cs typeface="Arial Rounded"/>
                  <a:sym typeface="Arial Rounded"/>
                </a:rPr>
                <a:t>Sussex</a:t>
              </a:r>
              <a:endParaRPr sz="1400" b="0" i="0" u="none" strike="noStrike" cap="none">
                <a:solidFill>
                  <a:srgbClr val="000000"/>
                </a:solidFill>
                <a:latin typeface="Arial"/>
                <a:ea typeface="Arial"/>
                <a:cs typeface="Arial"/>
                <a:sym typeface="Arial"/>
              </a:endParaRPr>
            </a:p>
          </p:txBody>
        </p:sp>
        <p:sp>
          <p:nvSpPr>
            <p:cNvPr id="1412" name="Google Shape;1412;p140"/>
            <p:cNvSpPr txBox="1"/>
            <p:nvPr/>
          </p:nvSpPr>
          <p:spPr>
            <a:xfrm>
              <a:off x="10752425" y="2574364"/>
              <a:ext cx="1460700" cy="5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 sz="1600" b="1" i="0" u="none" strike="noStrike" cap="none">
                  <a:solidFill>
                    <a:srgbClr val="7F7F7F"/>
                  </a:solidFill>
                  <a:latin typeface="Arial Rounded"/>
                  <a:ea typeface="Arial Rounded"/>
                  <a:cs typeface="Arial Rounded"/>
                  <a:sym typeface="Arial Rounded"/>
                </a:rPr>
                <a:t>LifeWatch</a:t>
              </a:r>
              <a:endParaRPr sz="1600" b="1" i="0" u="none" strike="noStrike" cap="none">
                <a:solidFill>
                  <a:srgbClr val="7F7F7F"/>
                </a:solidFill>
                <a:latin typeface="Arial Rounded"/>
                <a:ea typeface="Arial Rounded"/>
                <a:cs typeface="Arial Rounded"/>
                <a:sym typeface="Arial Rounded"/>
              </a:endParaRPr>
            </a:p>
          </p:txBody>
        </p:sp>
      </p:grpSp>
      <p:sp>
        <p:nvSpPr>
          <p:cNvPr id="1413" name="Google Shape;1413;p140"/>
          <p:cNvSpPr txBox="1"/>
          <p:nvPr/>
        </p:nvSpPr>
        <p:spPr>
          <a:xfrm>
            <a:off x="85050" y="1211575"/>
            <a:ext cx="3263700" cy="190860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fr" sz="1600" b="0" i="0" u="none" strike="noStrike" cap="none">
                <a:solidFill>
                  <a:schemeClr val="dk1"/>
                </a:solidFill>
                <a:latin typeface="Calibri"/>
                <a:ea typeface="Calibri"/>
                <a:cs typeface="Calibri"/>
                <a:sym typeface="Calibri"/>
              </a:rPr>
              <a:t>Stations' locations were based on </a:t>
            </a:r>
            <a:r>
              <a:rPr lang="fr" sz="1600" b="1" i="0" u="none" strike="noStrike" cap="none">
                <a:solidFill>
                  <a:schemeClr val="dk1"/>
                </a:solidFill>
                <a:latin typeface="Calibri"/>
                <a:ea typeface="Calibri"/>
                <a:cs typeface="Calibri"/>
                <a:sym typeface="Calibri"/>
              </a:rPr>
              <a:t>fishers’ knowledge</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fr" sz="1600" b="1" i="0" u="none" strike="noStrike" cap="none">
                <a:solidFill>
                  <a:schemeClr val="dk1"/>
                </a:solidFill>
                <a:latin typeface="Calibri"/>
                <a:ea typeface="Calibri"/>
                <a:cs typeface="Calibri"/>
                <a:sym typeface="Calibri"/>
              </a:rPr>
              <a:t>198 stations </a:t>
            </a:r>
            <a:r>
              <a:rPr lang="fr" sz="1600" b="0" i="0" u="none" strike="noStrike" cap="none">
                <a:solidFill>
                  <a:schemeClr val="dk1"/>
                </a:solidFill>
                <a:latin typeface="Calibri"/>
                <a:ea typeface="Calibri"/>
                <a:cs typeface="Calibri"/>
                <a:sym typeface="Calibri"/>
              </a:rPr>
              <a:t>have been deployed (October 2021 – October 2023)</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fr" sz="1600" b="1" i="0" u="none" strike="noStrike" cap="none">
                <a:solidFill>
                  <a:schemeClr val="dk1"/>
                </a:solidFill>
                <a:latin typeface="Calibri"/>
                <a:ea typeface="Calibri"/>
                <a:cs typeface="Calibri"/>
                <a:sym typeface="Calibri"/>
              </a:rPr>
              <a:t>Thelma Biotel</a:t>
            </a:r>
            <a:r>
              <a:rPr lang="fr" sz="1600" b="0" i="0" u="none" strike="noStrike" cap="none">
                <a:solidFill>
                  <a:schemeClr val="dk1"/>
                </a:solidFill>
                <a:latin typeface="Calibri"/>
                <a:ea typeface="Calibri"/>
                <a:cs typeface="Calibri"/>
                <a:sym typeface="Calibri"/>
              </a:rPr>
              <a:t> (TBR 800 RELEASE) in France, </a:t>
            </a:r>
            <a:r>
              <a:rPr lang="fr" sz="1600" b="1" i="0" u="none" strike="noStrike" cap="none">
                <a:solidFill>
                  <a:schemeClr val="dk1"/>
                </a:solidFill>
                <a:latin typeface="Calibri"/>
                <a:ea typeface="Calibri"/>
                <a:cs typeface="Calibri"/>
                <a:sym typeface="Calibri"/>
              </a:rPr>
              <a:t>VEMCO</a:t>
            </a:r>
            <a:r>
              <a:rPr lang="fr" sz="1600" b="0" i="0" u="none" strike="noStrike" cap="none">
                <a:solidFill>
                  <a:schemeClr val="dk1"/>
                </a:solidFill>
                <a:latin typeface="Calibri"/>
                <a:ea typeface="Calibri"/>
                <a:cs typeface="Calibri"/>
                <a:sym typeface="Calibri"/>
              </a:rPr>
              <a:t> in the UK and Belgium </a:t>
            </a:r>
            <a:endParaRPr sz="1200" b="0" i="0" u="none" strike="noStrike" cap="none">
              <a:solidFill>
                <a:srgbClr val="000000"/>
              </a:solidFill>
              <a:latin typeface="Arial"/>
              <a:ea typeface="Arial"/>
              <a:cs typeface="Arial"/>
              <a:sym typeface="Arial"/>
            </a:endParaRPr>
          </a:p>
        </p:txBody>
      </p:sp>
      <p:pic>
        <p:nvPicPr>
          <p:cNvPr id="1414" name="Google Shape;1414;p140"/>
          <p:cNvPicPr preferRelativeResize="0"/>
          <p:nvPr/>
        </p:nvPicPr>
        <p:blipFill rotWithShape="1">
          <a:blip r:embed="rId4">
            <a:alphaModFix/>
          </a:blip>
          <a:srcRect/>
          <a:stretch/>
        </p:blipFill>
        <p:spPr>
          <a:xfrm>
            <a:off x="7524768" y="1755515"/>
            <a:ext cx="1162262" cy="774357"/>
          </a:xfrm>
          <a:prstGeom prst="rect">
            <a:avLst/>
          </a:prstGeom>
          <a:noFill/>
          <a:ln w="9525" cap="flat" cmpd="sng">
            <a:solidFill>
              <a:schemeClr val="dk1"/>
            </a:solidFill>
            <a:prstDash val="solid"/>
            <a:round/>
            <a:headEnd type="none" w="sm" len="sm"/>
            <a:tailEnd type="none" w="sm" len="sm"/>
          </a:ln>
        </p:spPr>
      </p:pic>
      <p:sp>
        <p:nvSpPr>
          <p:cNvPr id="1415" name="Google Shape;1415;p140"/>
          <p:cNvSpPr/>
          <p:nvPr/>
        </p:nvSpPr>
        <p:spPr>
          <a:xfrm>
            <a:off x="-2934" y="4539990"/>
            <a:ext cx="2759450" cy="620259"/>
          </a:xfrm>
          <a:custGeom>
            <a:avLst/>
            <a:gdLst/>
            <a:ahLst/>
            <a:cxnLst/>
            <a:rect l="l" t="t" r="r" b="b"/>
            <a:pathLst>
              <a:path w="3679267" h="443042" extrusionOk="0">
                <a:moveTo>
                  <a:pt x="215758" y="362558"/>
                </a:moveTo>
                <a:cubicBezTo>
                  <a:pt x="238392" y="314273"/>
                  <a:pt x="313837" y="170926"/>
                  <a:pt x="387774" y="136221"/>
                </a:cubicBezTo>
                <a:cubicBezTo>
                  <a:pt x="461711" y="101516"/>
                  <a:pt x="535648" y="176962"/>
                  <a:pt x="659378" y="154328"/>
                </a:cubicBezTo>
                <a:cubicBezTo>
                  <a:pt x="783108" y="131694"/>
                  <a:pt x="935509" y="-8634"/>
                  <a:pt x="1130158" y="419"/>
                </a:cubicBezTo>
                <a:cubicBezTo>
                  <a:pt x="1324807" y="9472"/>
                  <a:pt x="1597921" y="199596"/>
                  <a:pt x="1827275" y="208649"/>
                </a:cubicBezTo>
                <a:cubicBezTo>
                  <a:pt x="2056629" y="217702"/>
                  <a:pt x="2328233" y="44178"/>
                  <a:pt x="2506284" y="54740"/>
                </a:cubicBezTo>
                <a:cubicBezTo>
                  <a:pt x="2684335" y="65302"/>
                  <a:pt x="2755254" y="228265"/>
                  <a:pt x="2895583" y="272023"/>
                </a:cubicBezTo>
                <a:cubicBezTo>
                  <a:pt x="3035912" y="315781"/>
                  <a:pt x="3254705" y="290130"/>
                  <a:pt x="3348257" y="317291"/>
                </a:cubicBezTo>
                <a:cubicBezTo>
                  <a:pt x="3441810" y="344451"/>
                  <a:pt x="3972946" y="416879"/>
                  <a:pt x="3456898" y="434986"/>
                </a:cubicBezTo>
                <a:cubicBezTo>
                  <a:pt x="2940851" y="453093"/>
                  <a:pt x="784617" y="436494"/>
                  <a:pt x="251972" y="425932"/>
                </a:cubicBezTo>
                <a:cubicBezTo>
                  <a:pt x="-280673" y="415370"/>
                  <a:pt x="193124" y="410843"/>
                  <a:pt x="215758" y="362558"/>
                </a:cubicBezTo>
                <a:close/>
              </a:path>
            </a:pathLst>
          </a:custGeom>
          <a:blipFill rotWithShape="1">
            <a:blip r:embed="rId5">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16" name="Google Shape;1416;p140"/>
          <p:cNvPicPr preferRelativeResize="0"/>
          <p:nvPr/>
        </p:nvPicPr>
        <p:blipFill rotWithShape="1">
          <a:blip r:embed="rId6">
            <a:alphaModFix/>
          </a:blip>
          <a:srcRect/>
          <a:stretch/>
        </p:blipFill>
        <p:spPr>
          <a:xfrm>
            <a:off x="864670" y="3177306"/>
            <a:ext cx="737900" cy="983866"/>
          </a:xfrm>
          <a:prstGeom prst="rect">
            <a:avLst/>
          </a:prstGeom>
          <a:noFill/>
          <a:ln>
            <a:noFill/>
          </a:ln>
        </p:spPr>
      </p:pic>
      <p:pic>
        <p:nvPicPr>
          <p:cNvPr id="1417" name="Google Shape;1417;p140"/>
          <p:cNvPicPr preferRelativeResize="0"/>
          <p:nvPr/>
        </p:nvPicPr>
        <p:blipFill rotWithShape="1">
          <a:blip r:embed="rId7">
            <a:alphaModFix/>
          </a:blip>
          <a:srcRect l="64970" t="39312" r="19619" b="47514"/>
          <a:stretch/>
        </p:blipFill>
        <p:spPr>
          <a:xfrm rot="1007773">
            <a:off x="853640" y="4539329"/>
            <a:ext cx="877929" cy="436231"/>
          </a:xfrm>
          <a:prstGeom prst="rect">
            <a:avLst/>
          </a:prstGeom>
          <a:noFill/>
          <a:ln>
            <a:noFill/>
          </a:ln>
        </p:spPr>
      </p:pic>
      <p:pic>
        <p:nvPicPr>
          <p:cNvPr id="1418" name="Google Shape;1418;p140"/>
          <p:cNvPicPr preferRelativeResize="0"/>
          <p:nvPr/>
        </p:nvPicPr>
        <p:blipFill rotWithShape="1">
          <a:blip r:embed="rId8">
            <a:alphaModFix/>
          </a:blip>
          <a:srcRect l="41490" t="20407" r="42060" b="13160"/>
          <a:stretch/>
        </p:blipFill>
        <p:spPr>
          <a:xfrm>
            <a:off x="1184677" y="4161206"/>
            <a:ext cx="189775" cy="529538"/>
          </a:xfrm>
          <a:prstGeom prst="rect">
            <a:avLst/>
          </a:prstGeom>
          <a:noFill/>
          <a:ln>
            <a:noFill/>
          </a:ln>
        </p:spPr>
      </p:pic>
      <p:sp>
        <p:nvSpPr>
          <p:cNvPr id="1419" name="Google Shape;1419;p140"/>
          <p:cNvSpPr txBox="1"/>
          <p:nvPr/>
        </p:nvSpPr>
        <p:spPr>
          <a:xfrm>
            <a:off x="1869104" y="4386597"/>
            <a:ext cx="110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0" i="0" u="none" strike="noStrike" cap="none">
                <a:solidFill>
                  <a:schemeClr val="dk1"/>
                </a:solidFill>
                <a:latin typeface="Calibri"/>
                <a:ea typeface="Calibri"/>
                <a:cs typeface="Calibri"/>
                <a:sym typeface="Calibri"/>
              </a:rPr>
              <a:t>50-75 kg</a:t>
            </a:r>
            <a:endParaRPr sz="1400" b="0" i="0" u="none" strike="noStrike" cap="none">
              <a:solidFill>
                <a:srgbClr val="000000"/>
              </a:solidFill>
              <a:latin typeface="Arial"/>
              <a:ea typeface="Arial"/>
              <a:cs typeface="Arial"/>
              <a:sym typeface="Arial"/>
            </a:endParaRPr>
          </a:p>
        </p:txBody>
      </p:sp>
      <p:sp>
        <p:nvSpPr>
          <p:cNvPr id="1420" name="Google Shape;1420;p140"/>
          <p:cNvSpPr txBox="1"/>
          <p:nvPr/>
        </p:nvSpPr>
        <p:spPr>
          <a:xfrm>
            <a:off x="1270123" y="2920200"/>
            <a:ext cx="110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0" i="0" u="none" strike="noStrike" cap="none">
                <a:solidFill>
                  <a:schemeClr val="dk1"/>
                </a:solidFill>
                <a:latin typeface="Calibri"/>
                <a:ea typeface="Calibri"/>
                <a:cs typeface="Calibri"/>
                <a:sym typeface="Calibri"/>
              </a:rPr>
              <a:t>Receiver</a:t>
            </a:r>
            <a:endParaRPr sz="1400" b="0" i="0" u="none" strike="noStrike" cap="none">
              <a:solidFill>
                <a:srgbClr val="000000"/>
              </a:solidFill>
              <a:latin typeface="Arial"/>
              <a:ea typeface="Arial"/>
              <a:cs typeface="Arial"/>
              <a:sym typeface="Arial"/>
            </a:endParaRPr>
          </a:p>
        </p:txBody>
      </p:sp>
      <p:sp>
        <p:nvSpPr>
          <p:cNvPr id="1421" name="Google Shape;1421;p140"/>
          <p:cNvSpPr txBox="1"/>
          <p:nvPr/>
        </p:nvSpPr>
        <p:spPr>
          <a:xfrm>
            <a:off x="1440581" y="3713000"/>
            <a:ext cx="2051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0" i="0" u="none" strike="noStrike" cap="none">
                <a:solidFill>
                  <a:schemeClr val="dk1"/>
                </a:solidFill>
                <a:latin typeface="Calibri"/>
                <a:ea typeface="Calibri"/>
                <a:cs typeface="Calibri"/>
                <a:sym typeface="Calibri"/>
              </a:rPr>
              <a:t>Rope canister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0" i="0" u="none" strike="noStrike" cap="none">
                <a:solidFill>
                  <a:schemeClr val="dk1"/>
                </a:solidFill>
                <a:latin typeface="Calibri"/>
                <a:ea typeface="Calibri"/>
                <a:cs typeface="Calibri"/>
                <a:sym typeface="Calibri"/>
              </a:rPr>
              <a:t>(dyneema)</a:t>
            </a:r>
            <a:endParaRPr sz="1400" b="0" i="0" u="none" strike="noStrike" cap="none">
              <a:solidFill>
                <a:srgbClr val="000000"/>
              </a:solidFill>
              <a:latin typeface="Arial"/>
              <a:ea typeface="Arial"/>
              <a:cs typeface="Arial"/>
              <a:sym typeface="Arial"/>
            </a:endParaRPr>
          </a:p>
        </p:txBody>
      </p:sp>
      <p:sp>
        <p:nvSpPr>
          <p:cNvPr id="1422" name="Google Shape;1422;p140"/>
          <p:cNvSpPr txBox="1"/>
          <p:nvPr/>
        </p:nvSpPr>
        <p:spPr>
          <a:xfrm>
            <a:off x="1440567" y="3316591"/>
            <a:ext cx="110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0" i="0" u="none" strike="noStrike" cap="none">
                <a:solidFill>
                  <a:schemeClr val="dk1"/>
                </a:solidFill>
                <a:latin typeface="Calibri"/>
                <a:ea typeface="Calibri"/>
                <a:cs typeface="Calibri"/>
                <a:sym typeface="Calibri"/>
              </a:rPr>
              <a:t>Buoy</a:t>
            </a:r>
            <a:endParaRPr sz="1400" b="0" i="0" u="none" strike="noStrike" cap="none">
              <a:solidFill>
                <a:srgbClr val="000000"/>
              </a:solidFill>
              <a:latin typeface="Arial"/>
              <a:ea typeface="Arial"/>
              <a:cs typeface="Arial"/>
              <a:sym typeface="Arial"/>
            </a:endParaRPr>
          </a:p>
        </p:txBody>
      </p:sp>
      <p:sp>
        <p:nvSpPr>
          <p:cNvPr id="1423" name="Google Shape;1423;p140"/>
          <p:cNvSpPr txBox="1"/>
          <p:nvPr/>
        </p:nvSpPr>
        <p:spPr>
          <a:xfrm>
            <a:off x="2902338" y="3532008"/>
            <a:ext cx="6006000" cy="1416000"/>
          </a:xfrm>
          <a:prstGeom prst="rect">
            <a:avLst/>
          </a:prstGeom>
          <a:noFill/>
          <a:ln w="57150" cap="flat" cmpd="sng">
            <a:solidFill>
              <a:schemeClr val="accent2"/>
            </a:solidFill>
            <a:prstDash val="solid"/>
            <a:round/>
            <a:headEnd type="none" w="sm" len="sm"/>
            <a:tailEnd type="none" w="sm" len="sm"/>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SzPts val="1600"/>
              <a:buFont typeface="Arial"/>
              <a:buChar char="●"/>
            </a:pPr>
            <a:r>
              <a:rPr lang="fr" sz="1600" b="0" i="0" u="none" strike="noStrike" cap="none">
                <a:solidFill>
                  <a:schemeClr val="dk1"/>
                </a:solidFill>
                <a:latin typeface="Arial"/>
                <a:ea typeface="Arial"/>
                <a:cs typeface="Arial"/>
                <a:sym typeface="Arial"/>
              </a:rPr>
              <a:t>The acoustic tag regularly </a:t>
            </a:r>
            <a:r>
              <a:rPr lang="fr" sz="1600" b="1" i="0" u="none" strike="noStrike" cap="none">
                <a:solidFill>
                  <a:schemeClr val="accent2"/>
                </a:solidFill>
                <a:latin typeface="Arial"/>
                <a:ea typeface="Arial"/>
                <a:cs typeface="Arial"/>
                <a:sym typeface="Arial"/>
              </a:rPr>
              <a:t>emits a unique identifier</a:t>
            </a:r>
            <a:r>
              <a:rPr lang="fr" sz="1600" b="0" i="0" u="none" strike="noStrike" cap="none">
                <a:solidFill>
                  <a:schemeClr val="dk1"/>
                </a:solidFill>
                <a:latin typeface="Arial"/>
                <a:ea typeface="Arial"/>
                <a:cs typeface="Arial"/>
                <a:sym typeface="Arial"/>
              </a:rPr>
              <a:t> over an extended period (1-5 years)</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SzPts val="1600"/>
              <a:buFont typeface="Arial"/>
              <a:buChar char="●"/>
            </a:pPr>
            <a:r>
              <a:rPr lang="fr" sz="1600" b="0" i="0" u="none" strike="noStrike" cap="none">
                <a:solidFill>
                  <a:schemeClr val="dk1"/>
                </a:solidFill>
                <a:latin typeface="Arial"/>
                <a:ea typeface="Arial"/>
                <a:cs typeface="Arial"/>
                <a:sym typeface="Arial"/>
              </a:rPr>
              <a:t>The receiver can </a:t>
            </a:r>
            <a:r>
              <a:rPr lang="fr" sz="1600" b="1" i="0" u="none" strike="noStrike" cap="none">
                <a:solidFill>
                  <a:schemeClr val="accent2"/>
                </a:solidFill>
                <a:latin typeface="Arial"/>
                <a:ea typeface="Arial"/>
                <a:cs typeface="Arial"/>
                <a:sym typeface="Arial"/>
              </a:rPr>
              <a:t>detect acoustic tags </a:t>
            </a:r>
            <a:r>
              <a:rPr lang="fr" sz="1600" b="0" i="0" u="none" strike="noStrike" cap="none">
                <a:solidFill>
                  <a:schemeClr val="dk1"/>
                </a:solidFill>
                <a:latin typeface="Arial"/>
                <a:ea typeface="Arial"/>
                <a:cs typeface="Arial"/>
                <a:sym typeface="Arial"/>
              </a:rPr>
              <a:t>(in the tagged fish) that are </a:t>
            </a:r>
            <a:r>
              <a:rPr lang="fr" sz="1600" b="1" i="0" u="none" strike="noStrike" cap="none">
                <a:solidFill>
                  <a:schemeClr val="accent2"/>
                </a:solidFill>
                <a:latin typeface="Arial"/>
                <a:ea typeface="Arial"/>
                <a:cs typeface="Arial"/>
                <a:sym typeface="Arial"/>
              </a:rPr>
              <a:t>in the nearby area</a:t>
            </a:r>
            <a:endParaRPr sz="800"/>
          </a:p>
          <a:p>
            <a:pPr marL="457200" marR="0" lvl="0" indent="-330200" algn="l" rtl="0">
              <a:lnSpc>
                <a:spcPct val="100000"/>
              </a:lnSpc>
              <a:spcBef>
                <a:spcPts val="0"/>
              </a:spcBef>
              <a:spcAft>
                <a:spcPts val="0"/>
              </a:spcAft>
              <a:buClr>
                <a:schemeClr val="accent2"/>
              </a:buClr>
              <a:buSzPts val="1600"/>
              <a:buFont typeface="Arial"/>
              <a:buChar char="●"/>
            </a:pPr>
            <a:r>
              <a:rPr lang="fr" sz="1600" b="1" i="0" u="none" strike="noStrike" cap="none">
                <a:solidFill>
                  <a:schemeClr val="accent2"/>
                </a:solidFill>
                <a:latin typeface="Arial"/>
                <a:ea typeface="Arial"/>
                <a:cs typeface="Arial"/>
                <a:sym typeface="Arial"/>
              </a:rPr>
              <a:t>Data shared in ETN (European Tracking Network)</a:t>
            </a:r>
            <a:endParaRPr sz="800"/>
          </a:p>
        </p:txBody>
      </p:sp>
      <p:pic>
        <p:nvPicPr>
          <p:cNvPr id="1424" name="Google Shape;1424;p140"/>
          <p:cNvPicPr preferRelativeResize="0"/>
          <p:nvPr/>
        </p:nvPicPr>
        <p:blipFill rotWithShape="1">
          <a:blip r:embed="rId9">
            <a:alphaModFix/>
          </a:blip>
          <a:srcRect l="17585" t="8416" r="6714" b="13213"/>
          <a:stretch/>
        </p:blipFill>
        <p:spPr>
          <a:xfrm>
            <a:off x="8405825" y="4341043"/>
            <a:ext cx="737900" cy="819207"/>
          </a:xfrm>
          <a:prstGeom prst="rect">
            <a:avLst/>
          </a:prstGeom>
          <a:noFill/>
          <a:ln>
            <a:noFill/>
          </a:ln>
        </p:spPr>
      </p:pic>
      <p:pic>
        <p:nvPicPr>
          <p:cNvPr id="1425" name="Google Shape;1425;p140"/>
          <p:cNvPicPr preferRelativeResize="0"/>
          <p:nvPr/>
        </p:nvPicPr>
        <p:blipFill rotWithShape="1">
          <a:blip r:embed="rId10">
            <a:alphaModFix/>
          </a:blip>
          <a:srcRect r="28325" b="19133"/>
          <a:stretch/>
        </p:blipFill>
        <p:spPr>
          <a:xfrm>
            <a:off x="195550" y="805293"/>
            <a:ext cx="2362489" cy="349161"/>
          </a:xfrm>
          <a:prstGeom prst="rect">
            <a:avLst/>
          </a:prstGeom>
          <a:noFill/>
          <a:ln>
            <a:noFill/>
          </a:ln>
        </p:spPr>
      </p:pic>
      <p:sp>
        <p:nvSpPr>
          <p:cNvPr id="1426" name="Google Shape;1426;p140"/>
          <p:cNvSpPr txBox="1">
            <a:spLocks noGrp="1"/>
          </p:cNvSpPr>
          <p:nvPr>
            <p:ph type="title"/>
          </p:nvPr>
        </p:nvSpPr>
        <p:spPr>
          <a:xfrm>
            <a:off x="3054750" y="0"/>
            <a:ext cx="6006000" cy="994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fr" sz="2570"/>
              <a:t>Acoustic tag detection: </a:t>
            </a:r>
            <a:br>
              <a:rPr lang="fr" sz="2570"/>
            </a:br>
            <a:r>
              <a:rPr lang="fr" sz="2570"/>
              <a:t>Acoustic telemetry network</a:t>
            </a:r>
            <a:endParaRPr sz="257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27"/>
          <p:cNvSpPr txBox="1">
            <a:spLocks noGrp="1"/>
          </p:cNvSpPr>
          <p:nvPr>
            <p:ph type="title"/>
          </p:nvPr>
        </p:nvSpPr>
        <p:spPr>
          <a:xfrm>
            <a:off x="2905236" y="-12"/>
            <a:ext cx="5927100" cy="994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fr">
                <a:latin typeface="Roboto"/>
                <a:ea typeface="Roboto"/>
                <a:cs typeface="Roboto"/>
                <a:sym typeface="Roboto"/>
              </a:rPr>
              <a:t>Why studying fish movement?</a:t>
            </a:r>
            <a:endParaRPr>
              <a:latin typeface="Roboto"/>
              <a:ea typeface="Roboto"/>
              <a:cs typeface="Roboto"/>
              <a:sym typeface="Roboto"/>
            </a:endParaRPr>
          </a:p>
        </p:txBody>
      </p:sp>
      <p:sp>
        <p:nvSpPr>
          <p:cNvPr id="1183" name="Google Shape;1183;p127"/>
          <p:cNvSpPr txBox="1">
            <a:spLocks noGrp="1"/>
          </p:cNvSpPr>
          <p:nvPr>
            <p:ph type="body" idx="1"/>
          </p:nvPr>
        </p:nvSpPr>
        <p:spPr>
          <a:xfrm>
            <a:off x="78200" y="1212000"/>
            <a:ext cx="7080000" cy="3645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fr" sz="1900" b="1"/>
              <a:t>Motivation:</a:t>
            </a:r>
            <a:endParaRPr sz="1900" b="1"/>
          </a:p>
          <a:p>
            <a:pPr marL="457200" lvl="0" indent="-349250" algn="l" rtl="0">
              <a:lnSpc>
                <a:spcPct val="100000"/>
              </a:lnSpc>
              <a:spcBef>
                <a:spcPts val="1200"/>
              </a:spcBef>
              <a:spcAft>
                <a:spcPts val="0"/>
              </a:spcAft>
              <a:buClr>
                <a:schemeClr val="dk2"/>
              </a:buClr>
              <a:buSzPts val="1900"/>
              <a:buFont typeface="Roboto"/>
              <a:buChar char="●"/>
            </a:pPr>
            <a:r>
              <a:rPr lang="fr" sz="1900" b="1"/>
              <a:t>Food security and sustainable exploitation of natural resource </a:t>
            </a:r>
            <a:endParaRPr sz="1900" b="1"/>
          </a:p>
          <a:p>
            <a:pPr marL="457200" lvl="0" indent="-349250" algn="l" rtl="0">
              <a:lnSpc>
                <a:spcPct val="115000"/>
              </a:lnSpc>
              <a:spcBef>
                <a:spcPts val="0"/>
              </a:spcBef>
              <a:spcAft>
                <a:spcPts val="0"/>
              </a:spcAft>
              <a:buClr>
                <a:schemeClr val="dk2"/>
              </a:buClr>
              <a:buSzPts val="1900"/>
              <a:buFont typeface="Roboto"/>
              <a:buChar char="●"/>
            </a:pPr>
            <a:r>
              <a:rPr lang="fr" sz="1900"/>
              <a:t>Study how fish movements and migrations influence population dynamics</a:t>
            </a:r>
            <a:endParaRPr sz="1900"/>
          </a:p>
          <a:p>
            <a:pPr marL="457200" lvl="0" indent="-349250" algn="l" rtl="0">
              <a:lnSpc>
                <a:spcPct val="115000"/>
              </a:lnSpc>
              <a:spcBef>
                <a:spcPts val="0"/>
              </a:spcBef>
              <a:spcAft>
                <a:spcPts val="0"/>
              </a:spcAft>
              <a:buClr>
                <a:schemeClr val="dk2"/>
              </a:buClr>
              <a:buSzPts val="1900"/>
              <a:buFont typeface="Roboto"/>
              <a:buChar char="●"/>
            </a:pPr>
            <a:r>
              <a:rPr lang="fr" sz="1900"/>
              <a:t>Provide knowledge crucial for improving fishery management and defining conservation areas</a:t>
            </a:r>
            <a:endParaRPr sz="1900"/>
          </a:p>
          <a:p>
            <a:pPr marL="457200" lvl="0" indent="-349250" algn="l" rtl="0">
              <a:lnSpc>
                <a:spcPct val="115000"/>
              </a:lnSpc>
              <a:spcBef>
                <a:spcPts val="0"/>
              </a:spcBef>
              <a:spcAft>
                <a:spcPts val="0"/>
              </a:spcAft>
              <a:buClr>
                <a:schemeClr val="dk2"/>
              </a:buClr>
              <a:buSzPts val="1900"/>
              <a:buFont typeface="Roboto"/>
              <a:buChar char="●"/>
            </a:pPr>
            <a:r>
              <a:rPr lang="fr" sz="1900"/>
              <a:t>Address the lack of information on fish spatial structure and essential habitats, as highlighted by the International Council for the Exploration of the Sea (ICES)</a:t>
            </a:r>
            <a:endParaRPr sz="1900"/>
          </a:p>
        </p:txBody>
      </p:sp>
      <p:pic>
        <p:nvPicPr>
          <p:cNvPr id="1184" name="Google Shape;1184;p127"/>
          <p:cNvPicPr preferRelativeResize="0"/>
          <p:nvPr/>
        </p:nvPicPr>
        <p:blipFill rotWithShape="1">
          <a:blip r:embed="rId3">
            <a:alphaModFix/>
          </a:blip>
          <a:srcRect/>
          <a:stretch/>
        </p:blipFill>
        <p:spPr>
          <a:xfrm>
            <a:off x="7773924" y="4399700"/>
            <a:ext cx="1270825" cy="649400"/>
          </a:xfrm>
          <a:prstGeom prst="rect">
            <a:avLst/>
          </a:prstGeom>
          <a:noFill/>
          <a:ln>
            <a:noFill/>
          </a:ln>
        </p:spPr>
      </p:pic>
      <p:pic>
        <p:nvPicPr>
          <p:cNvPr id="1185" name="Google Shape;1185;p127"/>
          <p:cNvPicPr preferRelativeResize="0"/>
          <p:nvPr/>
        </p:nvPicPr>
        <p:blipFill rotWithShape="1">
          <a:blip r:embed="rId4">
            <a:alphaModFix/>
          </a:blip>
          <a:srcRect/>
          <a:stretch/>
        </p:blipFill>
        <p:spPr>
          <a:xfrm>
            <a:off x="7158075" y="856201"/>
            <a:ext cx="1822925" cy="1827000"/>
          </a:xfrm>
          <a:prstGeom prst="rect">
            <a:avLst/>
          </a:prstGeom>
          <a:noFill/>
          <a:ln>
            <a:noFill/>
          </a:ln>
        </p:spPr>
      </p:pic>
      <p:pic>
        <p:nvPicPr>
          <p:cNvPr id="1186" name="Google Shape;1186;p127"/>
          <p:cNvPicPr preferRelativeResize="0"/>
          <p:nvPr/>
        </p:nvPicPr>
        <p:blipFill rotWithShape="1">
          <a:blip r:embed="rId5">
            <a:alphaModFix/>
          </a:blip>
          <a:srcRect/>
          <a:stretch/>
        </p:blipFill>
        <p:spPr>
          <a:xfrm>
            <a:off x="7848324" y="2683199"/>
            <a:ext cx="771600" cy="1715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128"/>
          <p:cNvSpPr txBox="1">
            <a:spLocks noGrp="1"/>
          </p:cNvSpPr>
          <p:nvPr>
            <p:ph type="title"/>
          </p:nvPr>
        </p:nvSpPr>
        <p:spPr>
          <a:xfrm>
            <a:off x="2327825" y="138575"/>
            <a:ext cx="6816300" cy="8883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SzPts val="990"/>
              <a:buNone/>
            </a:pPr>
            <a:r>
              <a:rPr lang="fr" sz="2470">
                <a:latin typeface="Roboto"/>
                <a:ea typeface="Roboto"/>
                <a:cs typeface="Roboto"/>
                <a:sym typeface="Roboto"/>
              </a:rPr>
              <a:t>Bio-logging</a:t>
            </a:r>
            <a:endParaRPr sz="2670">
              <a:latin typeface="Roboto"/>
              <a:ea typeface="Roboto"/>
              <a:cs typeface="Roboto"/>
              <a:sym typeface="Roboto"/>
            </a:endParaRPr>
          </a:p>
        </p:txBody>
      </p:sp>
      <p:sp>
        <p:nvSpPr>
          <p:cNvPr id="1192" name="Google Shape;1192;p128"/>
          <p:cNvSpPr txBox="1">
            <a:spLocks noGrp="1"/>
          </p:cNvSpPr>
          <p:nvPr>
            <p:ph type="body" idx="1"/>
          </p:nvPr>
        </p:nvSpPr>
        <p:spPr>
          <a:xfrm>
            <a:off x="186425" y="800550"/>
            <a:ext cx="8837400" cy="4155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fr" sz="1600"/>
              <a:t>Attaching small devices to animals to track their behavior and gather environmental data</a:t>
            </a:r>
            <a:endParaRPr sz="1600">
              <a:solidFill>
                <a:schemeClr val="dk1"/>
              </a:solidFill>
            </a:endParaRPr>
          </a:p>
          <a:p>
            <a:pPr marL="958850" lvl="1" indent="-342900" algn="l" rtl="0">
              <a:lnSpc>
                <a:spcPct val="100000"/>
              </a:lnSpc>
              <a:spcBef>
                <a:spcPts val="0"/>
              </a:spcBef>
              <a:spcAft>
                <a:spcPts val="0"/>
              </a:spcAft>
              <a:buClr>
                <a:schemeClr val="dk1"/>
              </a:buClr>
              <a:buSzPts val="2200"/>
              <a:buFont typeface="Arial"/>
              <a:buNone/>
            </a:pPr>
            <a:r>
              <a:rPr lang="fr" sz="1600" b="1">
                <a:solidFill>
                  <a:schemeClr val="dk1"/>
                </a:solidFill>
                <a:latin typeface="Raleway"/>
                <a:ea typeface="Raleway"/>
                <a:cs typeface="Raleway"/>
                <a:sym typeface="Raleway"/>
              </a:rPr>
              <a:t> </a:t>
            </a:r>
            <a:endParaRPr sz="1600">
              <a:latin typeface="Raleway"/>
              <a:ea typeface="Raleway"/>
              <a:cs typeface="Raleway"/>
              <a:sym typeface="Raleway"/>
            </a:endParaRPr>
          </a:p>
        </p:txBody>
      </p:sp>
      <p:pic>
        <p:nvPicPr>
          <p:cNvPr id="1193" name="Google Shape;1193;p128"/>
          <p:cNvPicPr preferRelativeResize="0"/>
          <p:nvPr/>
        </p:nvPicPr>
        <p:blipFill rotWithShape="1">
          <a:blip r:embed="rId3">
            <a:alphaModFix/>
          </a:blip>
          <a:srcRect/>
          <a:stretch/>
        </p:blipFill>
        <p:spPr>
          <a:xfrm>
            <a:off x="116200" y="1524054"/>
            <a:ext cx="2487379" cy="1277697"/>
          </a:xfrm>
          <a:prstGeom prst="rect">
            <a:avLst/>
          </a:prstGeom>
          <a:noFill/>
          <a:ln>
            <a:noFill/>
          </a:ln>
        </p:spPr>
      </p:pic>
      <p:pic>
        <p:nvPicPr>
          <p:cNvPr id="1194" name="Google Shape;1194;p128"/>
          <p:cNvPicPr preferRelativeResize="0"/>
          <p:nvPr/>
        </p:nvPicPr>
        <p:blipFill rotWithShape="1">
          <a:blip r:embed="rId4">
            <a:alphaModFix/>
          </a:blip>
          <a:srcRect/>
          <a:stretch/>
        </p:blipFill>
        <p:spPr>
          <a:xfrm>
            <a:off x="5103738" y="1594399"/>
            <a:ext cx="2199900" cy="2199221"/>
          </a:xfrm>
          <a:prstGeom prst="rect">
            <a:avLst/>
          </a:prstGeom>
          <a:noFill/>
          <a:ln>
            <a:noFill/>
          </a:ln>
        </p:spPr>
      </p:pic>
      <p:pic>
        <p:nvPicPr>
          <p:cNvPr id="1195" name="Google Shape;1195;p128"/>
          <p:cNvPicPr preferRelativeResize="0"/>
          <p:nvPr/>
        </p:nvPicPr>
        <p:blipFill rotWithShape="1">
          <a:blip r:embed="rId5">
            <a:alphaModFix/>
          </a:blip>
          <a:srcRect/>
          <a:stretch/>
        </p:blipFill>
        <p:spPr>
          <a:xfrm>
            <a:off x="2471464" y="2542302"/>
            <a:ext cx="2487379" cy="1277697"/>
          </a:xfrm>
          <a:prstGeom prst="rect">
            <a:avLst/>
          </a:prstGeom>
          <a:noFill/>
          <a:ln>
            <a:noFill/>
          </a:ln>
        </p:spPr>
      </p:pic>
      <p:pic>
        <p:nvPicPr>
          <p:cNvPr id="1196" name="Google Shape;1196;p128"/>
          <p:cNvPicPr preferRelativeResize="0"/>
          <p:nvPr/>
        </p:nvPicPr>
        <p:blipFill rotWithShape="1">
          <a:blip r:embed="rId6">
            <a:alphaModFix/>
          </a:blip>
          <a:srcRect/>
          <a:stretch/>
        </p:blipFill>
        <p:spPr>
          <a:xfrm>
            <a:off x="194189" y="2542302"/>
            <a:ext cx="2487379" cy="1277697"/>
          </a:xfrm>
          <a:prstGeom prst="rect">
            <a:avLst/>
          </a:prstGeom>
          <a:noFill/>
          <a:ln>
            <a:noFill/>
          </a:ln>
        </p:spPr>
      </p:pic>
      <p:pic>
        <p:nvPicPr>
          <p:cNvPr id="1197" name="Google Shape;1197;p128"/>
          <p:cNvPicPr preferRelativeResize="0"/>
          <p:nvPr/>
        </p:nvPicPr>
        <p:blipFill rotWithShape="1">
          <a:blip r:embed="rId7">
            <a:alphaModFix/>
          </a:blip>
          <a:srcRect/>
          <a:stretch/>
        </p:blipFill>
        <p:spPr>
          <a:xfrm>
            <a:off x="2727715" y="1653659"/>
            <a:ext cx="1974874" cy="960874"/>
          </a:xfrm>
          <a:prstGeom prst="rect">
            <a:avLst/>
          </a:prstGeom>
          <a:noFill/>
          <a:ln>
            <a:noFill/>
          </a:ln>
        </p:spPr>
      </p:pic>
      <p:sp>
        <p:nvSpPr>
          <p:cNvPr id="1198" name="Google Shape;1198;p128"/>
          <p:cNvSpPr txBox="1"/>
          <p:nvPr/>
        </p:nvSpPr>
        <p:spPr>
          <a:xfrm>
            <a:off x="496877" y="1268150"/>
            <a:ext cx="1601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b="1" i="0" u="none" strike="noStrike" cap="none">
                <a:solidFill>
                  <a:srgbClr val="000000"/>
                </a:solidFill>
                <a:latin typeface="Roboto"/>
                <a:ea typeface="Roboto"/>
                <a:cs typeface="Roboto"/>
                <a:sym typeface="Roboto"/>
              </a:rPr>
              <a:t>Fish capture</a:t>
            </a:r>
            <a:endParaRPr b="1" i="0" u="none" strike="noStrike" cap="none">
              <a:solidFill>
                <a:srgbClr val="000000"/>
              </a:solidFill>
              <a:latin typeface="Roboto"/>
              <a:ea typeface="Roboto"/>
              <a:cs typeface="Roboto"/>
              <a:sym typeface="Roboto"/>
            </a:endParaRPr>
          </a:p>
        </p:txBody>
      </p:sp>
      <p:sp>
        <p:nvSpPr>
          <p:cNvPr id="1199" name="Google Shape;1199;p128"/>
          <p:cNvSpPr txBox="1"/>
          <p:nvPr/>
        </p:nvSpPr>
        <p:spPr>
          <a:xfrm>
            <a:off x="2754984" y="1108524"/>
            <a:ext cx="248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b="1" i="0" u="none" strike="noStrike" cap="none">
                <a:solidFill>
                  <a:srgbClr val="000000"/>
                </a:solidFill>
                <a:latin typeface="Roboto"/>
                <a:ea typeface="Roboto"/>
                <a:cs typeface="Roboto"/>
                <a:sym typeface="Roboto"/>
              </a:rPr>
              <a:t>Stabulation, then anesthetize the fish</a:t>
            </a:r>
            <a:endParaRPr b="1" i="0" u="none" strike="noStrike" cap="none">
              <a:solidFill>
                <a:srgbClr val="000000"/>
              </a:solidFill>
              <a:latin typeface="Roboto"/>
              <a:ea typeface="Roboto"/>
              <a:cs typeface="Roboto"/>
              <a:sym typeface="Roboto"/>
            </a:endParaRPr>
          </a:p>
        </p:txBody>
      </p:sp>
      <p:sp>
        <p:nvSpPr>
          <p:cNvPr id="1200" name="Google Shape;1200;p128"/>
          <p:cNvSpPr txBox="1"/>
          <p:nvPr/>
        </p:nvSpPr>
        <p:spPr>
          <a:xfrm>
            <a:off x="5205563" y="1108524"/>
            <a:ext cx="21999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500" b="1" i="0" u="none" strike="noStrike" cap="none">
                <a:solidFill>
                  <a:srgbClr val="000000"/>
                </a:solidFill>
                <a:latin typeface="Roboto"/>
                <a:ea typeface="Roboto"/>
                <a:cs typeface="Roboto"/>
                <a:sym typeface="Roboto"/>
              </a:rPr>
              <a:t>I</a:t>
            </a:r>
            <a:r>
              <a:rPr lang="fr" b="1" i="0" u="none" strike="noStrike" cap="none">
                <a:solidFill>
                  <a:srgbClr val="000000"/>
                </a:solidFill>
                <a:latin typeface="Roboto"/>
                <a:ea typeface="Roboto"/>
                <a:cs typeface="Roboto"/>
                <a:sym typeface="Roboto"/>
              </a:rPr>
              <a:t>mplant the acoustic tag + Data Storage Tag (DST)</a:t>
            </a:r>
            <a:endParaRPr b="1" i="0" u="none" strike="noStrike" cap="none">
              <a:solidFill>
                <a:srgbClr val="000000"/>
              </a:solidFill>
              <a:latin typeface="Roboto"/>
              <a:ea typeface="Roboto"/>
              <a:cs typeface="Roboto"/>
              <a:sym typeface="Roboto"/>
            </a:endParaRPr>
          </a:p>
        </p:txBody>
      </p:sp>
      <p:sp>
        <p:nvSpPr>
          <p:cNvPr id="1201" name="Google Shape;1201;p128"/>
          <p:cNvSpPr txBox="1"/>
          <p:nvPr/>
        </p:nvSpPr>
        <p:spPr>
          <a:xfrm>
            <a:off x="2603565" y="3602243"/>
            <a:ext cx="2611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b="1" i="0" u="none" strike="noStrike" cap="none">
                <a:solidFill>
                  <a:srgbClr val="000000"/>
                </a:solidFill>
                <a:latin typeface="Roboto"/>
                <a:ea typeface="Roboto"/>
                <a:cs typeface="Roboto"/>
                <a:sym typeface="Roboto"/>
              </a:rPr>
              <a:t>Waking and housing fish</a:t>
            </a:r>
            <a:endParaRPr b="1" i="0" u="none" strike="noStrike" cap="none">
              <a:solidFill>
                <a:srgbClr val="000000"/>
              </a:solidFill>
              <a:latin typeface="Roboto"/>
              <a:ea typeface="Roboto"/>
              <a:cs typeface="Roboto"/>
              <a:sym typeface="Roboto"/>
            </a:endParaRPr>
          </a:p>
        </p:txBody>
      </p:sp>
      <p:sp>
        <p:nvSpPr>
          <p:cNvPr id="1202" name="Google Shape;1202;p128"/>
          <p:cNvSpPr txBox="1"/>
          <p:nvPr/>
        </p:nvSpPr>
        <p:spPr>
          <a:xfrm>
            <a:off x="496870" y="3602243"/>
            <a:ext cx="22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b="1" i="0" u="none" strike="noStrike" cap="none">
                <a:solidFill>
                  <a:srgbClr val="000000"/>
                </a:solidFill>
                <a:latin typeface="Roboto"/>
                <a:ea typeface="Roboto"/>
                <a:cs typeface="Roboto"/>
                <a:sym typeface="Roboto"/>
              </a:rPr>
              <a:t>Fish release</a:t>
            </a:r>
            <a:endParaRPr b="1" i="0" u="none" strike="noStrike" cap="none">
              <a:solidFill>
                <a:srgbClr val="000000"/>
              </a:solidFill>
              <a:latin typeface="Roboto"/>
              <a:ea typeface="Roboto"/>
              <a:cs typeface="Roboto"/>
              <a:sym typeface="Roboto"/>
            </a:endParaRPr>
          </a:p>
        </p:txBody>
      </p:sp>
      <p:cxnSp>
        <p:nvCxnSpPr>
          <p:cNvPr id="1203" name="Google Shape;1203;p128"/>
          <p:cNvCxnSpPr/>
          <p:nvPr/>
        </p:nvCxnSpPr>
        <p:spPr>
          <a:xfrm>
            <a:off x="2155620" y="2177205"/>
            <a:ext cx="447900" cy="0"/>
          </a:xfrm>
          <a:prstGeom prst="straightConnector1">
            <a:avLst/>
          </a:prstGeom>
          <a:noFill/>
          <a:ln w="38100" cap="flat" cmpd="sng">
            <a:solidFill>
              <a:schemeClr val="dk2"/>
            </a:solidFill>
            <a:prstDash val="solid"/>
            <a:round/>
            <a:headEnd type="none" w="sm" len="sm"/>
            <a:tailEnd type="triangle" w="med" len="med"/>
          </a:ln>
        </p:spPr>
      </p:cxnSp>
      <p:cxnSp>
        <p:nvCxnSpPr>
          <p:cNvPr id="1204" name="Google Shape;1204;p128"/>
          <p:cNvCxnSpPr/>
          <p:nvPr/>
        </p:nvCxnSpPr>
        <p:spPr>
          <a:xfrm>
            <a:off x="4634666" y="2275371"/>
            <a:ext cx="447900" cy="0"/>
          </a:xfrm>
          <a:prstGeom prst="straightConnector1">
            <a:avLst/>
          </a:prstGeom>
          <a:noFill/>
          <a:ln w="38100" cap="flat" cmpd="sng">
            <a:solidFill>
              <a:schemeClr val="dk2"/>
            </a:solidFill>
            <a:prstDash val="solid"/>
            <a:round/>
            <a:headEnd type="none" w="sm" len="sm"/>
            <a:tailEnd type="triangle" w="med" len="med"/>
          </a:ln>
        </p:spPr>
      </p:cxnSp>
      <p:cxnSp>
        <p:nvCxnSpPr>
          <p:cNvPr id="1205" name="Google Shape;1205;p128"/>
          <p:cNvCxnSpPr/>
          <p:nvPr/>
        </p:nvCxnSpPr>
        <p:spPr>
          <a:xfrm flipH="1">
            <a:off x="4837476" y="3178546"/>
            <a:ext cx="399900" cy="5100"/>
          </a:xfrm>
          <a:prstGeom prst="straightConnector1">
            <a:avLst/>
          </a:prstGeom>
          <a:noFill/>
          <a:ln w="38100" cap="flat" cmpd="sng">
            <a:solidFill>
              <a:schemeClr val="dk2"/>
            </a:solidFill>
            <a:prstDash val="solid"/>
            <a:round/>
            <a:headEnd type="none" w="sm" len="sm"/>
            <a:tailEnd type="triangle" w="med" len="med"/>
          </a:ln>
        </p:spPr>
      </p:cxnSp>
      <p:cxnSp>
        <p:nvCxnSpPr>
          <p:cNvPr id="1206" name="Google Shape;1206;p128"/>
          <p:cNvCxnSpPr/>
          <p:nvPr/>
        </p:nvCxnSpPr>
        <p:spPr>
          <a:xfrm flipH="1">
            <a:off x="2327815" y="3191368"/>
            <a:ext cx="399900" cy="5100"/>
          </a:xfrm>
          <a:prstGeom prst="straightConnector1">
            <a:avLst/>
          </a:prstGeom>
          <a:noFill/>
          <a:ln w="38100" cap="flat" cmpd="sng">
            <a:solidFill>
              <a:schemeClr val="dk2"/>
            </a:solidFill>
            <a:prstDash val="solid"/>
            <a:round/>
            <a:headEnd type="none" w="sm" len="sm"/>
            <a:tailEnd type="triangle" w="med" len="med"/>
          </a:ln>
        </p:spPr>
      </p:cxnSp>
      <p:sp>
        <p:nvSpPr>
          <p:cNvPr id="1207" name="Google Shape;1207;p128"/>
          <p:cNvSpPr txBox="1"/>
          <p:nvPr/>
        </p:nvSpPr>
        <p:spPr>
          <a:xfrm>
            <a:off x="131575" y="4086925"/>
            <a:ext cx="7273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chemeClr val="accent2"/>
                </a:solidFill>
                <a:latin typeface="Roboto"/>
                <a:ea typeface="Roboto"/>
                <a:cs typeface="Roboto"/>
                <a:sym typeface="Roboto"/>
              </a:rPr>
              <a:t>Data Storage Tag: </a:t>
            </a:r>
            <a:r>
              <a:rPr lang="fr" b="1">
                <a:solidFill>
                  <a:schemeClr val="accent1"/>
                </a:solidFill>
                <a:latin typeface="Roboto"/>
                <a:ea typeface="Roboto"/>
                <a:cs typeface="Roboto"/>
                <a:sym typeface="Roboto"/>
              </a:rPr>
              <a:t>Store time series of observed temperature, depth in a tag. </a:t>
            </a:r>
            <a:endParaRPr>
              <a:solidFill>
                <a:schemeClr val="accent1"/>
              </a:solidFill>
              <a:latin typeface="Roboto"/>
              <a:ea typeface="Roboto"/>
              <a:cs typeface="Roboto"/>
              <a:sym typeface="Roboto"/>
            </a:endParaRPr>
          </a:p>
          <a:p>
            <a:pPr marL="0" lvl="0" indent="0" algn="l" rtl="0">
              <a:spcBef>
                <a:spcPts val="0"/>
              </a:spcBef>
              <a:spcAft>
                <a:spcPts val="0"/>
              </a:spcAft>
              <a:buNone/>
            </a:pPr>
            <a:r>
              <a:rPr lang="fr" b="1">
                <a:solidFill>
                  <a:schemeClr val="accent2"/>
                </a:solidFill>
                <a:latin typeface="Roboto"/>
                <a:ea typeface="Roboto"/>
                <a:cs typeface="Roboto"/>
                <a:sym typeface="Roboto"/>
              </a:rPr>
              <a:t>Acoustic Tag:</a:t>
            </a:r>
            <a:r>
              <a:rPr lang="fr" b="1">
                <a:solidFill>
                  <a:schemeClr val="accent1"/>
                </a:solidFill>
                <a:latin typeface="Roboto"/>
                <a:ea typeface="Roboto"/>
                <a:cs typeface="Roboto"/>
                <a:sym typeface="Roboto"/>
              </a:rPr>
              <a:t> tag emits signal, </a:t>
            </a:r>
            <a:r>
              <a:rPr lang="fr">
                <a:solidFill>
                  <a:schemeClr val="accent1"/>
                </a:solidFill>
                <a:latin typeface="Roboto"/>
                <a:ea typeface="Roboto"/>
                <a:cs typeface="Roboto"/>
                <a:sym typeface="Roboto"/>
              </a:rPr>
              <a:t>detect tagged fish using acoustic telemetry network</a:t>
            </a:r>
            <a:endParaRPr>
              <a:solidFill>
                <a:schemeClr val="accent1"/>
              </a:solidFill>
              <a:latin typeface="Roboto"/>
              <a:ea typeface="Roboto"/>
              <a:cs typeface="Roboto"/>
              <a:sym typeface="Roboto"/>
            </a:endParaRPr>
          </a:p>
          <a:p>
            <a:pPr marL="0" lvl="0" indent="0" algn="l" rtl="0">
              <a:spcBef>
                <a:spcPts val="0"/>
              </a:spcBef>
              <a:spcAft>
                <a:spcPts val="0"/>
              </a:spcAft>
              <a:buNone/>
            </a:pPr>
            <a:r>
              <a:rPr lang="fr" b="1" i="1">
                <a:solidFill>
                  <a:schemeClr val="accent2"/>
                </a:solidFill>
                <a:latin typeface="Roboto"/>
                <a:ea typeface="Roboto"/>
                <a:cs typeface="Roboto"/>
                <a:sym typeface="Roboto"/>
              </a:rPr>
              <a:t>Combine both approaches together with earth science data: </a:t>
            </a:r>
            <a:r>
              <a:rPr lang="fr" i="1">
                <a:solidFill>
                  <a:schemeClr val="accent1"/>
                </a:solidFill>
                <a:latin typeface="Roboto"/>
                <a:ea typeface="Roboto"/>
                <a:cs typeface="Roboto"/>
                <a:sym typeface="Roboto"/>
              </a:rPr>
              <a:t>Infer fish trajectory from individual environmental data histories using geolocation models</a:t>
            </a:r>
            <a:endParaRPr i="1">
              <a:latin typeface="Roboto"/>
              <a:ea typeface="Roboto"/>
              <a:cs typeface="Roboto"/>
              <a:sym typeface="Roboto"/>
            </a:endParaRPr>
          </a:p>
        </p:txBody>
      </p:sp>
      <p:pic>
        <p:nvPicPr>
          <p:cNvPr id="1208" name="Google Shape;1208;p128"/>
          <p:cNvPicPr preferRelativeResize="0"/>
          <p:nvPr/>
        </p:nvPicPr>
        <p:blipFill rotWithShape="1">
          <a:blip r:embed="rId8">
            <a:alphaModFix/>
          </a:blip>
          <a:srcRect/>
          <a:stretch/>
        </p:blipFill>
        <p:spPr>
          <a:xfrm>
            <a:off x="7324800" y="1268150"/>
            <a:ext cx="1692900" cy="1277700"/>
          </a:xfrm>
          <a:prstGeom prst="rect">
            <a:avLst/>
          </a:prstGeom>
          <a:noFill/>
          <a:ln>
            <a:noFill/>
          </a:ln>
        </p:spPr>
      </p:pic>
      <p:pic>
        <p:nvPicPr>
          <p:cNvPr id="1209" name="Google Shape;1209;p128"/>
          <p:cNvPicPr preferRelativeResize="0"/>
          <p:nvPr/>
        </p:nvPicPr>
        <p:blipFill rotWithShape="1">
          <a:blip r:embed="rId9">
            <a:alphaModFix/>
          </a:blip>
          <a:srcRect/>
          <a:stretch/>
        </p:blipFill>
        <p:spPr>
          <a:xfrm>
            <a:off x="7245425" y="2594150"/>
            <a:ext cx="1840750" cy="2478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pic>
        <p:nvPicPr>
          <p:cNvPr id="1214" name="Google Shape;1214;p129"/>
          <p:cNvPicPr preferRelativeResize="0"/>
          <p:nvPr/>
        </p:nvPicPr>
        <p:blipFill>
          <a:blip r:embed="rId3">
            <a:alphaModFix/>
          </a:blip>
          <a:stretch>
            <a:fillRect/>
          </a:stretch>
        </p:blipFill>
        <p:spPr>
          <a:xfrm>
            <a:off x="339975" y="1223182"/>
            <a:ext cx="2465406" cy="1563846"/>
          </a:xfrm>
          <a:prstGeom prst="rect">
            <a:avLst/>
          </a:prstGeom>
          <a:noFill/>
          <a:ln>
            <a:noFill/>
          </a:ln>
        </p:spPr>
      </p:pic>
      <p:pic>
        <p:nvPicPr>
          <p:cNvPr id="1215" name="Google Shape;1215;p129"/>
          <p:cNvPicPr preferRelativeResize="0"/>
          <p:nvPr/>
        </p:nvPicPr>
        <p:blipFill>
          <a:blip r:embed="rId4">
            <a:alphaModFix/>
          </a:blip>
          <a:stretch>
            <a:fillRect/>
          </a:stretch>
        </p:blipFill>
        <p:spPr>
          <a:xfrm>
            <a:off x="3893806" y="940138"/>
            <a:ext cx="1587871" cy="927853"/>
          </a:xfrm>
          <a:prstGeom prst="rect">
            <a:avLst/>
          </a:prstGeom>
          <a:noFill/>
          <a:ln>
            <a:noFill/>
          </a:ln>
        </p:spPr>
      </p:pic>
      <p:pic>
        <p:nvPicPr>
          <p:cNvPr id="1216" name="Google Shape;1216;p129"/>
          <p:cNvPicPr preferRelativeResize="0"/>
          <p:nvPr/>
        </p:nvPicPr>
        <p:blipFill>
          <a:blip r:embed="rId5">
            <a:alphaModFix/>
          </a:blip>
          <a:stretch>
            <a:fillRect/>
          </a:stretch>
        </p:blipFill>
        <p:spPr>
          <a:xfrm>
            <a:off x="3851573" y="1906641"/>
            <a:ext cx="1587867" cy="964109"/>
          </a:xfrm>
          <a:prstGeom prst="rect">
            <a:avLst/>
          </a:prstGeom>
          <a:noFill/>
          <a:ln>
            <a:noFill/>
          </a:ln>
        </p:spPr>
      </p:pic>
      <p:sp>
        <p:nvSpPr>
          <p:cNvPr id="1217" name="Google Shape;1217;p129"/>
          <p:cNvSpPr txBox="1"/>
          <p:nvPr/>
        </p:nvSpPr>
        <p:spPr>
          <a:xfrm>
            <a:off x="2088901" y="1586975"/>
            <a:ext cx="654600" cy="30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350">
                <a:solidFill>
                  <a:schemeClr val="accent1"/>
                </a:solidFill>
                <a:latin typeface="Calibri"/>
                <a:ea typeface="Calibri"/>
                <a:cs typeface="Calibri"/>
                <a:sym typeface="Calibri"/>
              </a:rPr>
              <a:t>Depth</a:t>
            </a:r>
            <a:endParaRPr>
              <a:solidFill>
                <a:schemeClr val="accent1"/>
              </a:solidFill>
            </a:endParaRPr>
          </a:p>
        </p:txBody>
      </p:sp>
      <p:sp>
        <p:nvSpPr>
          <p:cNvPr id="1218" name="Google Shape;1218;p129"/>
          <p:cNvSpPr txBox="1"/>
          <p:nvPr/>
        </p:nvSpPr>
        <p:spPr>
          <a:xfrm>
            <a:off x="1933223" y="2378475"/>
            <a:ext cx="1229400" cy="30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 sz="1350">
                <a:solidFill>
                  <a:srgbClr val="CF4100"/>
                </a:solidFill>
                <a:latin typeface="Calibri"/>
                <a:ea typeface="Calibri"/>
                <a:cs typeface="Calibri"/>
                <a:sym typeface="Calibri"/>
              </a:rPr>
              <a:t>Temperature</a:t>
            </a:r>
            <a:endParaRPr>
              <a:solidFill>
                <a:srgbClr val="CF4100"/>
              </a:solidFill>
            </a:endParaRPr>
          </a:p>
        </p:txBody>
      </p:sp>
      <p:sp>
        <p:nvSpPr>
          <p:cNvPr id="1219" name="Google Shape;1219;p129"/>
          <p:cNvSpPr/>
          <p:nvPr/>
        </p:nvSpPr>
        <p:spPr>
          <a:xfrm>
            <a:off x="2951924" y="1453125"/>
            <a:ext cx="827400" cy="242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 sz="1050">
                <a:solidFill>
                  <a:schemeClr val="accent1"/>
                </a:solidFill>
                <a:latin typeface="Calibri"/>
                <a:ea typeface="Calibri"/>
                <a:cs typeface="Calibri"/>
                <a:sym typeface="Calibri"/>
              </a:rPr>
              <a:t>Bathymetry</a:t>
            </a:r>
            <a:endParaRPr>
              <a:solidFill>
                <a:schemeClr val="accent1"/>
              </a:solidFill>
            </a:endParaRPr>
          </a:p>
        </p:txBody>
      </p:sp>
      <p:cxnSp>
        <p:nvCxnSpPr>
          <p:cNvPr id="1220" name="Google Shape;1220;p129"/>
          <p:cNvCxnSpPr/>
          <p:nvPr/>
        </p:nvCxnSpPr>
        <p:spPr>
          <a:xfrm rot="10800000" flipH="1">
            <a:off x="2743587" y="2433993"/>
            <a:ext cx="1003200" cy="14700"/>
          </a:xfrm>
          <a:prstGeom prst="straightConnector1">
            <a:avLst/>
          </a:prstGeom>
          <a:noFill/>
          <a:ln w="19050" cap="flat" cmpd="sng">
            <a:solidFill>
              <a:srgbClr val="CF4100"/>
            </a:solidFill>
            <a:prstDash val="solid"/>
            <a:miter lim="800000"/>
            <a:headEnd type="triangle" w="med" len="med"/>
            <a:tailEnd type="triangle" w="med" len="med"/>
          </a:ln>
        </p:spPr>
      </p:cxnSp>
      <p:sp>
        <p:nvSpPr>
          <p:cNvPr id="1221" name="Google Shape;1221;p129"/>
          <p:cNvSpPr txBox="1"/>
          <p:nvPr/>
        </p:nvSpPr>
        <p:spPr>
          <a:xfrm>
            <a:off x="2868276" y="2049450"/>
            <a:ext cx="976800" cy="415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 sz="1050">
                <a:solidFill>
                  <a:srgbClr val="CF4100"/>
                </a:solidFill>
                <a:latin typeface="Calibri"/>
                <a:ea typeface="Calibri"/>
                <a:cs typeface="Calibri"/>
                <a:sym typeface="Calibri"/>
              </a:rPr>
              <a:t>Temperature at depth</a:t>
            </a:r>
            <a:endParaRPr>
              <a:solidFill>
                <a:srgbClr val="CF4100"/>
              </a:solidFill>
            </a:endParaRPr>
          </a:p>
        </p:txBody>
      </p:sp>
      <p:pic>
        <p:nvPicPr>
          <p:cNvPr id="1222" name="Google Shape;1222;p129"/>
          <p:cNvPicPr preferRelativeResize="0"/>
          <p:nvPr/>
        </p:nvPicPr>
        <p:blipFill>
          <a:blip r:embed="rId6">
            <a:alphaModFix/>
          </a:blip>
          <a:stretch>
            <a:fillRect/>
          </a:stretch>
        </p:blipFill>
        <p:spPr>
          <a:xfrm>
            <a:off x="74025" y="1522191"/>
            <a:ext cx="1229327" cy="637473"/>
          </a:xfrm>
          <a:prstGeom prst="rect">
            <a:avLst/>
          </a:prstGeom>
          <a:noFill/>
          <a:ln>
            <a:noFill/>
          </a:ln>
        </p:spPr>
      </p:pic>
      <p:cxnSp>
        <p:nvCxnSpPr>
          <p:cNvPr id="1223" name="Google Shape;1223;p129"/>
          <p:cNvCxnSpPr/>
          <p:nvPr/>
        </p:nvCxnSpPr>
        <p:spPr>
          <a:xfrm rot="10800000" flipH="1">
            <a:off x="2743587" y="1722179"/>
            <a:ext cx="1003200" cy="14700"/>
          </a:xfrm>
          <a:prstGeom prst="straightConnector1">
            <a:avLst/>
          </a:prstGeom>
          <a:noFill/>
          <a:ln w="19050" cap="flat" cmpd="sng">
            <a:solidFill>
              <a:schemeClr val="accent1"/>
            </a:solidFill>
            <a:prstDash val="solid"/>
            <a:miter lim="800000"/>
            <a:headEnd type="triangle" w="med" len="med"/>
            <a:tailEnd type="triangle" w="med" len="med"/>
          </a:ln>
        </p:spPr>
      </p:cxnSp>
      <p:pic>
        <p:nvPicPr>
          <p:cNvPr id="1224" name="Google Shape;1224;p129"/>
          <p:cNvPicPr preferRelativeResize="0"/>
          <p:nvPr/>
        </p:nvPicPr>
        <p:blipFill rotWithShape="1">
          <a:blip r:embed="rId7">
            <a:alphaModFix/>
          </a:blip>
          <a:srcRect l="-2796"/>
          <a:stretch/>
        </p:blipFill>
        <p:spPr>
          <a:xfrm>
            <a:off x="888750" y="3224925"/>
            <a:ext cx="3683250" cy="1903671"/>
          </a:xfrm>
          <a:prstGeom prst="rect">
            <a:avLst/>
          </a:prstGeom>
          <a:noFill/>
          <a:ln>
            <a:noFill/>
          </a:ln>
        </p:spPr>
      </p:pic>
      <p:sp>
        <p:nvSpPr>
          <p:cNvPr id="1225" name="Google Shape;1225;p129"/>
          <p:cNvSpPr/>
          <p:nvPr/>
        </p:nvSpPr>
        <p:spPr>
          <a:xfrm>
            <a:off x="5401550" y="808825"/>
            <a:ext cx="3683100" cy="2576700"/>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4" indent="0" algn="l" rtl="0">
              <a:lnSpc>
                <a:spcPct val="100000"/>
              </a:lnSpc>
              <a:spcBef>
                <a:spcPts val="0"/>
              </a:spcBef>
              <a:spcAft>
                <a:spcPts val="0"/>
              </a:spcAft>
              <a:buNone/>
            </a:pPr>
            <a:endParaRPr b="1" i="1" u="none" strike="noStrike" cap="none">
              <a:solidFill>
                <a:schemeClr val="dk1"/>
              </a:solidFill>
              <a:latin typeface="Roboto"/>
              <a:ea typeface="Roboto"/>
              <a:cs typeface="Roboto"/>
              <a:sym typeface="Roboto"/>
            </a:endParaRPr>
          </a:p>
          <a:p>
            <a:pPr marL="285750" marR="0" lvl="4" indent="-266700" algn="l" rtl="0">
              <a:lnSpc>
                <a:spcPct val="100000"/>
              </a:lnSpc>
              <a:spcBef>
                <a:spcPts val="0"/>
              </a:spcBef>
              <a:spcAft>
                <a:spcPts val="0"/>
              </a:spcAft>
              <a:buClr>
                <a:srgbClr val="000000"/>
              </a:buClr>
              <a:buSzPts val="1500"/>
              <a:buFont typeface="Roboto"/>
              <a:buChar char="•"/>
            </a:pPr>
            <a:r>
              <a:rPr lang="fr" sz="1500" b="1" i="1" u="none" strike="noStrike" cap="none">
                <a:solidFill>
                  <a:schemeClr val="dk1"/>
                </a:solidFill>
                <a:latin typeface="Roboto"/>
                <a:ea typeface="Roboto"/>
                <a:cs typeface="Roboto"/>
                <a:sym typeface="Roboto"/>
              </a:rPr>
              <a:t>Model: </a:t>
            </a:r>
            <a:r>
              <a:rPr lang="fr" sz="1500" b="1" i="1" u="none" strike="noStrike" cap="none">
                <a:solidFill>
                  <a:schemeClr val="accent2"/>
                </a:solidFill>
                <a:latin typeface="Roboto"/>
                <a:ea typeface="Roboto"/>
                <a:cs typeface="Roboto"/>
                <a:sym typeface="Roboto"/>
              </a:rPr>
              <a:t>Hidden Markov Method </a:t>
            </a:r>
            <a:endParaRPr sz="1500" b="1" i="1" u="none" strike="noStrike" cap="none">
              <a:solidFill>
                <a:schemeClr val="accent2"/>
              </a:solidFill>
              <a:latin typeface="Roboto"/>
              <a:ea typeface="Roboto"/>
              <a:cs typeface="Roboto"/>
              <a:sym typeface="Roboto"/>
            </a:endParaRPr>
          </a:p>
          <a:p>
            <a:pPr marL="0" marR="0" lvl="4" indent="0" algn="l" rtl="0">
              <a:lnSpc>
                <a:spcPct val="100000"/>
              </a:lnSpc>
              <a:spcBef>
                <a:spcPts val="0"/>
              </a:spcBef>
              <a:spcAft>
                <a:spcPts val="0"/>
              </a:spcAft>
              <a:buNone/>
            </a:pPr>
            <a:r>
              <a:rPr lang="fr" sz="900" i="0" u="none" strike="noStrike" cap="none">
                <a:solidFill>
                  <a:schemeClr val="dk1"/>
                </a:solidFill>
                <a:latin typeface="Roboto"/>
                <a:ea typeface="Roboto"/>
                <a:cs typeface="Roboto"/>
                <a:sym typeface="Roboto"/>
              </a:rPr>
              <a:t>Geolocation model developed by Woillez et al. (2016), temperature and bathymetry as reference fields, adapted from Pedersen et al. (</a:t>
            </a:r>
            <a:r>
              <a:rPr lang="fr" sz="900" i="0" u="none" strike="noStrike" cap="none">
                <a:solidFill>
                  <a:schemeClr val="accent2"/>
                </a:solidFill>
                <a:latin typeface="Roboto"/>
                <a:ea typeface="Roboto"/>
                <a:cs typeface="Roboto"/>
                <a:sym typeface="Roboto"/>
              </a:rPr>
              <a:t>2008</a:t>
            </a:r>
            <a:r>
              <a:rPr lang="fr" sz="900" i="0" u="none" strike="noStrike" cap="none">
                <a:solidFill>
                  <a:schemeClr val="dk1"/>
                </a:solidFill>
                <a:latin typeface="Roboto"/>
                <a:ea typeface="Roboto"/>
                <a:cs typeface="Roboto"/>
                <a:sym typeface="Roboto"/>
              </a:rPr>
              <a:t>)</a:t>
            </a:r>
            <a:endParaRPr b="1" i="1">
              <a:solidFill>
                <a:schemeClr val="dk1"/>
              </a:solidFill>
              <a:highlight>
                <a:srgbClr val="F3E816"/>
              </a:highlight>
              <a:latin typeface="Roboto"/>
              <a:ea typeface="Roboto"/>
              <a:cs typeface="Roboto"/>
              <a:sym typeface="Roboto"/>
            </a:endParaRPr>
          </a:p>
          <a:p>
            <a:pPr marL="285750" lvl="0" indent="-260350" algn="l" rtl="0">
              <a:spcBef>
                <a:spcPts val="0"/>
              </a:spcBef>
              <a:spcAft>
                <a:spcPts val="0"/>
              </a:spcAft>
              <a:buClr>
                <a:schemeClr val="dk1"/>
              </a:buClr>
              <a:buSzPts val="1400"/>
              <a:buFont typeface="Roboto"/>
              <a:buChar char="•"/>
            </a:pPr>
            <a:r>
              <a:rPr lang="fr" b="1" i="1">
                <a:solidFill>
                  <a:schemeClr val="dk1"/>
                </a:solidFill>
                <a:latin typeface="Roboto"/>
                <a:ea typeface="Roboto"/>
                <a:cs typeface="Roboto"/>
                <a:sym typeface="Roboto"/>
              </a:rPr>
              <a:t>Constrains: </a:t>
            </a:r>
            <a:endParaRPr sz="1000">
              <a:solidFill>
                <a:schemeClr val="dk1"/>
              </a:solidFill>
              <a:latin typeface="Roboto"/>
              <a:ea typeface="Roboto"/>
              <a:cs typeface="Roboto"/>
              <a:sym typeface="Roboto"/>
            </a:endParaRPr>
          </a:p>
          <a:p>
            <a:pPr marL="0" lvl="4" indent="0" algn="l" rtl="0">
              <a:spcBef>
                <a:spcPts val="0"/>
              </a:spcBef>
              <a:spcAft>
                <a:spcPts val="0"/>
              </a:spcAft>
              <a:buClr>
                <a:schemeClr val="dk1"/>
              </a:buClr>
              <a:buFont typeface="Arial"/>
              <a:buNone/>
            </a:pPr>
            <a:r>
              <a:rPr lang="fr" b="1" i="1">
                <a:solidFill>
                  <a:schemeClr val="dk1"/>
                </a:solidFill>
                <a:latin typeface="Roboto"/>
                <a:ea typeface="Roboto"/>
                <a:cs typeface="Roboto"/>
                <a:sym typeface="Roboto"/>
              </a:rPr>
              <a:t>        - acoustic detection, </a:t>
            </a:r>
            <a:endParaRPr b="1" i="1">
              <a:solidFill>
                <a:schemeClr val="dk1"/>
              </a:solidFill>
              <a:latin typeface="Roboto"/>
              <a:ea typeface="Roboto"/>
              <a:cs typeface="Roboto"/>
              <a:sym typeface="Roboto"/>
            </a:endParaRPr>
          </a:p>
          <a:p>
            <a:pPr marL="0" lvl="4" indent="0" algn="l" rtl="0">
              <a:spcBef>
                <a:spcPts val="0"/>
              </a:spcBef>
              <a:spcAft>
                <a:spcPts val="0"/>
              </a:spcAft>
              <a:buClr>
                <a:schemeClr val="dk1"/>
              </a:buClr>
              <a:buFont typeface="Arial"/>
              <a:buNone/>
            </a:pPr>
            <a:r>
              <a:rPr lang="fr" b="1" i="1">
                <a:solidFill>
                  <a:schemeClr val="dk1"/>
                </a:solidFill>
                <a:latin typeface="Roboto"/>
                <a:ea typeface="Roboto"/>
                <a:cs typeface="Roboto"/>
                <a:sym typeface="Roboto"/>
              </a:rPr>
              <a:t>        - bathymetry</a:t>
            </a:r>
            <a:endParaRPr b="1" i="1">
              <a:solidFill>
                <a:schemeClr val="dk1"/>
              </a:solidFill>
              <a:latin typeface="Roboto"/>
              <a:ea typeface="Roboto"/>
              <a:cs typeface="Roboto"/>
              <a:sym typeface="Roboto"/>
            </a:endParaRPr>
          </a:p>
          <a:p>
            <a:pPr marL="0" lvl="4" indent="0" algn="l" rtl="0">
              <a:spcBef>
                <a:spcPts val="0"/>
              </a:spcBef>
              <a:spcAft>
                <a:spcPts val="0"/>
              </a:spcAft>
              <a:buClr>
                <a:schemeClr val="dk1"/>
              </a:buClr>
              <a:buFont typeface="Arial"/>
              <a:buNone/>
            </a:pPr>
            <a:r>
              <a:rPr lang="fr" b="1" i="1">
                <a:solidFill>
                  <a:schemeClr val="dk1"/>
                </a:solidFill>
                <a:latin typeface="Roboto"/>
                <a:ea typeface="Roboto"/>
                <a:cs typeface="Roboto"/>
                <a:sym typeface="Roboto"/>
              </a:rPr>
              <a:t>        - release location</a:t>
            </a:r>
            <a:endParaRPr sz="1000">
              <a:solidFill>
                <a:schemeClr val="dk1"/>
              </a:solidFill>
              <a:latin typeface="Roboto"/>
              <a:ea typeface="Roboto"/>
              <a:cs typeface="Roboto"/>
              <a:sym typeface="Roboto"/>
            </a:endParaRPr>
          </a:p>
          <a:p>
            <a:pPr marL="0" lvl="4" indent="0" algn="l" rtl="0">
              <a:spcBef>
                <a:spcPts val="0"/>
              </a:spcBef>
              <a:spcAft>
                <a:spcPts val="0"/>
              </a:spcAft>
              <a:buNone/>
            </a:pPr>
            <a:r>
              <a:rPr lang="fr" b="1" i="1">
                <a:solidFill>
                  <a:schemeClr val="dk1"/>
                </a:solidFill>
                <a:latin typeface="Roboto"/>
                <a:ea typeface="Roboto"/>
                <a:cs typeface="Roboto"/>
                <a:sym typeface="Roboto"/>
              </a:rPr>
              <a:t>        - recapture location</a:t>
            </a:r>
            <a:endParaRPr b="1" i="1">
              <a:solidFill>
                <a:schemeClr val="dk1"/>
              </a:solidFill>
              <a:latin typeface="Roboto"/>
              <a:ea typeface="Roboto"/>
              <a:cs typeface="Roboto"/>
              <a:sym typeface="Roboto"/>
            </a:endParaRPr>
          </a:p>
          <a:p>
            <a:pPr marL="285750" lvl="0" indent="-260350" algn="l" rtl="0">
              <a:spcBef>
                <a:spcPts val="0"/>
              </a:spcBef>
              <a:spcAft>
                <a:spcPts val="0"/>
              </a:spcAft>
              <a:buClr>
                <a:schemeClr val="dk1"/>
              </a:buClr>
              <a:buSzPts val="1400"/>
              <a:buFont typeface="Roboto"/>
              <a:buChar char="•"/>
            </a:pPr>
            <a:r>
              <a:rPr lang="fr" b="1" i="1">
                <a:solidFill>
                  <a:schemeClr val="dk1"/>
                </a:solidFill>
                <a:latin typeface="Roboto"/>
                <a:ea typeface="Roboto"/>
                <a:cs typeface="Roboto"/>
                <a:sym typeface="Roboto"/>
              </a:rPr>
              <a:t>Likelihood of Observed Temperature at depth by fish from </a:t>
            </a:r>
            <a:r>
              <a:rPr lang="fr" b="1" i="1">
                <a:solidFill>
                  <a:schemeClr val="dk1"/>
                </a:solidFill>
                <a:highlight>
                  <a:srgbClr val="F3E816"/>
                </a:highlight>
                <a:latin typeface="Roboto"/>
                <a:ea typeface="Roboto"/>
                <a:cs typeface="Roboto"/>
                <a:sym typeface="Roboto"/>
              </a:rPr>
              <a:t>earth science data </a:t>
            </a:r>
            <a:endParaRPr b="1" i="1">
              <a:solidFill>
                <a:schemeClr val="dk1"/>
              </a:solidFill>
              <a:latin typeface="Roboto"/>
              <a:ea typeface="Roboto"/>
              <a:cs typeface="Roboto"/>
              <a:sym typeface="Roboto"/>
            </a:endParaRPr>
          </a:p>
        </p:txBody>
      </p:sp>
      <p:sp>
        <p:nvSpPr>
          <p:cNvPr id="1226" name="Google Shape;1226;p129"/>
          <p:cNvSpPr/>
          <p:nvPr/>
        </p:nvSpPr>
        <p:spPr>
          <a:xfrm rot="1932668">
            <a:off x="1048774" y="2558992"/>
            <a:ext cx="735028" cy="580688"/>
          </a:xfrm>
          <a:prstGeom prst="rightArrow">
            <a:avLst>
              <a:gd name="adj1" fmla="val 39621"/>
              <a:gd name="adj2" fmla="val 51648"/>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2"/>
              </a:highlight>
              <a:latin typeface="Calibri"/>
              <a:ea typeface="Calibri"/>
              <a:cs typeface="Calibri"/>
              <a:sym typeface="Calibri"/>
            </a:endParaRPr>
          </a:p>
        </p:txBody>
      </p:sp>
      <p:sp>
        <p:nvSpPr>
          <p:cNvPr id="1227" name="Google Shape;1227;p129"/>
          <p:cNvSpPr/>
          <p:nvPr/>
        </p:nvSpPr>
        <p:spPr>
          <a:xfrm rot="7528988">
            <a:off x="3648339" y="2339563"/>
            <a:ext cx="659473" cy="639981"/>
          </a:xfrm>
          <a:prstGeom prs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2"/>
              </a:highlight>
              <a:latin typeface="Calibri"/>
              <a:ea typeface="Calibri"/>
              <a:cs typeface="Calibri"/>
              <a:sym typeface="Calibri"/>
            </a:endParaRPr>
          </a:p>
        </p:txBody>
      </p:sp>
      <p:sp>
        <p:nvSpPr>
          <p:cNvPr id="1228" name="Google Shape;1228;p129"/>
          <p:cNvSpPr txBox="1"/>
          <p:nvPr/>
        </p:nvSpPr>
        <p:spPr>
          <a:xfrm>
            <a:off x="1940352" y="2901755"/>
            <a:ext cx="2263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1" i="0" u="none" strike="noStrike" cap="none">
                <a:solidFill>
                  <a:schemeClr val="accent2"/>
                </a:solidFill>
                <a:latin typeface="Roboto"/>
                <a:ea typeface="Roboto"/>
                <a:cs typeface="Roboto"/>
                <a:sym typeface="Roboto"/>
              </a:rPr>
              <a:t>Hidden Markov Method</a:t>
            </a:r>
            <a:endParaRPr>
              <a:latin typeface="Roboto"/>
              <a:ea typeface="Roboto"/>
              <a:cs typeface="Roboto"/>
              <a:sym typeface="Roboto"/>
            </a:endParaRPr>
          </a:p>
        </p:txBody>
      </p:sp>
      <p:sp>
        <p:nvSpPr>
          <p:cNvPr id="1229" name="Google Shape;1229;p129"/>
          <p:cNvSpPr txBox="1"/>
          <p:nvPr/>
        </p:nvSpPr>
        <p:spPr>
          <a:xfrm>
            <a:off x="533775" y="679924"/>
            <a:ext cx="2263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1" i="0" u="none" strike="noStrike" cap="none">
                <a:solidFill>
                  <a:schemeClr val="accent2"/>
                </a:solidFill>
                <a:latin typeface="Roboto"/>
                <a:ea typeface="Roboto"/>
                <a:cs typeface="Roboto"/>
                <a:sym typeface="Roboto"/>
              </a:rPr>
              <a:t>Bio-logging data</a:t>
            </a:r>
            <a:endParaRPr>
              <a:latin typeface="Roboto"/>
              <a:ea typeface="Roboto"/>
              <a:cs typeface="Roboto"/>
              <a:sym typeface="Roboto"/>
            </a:endParaRPr>
          </a:p>
        </p:txBody>
      </p:sp>
      <p:sp>
        <p:nvSpPr>
          <p:cNvPr id="1230" name="Google Shape;1230;p129"/>
          <p:cNvSpPr txBox="1"/>
          <p:nvPr/>
        </p:nvSpPr>
        <p:spPr>
          <a:xfrm>
            <a:off x="3478032" y="686848"/>
            <a:ext cx="2263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1" i="0" u="none" strike="noStrike" cap="none">
                <a:solidFill>
                  <a:schemeClr val="accent2"/>
                </a:solidFill>
                <a:latin typeface="Roboto"/>
                <a:ea typeface="Roboto"/>
                <a:cs typeface="Roboto"/>
                <a:sym typeface="Roboto"/>
              </a:rPr>
              <a:t>Earth science data</a:t>
            </a:r>
            <a:endParaRPr>
              <a:latin typeface="Roboto"/>
              <a:ea typeface="Roboto"/>
              <a:cs typeface="Roboto"/>
              <a:sym typeface="Roboto"/>
            </a:endParaRPr>
          </a:p>
        </p:txBody>
      </p:sp>
      <p:sp>
        <p:nvSpPr>
          <p:cNvPr id="1231" name="Google Shape;1231;p129"/>
          <p:cNvSpPr txBox="1">
            <a:spLocks noGrp="1"/>
          </p:cNvSpPr>
          <p:nvPr>
            <p:ph type="sldNum" idx="12"/>
          </p:nvPr>
        </p:nvSpPr>
        <p:spPr>
          <a:xfrm>
            <a:off x="5748010" y="4536818"/>
            <a:ext cx="20574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
              <a:t>4</a:t>
            </a:fld>
            <a:endParaRPr/>
          </a:p>
        </p:txBody>
      </p:sp>
      <p:grpSp>
        <p:nvGrpSpPr>
          <p:cNvPr id="1232" name="Google Shape;1232;p129"/>
          <p:cNvGrpSpPr/>
          <p:nvPr/>
        </p:nvGrpSpPr>
        <p:grpSpPr>
          <a:xfrm>
            <a:off x="3251793" y="7007200"/>
            <a:ext cx="1452562" cy="712638"/>
            <a:chOff x="3536468" y="2447762"/>
            <a:chExt cx="1452562" cy="950184"/>
          </a:xfrm>
        </p:grpSpPr>
        <p:sp>
          <p:nvSpPr>
            <p:cNvPr id="1233" name="Google Shape;1233;p129"/>
            <p:cNvSpPr txBox="1"/>
            <p:nvPr/>
          </p:nvSpPr>
          <p:spPr>
            <a:xfrm>
              <a:off x="3536468" y="2447762"/>
              <a:ext cx="1426500" cy="348900"/>
            </a:xfrm>
            <a:prstGeom prst="rect">
              <a:avLst/>
            </a:prstGeom>
            <a:solidFill>
              <a:srgbClr val="FFFF00">
                <a:alpha val="4902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 sz="1100" b="0" i="0" u="none" strike="noStrike" cap="none">
                  <a:solidFill>
                    <a:schemeClr val="dk1"/>
                  </a:solidFill>
                  <a:latin typeface="Calibri"/>
                  <a:ea typeface="Calibri"/>
                  <a:cs typeface="Calibri"/>
                  <a:sym typeface="Calibri"/>
                </a:rPr>
                <a:t>X</a:t>
              </a:r>
              <a:r>
                <a:rPr lang="fr" sz="1100" b="0" i="0" u="none" strike="noStrike" cap="none" baseline="-25000">
                  <a:solidFill>
                    <a:schemeClr val="dk1"/>
                  </a:solidFill>
                  <a:latin typeface="Calibri"/>
                  <a:ea typeface="Calibri"/>
                  <a:cs typeface="Calibri"/>
                  <a:sym typeface="Calibri"/>
                </a:rPr>
                <a:t>t+1</a:t>
              </a:r>
              <a:r>
                <a:rPr lang="fr" sz="1100" b="0" i="0" u="none" strike="noStrike" cap="none">
                  <a:solidFill>
                    <a:schemeClr val="dk1"/>
                  </a:solidFill>
                  <a:latin typeface="Calibri"/>
                  <a:ea typeface="Calibri"/>
                  <a:cs typeface="Calibri"/>
                  <a:sym typeface="Calibri"/>
                </a:rPr>
                <a:t> = X</a:t>
              </a:r>
              <a:r>
                <a:rPr lang="fr" sz="1100" b="0" i="0" u="none" strike="noStrike" cap="none" baseline="-25000">
                  <a:solidFill>
                    <a:schemeClr val="dk1"/>
                  </a:solidFill>
                  <a:latin typeface="Calibri"/>
                  <a:ea typeface="Calibri"/>
                  <a:cs typeface="Calibri"/>
                  <a:sym typeface="Calibri"/>
                </a:rPr>
                <a:t>t</a:t>
              </a:r>
              <a:r>
                <a:rPr lang="fr" sz="1100" b="0" i="0" u="none" strike="noStrike" cap="none">
                  <a:solidFill>
                    <a:schemeClr val="dk1"/>
                  </a:solidFill>
                  <a:latin typeface="Calibri"/>
                  <a:ea typeface="Calibri"/>
                  <a:cs typeface="Calibri"/>
                  <a:sym typeface="Calibri"/>
                </a:rPr>
                <a:t> + </a:t>
              </a:r>
              <a:r>
                <a:rPr lang="fr" sz="1100" b="0" i="0" u="none" strike="noStrike" cap="none">
                  <a:solidFill>
                    <a:schemeClr val="dk1"/>
                  </a:solidFill>
                  <a:latin typeface="Noto Sans Symbols"/>
                  <a:ea typeface="Noto Sans Symbols"/>
                  <a:cs typeface="Noto Sans Symbols"/>
                  <a:sym typeface="Noto Sans Symbols"/>
                </a:rPr>
                <a:t>ε</a:t>
              </a:r>
              <a:r>
                <a:rPr lang="fr" sz="1100" b="0" i="0" u="none" strike="noStrike" cap="none" baseline="-25000">
                  <a:solidFill>
                    <a:schemeClr val="dk1"/>
                  </a:solidFill>
                  <a:latin typeface="Calibri"/>
                  <a:ea typeface="Calibri"/>
                  <a:cs typeface="Calibri"/>
                  <a:sym typeface="Calibri"/>
                </a:rPr>
                <a:t>D</a:t>
              </a:r>
              <a:endParaRPr sz="1100" b="0" i="0" u="none" strike="noStrike" cap="none" baseline="-25000">
                <a:solidFill>
                  <a:schemeClr val="dk1"/>
                </a:solidFill>
                <a:latin typeface="Calibri"/>
                <a:ea typeface="Calibri"/>
                <a:cs typeface="Calibri"/>
                <a:sym typeface="Calibri"/>
              </a:endParaRPr>
            </a:p>
          </p:txBody>
        </p:sp>
        <p:sp>
          <p:nvSpPr>
            <p:cNvPr id="1234" name="Google Shape;1234;p129"/>
            <p:cNvSpPr txBox="1"/>
            <p:nvPr/>
          </p:nvSpPr>
          <p:spPr>
            <a:xfrm>
              <a:off x="3562530" y="3049046"/>
              <a:ext cx="1426500" cy="348900"/>
            </a:xfrm>
            <a:prstGeom prst="rect">
              <a:avLst/>
            </a:prstGeom>
            <a:solidFill>
              <a:srgbClr val="FFFF00">
                <a:alpha val="4902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 sz="1100" b="0" i="0" u="none" strike="noStrike" cap="none">
                  <a:solidFill>
                    <a:schemeClr val="dk1"/>
                  </a:solidFill>
                  <a:latin typeface="Calibri"/>
                  <a:ea typeface="Calibri"/>
                  <a:cs typeface="Calibri"/>
                  <a:sym typeface="Calibri"/>
                </a:rPr>
                <a:t>Y</a:t>
              </a:r>
              <a:r>
                <a:rPr lang="fr" sz="1100" b="0" i="0" u="none" strike="noStrike" cap="none" baseline="-25000">
                  <a:solidFill>
                    <a:schemeClr val="dk1"/>
                  </a:solidFill>
                  <a:latin typeface="Calibri"/>
                  <a:ea typeface="Calibri"/>
                  <a:cs typeface="Calibri"/>
                  <a:sym typeface="Calibri"/>
                </a:rPr>
                <a:t>t</a:t>
              </a:r>
              <a:r>
                <a:rPr lang="fr" sz="1100" b="0" i="0" u="none" strike="noStrike" cap="none">
                  <a:solidFill>
                    <a:schemeClr val="dk1"/>
                  </a:solidFill>
                  <a:latin typeface="Calibri"/>
                  <a:ea typeface="Calibri"/>
                  <a:cs typeface="Calibri"/>
                  <a:sym typeface="Calibri"/>
                </a:rPr>
                <a:t> = f(X</a:t>
              </a:r>
              <a:r>
                <a:rPr lang="fr" sz="1100" b="0" i="0" u="none" strike="noStrike" cap="none" baseline="-25000">
                  <a:solidFill>
                    <a:schemeClr val="dk1"/>
                  </a:solidFill>
                  <a:latin typeface="Calibri"/>
                  <a:ea typeface="Calibri"/>
                  <a:cs typeface="Calibri"/>
                  <a:sym typeface="Calibri"/>
                </a:rPr>
                <a:t>t</a:t>
              </a:r>
              <a:r>
                <a:rPr lang="fr" sz="1100" b="0" i="0" u="none" strike="noStrike" cap="none">
                  <a:solidFill>
                    <a:schemeClr val="dk1"/>
                  </a:solidFill>
                  <a:latin typeface="Calibri"/>
                  <a:ea typeface="Calibri"/>
                  <a:cs typeface="Calibri"/>
                  <a:sym typeface="Calibri"/>
                </a:rPr>
                <a:t>) + </a:t>
              </a:r>
              <a:r>
                <a:rPr lang="fr" sz="1100" b="0" i="0" u="none" strike="noStrike" cap="none">
                  <a:solidFill>
                    <a:schemeClr val="dk1"/>
                  </a:solidFill>
                  <a:latin typeface="Noto Sans Symbols"/>
                  <a:ea typeface="Noto Sans Symbols"/>
                  <a:cs typeface="Noto Sans Symbols"/>
                  <a:sym typeface="Noto Sans Symbols"/>
                </a:rPr>
                <a:t>ε</a:t>
              </a:r>
              <a:r>
                <a:rPr lang="fr" sz="1100" b="0" i="0" u="none" strike="noStrike" cap="none" baseline="-25000">
                  <a:solidFill>
                    <a:schemeClr val="dk1"/>
                  </a:solidFill>
                  <a:latin typeface="Noto Sans Symbols"/>
                  <a:ea typeface="Noto Sans Symbols"/>
                  <a:cs typeface="Noto Sans Symbols"/>
                  <a:sym typeface="Noto Sans Symbols"/>
                </a:rPr>
                <a:t>σ</a:t>
              </a:r>
              <a:endParaRPr sz="1100" b="0" i="0" u="none" strike="noStrike" cap="none" baseline="-25000">
                <a:solidFill>
                  <a:schemeClr val="dk1"/>
                </a:solidFill>
                <a:latin typeface="Calibri"/>
                <a:ea typeface="Calibri"/>
                <a:cs typeface="Calibri"/>
                <a:sym typeface="Calibri"/>
              </a:endParaRPr>
            </a:p>
          </p:txBody>
        </p:sp>
      </p:grpSp>
      <p:pic>
        <p:nvPicPr>
          <p:cNvPr id="1235" name="Google Shape;1235;p129"/>
          <p:cNvPicPr preferRelativeResize="0"/>
          <p:nvPr/>
        </p:nvPicPr>
        <p:blipFill rotWithShape="1">
          <a:blip r:embed="rId8">
            <a:alphaModFix/>
          </a:blip>
          <a:srcRect/>
          <a:stretch/>
        </p:blipFill>
        <p:spPr>
          <a:xfrm>
            <a:off x="6898656" y="3564750"/>
            <a:ext cx="1864344" cy="1563849"/>
          </a:xfrm>
          <a:prstGeom prst="rect">
            <a:avLst/>
          </a:prstGeom>
          <a:noFill/>
          <a:ln>
            <a:noFill/>
          </a:ln>
        </p:spPr>
      </p:pic>
      <p:sp>
        <p:nvSpPr>
          <p:cNvPr id="1236" name="Google Shape;1236;p129"/>
          <p:cNvSpPr/>
          <p:nvPr/>
        </p:nvSpPr>
        <p:spPr>
          <a:xfrm rot="-2495">
            <a:off x="5343199" y="4136538"/>
            <a:ext cx="826800" cy="480300"/>
          </a:xfrm>
          <a:prstGeom prs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2"/>
              </a:highlight>
              <a:latin typeface="Calibri"/>
              <a:ea typeface="Calibri"/>
              <a:cs typeface="Calibri"/>
              <a:sym typeface="Calibri"/>
            </a:endParaRPr>
          </a:p>
        </p:txBody>
      </p:sp>
      <p:sp>
        <p:nvSpPr>
          <p:cNvPr id="1237" name="Google Shape;1237;p129"/>
          <p:cNvSpPr txBox="1">
            <a:spLocks noGrp="1"/>
          </p:cNvSpPr>
          <p:nvPr>
            <p:ph type="title"/>
          </p:nvPr>
        </p:nvSpPr>
        <p:spPr>
          <a:xfrm>
            <a:off x="3039750" y="138569"/>
            <a:ext cx="5927100" cy="480900"/>
          </a:xfrm>
          <a:prstGeom prst="rect">
            <a:avLst/>
          </a:prstGeom>
        </p:spPr>
        <p:txBody>
          <a:bodyPr spcFirstLastPara="1" wrap="square" lIns="68575" tIns="34275" rIns="68575" bIns="34275" anchor="t" anchorCtr="0">
            <a:normAutofit fontScale="90000"/>
          </a:bodyPr>
          <a:lstStyle/>
          <a:p>
            <a:pPr marL="0" lvl="0" indent="0" algn="l" rtl="0">
              <a:spcBef>
                <a:spcPts val="0"/>
              </a:spcBef>
              <a:spcAft>
                <a:spcPts val="0"/>
              </a:spcAft>
              <a:buNone/>
            </a:pPr>
            <a:r>
              <a:rPr lang="fr">
                <a:latin typeface="Roboto"/>
                <a:ea typeface="Roboto"/>
                <a:cs typeface="Roboto"/>
                <a:sym typeface="Roboto"/>
              </a:rPr>
              <a:t>Fish Tracking Modeling</a:t>
            </a:r>
            <a:endParaRPr>
              <a:latin typeface="Roboto"/>
              <a:ea typeface="Roboto"/>
              <a:cs typeface="Roboto"/>
              <a:sym typeface="Roboto"/>
            </a:endParaRPr>
          </a:p>
        </p:txBody>
      </p:sp>
      <p:pic>
        <p:nvPicPr>
          <p:cNvPr id="1238" name="Google Shape;1238;p129"/>
          <p:cNvPicPr preferRelativeResize="0"/>
          <p:nvPr/>
        </p:nvPicPr>
        <p:blipFill>
          <a:blip r:embed="rId9">
            <a:alphaModFix/>
          </a:blip>
          <a:stretch>
            <a:fillRect/>
          </a:stretch>
        </p:blipFill>
        <p:spPr>
          <a:xfrm>
            <a:off x="7971000" y="2385425"/>
            <a:ext cx="1065775" cy="372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130"/>
          <p:cNvSpPr txBox="1">
            <a:spLocks noGrp="1"/>
          </p:cNvSpPr>
          <p:nvPr>
            <p:ph type="title"/>
          </p:nvPr>
        </p:nvSpPr>
        <p:spPr>
          <a:xfrm>
            <a:off x="3043050" y="-2"/>
            <a:ext cx="5927100" cy="821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fr" sz="2900">
                <a:latin typeface="Roboto"/>
                <a:ea typeface="Roboto"/>
                <a:cs typeface="Roboto"/>
                <a:sym typeface="Roboto"/>
              </a:rPr>
              <a:t>Software for track reconstruction</a:t>
            </a:r>
            <a:endParaRPr sz="2900">
              <a:latin typeface="Roboto"/>
              <a:ea typeface="Roboto"/>
              <a:cs typeface="Roboto"/>
              <a:sym typeface="Roboto"/>
            </a:endParaRPr>
          </a:p>
        </p:txBody>
      </p:sp>
      <p:sp>
        <p:nvSpPr>
          <p:cNvPr id="1244" name="Google Shape;1244;p130"/>
          <p:cNvSpPr txBox="1">
            <a:spLocks noGrp="1"/>
          </p:cNvSpPr>
          <p:nvPr>
            <p:ph type="body" idx="1"/>
          </p:nvPr>
        </p:nvSpPr>
        <p:spPr>
          <a:xfrm>
            <a:off x="173850" y="1051101"/>
            <a:ext cx="8796300" cy="2850600"/>
          </a:xfrm>
          <a:prstGeom prst="rect">
            <a:avLst/>
          </a:prstGeom>
          <a:noFill/>
          <a:ln>
            <a:noFill/>
          </a:ln>
        </p:spPr>
        <p:txBody>
          <a:bodyPr spcFirstLastPara="1" wrap="square" lIns="91425" tIns="45700" rIns="91425" bIns="45700" anchor="t" anchorCtr="0">
            <a:normAutofit/>
          </a:bodyPr>
          <a:lstStyle/>
          <a:p>
            <a:pPr marL="177800" lvl="0" indent="-215900" algn="l" rtl="0">
              <a:lnSpc>
                <a:spcPct val="100000"/>
              </a:lnSpc>
              <a:spcBef>
                <a:spcPts val="560"/>
              </a:spcBef>
              <a:spcAft>
                <a:spcPts val="0"/>
              </a:spcAft>
              <a:buSzPts val="2000"/>
              <a:buFont typeface="Arial"/>
              <a:buChar char="-"/>
            </a:pPr>
            <a:r>
              <a:rPr lang="fr" sz="2000" b="1">
                <a:solidFill>
                  <a:schemeClr val="dk1"/>
                </a:solidFill>
              </a:rPr>
              <a:t>Quality and </a:t>
            </a:r>
            <a:r>
              <a:rPr lang="fr" sz="2000" b="1">
                <a:solidFill>
                  <a:schemeClr val="accent2"/>
                </a:solidFill>
              </a:rPr>
              <a:t>resolution</a:t>
            </a:r>
            <a:r>
              <a:rPr lang="fr" sz="2000" b="1"/>
              <a:t> </a:t>
            </a:r>
            <a:r>
              <a:rPr lang="fr" sz="2000"/>
              <a:t>(spatial and temporal) </a:t>
            </a:r>
            <a:r>
              <a:rPr lang="fr" sz="2000" b="1">
                <a:solidFill>
                  <a:schemeClr val="accent2"/>
                </a:solidFill>
              </a:rPr>
              <a:t>of earth science data </a:t>
            </a:r>
            <a:r>
              <a:rPr lang="fr" sz="2000"/>
              <a:t>(sea temperature) is </a:t>
            </a:r>
            <a:r>
              <a:rPr lang="fr" sz="2000" b="1">
                <a:solidFill>
                  <a:schemeClr val="dk1"/>
                </a:solidFill>
              </a:rPr>
              <a:t>crucial for track</a:t>
            </a:r>
            <a:r>
              <a:rPr lang="fr" sz="2000" b="1"/>
              <a:t> </a:t>
            </a:r>
            <a:r>
              <a:rPr lang="fr" sz="2000" b="1">
                <a:solidFill>
                  <a:schemeClr val="dk1"/>
                </a:solidFill>
              </a:rPr>
              <a:t>reconstruction</a:t>
            </a:r>
            <a:r>
              <a:rPr lang="fr" sz="2000"/>
              <a:t>. </a:t>
            </a:r>
            <a:endParaRPr sz="2000"/>
          </a:p>
          <a:p>
            <a:pPr marL="177800" lvl="0" indent="-215900" algn="l" rtl="0">
              <a:lnSpc>
                <a:spcPct val="100000"/>
              </a:lnSpc>
              <a:spcBef>
                <a:spcPts val="560"/>
              </a:spcBef>
              <a:spcAft>
                <a:spcPts val="0"/>
              </a:spcAft>
              <a:buSzPts val="2000"/>
              <a:buFont typeface="Arial"/>
              <a:buChar char="-"/>
            </a:pPr>
            <a:r>
              <a:rPr lang="fr" sz="2000"/>
              <a:t>Original HMM software developed in 2016 was not </a:t>
            </a:r>
            <a:r>
              <a:rPr lang="fr" sz="2000" b="1">
                <a:solidFill>
                  <a:schemeClr val="accent2"/>
                </a:solidFill>
              </a:rPr>
              <a:t>scalable. </a:t>
            </a:r>
            <a:endParaRPr sz="2000"/>
          </a:p>
          <a:p>
            <a:pPr marL="177800" lvl="0" indent="-215900" algn="l" rtl="0">
              <a:lnSpc>
                <a:spcPct val="100000"/>
              </a:lnSpc>
              <a:spcBef>
                <a:spcPts val="560"/>
              </a:spcBef>
              <a:spcAft>
                <a:spcPts val="0"/>
              </a:spcAft>
              <a:buSzPts val="2000"/>
              <a:buChar char="-"/>
            </a:pPr>
            <a:r>
              <a:rPr lang="fr" sz="2000"/>
              <a:t>Software workflow</a:t>
            </a:r>
            <a:endParaRPr sz="2000"/>
          </a:p>
          <a:p>
            <a:pPr marL="520700" lvl="1" indent="-215900" algn="l" rtl="0">
              <a:lnSpc>
                <a:spcPct val="100000"/>
              </a:lnSpc>
              <a:spcBef>
                <a:spcPts val="560"/>
              </a:spcBef>
              <a:spcAft>
                <a:spcPts val="0"/>
              </a:spcAft>
              <a:buClr>
                <a:srgbClr val="187AAC"/>
              </a:buClr>
              <a:buSzPts val="2000"/>
              <a:buChar char="-"/>
            </a:pPr>
            <a:r>
              <a:rPr lang="fr" sz="2000" b="1">
                <a:solidFill>
                  <a:srgbClr val="187AAC"/>
                </a:solidFill>
              </a:rPr>
              <a:t>Accessing in-situ observe environment data (biologging data)</a:t>
            </a:r>
            <a:endParaRPr sz="2000" b="1">
              <a:solidFill>
                <a:srgbClr val="187AAC"/>
              </a:solidFill>
            </a:endParaRPr>
          </a:p>
          <a:p>
            <a:pPr marL="520700" lvl="1" indent="-215900" algn="l" rtl="0">
              <a:lnSpc>
                <a:spcPct val="100000"/>
              </a:lnSpc>
              <a:spcBef>
                <a:spcPts val="0"/>
              </a:spcBef>
              <a:spcAft>
                <a:spcPts val="0"/>
              </a:spcAft>
              <a:buClr>
                <a:srgbClr val="187AAC"/>
              </a:buClr>
              <a:buSzPts val="2000"/>
              <a:buChar char="-"/>
            </a:pPr>
            <a:r>
              <a:rPr lang="fr" sz="2000" b="1">
                <a:solidFill>
                  <a:srgbClr val="187AAC"/>
                </a:solidFill>
              </a:rPr>
              <a:t>Accessing big earth science data (IO intensive Computation)</a:t>
            </a:r>
            <a:endParaRPr sz="2000" b="1">
              <a:solidFill>
                <a:srgbClr val="187AAC"/>
              </a:solidFill>
            </a:endParaRPr>
          </a:p>
          <a:p>
            <a:pPr marL="520700" lvl="1" indent="-215900" algn="l" rtl="0">
              <a:lnSpc>
                <a:spcPct val="100000"/>
              </a:lnSpc>
              <a:spcBef>
                <a:spcPts val="0"/>
              </a:spcBef>
              <a:spcAft>
                <a:spcPts val="0"/>
              </a:spcAft>
              <a:buClr>
                <a:srgbClr val="187AAC"/>
              </a:buClr>
              <a:buSzPts val="2000"/>
              <a:buChar char="-"/>
            </a:pPr>
            <a:r>
              <a:rPr lang="fr" sz="2000" b="1">
                <a:solidFill>
                  <a:srgbClr val="187AAC"/>
                </a:solidFill>
              </a:rPr>
              <a:t>Computation in python</a:t>
            </a:r>
            <a:endParaRPr sz="2000" b="1">
              <a:solidFill>
                <a:srgbClr val="187AAC"/>
              </a:solidFill>
            </a:endParaRPr>
          </a:p>
          <a:p>
            <a:pPr marL="520700" lvl="1" indent="-215900" algn="l" rtl="0">
              <a:lnSpc>
                <a:spcPct val="100000"/>
              </a:lnSpc>
              <a:spcBef>
                <a:spcPts val="0"/>
              </a:spcBef>
              <a:spcAft>
                <a:spcPts val="0"/>
              </a:spcAft>
              <a:buClr>
                <a:srgbClr val="187AAC"/>
              </a:buClr>
              <a:buSzPts val="2000"/>
              <a:buChar char="-"/>
            </a:pPr>
            <a:r>
              <a:rPr lang="fr" sz="2000" b="1">
                <a:solidFill>
                  <a:srgbClr val="187AAC"/>
                </a:solidFill>
              </a:rPr>
              <a:t>Visualisation</a:t>
            </a:r>
            <a:endParaRPr sz="2000"/>
          </a:p>
        </p:txBody>
      </p:sp>
      <p:sp>
        <p:nvSpPr>
          <p:cNvPr id="1245" name="Google Shape;1245;p130"/>
          <p:cNvSpPr txBox="1">
            <a:spLocks noGrp="1"/>
          </p:cNvSpPr>
          <p:nvPr>
            <p:ph type="body" idx="1"/>
          </p:nvPr>
        </p:nvSpPr>
        <p:spPr>
          <a:xfrm>
            <a:off x="280125" y="4046375"/>
            <a:ext cx="8796300" cy="8877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fr" sz="1800" b="1">
                <a:solidFill>
                  <a:srgbClr val="2F3842"/>
                </a:solidFill>
              </a:rPr>
              <a:t>⇒ Make our data, software and workflows FAIR (or as FAIR as possible)</a:t>
            </a:r>
            <a:endParaRPr sz="1800" b="1">
              <a:solidFill>
                <a:srgbClr val="2F3842"/>
              </a:solidFill>
            </a:endParaRPr>
          </a:p>
          <a:p>
            <a:pPr marL="0" lvl="0" indent="0" algn="l" rtl="0">
              <a:lnSpc>
                <a:spcPct val="115000"/>
              </a:lnSpc>
              <a:spcBef>
                <a:spcPts val="0"/>
              </a:spcBef>
              <a:spcAft>
                <a:spcPts val="0"/>
              </a:spcAft>
              <a:buNone/>
            </a:pPr>
            <a:r>
              <a:rPr lang="fr" sz="1800" b="1">
                <a:solidFill>
                  <a:srgbClr val="2F3842"/>
                </a:solidFill>
              </a:rPr>
              <a:t>⇒ Leverage the Pangeo ecosystem and Pangeo@EOSC to make our solution scale from laptop, cloud, HPC</a:t>
            </a:r>
            <a:endParaRPr sz="1800" b="1">
              <a:solidFill>
                <a:srgbClr val="2F3842"/>
              </a:solidFill>
            </a:endParaRPr>
          </a:p>
          <a:p>
            <a:pPr marL="0" lvl="0" indent="0" algn="l" rtl="0">
              <a:lnSpc>
                <a:spcPct val="115000"/>
              </a:lnSpc>
              <a:spcBef>
                <a:spcPts val="0"/>
              </a:spcBef>
              <a:spcAft>
                <a:spcPts val="0"/>
              </a:spcAft>
              <a:buNone/>
            </a:pPr>
            <a:endParaRPr sz="1800" b="1">
              <a:solidFill>
                <a:srgbClr val="2F3842"/>
              </a:solidFill>
            </a:endParaRPr>
          </a:p>
          <a:p>
            <a:pPr marL="0" lvl="0" indent="0" algn="l" rtl="0">
              <a:lnSpc>
                <a:spcPct val="115000"/>
              </a:lnSpc>
              <a:spcBef>
                <a:spcPts val="0"/>
              </a:spcBef>
              <a:spcAft>
                <a:spcPts val="0"/>
              </a:spcAft>
              <a:buNone/>
            </a:pPr>
            <a:r>
              <a:rPr lang="fr" sz="1800" b="1">
                <a:solidFill>
                  <a:srgbClr val="2F3842"/>
                </a:solidFill>
              </a:rPr>
              <a:t> </a:t>
            </a:r>
            <a:endParaRPr sz="1800" b="1">
              <a:solidFill>
                <a:srgbClr val="2F3842"/>
              </a:solidFill>
            </a:endParaRPr>
          </a:p>
        </p:txBody>
      </p:sp>
      <p:pic>
        <p:nvPicPr>
          <p:cNvPr id="1246" name="Google Shape;1246;p130"/>
          <p:cNvPicPr preferRelativeResize="0"/>
          <p:nvPr/>
        </p:nvPicPr>
        <p:blipFill>
          <a:blip r:embed="rId3">
            <a:alphaModFix/>
          </a:blip>
          <a:stretch>
            <a:fillRect/>
          </a:stretch>
        </p:blipFill>
        <p:spPr>
          <a:xfrm>
            <a:off x="6622761" y="3232695"/>
            <a:ext cx="2212384" cy="821400"/>
          </a:xfrm>
          <a:prstGeom prst="rect">
            <a:avLst/>
          </a:prstGeom>
          <a:noFill/>
          <a:ln>
            <a:noFill/>
          </a:ln>
        </p:spPr>
      </p:pic>
      <p:pic>
        <p:nvPicPr>
          <p:cNvPr id="1247" name="Google Shape;1247;p130"/>
          <p:cNvPicPr preferRelativeResize="0"/>
          <p:nvPr/>
        </p:nvPicPr>
        <p:blipFill>
          <a:blip r:embed="rId4">
            <a:alphaModFix/>
          </a:blip>
          <a:stretch>
            <a:fillRect/>
          </a:stretch>
        </p:blipFill>
        <p:spPr>
          <a:xfrm>
            <a:off x="7921225" y="2479617"/>
            <a:ext cx="1201325" cy="600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131"/>
          <p:cNvSpPr txBox="1">
            <a:spLocks noGrp="1"/>
          </p:cNvSpPr>
          <p:nvPr>
            <p:ph type="title"/>
          </p:nvPr>
        </p:nvSpPr>
        <p:spPr>
          <a:xfrm>
            <a:off x="3039761" y="138563"/>
            <a:ext cx="5927100" cy="9942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fr" sz="3100">
                <a:latin typeface="Roboto"/>
                <a:ea typeface="Roboto"/>
                <a:cs typeface="Roboto"/>
                <a:sym typeface="Roboto"/>
              </a:rPr>
              <a:t>Pangeo-fish and Pangeo@EOSC</a:t>
            </a:r>
            <a:endParaRPr sz="3100">
              <a:latin typeface="Roboto"/>
              <a:ea typeface="Roboto"/>
              <a:cs typeface="Roboto"/>
              <a:sym typeface="Roboto"/>
            </a:endParaRPr>
          </a:p>
        </p:txBody>
      </p:sp>
      <p:sp>
        <p:nvSpPr>
          <p:cNvPr id="1253" name="Google Shape;1253;p131"/>
          <p:cNvSpPr txBox="1">
            <a:spLocks noGrp="1"/>
          </p:cNvSpPr>
          <p:nvPr>
            <p:ph type="body" idx="1"/>
          </p:nvPr>
        </p:nvSpPr>
        <p:spPr>
          <a:xfrm>
            <a:off x="78200" y="1809700"/>
            <a:ext cx="5034900" cy="3333900"/>
          </a:xfrm>
          <a:prstGeom prst="rect">
            <a:avLst/>
          </a:prstGeom>
        </p:spPr>
        <p:txBody>
          <a:bodyPr spcFirstLastPara="1" wrap="square" lIns="68575" tIns="34275" rIns="68575" bIns="34275" anchor="t" anchorCtr="0">
            <a:noAutofit/>
          </a:bodyPr>
          <a:lstStyle/>
          <a:p>
            <a:pPr marL="0" lvl="0" indent="0" algn="l" rtl="0">
              <a:lnSpc>
                <a:spcPct val="95000"/>
              </a:lnSpc>
              <a:spcBef>
                <a:spcPts val="0"/>
              </a:spcBef>
              <a:spcAft>
                <a:spcPts val="0"/>
              </a:spcAft>
              <a:buSzPts val="1018"/>
              <a:buNone/>
            </a:pPr>
            <a:endParaRPr sz="1580">
              <a:solidFill>
                <a:schemeClr val="dk1"/>
              </a:solidFill>
            </a:endParaRPr>
          </a:p>
          <a:p>
            <a:pPr marL="342900" lvl="0" indent="-265430" algn="l" rtl="0">
              <a:lnSpc>
                <a:spcPct val="95000"/>
              </a:lnSpc>
              <a:spcBef>
                <a:spcPts val="0"/>
              </a:spcBef>
              <a:spcAft>
                <a:spcPts val="0"/>
              </a:spcAft>
              <a:buClr>
                <a:schemeClr val="dk1"/>
              </a:buClr>
              <a:buSzPts val="1580"/>
              <a:buChar char="●"/>
            </a:pPr>
            <a:r>
              <a:rPr lang="fr" sz="1580">
                <a:solidFill>
                  <a:schemeClr val="dk1"/>
                </a:solidFill>
              </a:rPr>
              <a:t>It improves data access and usage efficiency</a:t>
            </a:r>
            <a:endParaRPr sz="1580">
              <a:solidFill>
                <a:schemeClr val="dk1"/>
              </a:solidFill>
            </a:endParaRPr>
          </a:p>
          <a:p>
            <a:pPr marL="342900" lvl="0" indent="-265430" algn="l" rtl="0">
              <a:lnSpc>
                <a:spcPct val="95000"/>
              </a:lnSpc>
              <a:spcBef>
                <a:spcPts val="0"/>
              </a:spcBef>
              <a:spcAft>
                <a:spcPts val="0"/>
              </a:spcAft>
              <a:buClr>
                <a:schemeClr val="dk1"/>
              </a:buClr>
              <a:buSzPts val="1580"/>
              <a:buFont typeface="Raleway"/>
              <a:buChar char="●"/>
            </a:pPr>
            <a:r>
              <a:rPr lang="fr" sz="1580">
                <a:solidFill>
                  <a:schemeClr val="dk1"/>
                </a:solidFill>
              </a:rPr>
              <a:t>Pangeo-fish development started at  </a:t>
            </a:r>
            <a:r>
              <a:rPr lang="fr" sz="1580" b="1">
                <a:solidFill>
                  <a:schemeClr val="dk1"/>
                </a:solidFill>
              </a:rPr>
              <a:t>HPC</a:t>
            </a:r>
            <a:r>
              <a:rPr lang="fr" sz="1580">
                <a:solidFill>
                  <a:schemeClr val="dk1"/>
                </a:solidFill>
              </a:rPr>
              <a:t>.</a:t>
            </a:r>
            <a:endParaRPr sz="1580">
              <a:solidFill>
                <a:schemeClr val="dk1"/>
              </a:solidFill>
            </a:endParaRPr>
          </a:p>
          <a:p>
            <a:pPr marL="342900" lvl="0" indent="-265430" algn="l" rtl="0">
              <a:lnSpc>
                <a:spcPct val="95000"/>
              </a:lnSpc>
              <a:spcBef>
                <a:spcPts val="0"/>
              </a:spcBef>
              <a:spcAft>
                <a:spcPts val="0"/>
              </a:spcAft>
              <a:buClr>
                <a:schemeClr val="dk1"/>
              </a:buClr>
              <a:buSzPts val="1580"/>
              <a:buFont typeface="Raleway"/>
              <a:buChar char="●"/>
            </a:pPr>
            <a:r>
              <a:rPr lang="fr" sz="1580">
                <a:solidFill>
                  <a:schemeClr val="dk1"/>
                </a:solidFill>
              </a:rPr>
              <a:t>Ported to </a:t>
            </a:r>
            <a:r>
              <a:rPr lang="fr" sz="1580" b="1">
                <a:solidFill>
                  <a:schemeClr val="dk1"/>
                </a:solidFill>
              </a:rPr>
              <a:t>EOSC</a:t>
            </a:r>
            <a:r>
              <a:rPr lang="fr" sz="1580">
                <a:solidFill>
                  <a:schemeClr val="dk1"/>
                </a:solidFill>
              </a:rPr>
              <a:t> thanks to collaboration with EGI:</a:t>
            </a:r>
            <a:endParaRPr sz="1580">
              <a:solidFill>
                <a:schemeClr val="dk1"/>
              </a:solidFill>
            </a:endParaRPr>
          </a:p>
          <a:p>
            <a:pPr marL="685800" lvl="1" indent="-265430" algn="l" rtl="0">
              <a:lnSpc>
                <a:spcPct val="95000"/>
              </a:lnSpc>
              <a:spcBef>
                <a:spcPts val="0"/>
              </a:spcBef>
              <a:spcAft>
                <a:spcPts val="0"/>
              </a:spcAft>
              <a:buClr>
                <a:schemeClr val="dk1"/>
              </a:buClr>
              <a:buSzPts val="1580"/>
              <a:buFont typeface="Raleway"/>
              <a:buChar char="○"/>
            </a:pPr>
            <a:r>
              <a:rPr lang="fr" sz="1580">
                <a:solidFill>
                  <a:schemeClr val="dk1"/>
                </a:solidFill>
              </a:rPr>
              <a:t>Pangeo@EOSC in collaboration with </a:t>
            </a:r>
            <a:r>
              <a:rPr lang="fr" sz="1580" b="1">
                <a:solidFill>
                  <a:schemeClr val="dk1"/>
                </a:solidFill>
              </a:rPr>
              <a:t>EGI-ACE</a:t>
            </a:r>
            <a:r>
              <a:rPr lang="fr" sz="1580">
                <a:solidFill>
                  <a:schemeClr val="dk1"/>
                </a:solidFill>
              </a:rPr>
              <a:t> and </a:t>
            </a:r>
            <a:r>
              <a:rPr lang="fr" sz="1580" b="1">
                <a:solidFill>
                  <a:schemeClr val="dk1"/>
                </a:solidFill>
              </a:rPr>
              <a:t>C-SCALE</a:t>
            </a:r>
            <a:r>
              <a:rPr lang="fr" sz="1580">
                <a:solidFill>
                  <a:schemeClr val="dk1"/>
                </a:solidFill>
              </a:rPr>
              <a:t> projects</a:t>
            </a:r>
            <a:endParaRPr sz="1580">
              <a:solidFill>
                <a:schemeClr val="dk1"/>
              </a:solidFill>
            </a:endParaRPr>
          </a:p>
          <a:p>
            <a:pPr marL="685800" lvl="1" indent="-265430" algn="l" rtl="0">
              <a:lnSpc>
                <a:spcPct val="95000"/>
              </a:lnSpc>
              <a:spcBef>
                <a:spcPts val="0"/>
              </a:spcBef>
              <a:spcAft>
                <a:spcPts val="0"/>
              </a:spcAft>
              <a:buClr>
                <a:schemeClr val="dk1"/>
              </a:buClr>
              <a:buSzPts val="1580"/>
              <a:buChar char="○"/>
            </a:pPr>
            <a:r>
              <a:rPr lang="fr" sz="1580">
                <a:solidFill>
                  <a:schemeClr val="dk1"/>
                </a:solidFill>
              </a:rPr>
              <a:t>Pangeo Notebooks with Dask Gateway for large-scale data analysis;</a:t>
            </a:r>
            <a:endParaRPr sz="1580">
              <a:solidFill>
                <a:schemeClr val="dk1"/>
              </a:solidFill>
            </a:endParaRPr>
          </a:p>
          <a:p>
            <a:pPr marL="685800" lvl="1" indent="-265430" algn="l" rtl="0">
              <a:lnSpc>
                <a:spcPct val="95000"/>
              </a:lnSpc>
              <a:spcBef>
                <a:spcPts val="0"/>
              </a:spcBef>
              <a:spcAft>
                <a:spcPts val="0"/>
              </a:spcAft>
              <a:buClr>
                <a:schemeClr val="dk1"/>
              </a:buClr>
              <a:buSzPts val="1580"/>
              <a:buFont typeface="Raleway"/>
              <a:buChar char="○"/>
            </a:pPr>
            <a:r>
              <a:rPr lang="fr" sz="1580">
                <a:solidFill>
                  <a:schemeClr val="dk1"/>
                </a:solidFill>
              </a:rPr>
              <a:t>Be prepared for future implementation on </a:t>
            </a:r>
            <a:r>
              <a:rPr lang="fr" sz="1580" b="1">
                <a:solidFill>
                  <a:schemeClr val="dk1"/>
                </a:solidFill>
              </a:rPr>
              <a:t>DestinE Platform </a:t>
            </a:r>
            <a:r>
              <a:rPr lang="fr" sz="1580">
                <a:solidFill>
                  <a:schemeClr val="dk1"/>
                </a:solidFill>
              </a:rPr>
              <a:t>using a similar implementation e.g. JupyterHub + dask gateway.</a:t>
            </a:r>
            <a:endParaRPr sz="1580">
              <a:solidFill>
                <a:schemeClr val="dk1"/>
              </a:solidFill>
            </a:endParaRPr>
          </a:p>
        </p:txBody>
      </p:sp>
      <p:pic>
        <p:nvPicPr>
          <p:cNvPr id="1254" name="Google Shape;1254;p131"/>
          <p:cNvPicPr preferRelativeResize="0"/>
          <p:nvPr/>
        </p:nvPicPr>
        <p:blipFill rotWithShape="1">
          <a:blip r:embed="rId3">
            <a:alphaModFix/>
          </a:blip>
          <a:srcRect l="3462" r="3453"/>
          <a:stretch/>
        </p:blipFill>
        <p:spPr>
          <a:xfrm>
            <a:off x="4998375" y="2310687"/>
            <a:ext cx="4145625" cy="2331925"/>
          </a:xfrm>
          <a:prstGeom prst="rect">
            <a:avLst/>
          </a:prstGeom>
          <a:noFill/>
          <a:ln>
            <a:noFill/>
          </a:ln>
        </p:spPr>
      </p:pic>
      <p:sp>
        <p:nvSpPr>
          <p:cNvPr id="1255" name="Google Shape;1255;p131"/>
          <p:cNvSpPr txBox="1"/>
          <p:nvPr/>
        </p:nvSpPr>
        <p:spPr>
          <a:xfrm>
            <a:off x="173825" y="1014450"/>
            <a:ext cx="7128300" cy="747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1700" i="1">
                <a:solidFill>
                  <a:schemeClr val="dk1"/>
                </a:solidFill>
                <a:latin typeface="Roboto"/>
                <a:ea typeface="Roboto"/>
                <a:cs typeface="Roboto"/>
                <a:sym typeface="Roboto"/>
              </a:rPr>
              <a:t>The Pangeo ecosystem was created by a community of engineers and geoscientists specifically to address big geoscience dat challenges.</a:t>
            </a:r>
            <a:endParaRPr sz="1500" i="1">
              <a:latin typeface="Roboto"/>
              <a:ea typeface="Roboto"/>
              <a:cs typeface="Roboto"/>
              <a:sym typeface="Roboto"/>
            </a:endParaRPr>
          </a:p>
        </p:txBody>
      </p:sp>
      <p:pic>
        <p:nvPicPr>
          <p:cNvPr id="1256" name="Google Shape;1256;p131"/>
          <p:cNvPicPr preferRelativeResize="0"/>
          <p:nvPr/>
        </p:nvPicPr>
        <p:blipFill>
          <a:blip r:embed="rId4">
            <a:alphaModFix/>
          </a:blip>
          <a:stretch>
            <a:fillRect/>
          </a:stretch>
        </p:blipFill>
        <p:spPr>
          <a:xfrm>
            <a:off x="7595250" y="738925"/>
            <a:ext cx="1371600" cy="137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32"/>
          <p:cNvSpPr txBox="1">
            <a:spLocks noGrp="1"/>
          </p:cNvSpPr>
          <p:nvPr>
            <p:ph type="title"/>
          </p:nvPr>
        </p:nvSpPr>
        <p:spPr>
          <a:xfrm>
            <a:off x="3039761" y="138563"/>
            <a:ext cx="5927100" cy="9942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fr">
                <a:latin typeface="Roboto"/>
                <a:ea typeface="Roboto"/>
                <a:cs typeface="Roboto"/>
                <a:sym typeface="Roboto"/>
              </a:rPr>
              <a:t>Destination Earth in a nutshell</a:t>
            </a:r>
            <a:endParaRPr>
              <a:latin typeface="Roboto"/>
              <a:ea typeface="Roboto"/>
              <a:cs typeface="Roboto"/>
              <a:sym typeface="Roboto"/>
            </a:endParaRPr>
          </a:p>
        </p:txBody>
      </p:sp>
      <p:pic>
        <p:nvPicPr>
          <p:cNvPr id="1265" name="Google Shape;1265;p132"/>
          <p:cNvPicPr preferRelativeResize="0"/>
          <p:nvPr/>
        </p:nvPicPr>
        <p:blipFill>
          <a:blip r:embed="rId3">
            <a:alphaModFix/>
          </a:blip>
          <a:stretch>
            <a:fillRect/>
          </a:stretch>
        </p:blipFill>
        <p:spPr>
          <a:xfrm>
            <a:off x="5835218" y="2782106"/>
            <a:ext cx="3166643" cy="1671532"/>
          </a:xfrm>
          <a:prstGeom prst="rect">
            <a:avLst/>
          </a:prstGeom>
          <a:noFill/>
          <a:ln>
            <a:noFill/>
          </a:ln>
        </p:spPr>
      </p:pic>
      <p:sp>
        <p:nvSpPr>
          <p:cNvPr id="1266" name="Google Shape;1266;p132"/>
          <p:cNvSpPr txBox="1"/>
          <p:nvPr/>
        </p:nvSpPr>
        <p:spPr>
          <a:xfrm>
            <a:off x="5019687" y="4561608"/>
            <a:ext cx="4061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500" b="1" dirty="0" err="1">
                <a:solidFill>
                  <a:srgbClr val="A64D79"/>
                </a:solidFill>
                <a:latin typeface="Raleway"/>
                <a:ea typeface="Raleway"/>
                <a:cs typeface="Raleway"/>
                <a:sym typeface="Raleway"/>
              </a:rPr>
              <a:t>We</a:t>
            </a:r>
            <a:r>
              <a:rPr lang="fr" sz="1500" b="1" dirty="0">
                <a:solidFill>
                  <a:srgbClr val="A64D79"/>
                </a:solidFill>
                <a:latin typeface="Raleway"/>
                <a:ea typeface="Raleway"/>
                <a:cs typeface="Raleway"/>
                <a:sym typeface="Raleway"/>
              </a:rPr>
              <a:t> </a:t>
            </a:r>
            <a:r>
              <a:rPr lang="fr" sz="1500" b="1" dirty="0" err="1">
                <a:solidFill>
                  <a:srgbClr val="A64D79"/>
                </a:solidFill>
                <a:latin typeface="Raleway"/>
                <a:ea typeface="Raleway"/>
                <a:cs typeface="Raleway"/>
                <a:sym typeface="Raleway"/>
              </a:rPr>
              <a:t>got</a:t>
            </a:r>
            <a:r>
              <a:rPr lang="fr" sz="1500" b="1" dirty="0">
                <a:solidFill>
                  <a:srgbClr val="A64D79"/>
                </a:solidFill>
                <a:latin typeface="Raleway"/>
                <a:ea typeface="Raleway"/>
                <a:cs typeface="Raleway"/>
                <a:sym typeface="Raleway"/>
              </a:rPr>
              <a:t> </a:t>
            </a:r>
            <a:r>
              <a:rPr lang="fr" sz="1500" b="1" dirty="0" err="1">
                <a:solidFill>
                  <a:srgbClr val="A64D79"/>
                </a:solidFill>
                <a:latin typeface="Raleway"/>
                <a:ea typeface="Raleway"/>
                <a:cs typeface="Raleway"/>
                <a:sym typeface="Raleway"/>
              </a:rPr>
              <a:t>selected</a:t>
            </a:r>
            <a:r>
              <a:rPr lang="fr" sz="1500" b="1" dirty="0">
                <a:solidFill>
                  <a:srgbClr val="A64D79"/>
                </a:solidFill>
                <a:latin typeface="Raleway"/>
                <a:ea typeface="Raleway"/>
                <a:cs typeface="Raleway"/>
                <a:sym typeface="Raleway"/>
              </a:rPr>
              <a:t> for the </a:t>
            </a:r>
            <a:r>
              <a:rPr lang="fr" sz="1500" b="1" dirty="0" err="1">
                <a:solidFill>
                  <a:srgbClr val="A64D79"/>
                </a:solidFill>
                <a:latin typeface="Raleway"/>
                <a:ea typeface="Raleway"/>
                <a:cs typeface="Raleway"/>
                <a:sym typeface="Raleway"/>
              </a:rPr>
              <a:t>DestinE</a:t>
            </a:r>
            <a:r>
              <a:rPr lang="fr" sz="1500" b="1" dirty="0">
                <a:solidFill>
                  <a:srgbClr val="A64D79"/>
                </a:solidFill>
                <a:latin typeface="Raleway"/>
                <a:ea typeface="Raleway"/>
                <a:cs typeface="Raleway"/>
                <a:sym typeface="Raleway"/>
              </a:rPr>
              <a:t> platform! </a:t>
            </a:r>
            <a:endParaRPr sz="1500" b="1" dirty="0">
              <a:solidFill>
                <a:srgbClr val="A64D79"/>
              </a:solidFill>
              <a:latin typeface="Raleway"/>
              <a:ea typeface="Raleway"/>
              <a:cs typeface="Raleway"/>
              <a:sym typeface="Raleway"/>
            </a:endParaRPr>
          </a:p>
        </p:txBody>
      </p:sp>
      <p:pic>
        <p:nvPicPr>
          <p:cNvPr id="3" name="図 2">
            <a:extLst>
              <a:ext uri="{FF2B5EF4-FFF2-40B4-BE49-F238E27FC236}">
                <a16:creationId xmlns:a16="http://schemas.microsoft.com/office/drawing/2014/main" id="{5C55ABE2-B2FD-6ED1-DE1D-1E7534D15496}"/>
              </a:ext>
            </a:extLst>
          </p:cNvPr>
          <p:cNvPicPr>
            <a:picLocks noChangeAspect="1"/>
          </p:cNvPicPr>
          <p:nvPr/>
        </p:nvPicPr>
        <p:blipFill>
          <a:blip r:embed="rId4"/>
          <a:stretch>
            <a:fillRect/>
          </a:stretch>
        </p:blipFill>
        <p:spPr>
          <a:xfrm>
            <a:off x="323829" y="719973"/>
            <a:ext cx="5431864" cy="384163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33"/>
          <p:cNvSpPr txBox="1">
            <a:spLocks noGrp="1"/>
          </p:cNvSpPr>
          <p:nvPr>
            <p:ph type="title"/>
          </p:nvPr>
        </p:nvSpPr>
        <p:spPr>
          <a:xfrm>
            <a:off x="2340300" y="85425"/>
            <a:ext cx="6859500" cy="9942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fr" sz="2800">
                <a:latin typeface="Roboto"/>
                <a:ea typeface="Roboto"/>
                <a:cs typeface="Roboto"/>
                <a:sym typeface="Roboto"/>
              </a:rPr>
              <a:t>GFTS:  Pangeo-Fish in Destination Earth</a:t>
            </a:r>
            <a:endParaRPr sz="2370">
              <a:latin typeface="Roboto"/>
              <a:ea typeface="Roboto"/>
              <a:cs typeface="Roboto"/>
              <a:sym typeface="Roboto"/>
            </a:endParaRPr>
          </a:p>
        </p:txBody>
      </p:sp>
      <p:sp>
        <p:nvSpPr>
          <p:cNvPr id="1272" name="Google Shape;1272;p133"/>
          <p:cNvSpPr txBox="1">
            <a:spLocks noGrp="1"/>
          </p:cNvSpPr>
          <p:nvPr>
            <p:ph type="sldNum" idx="12"/>
          </p:nvPr>
        </p:nvSpPr>
        <p:spPr>
          <a:xfrm>
            <a:off x="6757220" y="4819268"/>
            <a:ext cx="2057400" cy="273900"/>
          </a:xfrm>
          <a:prstGeom prst="rect">
            <a:avLst/>
          </a:prstGeom>
          <a:noFill/>
          <a:ln>
            <a:noFill/>
          </a:ln>
        </p:spPr>
        <p:txBody>
          <a:bodyPr spcFirstLastPara="1" wrap="square" lIns="68575" tIns="34275" rIns="68575" bIns="34275" anchor="ctr" anchorCtr="0">
            <a:normAutofit/>
          </a:bodyPr>
          <a:lstStyle/>
          <a:p>
            <a:pPr marL="0" lvl="0" indent="0" algn="r" rtl="0">
              <a:spcBef>
                <a:spcPts val="0"/>
              </a:spcBef>
              <a:spcAft>
                <a:spcPts val="0"/>
              </a:spcAft>
              <a:buNone/>
            </a:pPr>
            <a:fld id="{00000000-1234-1234-1234-123412341234}" type="slidenum">
              <a:rPr lang="fr"/>
              <a:t>8</a:t>
            </a:fld>
            <a:endParaRPr/>
          </a:p>
        </p:txBody>
      </p:sp>
      <p:cxnSp>
        <p:nvCxnSpPr>
          <p:cNvPr id="1273" name="Google Shape;1273;p133"/>
          <p:cNvCxnSpPr/>
          <p:nvPr/>
        </p:nvCxnSpPr>
        <p:spPr>
          <a:xfrm>
            <a:off x="4784244" y="3086482"/>
            <a:ext cx="327600" cy="0"/>
          </a:xfrm>
          <a:prstGeom prst="straightConnector1">
            <a:avLst/>
          </a:prstGeom>
          <a:noFill/>
          <a:ln w="9525" cap="flat" cmpd="sng">
            <a:solidFill>
              <a:srgbClr val="C2C2C2"/>
            </a:solidFill>
            <a:prstDash val="solid"/>
            <a:round/>
            <a:headEnd type="none" w="sm" len="sm"/>
            <a:tailEnd type="none" w="sm" len="sm"/>
          </a:ln>
        </p:spPr>
      </p:cxnSp>
      <p:sp>
        <p:nvSpPr>
          <p:cNvPr id="1274" name="Google Shape;1274;p133"/>
          <p:cNvSpPr txBox="1"/>
          <p:nvPr/>
        </p:nvSpPr>
        <p:spPr>
          <a:xfrm>
            <a:off x="5054531" y="2865806"/>
            <a:ext cx="3687900" cy="705000"/>
          </a:xfrm>
          <a:prstGeom prst="rect">
            <a:avLst/>
          </a:prstGeom>
          <a:noFill/>
          <a:ln>
            <a:noFill/>
          </a:ln>
        </p:spPr>
        <p:txBody>
          <a:bodyPr spcFirstLastPara="1" wrap="square" lIns="227075" tIns="227075" rIns="227075" bIns="227075" anchor="ctr" anchorCtr="0">
            <a:noAutofit/>
          </a:bodyPr>
          <a:lstStyle/>
          <a:p>
            <a:pPr marL="0" lvl="0" indent="0" algn="l" rtl="0">
              <a:spcBef>
                <a:spcPts val="0"/>
              </a:spcBef>
              <a:spcAft>
                <a:spcPts val="0"/>
              </a:spcAft>
              <a:buNone/>
            </a:pPr>
            <a:r>
              <a:rPr lang="fr" sz="1800" b="1">
                <a:latin typeface="Roboto"/>
                <a:ea typeface="Roboto"/>
                <a:cs typeface="Roboto"/>
                <a:sym typeface="Roboto"/>
              </a:rPr>
              <a:t>Pangeo Infrastructure</a:t>
            </a:r>
            <a:endParaRPr sz="1800" b="1">
              <a:latin typeface="Roboto"/>
              <a:ea typeface="Roboto"/>
              <a:cs typeface="Roboto"/>
              <a:sym typeface="Roboto"/>
            </a:endParaRPr>
          </a:p>
          <a:p>
            <a:pPr marL="0" lvl="0" indent="0" algn="l" rtl="0">
              <a:spcBef>
                <a:spcPts val="0"/>
              </a:spcBef>
              <a:spcAft>
                <a:spcPts val="4000"/>
              </a:spcAft>
              <a:buNone/>
            </a:pPr>
            <a:r>
              <a:rPr lang="fr" sz="1400">
                <a:latin typeface="Roboto"/>
                <a:ea typeface="Roboto"/>
                <a:cs typeface="Roboto"/>
                <a:sym typeface="Roboto"/>
              </a:rPr>
              <a:t>Cutting edge models will be combined with the cloud based simulations from the DestinE ocean data based on pangeo.</a:t>
            </a:r>
            <a:endParaRPr sz="1400" b="1">
              <a:latin typeface="Roboto"/>
              <a:ea typeface="Roboto"/>
              <a:cs typeface="Roboto"/>
              <a:sym typeface="Roboto"/>
            </a:endParaRPr>
          </a:p>
        </p:txBody>
      </p:sp>
      <p:sp>
        <p:nvSpPr>
          <p:cNvPr id="1275" name="Google Shape;1275;p133"/>
          <p:cNvSpPr/>
          <p:nvPr/>
        </p:nvSpPr>
        <p:spPr>
          <a:xfrm>
            <a:off x="5001303" y="3035371"/>
            <a:ext cx="111600" cy="101100"/>
          </a:xfrm>
          <a:prstGeom prst="ellipse">
            <a:avLst/>
          </a:prstGeom>
          <a:solidFill>
            <a:srgbClr val="9225A5"/>
          </a:solidFill>
          <a:ln>
            <a:noFill/>
          </a:ln>
        </p:spPr>
        <p:txBody>
          <a:bodyPr spcFirstLastPara="1" wrap="square" lIns="227075" tIns="227075" rIns="227075" bIns="227075" anchor="ctr" anchorCtr="0">
            <a:noAutofit/>
          </a:bodyPr>
          <a:lstStyle/>
          <a:p>
            <a:pPr marL="0" lvl="0" indent="0" algn="l" rtl="0">
              <a:spcBef>
                <a:spcPts val="0"/>
              </a:spcBef>
              <a:spcAft>
                <a:spcPts val="0"/>
              </a:spcAft>
              <a:buNone/>
            </a:pPr>
            <a:endParaRPr/>
          </a:p>
        </p:txBody>
      </p:sp>
      <p:sp>
        <p:nvSpPr>
          <p:cNvPr id="1276" name="Google Shape;1276;p133"/>
          <p:cNvSpPr txBox="1"/>
          <p:nvPr/>
        </p:nvSpPr>
        <p:spPr>
          <a:xfrm>
            <a:off x="5043002" y="2967766"/>
            <a:ext cx="139200" cy="159300"/>
          </a:xfrm>
          <a:prstGeom prst="rect">
            <a:avLst/>
          </a:prstGeom>
          <a:noFill/>
          <a:ln>
            <a:noFill/>
          </a:ln>
        </p:spPr>
        <p:txBody>
          <a:bodyPr spcFirstLastPara="1" wrap="square" lIns="227075" tIns="227075" rIns="227075" bIns="227075" anchor="t" anchorCtr="0">
            <a:noAutofit/>
          </a:bodyPr>
          <a:lstStyle/>
          <a:p>
            <a:pPr marL="0" lvl="0" indent="0" algn="ctr" rtl="0">
              <a:spcBef>
                <a:spcPts val="0"/>
              </a:spcBef>
              <a:spcAft>
                <a:spcPts val="4000"/>
              </a:spcAft>
              <a:buNone/>
            </a:pPr>
            <a:endParaRPr sz="2000">
              <a:solidFill>
                <a:srgbClr val="FFFFFF"/>
              </a:solidFill>
              <a:latin typeface="Roboto"/>
              <a:ea typeface="Roboto"/>
              <a:cs typeface="Roboto"/>
              <a:sym typeface="Roboto"/>
            </a:endParaRPr>
          </a:p>
        </p:txBody>
      </p:sp>
      <p:sp>
        <p:nvSpPr>
          <p:cNvPr id="1277" name="Google Shape;1277;p133"/>
          <p:cNvSpPr txBox="1"/>
          <p:nvPr/>
        </p:nvSpPr>
        <p:spPr>
          <a:xfrm>
            <a:off x="-152400" y="2066888"/>
            <a:ext cx="2802300" cy="705000"/>
          </a:xfrm>
          <a:prstGeom prst="rect">
            <a:avLst/>
          </a:prstGeom>
          <a:noFill/>
          <a:ln>
            <a:noFill/>
          </a:ln>
        </p:spPr>
        <p:txBody>
          <a:bodyPr spcFirstLastPara="1" wrap="square" lIns="227075" tIns="227075" rIns="227075" bIns="227075" anchor="ctr" anchorCtr="0">
            <a:noAutofit/>
          </a:bodyPr>
          <a:lstStyle/>
          <a:p>
            <a:pPr marL="0" lvl="0" indent="0" algn="r" rtl="0">
              <a:spcBef>
                <a:spcPts val="0"/>
              </a:spcBef>
              <a:spcAft>
                <a:spcPts val="0"/>
              </a:spcAft>
              <a:buNone/>
            </a:pPr>
            <a:r>
              <a:rPr lang="fr" sz="1700" b="1">
                <a:latin typeface="Roboto"/>
                <a:ea typeface="Roboto"/>
                <a:cs typeface="Roboto"/>
                <a:sym typeface="Roboto"/>
              </a:rPr>
              <a:t>Fish Track Modeling</a:t>
            </a:r>
            <a:endParaRPr sz="1700" b="1">
              <a:latin typeface="Roboto"/>
              <a:ea typeface="Roboto"/>
              <a:cs typeface="Roboto"/>
              <a:sym typeface="Roboto"/>
            </a:endParaRPr>
          </a:p>
          <a:p>
            <a:pPr marL="0" lvl="0" indent="0" algn="r" rtl="0">
              <a:spcBef>
                <a:spcPts val="0"/>
              </a:spcBef>
              <a:spcAft>
                <a:spcPts val="4000"/>
              </a:spcAft>
              <a:buNone/>
            </a:pPr>
            <a:r>
              <a:rPr lang="fr" sz="1400">
                <a:latin typeface="Roboto"/>
                <a:ea typeface="Roboto"/>
                <a:cs typeface="Roboto"/>
                <a:sym typeface="Roboto"/>
              </a:rPr>
              <a:t>Based on biologging data of individual tagged fish and the ocean around them</a:t>
            </a:r>
            <a:endParaRPr sz="1400" b="1">
              <a:latin typeface="Roboto"/>
              <a:ea typeface="Roboto"/>
              <a:cs typeface="Roboto"/>
              <a:sym typeface="Roboto"/>
            </a:endParaRPr>
          </a:p>
        </p:txBody>
      </p:sp>
      <p:cxnSp>
        <p:nvCxnSpPr>
          <p:cNvPr id="1278" name="Google Shape;1278;p133"/>
          <p:cNvCxnSpPr/>
          <p:nvPr/>
        </p:nvCxnSpPr>
        <p:spPr>
          <a:xfrm rot="10800000">
            <a:off x="2543748" y="2455046"/>
            <a:ext cx="586800" cy="0"/>
          </a:xfrm>
          <a:prstGeom prst="straightConnector1">
            <a:avLst/>
          </a:prstGeom>
          <a:noFill/>
          <a:ln w="9525" cap="flat" cmpd="sng">
            <a:solidFill>
              <a:srgbClr val="C2C2C2"/>
            </a:solidFill>
            <a:prstDash val="solid"/>
            <a:round/>
            <a:headEnd type="none" w="sm" len="sm"/>
            <a:tailEnd type="none" w="sm" len="sm"/>
          </a:ln>
        </p:spPr>
      </p:cxnSp>
      <p:sp>
        <p:nvSpPr>
          <p:cNvPr id="1279" name="Google Shape;1279;p133"/>
          <p:cNvSpPr/>
          <p:nvPr/>
        </p:nvSpPr>
        <p:spPr>
          <a:xfrm>
            <a:off x="2507744" y="2401440"/>
            <a:ext cx="111600" cy="101100"/>
          </a:xfrm>
          <a:prstGeom prst="ellipse">
            <a:avLst/>
          </a:prstGeom>
          <a:solidFill>
            <a:srgbClr val="761E86"/>
          </a:solidFill>
          <a:ln>
            <a:noFill/>
          </a:ln>
        </p:spPr>
        <p:txBody>
          <a:bodyPr spcFirstLastPara="1" wrap="square" lIns="227075" tIns="227075" rIns="227075" bIns="227075" anchor="ctr" anchorCtr="0">
            <a:noAutofit/>
          </a:bodyPr>
          <a:lstStyle/>
          <a:p>
            <a:pPr marL="0" lvl="0" indent="0" algn="l" rtl="0">
              <a:spcBef>
                <a:spcPts val="0"/>
              </a:spcBef>
              <a:spcAft>
                <a:spcPts val="0"/>
              </a:spcAft>
              <a:buNone/>
            </a:pPr>
            <a:endParaRPr/>
          </a:p>
        </p:txBody>
      </p:sp>
      <p:sp>
        <p:nvSpPr>
          <p:cNvPr id="1280" name="Google Shape;1280;p133"/>
          <p:cNvSpPr txBox="1"/>
          <p:nvPr/>
        </p:nvSpPr>
        <p:spPr>
          <a:xfrm>
            <a:off x="2493680" y="2372274"/>
            <a:ext cx="139200" cy="159300"/>
          </a:xfrm>
          <a:prstGeom prst="rect">
            <a:avLst/>
          </a:prstGeom>
          <a:noFill/>
          <a:ln>
            <a:noFill/>
          </a:ln>
        </p:spPr>
        <p:txBody>
          <a:bodyPr spcFirstLastPara="1" wrap="square" lIns="227075" tIns="227075" rIns="227075" bIns="227075" anchor="t" anchorCtr="0">
            <a:noAutofit/>
          </a:bodyPr>
          <a:lstStyle/>
          <a:p>
            <a:pPr marL="0" lvl="0" indent="0" algn="ctr" rtl="0">
              <a:spcBef>
                <a:spcPts val="0"/>
              </a:spcBef>
              <a:spcAft>
                <a:spcPts val="4000"/>
              </a:spcAft>
              <a:buNone/>
            </a:pPr>
            <a:endParaRPr sz="2000">
              <a:solidFill>
                <a:srgbClr val="FFFFFF"/>
              </a:solidFill>
              <a:latin typeface="Roboto"/>
              <a:ea typeface="Roboto"/>
              <a:cs typeface="Roboto"/>
              <a:sym typeface="Roboto"/>
            </a:endParaRPr>
          </a:p>
        </p:txBody>
      </p:sp>
      <p:cxnSp>
        <p:nvCxnSpPr>
          <p:cNvPr id="1281" name="Google Shape;1281;p133"/>
          <p:cNvCxnSpPr/>
          <p:nvPr/>
        </p:nvCxnSpPr>
        <p:spPr>
          <a:xfrm>
            <a:off x="3670376" y="1773300"/>
            <a:ext cx="755400" cy="0"/>
          </a:xfrm>
          <a:prstGeom prst="straightConnector1">
            <a:avLst/>
          </a:prstGeom>
          <a:noFill/>
          <a:ln w="9525" cap="flat" cmpd="sng">
            <a:solidFill>
              <a:srgbClr val="C2C2C2"/>
            </a:solidFill>
            <a:prstDash val="solid"/>
            <a:round/>
            <a:headEnd type="none" w="sm" len="sm"/>
            <a:tailEnd type="none" w="sm" len="sm"/>
          </a:ln>
        </p:spPr>
      </p:cxnSp>
      <p:sp>
        <p:nvSpPr>
          <p:cNvPr id="1282" name="Google Shape;1282;p133"/>
          <p:cNvSpPr txBox="1"/>
          <p:nvPr/>
        </p:nvSpPr>
        <p:spPr>
          <a:xfrm>
            <a:off x="4265000" y="1560000"/>
            <a:ext cx="2833800" cy="705000"/>
          </a:xfrm>
          <a:prstGeom prst="rect">
            <a:avLst/>
          </a:prstGeom>
          <a:noFill/>
          <a:ln>
            <a:noFill/>
          </a:ln>
        </p:spPr>
        <p:txBody>
          <a:bodyPr spcFirstLastPara="1" wrap="square" lIns="227075" tIns="227075" rIns="227075" bIns="227075" anchor="ctr" anchorCtr="0">
            <a:noAutofit/>
          </a:bodyPr>
          <a:lstStyle/>
          <a:p>
            <a:pPr marL="0" lvl="0" indent="0" algn="l" rtl="0">
              <a:spcBef>
                <a:spcPts val="0"/>
              </a:spcBef>
              <a:spcAft>
                <a:spcPts val="0"/>
              </a:spcAft>
              <a:buNone/>
            </a:pPr>
            <a:r>
              <a:rPr lang="fr" sz="1800" b="1">
                <a:latin typeface="Roboto"/>
                <a:ea typeface="Roboto"/>
                <a:cs typeface="Roboto"/>
                <a:sym typeface="Roboto"/>
              </a:rPr>
              <a:t>Web Interface</a:t>
            </a:r>
            <a:endParaRPr sz="1800" b="1">
              <a:latin typeface="Roboto"/>
              <a:ea typeface="Roboto"/>
              <a:cs typeface="Roboto"/>
              <a:sym typeface="Roboto"/>
            </a:endParaRPr>
          </a:p>
          <a:p>
            <a:pPr marL="0" lvl="0" indent="0" algn="l" rtl="0">
              <a:spcBef>
                <a:spcPts val="0"/>
              </a:spcBef>
              <a:spcAft>
                <a:spcPts val="4000"/>
              </a:spcAft>
              <a:buNone/>
            </a:pPr>
            <a:r>
              <a:rPr lang="fr" sz="1400">
                <a:latin typeface="Roboto"/>
                <a:ea typeface="Roboto"/>
                <a:cs typeface="Roboto"/>
                <a:sym typeface="Roboto"/>
              </a:rPr>
              <a:t>Making the vast amount of data generated by the model useful to decision makers.</a:t>
            </a:r>
            <a:endParaRPr sz="1400" b="1">
              <a:latin typeface="Roboto"/>
              <a:ea typeface="Roboto"/>
              <a:cs typeface="Roboto"/>
              <a:sym typeface="Roboto"/>
            </a:endParaRPr>
          </a:p>
        </p:txBody>
      </p:sp>
      <p:sp>
        <p:nvSpPr>
          <p:cNvPr id="1283" name="Google Shape;1283;p133"/>
          <p:cNvSpPr/>
          <p:nvPr/>
        </p:nvSpPr>
        <p:spPr>
          <a:xfrm>
            <a:off x="4339744" y="1722421"/>
            <a:ext cx="87900" cy="101100"/>
          </a:xfrm>
          <a:prstGeom prst="ellipse">
            <a:avLst/>
          </a:prstGeom>
          <a:solidFill>
            <a:srgbClr val="701C7F"/>
          </a:solidFill>
          <a:ln>
            <a:noFill/>
          </a:ln>
        </p:spPr>
        <p:txBody>
          <a:bodyPr spcFirstLastPara="1" wrap="square" lIns="227075" tIns="227075" rIns="227075" bIns="227075" anchor="ctr" anchorCtr="0">
            <a:noAutofit/>
          </a:bodyPr>
          <a:lstStyle/>
          <a:p>
            <a:pPr marL="0" lvl="0" indent="0" algn="l" rtl="0">
              <a:spcBef>
                <a:spcPts val="0"/>
              </a:spcBef>
              <a:spcAft>
                <a:spcPts val="0"/>
              </a:spcAft>
              <a:buNone/>
            </a:pPr>
            <a:endParaRPr/>
          </a:p>
        </p:txBody>
      </p:sp>
      <p:sp>
        <p:nvSpPr>
          <p:cNvPr id="1284" name="Google Shape;1284;p133"/>
          <p:cNvSpPr txBox="1"/>
          <p:nvPr/>
        </p:nvSpPr>
        <p:spPr>
          <a:xfrm>
            <a:off x="4328728" y="1693650"/>
            <a:ext cx="108900" cy="159300"/>
          </a:xfrm>
          <a:prstGeom prst="rect">
            <a:avLst/>
          </a:prstGeom>
          <a:noFill/>
          <a:ln>
            <a:noFill/>
          </a:ln>
        </p:spPr>
        <p:txBody>
          <a:bodyPr spcFirstLastPara="1" wrap="square" lIns="227075" tIns="227075" rIns="227075" bIns="227075" anchor="t" anchorCtr="0">
            <a:noAutofit/>
          </a:bodyPr>
          <a:lstStyle/>
          <a:p>
            <a:pPr marL="0" lvl="0" indent="0" algn="ctr" rtl="0">
              <a:spcBef>
                <a:spcPts val="0"/>
              </a:spcBef>
              <a:spcAft>
                <a:spcPts val="4000"/>
              </a:spcAft>
              <a:buNone/>
            </a:pPr>
            <a:endParaRPr sz="2000">
              <a:solidFill>
                <a:srgbClr val="FFFFFF"/>
              </a:solidFill>
              <a:latin typeface="Roboto"/>
              <a:ea typeface="Roboto"/>
              <a:cs typeface="Roboto"/>
              <a:sym typeface="Roboto"/>
            </a:endParaRPr>
          </a:p>
        </p:txBody>
      </p:sp>
      <p:grpSp>
        <p:nvGrpSpPr>
          <p:cNvPr id="1285" name="Google Shape;1285;p133"/>
          <p:cNvGrpSpPr/>
          <p:nvPr/>
        </p:nvGrpSpPr>
        <p:grpSpPr>
          <a:xfrm>
            <a:off x="2531102" y="1505779"/>
            <a:ext cx="2454744" cy="2252337"/>
            <a:chOff x="2991269" y="1153325"/>
            <a:chExt cx="3514811" cy="3252003"/>
          </a:xfrm>
        </p:grpSpPr>
        <p:sp>
          <p:nvSpPr>
            <p:cNvPr id="1286" name="Google Shape;1286;p133"/>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1287" name="Google Shape;1287;p133"/>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551561"/>
            </a:solidFill>
            <a:ln>
              <a:noFill/>
            </a:ln>
          </p:spPr>
        </p:sp>
        <p:sp>
          <p:nvSpPr>
            <p:cNvPr id="1288" name="Google Shape;1288;p133"/>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9225A5"/>
            </a:solidFill>
            <a:ln>
              <a:noFill/>
            </a:ln>
          </p:spPr>
        </p:sp>
        <p:sp>
          <p:nvSpPr>
            <p:cNvPr id="1289" name="Google Shape;1289;p133"/>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1290" name="Google Shape;1290;p133"/>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551561"/>
            </a:solidFill>
            <a:ln>
              <a:noFill/>
            </a:ln>
          </p:spPr>
        </p:sp>
        <p:sp>
          <p:nvSpPr>
            <p:cNvPr id="1291" name="Google Shape;1291;p133"/>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761E86"/>
            </a:solidFill>
            <a:ln>
              <a:noFill/>
            </a:ln>
          </p:spPr>
        </p:sp>
        <p:sp>
          <p:nvSpPr>
            <p:cNvPr id="1292" name="Google Shape;1292;p133"/>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551561"/>
            </a:solidFill>
            <a:ln>
              <a:noFill/>
            </a:ln>
          </p:spPr>
        </p:sp>
        <p:sp>
          <p:nvSpPr>
            <p:cNvPr id="1293" name="Google Shape;1293;p133"/>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701C7F"/>
            </a:solidFill>
            <a:ln>
              <a:noFill/>
            </a:ln>
          </p:spPr>
        </p:sp>
      </p:grpSp>
      <p:pic>
        <p:nvPicPr>
          <p:cNvPr id="1294" name="Google Shape;1294;p133"/>
          <p:cNvPicPr preferRelativeResize="0"/>
          <p:nvPr/>
        </p:nvPicPr>
        <p:blipFill rotWithShape="1">
          <a:blip r:embed="rId3">
            <a:alphaModFix/>
          </a:blip>
          <a:srcRect l="3462" r="3453"/>
          <a:stretch/>
        </p:blipFill>
        <p:spPr>
          <a:xfrm>
            <a:off x="5043000" y="3559909"/>
            <a:ext cx="2454752" cy="1380791"/>
          </a:xfrm>
          <a:prstGeom prst="rect">
            <a:avLst/>
          </a:prstGeom>
          <a:noFill/>
          <a:ln>
            <a:noFill/>
          </a:ln>
        </p:spPr>
      </p:pic>
      <p:pic>
        <p:nvPicPr>
          <p:cNvPr id="1295" name="Google Shape;1295;p133"/>
          <p:cNvPicPr preferRelativeResize="0"/>
          <p:nvPr/>
        </p:nvPicPr>
        <p:blipFill>
          <a:blip r:embed="rId4">
            <a:alphaModFix/>
          </a:blip>
          <a:stretch>
            <a:fillRect/>
          </a:stretch>
        </p:blipFill>
        <p:spPr>
          <a:xfrm>
            <a:off x="6391462" y="5577176"/>
            <a:ext cx="1625180" cy="1066329"/>
          </a:xfrm>
          <a:prstGeom prst="rect">
            <a:avLst/>
          </a:prstGeom>
          <a:noFill/>
          <a:ln>
            <a:noFill/>
          </a:ln>
        </p:spPr>
      </p:pic>
      <p:pic>
        <p:nvPicPr>
          <p:cNvPr id="1296" name="Google Shape;1296;p133"/>
          <p:cNvPicPr preferRelativeResize="0"/>
          <p:nvPr/>
        </p:nvPicPr>
        <p:blipFill>
          <a:blip r:embed="rId5">
            <a:alphaModFix/>
          </a:blip>
          <a:stretch>
            <a:fillRect/>
          </a:stretch>
        </p:blipFill>
        <p:spPr>
          <a:xfrm>
            <a:off x="8113700" y="1311336"/>
            <a:ext cx="991892" cy="692941"/>
          </a:xfrm>
          <a:prstGeom prst="rect">
            <a:avLst/>
          </a:prstGeom>
          <a:noFill/>
          <a:ln>
            <a:noFill/>
          </a:ln>
        </p:spPr>
      </p:pic>
      <p:pic>
        <p:nvPicPr>
          <p:cNvPr id="1297" name="Google Shape;1297;p133"/>
          <p:cNvPicPr preferRelativeResize="0"/>
          <p:nvPr/>
        </p:nvPicPr>
        <p:blipFill>
          <a:blip r:embed="rId6">
            <a:alphaModFix/>
          </a:blip>
          <a:stretch>
            <a:fillRect/>
          </a:stretch>
        </p:blipFill>
        <p:spPr>
          <a:xfrm>
            <a:off x="601000" y="4513698"/>
            <a:ext cx="991890" cy="356425"/>
          </a:xfrm>
          <a:prstGeom prst="rect">
            <a:avLst/>
          </a:prstGeom>
          <a:noFill/>
          <a:ln>
            <a:noFill/>
          </a:ln>
        </p:spPr>
      </p:pic>
      <p:pic>
        <p:nvPicPr>
          <p:cNvPr id="1298" name="Google Shape;1298;p133"/>
          <p:cNvPicPr preferRelativeResize="0"/>
          <p:nvPr/>
        </p:nvPicPr>
        <p:blipFill>
          <a:blip r:embed="rId7">
            <a:alphaModFix/>
          </a:blip>
          <a:stretch>
            <a:fillRect/>
          </a:stretch>
        </p:blipFill>
        <p:spPr>
          <a:xfrm>
            <a:off x="7222892" y="3758113"/>
            <a:ext cx="1246552" cy="577150"/>
          </a:xfrm>
          <a:prstGeom prst="rect">
            <a:avLst/>
          </a:prstGeom>
          <a:noFill/>
          <a:ln>
            <a:noFill/>
          </a:ln>
        </p:spPr>
      </p:pic>
      <p:pic>
        <p:nvPicPr>
          <p:cNvPr id="1299" name="Google Shape;1299;p133"/>
          <p:cNvPicPr preferRelativeResize="0"/>
          <p:nvPr/>
        </p:nvPicPr>
        <p:blipFill>
          <a:blip r:embed="rId8">
            <a:alphaModFix/>
          </a:blip>
          <a:stretch>
            <a:fillRect/>
          </a:stretch>
        </p:blipFill>
        <p:spPr>
          <a:xfrm>
            <a:off x="2024549" y="3905123"/>
            <a:ext cx="1904650" cy="987660"/>
          </a:xfrm>
          <a:prstGeom prst="rect">
            <a:avLst/>
          </a:prstGeom>
          <a:noFill/>
          <a:ln>
            <a:noFill/>
          </a:ln>
        </p:spPr>
      </p:pic>
      <p:pic>
        <p:nvPicPr>
          <p:cNvPr id="1300" name="Google Shape;1300;p133"/>
          <p:cNvPicPr preferRelativeResize="0"/>
          <p:nvPr/>
        </p:nvPicPr>
        <p:blipFill>
          <a:blip r:embed="rId9">
            <a:alphaModFix/>
          </a:blip>
          <a:stretch>
            <a:fillRect/>
          </a:stretch>
        </p:blipFill>
        <p:spPr>
          <a:xfrm>
            <a:off x="6814028" y="1161133"/>
            <a:ext cx="1246551" cy="1224332"/>
          </a:xfrm>
          <a:prstGeom prst="rect">
            <a:avLst/>
          </a:prstGeom>
          <a:noFill/>
          <a:ln>
            <a:noFill/>
          </a:ln>
        </p:spPr>
      </p:pic>
      <p:pic>
        <p:nvPicPr>
          <p:cNvPr id="1301" name="Google Shape;1301;p133"/>
          <p:cNvPicPr preferRelativeResize="0"/>
          <p:nvPr/>
        </p:nvPicPr>
        <p:blipFill>
          <a:blip r:embed="rId10">
            <a:alphaModFix/>
          </a:blip>
          <a:stretch>
            <a:fillRect/>
          </a:stretch>
        </p:blipFill>
        <p:spPr>
          <a:xfrm>
            <a:off x="68250" y="2916600"/>
            <a:ext cx="2057401" cy="1452397"/>
          </a:xfrm>
          <a:prstGeom prst="rect">
            <a:avLst/>
          </a:prstGeom>
          <a:noFill/>
          <a:ln>
            <a:noFill/>
          </a:ln>
        </p:spPr>
      </p:pic>
      <p:pic>
        <p:nvPicPr>
          <p:cNvPr id="1302" name="Google Shape;1302;p133"/>
          <p:cNvPicPr preferRelativeResize="0"/>
          <p:nvPr/>
        </p:nvPicPr>
        <p:blipFill>
          <a:blip r:embed="rId11">
            <a:alphaModFix/>
          </a:blip>
          <a:stretch>
            <a:fillRect/>
          </a:stretch>
        </p:blipFill>
        <p:spPr>
          <a:xfrm>
            <a:off x="3105525" y="2255763"/>
            <a:ext cx="1246550" cy="1246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34"/>
          <p:cNvSpPr txBox="1">
            <a:spLocks noGrp="1"/>
          </p:cNvSpPr>
          <p:nvPr>
            <p:ph type="title"/>
          </p:nvPr>
        </p:nvSpPr>
        <p:spPr>
          <a:xfrm>
            <a:off x="3039761" y="138563"/>
            <a:ext cx="5927100" cy="994200"/>
          </a:xfrm>
          <a:prstGeom prst="rect">
            <a:avLst/>
          </a:prstGeom>
        </p:spPr>
        <p:txBody>
          <a:bodyPr spcFirstLastPara="1" wrap="square" lIns="68575" tIns="34275" rIns="68575" bIns="34275" anchor="t" anchorCtr="0">
            <a:normAutofit/>
          </a:bodyPr>
          <a:lstStyle/>
          <a:p>
            <a:pPr marL="0" lvl="0" indent="0" algn="l" rtl="0">
              <a:spcBef>
                <a:spcPts val="0"/>
              </a:spcBef>
              <a:spcAft>
                <a:spcPts val="0"/>
              </a:spcAft>
              <a:buNone/>
            </a:pPr>
            <a:r>
              <a:rPr lang="fr">
                <a:latin typeface="Roboto"/>
                <a:ea typeface="Roboto"/>
                <a:cs typeface="Roboto"/>
                <a:sym typeface="Roboto"/>
              </a:rPr>
              <a:t>Decision support tools</a:t>
            </a:r>
            <a:endParaRPr>
              <a:latin typeface="Roboto"/>
              <a:ea typeface="Roboto"/>
              <a:cs typeface="Roboto"/>
              <a:sym typeface="Roboto"/>
            </a:endParaRPr>
          </a:p>
        </p:txBody>
      </p:sp>
      <p:sp>
        <p:nvSpPr>
          <p:cNvPr id="1306" name="Google Shape;1306;p134"/>
          <p:cNvSpPr txBox="1">
            <a:spLocks noGrp="1"/>
          </p:cNvSpPr>
          <p:nvPr>
            <p:ph type="body" idx="1"/>
          </p:nvPr>
        </p:nvSpPr>
        <p:spPr>
          <a:xfrm>
            <a:off x="173825" y="1045450"/>
            <a:ext cx="4784700" cy="39309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fr" sz="1700" i="1">
                <a:solidFill>
                  <a:schemeClr val="dk1"/>
                </a:solidFill>
              </a:rPr>
              <a:t>Tools for analyzing reconstructed fish track together with Digital Twin data.</a:t>
            </a:r>
            <a:endParaRPr sz="1700" i="1">
              <a:solidFill>
                <a:schemeClr val="dk1"/>
              </a:solidFill>
            </a:endParaRPr>
          </a:p>
          <a:p>
            <a:pPr marL="0" lvl="0" indent="0" algn="l" rtl="0">
              <a:lnSpc>
                <a:spcPct val="115000"/>
              </a:lnSpc>
              <a:spcBef>
                <a:spcPts val="600"/>
              </a:spcBef>
              <a:spcAft>
                <a:spcPts val="0"/>
              </a:spcAft>
              <a:buNone/>
            </a:pPr>
            <a:r>
              <a:rPr lang="fr" sz="1700">
                <a:solidFill>
                  <a:schemeClr val="dk1"/>
                </a:solidFill>
              </a:rPr>
              <a:t>Answer questions and help decision-making:</a:t>
            </a:r>
            <a:endParaRPr sz="1700">
              <a:solidFill>
                <a:schemeClr val="dk1"/>
              </a:solidFill>
            </a:endParaRPr>
          </a:p>
          <a:p>
            <a:pPr marL="457200" lvl="0" indent="-336550" algn="l" rtl="0">
              <a:lnSpc>
                <a:spcPct val="115000"/>
              </a:lnSpc>
              <a:spcBef>
                <a:spcPts val="600"/>
              </a:spcBef>
              <a:spcAft>
                <a:spcPts val="0"/>
              </a:spcAft>
              <a:buClr>
                <a:schemeClr val="dk1"/>
              </a:buClr>
              <a:buSzPts val="1700"/>
              <a:buChar char="●"/>
            </a:pPr>
            <a:r>
              <a:rPr lang="fr" sz="1700">
                <a:solidFill>
                  <a:schemeClr val="dk1"/>
                </a:solidFill>
              </a:rPr>
              <a:t>Where do fish spawn ? </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fr" sz="1700">
                <a:solidFill>
                  <a:schemeClr val="dk1"/>
                </a:solidFill>
              </a:rPr>
              <a:t>Where are the fish swimways ?</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fr" sz="1700">
                <a:solidFill>
                  <a:schemeClr val="dk1"/>
                </a:solidFill>
              </a:rPr>
              <a:t>Are these essential fish habitats stable over years ?</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fr" sz="1700">
                <a:solidFill>
                  <a:schemeClr val="dk1"/>
                </a:solidFill>
              </a:rPr>
              <a:t>How robust is the positioning of these habitats to errors and biases from reference geophysical fields ?</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fr" sz="1700">
                <a:solidFill>
                  <a:schemeClr val="dk1"/>
                </a:solidFill>
              </a:rPr>
              <a:t>Which ocean conditions fish encounter during their journey ?</a:t>
            </a:r>
            <a:endParaRPr sz="1700">
              <a:solidFill>
                <a:schemeClr val="dk1"/>
              </a:solidFill>
            </a:endParaRPr>
          </a:p>
          <a:p>
            <a:pPr marL="0" lvl="0" indent="0" algn="l" rtl="0">
              <a:lnSpc>
                <a:spcPct val="115000"/>
              </a:lnSpc>
              <a:spcBef>
                <a:spcPts val="600"/>
              </a:spcBef>
              <a:spcAft>
                <a:spcPts val="600"/>
              </a:spcAft>
              <a:buClr>
                <a:schemeClr val="dk1"/>
              </a:buClr>
              <a:buSzPts val="1100"/>
              <a:buFont typeface="Arial"/>
              <a:buNone/>
            </a:pPr>
            <a:endParaRPr sz="1500"/>
          </a:p>
        </p:txBody>
      </p:sp>
      <p:pic>
        <p:nvPicPr>
          <p:cNvPr id="2" name="DST1_A06301.m4v">
            <a:hlinkClick r:id="" action="ppaction://media"/>
            <a:extLst>
              <a:ext uri="{FF2B5EF4-FFF2-40B4-BE49-F238E27FC236}">
                <a16:creationId xmlns:a16="http://schemas.microsoft.com/office/drawing/2014/main" id="{2FBCC149-C2C5-7C64-19F8-D3C3AA7FD7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45825" y="1132763"/>
            <a:ext cx="3536691" cy="36056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showWhenStopped="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1751</Words>
  <Application>Microsoft Macintosh PowerPoint</Application>
  <PresentationFormat>画面に合わせる (16:9)</PresentationFormat>
  <Paragraphs>188</Paragraphs>
  <Slides>15</Slides>
  <Notes>15</Notes>
  <HiddenSlides>2</HiddenSlides>
  <MMClips>1</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15</vt:i4>
      </vt:variant>
    </vt:vector>
  </HeadingPairs>
  <TitlesOfParts>
    <vt:vector size="28" baseType="lpstr">
      <vt:lpstr>Roboto Light</vt:lpstr>
      <vt:lpstr>Arial</vt:lpstr>
      <vt:lpstr>Arial Rounded</vt:lpstr>
      <vt:lpstr>Gill Sans</vt:lpstr>
      <vt:lpstr>Roboto Condensed</vt:lpstr>
      <vt:lpstr>Poppins</vt:lpstr>
      <vt:lpstr>Roboto</vt:lpstr>
      <vt:lpstr>Noto Sans Symbols</vt:lpstr>
      <vt:lpstr>Calibri</vt:lpstr>
      <vt:lpstr>Raleway</vt:lpstr>
      <vt:lpstr>Open Sans</vt:lpstr>
      <vt:lpstr>Simple Light</vt:lpstr>
      <vt:lpstr>Simple Light</vt:lpstr>
      <vt:lpstr>From HPC to EOSC to DestinE: Leveraging Pangeo in the Global Fish Tracking System for Impactful Marine Conservation</vt:lpstr>
      <vt:lpstr>Why studying fish movement?</vt:lpstr>
      <vt:lpstr>Bio-logging</vt:lpstr>
      <vt:lpstr>Fish Tracking Modeling</vt:lpstr>
      <vt:lpstr>Software for track reconstruction</vt:lpstr>
      <vt:lpstr>Pangeo-fish and Pangeo@EOSC</vt:lpstr>
      <vt:lpstr>Destination Earth in a nutshell</vt:lpstr>
      <vt:lpstr>GFTS:  Pangeo-Fish in Destination Earth</vt:lpstr>
      <vt:lpstr>Decision support tools</vt:lpstr>
      <vt:lpstr>Open Science &amp; FAIR Principles</vt:lpstr>
      <vt:lpstr>Conclusion  </vt:lpstr>
      <vt:lpstr>PowerPoint プレゼンテーション</vt:lpstr>
      <vt:lpstr>Destination Earth and Pangeo-Fish</vt:lpstr>
      <vt:lpstr>Operationalization of GFTS</vt:lpstr>
      <vt:lpstr>Acoustic tag detection:  Acoustic telemetry network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Tina</cp:lastModifiedBy>
  <cp:revision>2</cp:revision>
  <dcterms:modified xsi:type="dcterms:W3CDTF">2024-10-01T13:08:31Z</dcterms:modified>
</cp:coreProperties>
</file>