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641" r:id="rId3"/>
    <p:sldId id="327" r:id="rId4"/>
    <p:sldId id="655" r:id="rId5"/>
    <p:sldId id="685" r:id="rId6"/>
    <p:sldId id="704" r:id="rId7"/>
    <p:sldId id="697" r:id="rId8"/>
    <p:sldId id="442" r:id="rId9"/>
    <p:sldId id="438" r:id="rId10"/>
    <p:sldId id="699" r:id="rId11"/>
    <p:sldId id="701" r:id="rId12"/>
    <p:sldId id="700" r:id="rId13"/>
    <p:sldId id="698" r:id="rId14"/>
    <p:sldId id="256" r:id="rId15"/>
    <p:sldId id="257" r:id="rId16"/>
    <p:sldId id="258" r:id="rId17"/>
    <p:sldId id="259" r:id="rId18"/>
    <p:sldId id="260" r:id="rId19"/>
    <p:sldId id="703" r:id="rId20"/>
    <p:sldId id="315" r:id="rId21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696"/>
    <a:srgbClr val="F3F1F1"/>
    <a:srgbClr val="93D500"/>
    <a:srgbClr val="CF2581"/>
    <a:srgbClr val="A1D04C"/>
    <a:srgbClr val="D7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/>
    <p:restoredTop sz="96024"/>
  </p:normalViewPr>
  <p:slideViewPr>
    <p:cSldViewPr snapToGrid="0" snapToObjects="1">
      <p:cViewPr varScale="1">
        <p:scale>
          <a:sx n="127" d="100"/>
          <a:sy n="127" d="100"/>
        </p:scale>
        <p:origin x="4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C85C4-8729-7C46-834A-34CB42A19C72}" type="doc">
      <dgm:prSet loTypeId="urn:microsoft.com/office/officeart/2008/layout/IncreasingCircleProcess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E1FA45-27A6-124E-A2AF-518087BE672F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1.624</a:t>
          </a:r>
        </a:p>
      </dgm:t>
    </dgm:pt>
    <dgm:pt modelId="{2FF24113-1357-834F-9D48-39B48D5D28A8}" type="parTrans" cxnId="{FBE75256-659E-D44F-9778-E91D4942BD05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A6D13CB1-E50B-3245-A1FF-E64AEF71C690}" type="sibTrans" cxnId="{FBE75256-659E-D44F-9778-E91D4942BD05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E9F65BD1-D850-0644-ABCA-BC6F5DBDC401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Dec. ‘22</a:t>
          </a:r>
        </a:p>
      </dgm:t>
    </dgm:pt>
    <dgm:pt modelId="{762F1178-4E08-DA47-AF2A-84EC392559A5}" type="parTrans" cxnId="{892E82E8-5B78-E946-B687-BD7E3E055B4D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81A36044-1AF9-F44F-86D9-20CC831F3BBC}" type="sibTrans" cxnId="{892E82E8-5B78-E946-B687-BD7E3E055B4D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406B0C67-3D46-C749-892C-87844B8A4986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3.248</a:t>
          </a:r>
        </a:p>
      </dgm:t>
    </dgm:pt>
    <dgm:pt modelId="{303A919B-F119-1346-9DF7-E5C8871DBC95}" type="parTrans" cxnId="{576AAC2B-A2AB-514E-8FD0-68C109BE988E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8AD50F5A-33F0-F44C-B145-38410784472C}" type="sibTrans" cxnId="{576AAC2B-A2AB-514E-8FD0-68C109BE988E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5BE75741-9D0F-E540-B4E6-224DA91F251E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Today </a:t>
          </a:r>
        </a:p>
      </dgm:t>
    </dgm:pt>
    <dgm:pt modelId="{85E34E9A-E012-A243-AE3A-529BAF7885F5}" type="parTrans" cxnId="{2625AAD0-F685-0341-8BFC-B2118D2907B1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5C969AED-8084-B444-AC1E-D408D980F350}" type="sibTrans" cxnId="{2625AAD0-F685-0341-8BFC-B2118D2907B1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CA677AB9-021F-8346-85FA-BEE3F7F87016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6.976</a:t>
          </a:r>
        </a:p>
      </dgm:t>
    </dgm:pt>
    <dgm:pt modelId="{EBFC2CAB-68DF-E442-8881-FED2FB20AF77}" type="parTrans" cxnId="{B11E749E-3440-E841-A382-090C41FD9969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D993FE58-58E6-7440-AC7D-E66C8F1A84E1}" type="sibTrans" cxnId="{B11E749E-3440-E841-A382-090C41FD9969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8C5CFD4B-67EC-8646-85F5-7EA8DA03EE63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June ‘23</a:t>
          </a:r>
        </a:p>
      </dgm:t>
    </dgm:pt>
    <dgm:pt modelId="{A22CD2EA-C583-0B43-AEED-E420DAA2DC7E}" type="parTrans" cxnId="{032C3664-062B-FD41-8C6A-2E1B99518CA8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FA225263-BD93-974F-8F7B-1B1DAAB5E84C}" type="sibTrans" cxnId="{032C3664-062B-FD41-8C6A-2E1B99518CA8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97E14A0D-05AF-4F4D-B22C-7BE7C3466C9C}">
      <dgm:prSet phldrT="[Text]"/>
      <dgm:spPr/>
      <dgm:t>
        <a:bodyPr/>
        <a:lstStyle/>
        <a:p>
          <a:r>
            <a:rPr lang="en-US">
              <a:solidFill>
                <a:schemeClr val="accent4">
                  <a:lumMod val="75000"/>
                </a:schemeClr>
              </a:solidFill>
            </a:rPr>
            <a:t>11.100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44BAF65F-EEA8-0642-A0E3-584753411673}" type="parTrans" cxnId="{C7255FC1-F3EE-B648-9F10-A8B60908DED6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81023132-641B-C747-AD26-ACF9492FC987}" type="sibTrans" cxnId="{C7255FC1-F3EE-B648-9F10-A8B60908DED6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390BF1F0-9495-6842-B000-B69E4BBB7A02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Dec. '24</a:t>
          </a:r>
        </a:p>
      </dgm:t>
    </dgm:pt>
    <dgm:pt modelId="{10FFCE59-2CAF-834C-B594-2358382A486D}" type="parTrans" cxnId="{B355B277-00E4-5E44-A08F-8AAAF83CFB6E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EFC82070-783C-7A48-B633-34B9E4758725}" type="sibTrans" cxnId="{B355B277-00E4-5E44-A08F-8AAAF83CFB6E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ACC95909-9583-8444-84B3-F8814833DE5F}" type="pres">
      <dgm:prSet presAssocID="{AF4C85C4-8729-7C46-834A-34CB42A19C7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951BB20-B60A-B64F-A0B7-20AAE5C8165A}" type="pres">
      <dgm:prSet presAssocID="{B0E1FA45-27A6-124E-A2AF-518087BE672F}" presName="composite" presStyleCnt="0"/>
      <dgm:spPr/>
    </dgm:pt>
    <dgm:pt modelId="{D2679673-06F3-7B43-A015-3FFA9A40A178}" type="pres">
      <dgm:prSet presAssocID="{B0E1FA45-27A6-124E-A2AF-518087BE672F}" presName="BackAccent" presStyleLbl="bgShp" presStyleIdx="0" presStyleCnt="4"/>
      <dgm:spPr/>
    </dgm:pt>
    <dgm:pt modelId="{CDF08B62-4414-B048-8C19-C4696520A7B2}" type="pres">
      <dgm:prSet presAssocID="{B0E1FA45-27A6-124E-A2AF-518087BE672F}" presName="Accent" presStyleLbl="alignNode1" presStyleIdx="0" presStyleCnt="4"/>
      <dgm:spPr/>
    </dgm:pt>
    <dgm:pt modelId="{D923A0A5-6FF9-D443-8B37-EC85BA628E1B}" type="pres">
      <dgm:prSet presAssocID="{B0E1FA45-27A6-124E-A2AF-518087BE672F}" presName="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E8ABFDA8-F2B8-2244-AF2A-3E56219E93CC}" type="pres">
      <dgm:prSet presAssocID="{B0E1FA45-27A6-124E-A2AF-518087BE672F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E9B6891-3CFC-C44D-8EF9-D286E51C1AFF}" type="pres">
      <dgm:prSet presAssocID="{A6D13CB1-E50B-3245-A1FF-E64AEF71C690}" presName="sibTrans" presStyleCnt="0"/>
      <dgm:spPr/>
    </dgm:pt>
    <dgm:pt modelId="{CA20EF18-D4EC-5844-8B98-CE44CC4E35D3}" type="pres">
      <dgm:prSet presAssocID="{406B0C67-3D46-C749-892C-87844B8A4986}" presName="composite" presStyleCnt="0"/>
      <dgm:spPr/>
    </dgm:pt>
    <dgm:pt modelId="{734CDCCA-634B-CF45-AFBA-A67C77FBED94}" type="pres">
      <dgm:prSet presAssocID="{406B0C67-3D46-C749-892C-87844B8A4986}" presName="BackAccent" presStyleLbl="bgShp" presStyleIdx="1" presStyleCnt="4"/>
      <dgm:spPr/>
    </dgm:pt>
    <dgm:pt modelId="{759A44E6-8746-424E-BD23-AB7E34EA6EF5}" type="pres">
      <dgm:prSet presAssocID="{406B0C67-3D46-C749-892C-87844B8A4986}" presName="Accent" presStyleLbl="alignNode1" presStyleIdx="1" presStyleCnt="4"/>
      <dgm:spPr/>
    </dgm:pt>
    <dgm:pt modelId="{23F454E2-5B00-7041-BCBE-E537B41B4101}" type="pres">
      <dgm:prSet presAssocID="{406B0C67-3D46-C749-892C-87844B8A4986}" presName="Child" presStyleLbl="revTx" presStyleIdx="2" presStyleCnt="8" custLinFactX="46570" custLinFactNeighborX="100000" custLinFactNeighborY="371">
        <dgm:presLayoutVars>
          <dgm:chMax val="0"/>
          <dgm:chPref val="0"/>
          <dgm:bulletEnabled val="1"/>
        </dgm:presLayoutVars>
      </dgm:prSet>
      <dgm:spPr/>
    </dgm:pt>
    <dgm:pt modelId="{66212C28-9F3D-CF46-8944-6D3A57A72EC6}" type="pres">
      <dgm:prSet presAssocID="{406B0C67-3D46-C749-892C-87844B8A4986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0C3377B4-7664-D44A-BADD-AE188EEA5739}" type="pres">
      <dgm:prSet presAssocID="{8AD50F5A-33F0-F44C-B145-38410784472C}" presName="sibTrans" presStyleCnt="0"/>
      <dgm:spPr/>
    </dgm:pt>
    <dgm:pt modelId="{D7C0D8B4-2CE6-F843-84D9-03433DDBD8C0}" type="pres">
      <dgm:prSet presAssocID="{CA677AB9-021F-8346-85FA-BEE3F7F87016}" presName="composite" presStyleCnt="0"/>
      <dgm:spPr/>
    </dgm:pt>
    <dgm:pt modelId="{068C2CB3-0747-EB48-9917-D3606FE0AC04}" type="pres">
      <dgm:prSet presAssocID="{CA677AB9-021F-8346-85FA-BEE3F7F87016}" presName="BackAccent" presStyleLbl="bgShp" presStyleIdx="2" presStyleCnt="4"/>
      <dgm:spPr/>
    </dgm:pt>
    <dgm:pt modelId="{D42300C6-D92A-774B-976D-C5A03BE269D2}" type="pres">
      <dgm:prSet presAssocID="{CA677AB9-021F-8346-85FA-BEE3F7F87016}" presName="Accent" presStyleLbl="alignNode1" presStyleIdx="2" presStyleCnt="4"/>
      <dgm:spPr/>
    </dgm:pt>
    <dgm:pt modelId="{81B60899-57D4-C540-99E2-0EDC459A8077}" type="pres">
      <dgm:prSet presAssocID="{CA677AB9-021F-8346-85FA-BEE3F7F87016}" presName="Child" presStyleLbl="revTx" presStyleIdx="4" presStyleCnt="8" custLinFactX="-50519" custLinFactNeighborX="-100000" custLinFactNeighborY="1023">
        <dgm:presLayoutVars>
          <dgm:chMax val="0"/>
          <dgm:chPref val="0"/>
          <dgm:bulletEnabled val="1"/>
        </dgm:presLayoutVars>
      </dgm:prSet>
      <dgm:spPr/>
    </dgm:pt>
    <dgm:pt modelId="{ADDEE043-FC7F-1F49-94F4-F1D92227D981}" type="pres">
      <dgm:prSet presAssocID="{CA677AB9-021F-8346-85FA-BEE3F7F87016}" presName="Parent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89C70174-9724-2A4E-B0A3-FD8CBB0F9B4D}" type="pres">
      <dgm:prSet presAssocID="{D993FE58-58E6-7440-AC7D-E66C8F1A84E1}" presName="sibTrans" presStyleCnt="0"/>
      <dgm:spPr/>
    </dgm:pt>
    <dgm:pt modelId="{A812BF37-1644-3A44-A961-B7D94DF4B97C}" type="pres">
      <dgm:prSet presAssocID="{97E14A0D-05AF-4F4D-B22C-7BE7C3466C9C}" presName="composite" presStyleCnt="0"/>
      <dgm:spPr/>
    </dgm:pt>
    <dgm:pt modelId="{AA34E386-8FED-FE4C-AB49-586AEB3E1552}" type="pres">
      <dgm:prSet presAssocID="{97E14A0D-05AF-4F4D-B22C-7BE7C3466C9C}" presName="BackAccent" presStyleLbl="bgShp" presStyleIdx="3" presStyleCnt="4"/>
      <dgm:spPr/>
    </dgm:pt>
    <dgm:pt modelId="{2D604E00-5E1C-A740-80F2-6BC9AD430FF3}" type="pres">
      <dgm:prSet presAssocID="{97E14A0D-05AF-4F4D-B22C-7BE7C3466C9C}" presName="Accent" presStyleLbl="alignNode1" presStyleIdx="3" presStyleCnt="4"/>
      <dgm:spPr/>
    </dgm:pt>
    <dgm:pt modelId="{1685C25A-39B1-B24B-B188-AB907DA17308}" type="pres">
      <dgm:prSet presAssocID="{97E14A0D-05AF-4F4D-B22C-7BE7C3466C9C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4452D2D6-DA8E-BA4E-81E2-CB63D071A9B8}" type="pres">
      <dgm:prSet presAssocID="{97E14A0D-05AF-4F4D-B22C-7BE7C3466C9C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A623460C-1FA7-9343-924B-FB2CAB053C76}" type="presOf" srcId="{CA677AB9-021F-8346-85FA-BEE3F7F87016}" destId="{ADDEE043-FC7F-1F49-94F4-F1D92227D981}" srcOrd="0" destOrd="0" presId="urn:microsoft.com/office/officeart/2008/layout/IncreasingCircleProcess"/>
    <dgm:cxn modelId="{5E845D19-BBA2-324F-BCFC-EE86627A3CD8}" type="presOf" srcId="{390BF1F0-9495-6842-B000-B69E4BBB7A02}" destId="{1685C25A-39B1-B24B-B188-AB907DA17308}" srcOrd="0" destOrd="0" presId="urn:microsoft.com/office/officeart/2008/layout/IncreasingCircleProcess"/>
    <dgm:cxn modelId="{576AAC2B-A2AB-514E-8FD0-68C109BE988E}" srcId="{AF4C85C4-8729-7C46-834A-34CB42A19C72}" destId="{406B0C67-3D46-C749-892C-87844B8A4986}" srcOrd="1" destOrd="0" parTransId="{303A919B-F119-1346-9DF7-E5C8871DBC95}" sibTransId="{8AD50F5A-33F0-F44C-B145-38410784472C}"/>
    <dgm:cxn modelId="{CC856E3A-C8DB-394B-8ECD-A3203715AE22}" type="presOf" srcId="{406B0C67-3D46-C749-892C-87844B8A4986}" destId="{66212C28-9F3D-CF46-8944-6D3A57A72EC6}" srcOrd="0" destOrd="0" presId="urn:microsoft.com/office/officeart/2008/layout/IncreasingCircleProcess"/>
    <dgm:cxn modelId="{FBE75256-659E-D44F-9778-E91D4942BD05}" srcId="{AF4C85C4-8729-7C46-834A-34CB42A19C72}" destId="{B0E1FA45-27A6-124E-A2AF-518087BE672F}" srcOrd="0" destOrd="0" parTransId="{2FF24113-1357-834F-9D48-39B48D5D28A8}" sibTransId="{A6D13CB1-E50B-3245-A1FF-E64AEF71C690}"/>
    <dgm:cxn modelId="{032C3664-062B-FD41-8C6A-2E1B99518CA8}" srcId="{CA677AB9-021F-8346-85FA-BEE3F7F87016}" destId="{8C5CFD4B-67EC-8646-85F5-7EA8DA03EE63}" srcOrd="0" destOrd="0" parTransId="{A22CD2EA-C583-0B43-AEED-E420DAA2DC7E}" sibTransId="{FA225263-BD93-974F-8F7B-1B1DAAB5E84C}"/>
    <dgm:cxn modelId="{B355B277-00E4-5E44-A08F-8AAAF83CFB6E}" srcId="{97E14A0D-05AF-4F4D-B22C-7BE7C3466C9C}" destId="{390BF1F0-9495-6842-B000-B69E4BBB7A02}" srcOrd="0" destOrd="0" parTransId="{10FFCE59-2CAF-834C-B594-2358382A486D}" sibTransId="{EFC82070-783C-7A48-B633-34B9E4758725}"/>
    <dgm:cxn modelId="{79BAC87A-6F39-6243-B223-A66863B615E5}" type="presOf" srcId="{AF4C85C4-8729-7C46-834A-34CB42A19C72}" destId="{ACC95909-9583-8444-84B3-F8814833DE5F}" srcOrd="0" destOrd="0" presId="urn:microsoft.com/office/officeart/2008/layout/IncreasingCircleProcess"/>
    <dgm:cxn modelId="{D8FCE97A-8519-EC4E-B4D4-166E590E9A32}" type="presOf" srcId="{B0E1FA45-27A6-124E-A2AF-518087BE672F}" destId="{E8ABFDA8-F2B8-2244-AF2A-3E56219E93CC}" srcOrd="0" destOrd="0" presId="urn:microsoft.com/office/officeart/2008/layout/IncreasingCircleProcess"/>
    <dgm:cxn modelId="{67DF7E83-247B-954B-AA28-35ACD28E80F2}" type="presOf" srcId="{E9F65BD1-D850-0644-ABCA-BC6F5DBDC401}" destId="{D923A0A5-6FF9-D443-8B37-EC85BA628E1B}" srcOrd="0" destOrd="0" presId="urn:microsoft.com/office/officeart/2008/layout/IncreasingCircleProcess"/>
    <dgm:cxn modelId="{B11E749E-3440-E841-A382-090C41FD9969}" srcId="{AF4C85C4-8729-7C46-834A-34CB42A19C72}" destId="{CA677AB9-021F-8346-85FA-BEE3F7F87016}" srcOrd="2" destOrd="0" parTransId="{EBFC2CAB-68DF-E442-8881-FED2FB20AF77}" sibTransId="{D993FE58-58E6-7440-AC7D-E66C8F1A84E1}"/>
    <dgm:cxn modelId="{E420EDA8-BD2B-1F40-9695-13345B87866E}" type="presOf" srcId="{5BE75741-9D0F-E540-B4E6-224DA91F251E}" destId="{23F454E2-5B00-7041-BCBE-E537B41B4101}" srcOrd="0" destOrd="0" presId="urn:microsoft.com/office/officeart/2008/layout/IncreasingCircleProcess"/>
    <dgm:cxn modelId="{9168C0BC-C3C8-104E-A2B1-60F328C95B32}" type="presOf" srcId="{97E14A0D-05AF-4F4D-B22C-7BE7C3466C9C}" destId="{4452D2D6-DA8E-BA4E-81E2-CB63D071A9B8}" srcOrd="0" destOrd="0" presId="urn:microsoft.com/office/officeart/2008/layout/IncreasingCircleProcess"/>
    <dgm:cxn modelId="{C7255FC1-F3EE-B648-9F10-A8B60908DED6}" srcId="{AF4C85C4-8729-7C46-834A-34CB42A19C72}" destId="{97E14A0D-05AF-4F4D-B22C-7BE7C3466C9C}" srcOrd="3" destOrd="0" parTransId="{44BAF65F-EEA8-0642-A0E3-584753411673}" sibTransId="{81023132-641B-C747-AD26-ACF9492FC987}"/>
    <dgm:cxn modelId="{2625AAD0-F685-0341-8BFC-B2118D2907B1}" srcId="{406B0C67-3D46-C749-892C-87844B8A4986}" destId="{5BE75741-9D0F-E540-B4E6-224DA91F251E}" srcOrd="0" destOrd="0" parTransId="{85E34E9A-E012-A243-AE3A-529BAF7885F5}" sibTransId="{5C969AED-8084-B444-AC1E-D408D980F350}"/>
    <dgm:cxn modelId="{FF6CCAD1-484D-8349-987B-E9E03A153020}" type="presOf" srcId="{8C5CFD4B-67EC-8646-85F5-7EA8DA03EE63}" destId="{81B60899-57D4-C540-99E2-0EDC459A8077}" srcOrd="0" destOrd="0" presId="urn:microsoft.com/office/officeart/2008/layout/IncreasingCircleProcess"/>
    <dgm:cxn modelId="{892E82E8-5B78-E946-B687-BD7E3E055B4D}" srcId="{B0E1FA45-27A6-124E-A2AF-518087BE672F}" destId="{E9F65BD1-D850-0644-ABCA-BC6F5DBDC401}" srcOrd="0" destOrd="0" parTransId="{762F1178-4E08-DA47-AF2A-84EC392559A5}" sibTransId="{81A36044-1AF9-F44F-86D9-20CC831F3BBC}"/>
    <dgm:cxn modelId="{39A15771-7CDD-CD40-9A7F-AAF7C3A04C27}" type="presParOf" srcId="{ACC95909-9583-8444-84B3-F8814833DE5F}" destId="{4951BB20-B60A-B64F-A0B7-20AAE5C8165A}" srcOrd="0" destOrd="0" presId="urn:microsoft.com/office/officeart/2008/layout/IncreasingCircleProcess"/>
    <dgm:cxn modelId="{5F33B95F-0ADF-534F-8CA5-A7D263A3F96D}" type="presParOf" srcId="{4951BB20-B60A-B64F-A0B7-20AAE5C8165A}" destId="{D2679673-06F3-7B43-A015-3FFA9A40A178}" srcOrd="0" destOrd="0" presId="urn:microsoft.com/office/officeart/2008/layout/IncreasingCircleProcess"/>
    <dgm:cxn modelId="{AA399448-6B61-1D44-92EB-2381A7C2DE9C}" type="presParOf" srcId="{4951BB20-B60A-B64F-A0B7-20AAE5C8165A}" destId="{CDF08B62-4414-B048-8C19-C4696520A7B2}" srcOrd="1" destOrd="0" presId="urn:microsoft.com/office/officeart/2008/layout/IncreasingCircleProcess"/>
    <dgm:cxn modelId="{1040BE0B-4128-2C45-8A11-378D40036AA6}" type="presParOf" srcId="{4951BB20-B60A-B64F-A0B7-20AAE5C8165A}" destId="{D923A0A5-6FF9-D443-8B37-EC85BA628E1B}" srcOrd="2" destOrd="0" presId="urn:microsoft.com/office/officeart/2008/layout/IncreasingCircleProcess"/>
    <dgm:cxn modelId="{9CB718F5-F02C-EB46-8C5A-8130D2CA2FAE}" type="presParOf" srcId="{4951BB20-B60A-B64F-A0B7-20AAE5C8165A}" destId="{E8ABFDA8-F2B8-2244-AF2A-3E56219E93CC}" srcOrd="3" destOrd="0" presId="urn:microsoft.com/office/officeart/2008/layout/IncreasingCircleProcess"/>
    <dgm:cxn modelId="{0A58DFED-A320-5B40-8344-C4B9593284D3}" type="presParOf" srcId="{ACC95909-9583-8444-84B3-F8814833DE5F}" destId="{7E9B6891-3CFC-C44D-8EF9-D286E51C1AFF}" srcOrd="1" destOrd="0" presId="urn:microsoft.com/office/officeart/2008/layout/IncreasingCircleProcess"/>
    <dgm:cxn modelId="{DBA63C62-F82A-E848-A0BC-5C8798A2B882}" type="presParOf" srcId="{ACC95909-9583-8444-84B3-F8814833DE5F}" destId="{CA20EF18-D4EC-5844-8B98-CE44CC4E35D3}" srcOrd="2" destOrd="0" presId="urn:microsoft.com/office/officeart/2008/layout/IncreasingCircleProcess"/>
    <dgm:cxn modelId="{AB3DE59A-5C4B-594B-B31E-EF929F44040E}" type="presParOf" srcId="{CA20EF18-D4EC-5844-8B98-CE44CC4E35D3}" destId="{734CDCCA-634B-CF45-AFBA-A67C77FBED94}" srcOrd="0" destOrd="0" presId="urn:microsoft.com/office/officeart/2008/layout/IncreasingCircleProcess"/>
    <dgm:cxn modelId="{10E30B96-DC8C-A546-921F-B81805F3ABF0}" type="presParOf" srcId="{CA20EF18-D4EC-5844-8B98-CE44CC4E35D3}" destId="{759A44E6-8746-424E-BD23-AB7E34EA6EF5}" srcOrd="1" destOrd="0" presId="urn:microsoft.com/office/officeart/2008/layout/IncreasingCircleProcess"/>
    <dgm:cxn modelId="{7E42BCA5-8D25-F14C-9D88-0384CF700ED7}" type="presParOf" srcId="{CA20EF18-D4EC-5844-8B98-CE44CC4E35D3}" destId="{23F454E2-5B00-7041-BCBE-E537B41B4101}" srcOrd="2" destOrd="0" presId="urn:microsoft.com/office/officeart/2008/layout/IncreasingCircleProcess"/>
    <dgm:cxn modelId="{5B44CBDC-2325-CC41-8F0E-9EB4893B4843}" type="presParOf" srcId="{CA20EF18-D4EC-5844-8B98-CE44CC4E35D3}" destId="{66212C28-9F3D-CF46-8944-6D3A57A72EC6}" srcOrd="3" destOrd="0" presId="urn:microsoft.com/office/officeart/2008/layout/IncreasingCircleProcess"/>
    <dgm:cxn modelId="{5E030014-0C85-4447-92B7-45539D8C00B4}" type="presParOf" srcId="{ACC95909-9583-8444-84B3-F8814833DE5F}" destId="{0C3377B4-7664-D44A-BADD-AE188EEA5739}" srcOrd="3" destOrd="0" presId="urn:microsoft.com/office/officeart/2008/layout/IncreasingCircleProcess"/>
    <dgm:cxn modelId="{1E6C6139-91BC-824E-B398-C004A1F7392F}" type="presParOf" srcId="{ACC95909-9583-8444-84B3-F8814833DE5F}" destId="{D7C0D8B4-2CE6-F843-84D9-03433DDBD8C0}" srcOrd="4" destOrd="0" presId="urn:microsoft.com/office/officeart/2008/layout/IncreasingCircleProcess"/>
    <dgm:cxn modelId="{14B1013E-9BB7-AA46-89FD-5F3E60ED08A1}" type="presParOf" srcId="{D7C0D8B4-2CE6-F843-84D9-03433DDBD8C0}" destId="{068C2CB3-0747-EB48-9917-D3606FE0AC04}" srcOrd="0" destOrd="0" presId="urn:microsoft.com/office/officeart/2008/layout/IncreasingCircleProcess"/>
    <dgm:cxn modelId="{54393E08-FC32-6F4D-9F3D-630B7B2A464A}" type="presParOf" srcId="{D7C0D8B4-2CE6-F843-84D9-03433DDBD8C0}" destId="{D42300C6-D92A-774B-976D-C5A03BE269D2}" srcOrd="1" destOrd="0" presId="urn:microsoft.com/office/officeart/2008/layout/IncreasingCircleProcess"/>
    <dgm:cxn modelId="{D75D46F5-3F42-D54A-919E-3585DC207B73}" type="presParOf" srcId="{D7C0D8B4-2CE6-F843-84D9-03433DDBD8C0}" destId="{81B60899-57D4-C540-99E2-0EDC459A8077}" srcOrd="2" destOrd="0" presId="urn:microsoft.com/office/officeart/2008/layout/IncreasingCircleProcess"/>
    <dgm:cxn modelId="{6D194E2B-2697-9246-A3E0-D41C880CCE4C}" type="presParOf" srcId="{D7C0D8B4-2CE6-F843-84D9-03433DDBD8C0}" destId="{ADDEE043-FC7F-1F49-94F4-F1D92227D981}" srcOrd="3" destOrd="0" presId="urn:microsoft.com/office/officeart/2008/layout/IncreasingCircleProcess"/>
    <dgm:cxn modelId="{22900593-0384-544B-BC76-0DB8F0BC8CD8}" type="presParOf" srcId="{ACC95909-9583-8444-84B3-F8814833DE5F}" destId="{89C70174-9724-2A4E-B0A3-FD8CBB0F9B4D}" srcOrd="5" destOrd="0" presId="urn:microsoft.com/office/officeart/2008/layout/IncreasingCircleProcess"/>
    <dgm:cxn modelId="{A4BFFD59-A4A9-9E4A-9028-E37AE6F1299B}" type="presParOf" srcId="{ACC95909-9583-8444-84B3-F8814833DE5F}" destId="{A812BF37-1644-3A44-A961-B7D94DF4B97C}" srcOrd="6" destOrd="0" presId="urn:microsoft.com/office/officeart/2008/layout/IncreasingCircleProcess"/>
    <dgm:cxn modelId="{ED2DDA46-B9AA-6F4A-BB44-DA0E1CCD835E}" type="presParOf" srcId="{A812BF37-1644-3A44-A961-B7D94DF4B97C}" destId="{AA34E386-8FED-FE4C-AB49-586AEB3E1552}" srcOrd="0" destOrd="0" presId="urn:microsoft.com/office/officeart/2008/layout/IncreasingCircleProcess"/>
    <dgm:cxn modelId="{11696F1A-8179-E043-B916-0D75533FCDC4}" type="presParOf" srcId="{A812BF37-1644-3A44-A961-B7D94DF4B97C}" destId="{2D604E00-5E1C-A740-80F2-6BC9AD430FF3}" srcOrd="1" destOrd="0" presId="urn:microsoft.com/office/officeart/2008/layout/IncreasingCircleProcess"/>
    <dgm:cxn modelId="{8E6E4AED-0144-B944-A2E6-4F9FBA1D1FD5}" type="presParOf" srcId="{A812BF37-1644-3A44-A961-B7D94DF4B97C}" destId="{1685C25A-39B1-B24B-B188-AB907DA17308}" srcOrd="2" destOrd="0" presId="urn:microsoft.com/office/officeart/2008/layout/IncreasingCircleProcess"/>
    <dgm:cxn modelId="{3D02BBCA-3C42-5D44-914D-2CA064AB440C}" type="presParOf" srcId="{A812BF37-1644-3A44-A961-B7D94DF4B97C}" destId="{4452D2D6-DA8E-BA4E-81E2-CB63D071A9B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4A221-6E5B-5540-88B6-AA7F5A942764}" type="doc">
      <dgm:prSet loTypeId="urn:microsoft.com/office/officeart/2008/layout/HorizontalMultiLevelHierarchy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F9625FD-FE80-DB4F-AA7A-596696B80613}">
      <dgm:prSet/>
      <dgm:spPr/>
      <dgm:t>
        <a:bodyPr/>
        <a:lstStyle/>
        <a:p>
          <a:r>
            <a:rPr lang="en-GB" dirty="0"/>
            <a:t>Highly Configurable </a:t>
          </a:r>
          <a:r>
            <a:rPr lang="en-GB" dirty="0" err="1"/>
            <a:t>Jupyter</a:t>
          </a:r>
          <a:r>
            <a:rPr lang="en-GB" dirty="0"/>
            <a:t> Notebook env.</a:t>
          </a:r>
          <a:endParaRPr lang="en-IT" dirty="0"/>
        </a:p>
      </dgm:t>
    </dgm:pt>
    <dgm:pt modelId="{6C63DE90-8240-1946-B412-70FAC55D2206}" type="parTrans" cxnId="{C253D043-1EDD-F44E-8142-23FCCB4F37EA}">
      <dgm:prSet/>
      <dgm:spPr/>
      <dgm:t>
        <a:bodyPr/>
        <a:lstStyle/>
        <a:p>
          <a:endParaRPr lang="en-GB"/>
        </a:p>
      </dgm:t>
    </dgm:pt>
    <dgm:pt modelId="{7CF63BA3-30B2-614D-8ED7-DB001A8C6332}" type="sibTrans" cxnId="{C253D043-1EDD-F44E-8142-23FCCB4F37EA}">
      <dgm:prSet/>
      <dgm:spPr/>
      <dgm:t>
        <a:bodyPr/>
        <a:lstStyle/>
        <a:p>
          <a:endParaRPr lang="en-GB"/>
        </a:p>
      </dgm:t>
    </dgm:pt>
    <dgm:pt modelId="{796FE35A-C0FB-474C-B576-DC1EBA4F306F}">
      <dgm:prSet/>
      <dgm:spPr/>
      <dgm:t>
        <a:bodyPr/>
        <a:lstStyle/>
        <a:p>
          <a:r>
            <a:rPr lang="en-GB" dirty="0" err="1"/>
            <a:t>Rstudio</a:t>
          </a:r>
          <a:r>
            <a:rPr lang="en-GB" dirty="0"/>
            <a:t> Version 4+ env. </a:t>
          </a:r>
          <a:endParaRPr lang="en-IT" dirty="0"/>
        </a:p>
      </dgm:t>
    </dgm:pt>
    <dgm:pt modelId="{E5948F5C-4D69-4741-883F-FAE104498BEF}" type="parTrans" cxnId="{0C53B0A2-0F81-2D4D-8DE1-545250A38CA9}">
      <dgm:prSet/>
      <dgm:spPr/>
      <dgm:t>
        <a:bodyPr/>
        <a:lstStyle/>
        <a:p>
          <a:endParaRPr lang="en-GB"/>
        </a:p>
      </dgm:t>
    </dgm:pt>
    <dgm:pt modelId="{48C99D38-7DB8-BC4A-B642-946F8B67986E}" type="sibTrans" cxnId="{0C53B0A2-0F81-2D4D-8DE1-545250A38CA9}">
      <dgm:prSet/>
      <dgm:spPr/>
      <dgm:t>
        <a:bodyPr/>
        <a:lstStyle/>
        <a:p>
          <a:endParaRPr lang="en-GB"/>
        </a:p>
      </dgm:t>
    </dgm:pt>
    <dgm:pt modelId="{8DC27100-E32C-F941-9B11-064EDA17D7BC}">
      <dgm:prSet/>
      <dgm:spPr/>
      <dgm:t>
        <a:bodyPr/>
        <a:lstStyle/>
        <a:p>
          <a:r>
            <a:rPr lang="en-GB" dirty="0"/>
            <a:t>Shiny Apps, Dash Apps</a:t>
          </a:r>
          <a:endParaRPr lang="en-IT" dirty="0"/>
        </a:p>
      </dgm:t>
    </dgm:pt>
    <dgm:pt modelId="{1F5A4508-268A-454E-A678-B87B905839D8}" type="parTrans" cxnId="{349245CD-25F4-D64C-9623-B66AED2858EE}">
      <dgm:prSet/>
      <dgm:spPr/>
      <dgm:t>
        <a:bodyPr/>
        <a:lstStyle/>
        <a:p>
          <a:endParaRPr lang="en-GB"/>
        </a:p>
      </dgm:t>
    </dgm:pt>
    <dgm:pt modelId="{020E551C-D388-7745-83D8-F279F5363C63}" type="sibTrans" cxnId="{349245CD-25F4-D64C-9623-B66AED2858EE}">
      <dgm:prSet/>
      <dgm:spPr/>
      <dgm:t>
        <a:bodyPr/>
        <a:lstStyle/>
        <a:p>
          <a:endParaRPr lang="en-GB"/>
        </a:p>
      </dgm:t>
    </dgm:pt>
    <dgm:pt modelId="{0542BEB8-C248-B04B-A709-D196300C5C05}">
      <dgm:prSet/>
      <dgm:spPr/>
      <dgm:t>
        <a:bodyPr/>
        <a:lstStyle/>
        <a:p>
          <a:r>
            <a:rPr lang="en-GB" dirty="0"/>
            <a:t>Custom Service/Docker</a:t>
          </a:r>
          <a:endParaRPr lang="en-IT" dirty="0"/>
        </a:p>
      </dgm:t>
    </dgm:pt>
    <dgm:pt modelId="{9EEA4AA1-1FBF-7E4C-97FA-ABFACC56612F}" type="parTrans" cxnId="{6DCB9ACC-309F-3844-A23A-49F40594C412}">
      <dgm:prSet/>
      <dgm:spPr/>
      <dgm:t>
        <a:bodyPr/>
        <a:lstStyle/>
        <a:p>
          <a:endParaRPr lang="en-GB"/>
        </a:p>
      </dgm:t>
    </dgm:pt>
    <dgm:pt modelId="{D0132949-F879-DB47-8312-16DEDED3396C}" type="sibTrans" cxnId="{6DCB9ACC-309F-3844-A23A-49F40594C412}">
      <dgm:prSet/>
      <dgm:spPr/>
      <dgm:t>
        <a:bodyPr/>
        <a:lstStyle/>
        <a:p>
          <a:endParaRPr lang="en-GB"/>
        </a:p>
      </dgm:t>
    </dgm:pt>
    <dgm:pt modelId="{00E10E5A-77DE-8B44-BFC1-6CF2AB9EAB4D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GB" sz="5400" dirty="0"/>
            <a:t>VRE tools</a:t>
          </a:r>
          <a:endParaRPr lang="en-IT" sz="5400" dirty="0"/>
        </a:p>
      </dgm:t>
    </dgm:pt>
    <dgm:pt modelId="{6605A334-DA12-2048-AF53-1E02E8FD0CD0}" type="parTrans" cxnId="{A0DA18F8-DB89-3C48-9750-BAB85B0EEDF5}">
      <dgm:prSet/>
      <dgm:spPr/>
      <dgm:t>
        <a:bodyPr/>
        <a:lstStyle/>
        <a:p>
          <a:endParaRPr lang="en-GB"/>
        </a:p>
      </dgm:t>
    </dgm:pt>
    <dgm:pt modelId="{492A49DE-470F-194B-B105-1874A0EE6371}" type="sibTrans" cxnId="{A0DA18F8-DB89-3C48-9750-BAB85B0EEDF5}">
      <dgm:prSet/>
      <dgm:spPr/>
      <dgm:t>
        <a:bodyPr/>
        <a:lstStyle/>
        <a:p>
          <a:endParaRPr lang="en-GB"/>
        </a:p>
      </dgm:t>
    </dgm:pt>
    <dgm:pt modelId="{A90E5FB5-0742-0C41-8A8B-138F44BA0AE8}">
      <dgm:prSet/>
      <dgm:spPr/>
      <dgm:t>
        <a:bodyPr/>
        <a:lstStyle/>
        <a:p>
          <a:r>
            <a:rPr lang="en-IT" dirty="0"/>
            <a:t>Analytics Engine (CCP)</a:t>
          </a:r>
        </a:p>
      </dgm:t>
    </dgm:pt>
    <dgm:pt modelId="{646DFA18-09D0-C048-A1AB-E9CBCB260853}" type="parTrans" cxnId="{8156F7D6-A05B-A247-9067-C835DA8AF0CD}">
      <dgm:prSet/>
      <dgm:spPr/>
      <dgm:t>
        <a:bodyPr/>
        <a:lstStyle/>
        <a:p>
          <a:endParaRPr lang="en-GB"/>
        </a:p>
      </dgm:t>
    </dgm:pt>
    <dgm:pt modelId="{54858C07-80CD-0847-827A-10E6E3846285}" type="sibTrans" cxnId="{8156F7D6-A05B-A247-9067-C835DA8AF0CD}">
      <dgm:prSet/>
      <dgm:spPr/>
      <dgm:t>
        <a:bodyPr/>
        <a:lstStyle/>
        <a:p>
          <a:endParaRPr lang="en-GB"/>
        </a:p>
      </dgm:t>
    </dgm:pt>
    <dgm:pt modelId="{7D980363-D1A7-FA4D-BC64-AFC1BEAD7329}">
      <dgm:prSet/>
      <dgm:spPr/>
      <dgm:t>
        <a:bodyPr/>
        <a:lstStyle/>
        <a:p>
          <a:r>
            <a:rPr lang="en-GB" dirty="0"/>
            <a:t>Galaxy Workflows</a:t>
          </a:r>
        </a:p>
      </dgm:t>
    </dgm:pt>
    <dgm:pt modelId="{1BBD3990-03AA-7E40-97D7-28E20C0213F0}" type="parTrans" cxnId="{A1DAE37C-AB02-3C46-9656-007E802F6F56}">
      <dgm:prSet/>
      <dgm:spPr/>
      <dgm:t>
        <a:bodyPr/>
        <a:lstStyle/>
        <a:p>
          <a:endParaRPr lang="en-GB"/>
        </a:p>
      </dgm:t>
    </dgm:pt>
    <dgm:pt modelId="{1EB2A201-7422-7E47-84B2-7D3C55AFB515}" type="sibTrans" cxnId="{A1DAE37C-AB02-3C46-9656-007E802F6F56}">
      <dgm:prSet/>
      <dgm:spPr/>
      <dgm:t>
        <a:bodyPr/>
        <a:lstStyle/>
        <a:p>
          <a:endParaRPr lang="en-GB"/>
        </a:p>
      </dgm:t>
    </dgm:pt>
    <dgm:pt modelId="{568B1935-C1A2-DA40-912F-18FBBB8265D2}" type="pres">
      <dgm:prSet presAssocID="{6064A221-6E5B-5540-88B6-AA7F5A94276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94ADA7-0602-A94D-B833-FFA7CA997F1B}" type="pres">
      <dgm:prSet presAssocID="{00E10E5A-77DE-8B44-BFC1-6CF2AB9EAB4D}" presName="root1" presStyleCnt="0"/>
      <dgm:spPr/>
    </dgm:pt>
    <dgm:pt modelId="{9093DB62-B943-EC49-94C3-CD9E9E2095AF}" type="pres">
      <dgm:prSet presAssocID="{00E10E5A-77DE-8B44-BFC1-6CF2AB9EAB4D}" presName="LevelOneTextNode" presStyleLbl="node0" presStyleIdx="0" presStyleCnt="1" custLinFactNeighborX="-32085" custLinFactNeighborY="192">
        <dgm:presLayoutVars>
          <dgm:chPref val="3"/>
        </dgm:presLayoutVars>
      </dgm:prSet>
      <dgm:spPr/>
    </dgm:pt>
    <dgm:pt modelId="{90528428-0B38-D845-886C-2DEA706F0DFE}" type="pres">
      <dgm:prSet presAssocID="{00E10E5A-77DE-8B44-BFC1-6CF2AB9EAB4D}" presName="level2hierChild" presStyleCnt="0"/>
      <dgm:spPr/>
    </dgm:pt>
    <dgm:pt modelId="{8BDA9EC9-5698-3942-88AE-39DCE9F4C4E4}" type="pres">
      <dgm:prSet presAssocID="{6C63DE90-8240-1946-B412-70FAC55D2206}" presName="conn2-1" presStyleLbl="parChTrans1D2" presStyleIdx="0" presStyleCnt="6"/>
      <dgm:spPr/>
    </dgm:pt>
    <dgm:pt modelId="{949CB935-6E01-3C40-BA17-FA51409CF00B}" type="pres">
      <dgm:prSet presAssocID="{6C63DE90-8240-1946-B412-70FAC55D2206}" presName="connTx" presStyleLbl="parChTrans1D2" presStyleIdx="0" presStyleCnt="6"/>
      <dgm:spPr/>
    </dgm:pt>
    <dgm:pt modelId="{5A7B9E0D-D4CD-1749-9C3E-F19BB610FFD7}" type="pres">
      <dgm:prSet presAssocID="{DF9625FD-FE80-DB4F-AA7A-596696B80613}" presName="root2" presStyleCnt="0"/>
      <dgm:spPr/>
    </dgm:pt>
    <dgm:pt modelId="{E37B41EE-0630-C547-B555-A7FC7728C301}" type="pres">
      <dgm:prSet presAssocID="{DF9625FD-FE80-DB4F-AA7A-596696B80613}" presName="LevelTwoTextNode" presStyleLbl="node2" presStyleIdx="0" presStyleCnt="6" custScaleX="114077">
        <dgm:presLayoutVars>
          <dgm:chPref val="3"/>
        </dgm:presLayoutVars>
      </dgm:prSet>
      <dgm:spPr/>
    </dgm:pt>
    <dgm:pt modelId="{6180811F-0670-FA4C-8771-09DFF02170DD}" type="pres">
      <dgm:prSet presAssocID="{DF9625FD-FE80-DB4F-AA7A-596696B80613}" presName="level3hierChild" presStyleCnt="0"/>
      <dgm:spPr/>
    </dgm:pt>
    <dgm:pt modelId="{150679F3-DDAA-8B45-B6CD-A1BD63250628}" type="pres">
      <dgm:prSet presAssocID="{E5948F5C-4D69-4741-883F-FAE104498BEF}" presName="conn2-1" presStyleLbl="parChTrans1D2" presStyleIdx="1" presStyleCnt="6"/>
      <dgm:spPr/>
    </dgm:pt>
    <dgm:pt modelId="{8AB5AE4F-C611-4F4B-A871-E5DEFABDE235}" type="pres">
      <dgm:prSet presAssocID="{E5948F5C-4D69-4741-883F-FAE104498BEF}" presName="connTx" presStyleLbl="parChTrans1D2" presStyleIdx="1" presStyleCnt="6"/>
      <dgm:spPr/>
    </dgm:pt>
    <dgm:pt modelId="{17C83D4B-CCE0-044B-BEFB-1802AC52A665}" type="pres">
      <dgm:prSet presAssocID="{796FE35A-C0FB-474C-B576-DC1EBA4F306F}" presName="root2" presStyleCnt="0"/>
      <dgm:spPr/>
    </dgm:pt>
    <dgm:pt modelId="{5EBB1998-E34A-7548-A53B-9CB88E25520A}" type="pres">
      <dgm:prSet presAssocID="{796FE35A-C0FB-474C-B576-DC1EBA4F306F}" presName="LevelTwoTextNode" presStyleLbl="node2" presStyleIdx="1" presStyleCnt="6" custScaleX="114077">
        <dgm:presLayoutVars>
          <dgm:chPref val="3"/>
        </dgm:presLayoutVars>
      </dgm:prSet>
      <dgm:spPr/>
    </dgm:pt>
    <dgm:pt modelId="{7ADD7B5A-F140-4742-81A6-F81AFF6020DB}" type="pres">
      <dgm:prSet presAssocID="{796FE35A-C0FB-474C-B576-DC1EBA4F306F}" presName="level3hierChild" presStyleCnt="0"/>
      <dgm:spPr/>
    </dgm:pt>
    <dgm:pt modelId="{1AACBD9C-64C9-C34C-9366-1888082FC767}" type="pres">
      <dgm:prSet presAssocID="{1F5A4508-268A-454E-A678-B87B905839D8}" presName="conn2-1" presStyleLbl="parChTrans1D2" presStyleIdx="2" presStyleCnt="6"/>
      <dgm:spPr/>
    </dgm:pt>
    <dgm:pt modelId="{0AF10633-900F-9147-8B74-15A93AC720A6}" type="pres">
      <dgm:prSet presAssocID="{1F5A4508-268A-454E-A678-B87B905839D8}" presName="connTx" presStyleLbl="parChTrans1D2" presStyleIdx="2" presStyleCnt="6"/>
      <dgm:spPr/>
    </dgm:pt>
    <dgm:pt modelId="{5DD2F079-E03C-DB40-9CC1-F0349B4BA009}" type="pres">
      <dgm:prSet presAssocID="{8DC27100-E32C-F941-9B11-064EDA17D7BC}" presName="root2" presStyleCnt="0"/>
      <dgm:spPr/>
    </dgm:pt>
    <dgm:pt modelId="{1CCF1DF9-7452-504E-8D52-D7A354B19584}" type="pres">
      <dgm:prSet presAssocID="{8DC27100-E32C-F941-9B11-064EDA17D7BC}" presName="LevelTwoTextNode" presStyleLbl="node2" presStyleIdx="2" presStyleCnt="6" custScaleX="114355">
        <dgm:presLayoutVars>
          <dgm:chPref val="3"/>
        </dgm:presLayoutVars>
      </dgm:prSet>
      <dgm:spPr/>
    </dgm:pt>
    <dgm:pt modelId="{7C280588-1A0F-AC47-AF70-935E8C832BB5}" type="pres">
      <dgm:prSet presAssocID="{8DC27100-E32C-F941-9B11-064EDA17D7BC}" presName="level3hierChild" presStyleCnt="0"/>
      <dgm:spPr/>
    </dgm:pt>
    <dgm:pt modelId="{A0C5FC73-9291-644A-8D05-68CBAEF5EF9D}" type="pres">
      <dgm:prSet presAssocID="{1BBD3990-03AA-7E40-97D7-28E20C0213F0}" presName="conn2-1" presStyleLbl="parChTrans1D2" presStyleIdx="3" presStyleCnt="6"/>
      <dgm:spPr/>
    </dgm:pt>
    <dgm:pt modelId="{F9ADD39D-75A5-C34A-9771-B86D1DC336A8}" type="pres">
      <dgm:prSet presAssocID="{1BBD3990-03AA-7E40-97D7-28E20C0213F0}" presName="connTx" presStyleLbl="parChTrans1D2" presStyleIdx="3" presStyleCnt="6"/>
      <dgm:spPr/>
    </dgm:pt>
    <dgm:pt modelId="{0D151D31-DF2D-E947-A09B-DFEB82E72F3F}" type="pres">
      <dgm:prSet presAssocID="{7D980363-D1A7-FA4D-BC64-AFC1BEAD7329}" presName="root2" presStyleCnt="0"/>
      <dgm:spPr/>
    </dgm:pt>
    <dgm:pt modelId="{882C708A-E084-DD46-ADC9-904191425A6B}" type="pres">
      <dgm:prSet presAssocID="{7D980363-D1A7-FA4D-BC64-AFC1BEAD7329}" presName="LevelTwoTextNode" presStyleLbl="node2" presStyleIdx="3" presStyleCnt="6" custScaleX="113678">
        <dgm:presLayoutVars>
          <dgm:chPref val="3"/>
        </dgm:presLayoutVars>
      </dgm:prSet>
      <dgm:spPr/>
    </dgm:pt>
    <dgm:pt modelId="{C2ADF065-5310-DB4A-9F49-50FD3B0591D6}" type="pres">
      <dgm:prSet presAssocID="{7D980363-D1A7-FA4D-BC64-AFC1BEAD7329}" presName="level3hierChild" presStyleCnt="0"/>
      <dgm:spPr/>
    </dgm:pt>
    <dgm:pt modelId="{D0863EEA-C6A3-4541-8F05-21C47BCFEFBB}" type="pres">
      <dgm:prSet presAssocID="{646DFA18-09D0-C048-A1AB-E9CBCB260853}" presName="conn2-1" presStyleLbl="parChTrans1D2" presStyleIdx="4" presStyleCnt="6"/>
      <dgm:spPr/>
    </dgm:pt>
    <dgm:pt modelId="{C392B570-8F30-C146-AB65-DDC1E5C5BFD9}" type="pres">
      <dgm:prSet presAssocID="{646DFA18-09D0-C048-A1AB-E9CBCB260853}" presName="connTx" presStyleLbl="parChTrans1D2" presStyleIdx="4" presStyleCnt="6"/>
      <dgm:spPr/>
    </dgm:pt>
    <dgm:pt modelId="{662D313A-96B4-7048-A140-F75A4D0F5B9F}" type="pres">
      <dgm:prSet presAssocID="{A90E5FB5-0742-0C41-8A8B-138F44BA0AE8}" presName="root2" presStyleCnt="0"/>
      <dgm:spPr/>
    </dgm:pt>
    <dgm:pt modelId="{AB3D88A3-D495-3C41-8094-7DE74BF7E6CA}" type="pres">
      <dgm:prSet presAssocID="{A90E5FB5-0742-0C41-8A8B-138F44BA0AE8}" presName="LevelTwoTextNode" presStyleLbl="node2" presStyleIdx="4" presStyleCnt="6" custScaleX="116101">
        <dgm:presLayoutVars>
          <dgm:chPref val="3"/>
        </dgm:presLayoutVars>
      </dgm:prSet>
      <dgm:spPr/>
    </dgm:pt>
    <dgm:pt modelId="{B8058F1E-1BE1-984D-A7A9-FCFF18C4DCB5}" type="pres">
      <dgm:prSet presAssocID="{A90E5FB5-0742-0C41-8A8B-138F44BA0AE8}" presName="level3hierChild" presStyleCnt="0"/>
      <dgm:spPr/>
    </dgm:pt>
    <dgm:pt modelId="{E8BC7977-880F-8441-9C10-C3DA7D7D6EDE}" type="pres">
      <dgm:prSet presAssocID="{9EEA4AA1-1FBF-7E4C-97FA-ABFACC56612F}" presName="conn2-1" presStyleLbl="parChTrans1D2" presStyleIdx="5" presStyleCnt="6"/>
      <dgm:spPr/>
    </dgm:pt>
    <dgm:pt modelId="{63800AF7-CB60-254D-8FF4-B0C361EC5678}" type="pres">
      <dgm:prSet presAssocID="{9EEA4AA1-1FBF-7E4C-97FA-ABFACC56612F}" presName="connTx" presStyleLbl="parChTrans1D2" presStyleIdx="5" presStyleCnt="6"/>
      <dgm:spPr/>
    </dgm:pt>
    <dgm:pt modelId="{5E0A43E5-C88E-4343-9CF4-B0CDACEE9AC3}" type="pres">
      <dgm:prSet presAssocID="{0542BEB8-C248-B04B-A709-D196300C5C05}" presName="root2" presStyleCnt="0"/>
      <dgm:spPr/>
    </dgm:pt>
    <dgm:pt modelId="{02567DF5-8BA9-B748-AC60-20A7780B72D8}" type="pres">
      <dgm:prSet presAssocID="{0542BEB8-C248-B04B-A709-D196300C5C05}" presName="LevelTwoTextNode" presStyleLbl="node2" presStyleIdx="5" presStyleCnt="6" custScaleX="115253">
        <dgm:presLayoutVars>
          <dgm:chPref val="3"/>
        </dgm:presLayoutVars>
      </dgm:prSet>
      <dgm:spPr/>
    </dgm:pt>
    <dgm:pt modelId="{7E7D494E-449F-7B4F-8C54-39520BEEE401}" type="pres">
      <dgm:prSet presAssocID="{0542BEB8-C248-B04B-A709-D196300C5C05}" presName="level3hierChild" presStyleCnt="0"/>
      <dgm:spPr/>
    </dgm:pt>
  </dgm:ptLst>
  <dgm:cxnLst>
    <dgm:cxn modelId="{BB9CB211-CDB2-394B-B19E-B507AE3C2FCD}" type="presOf" srcId="{6C63DE90-8240-1946-B412-70FAC55D2206}" destId="{8BDA9EC9-5698-3942-88AE-39DCE9F4C4E4}" srcOrd="0" destOrd="0" presId="urn:microsoft.com/office/officeart/2008/layout/HorizontalMultiLevelHierarchy"/>
    <dgm:cxn modelId="{03AA8117-4D61-7442-BF1E-01DCEEF79081}" type="presOf" srcId="{7D980363-D1A7-FA4D-BC64-AFC1BEAD7329}" destId="{882C708A-E084-DD46-ADC9-904191425A6B}" srcOrd="0" destOrd="0" presId="urn:microsoft.com/office/officeart/2008/layout/HorizontalMultiLevelHierarchy"/>
    <dgm:cxn modelId="{A106452A-E4C3-C648-BA55-F2C58E111836}" type="presOf" srcId="{0542BEB8-C248-B04B-A709-D196300C5C05}" destId="{02567DF5-8BA9-B748-AC60-20A7780B72D8}" srcOrd="0" destOrd="0" presId="urn:microsoft.com/office/officeart/2008/layout/HorizontalMultiLevelHierarchy"/>
    <dgm:cxn modelId="{4006852C-F7CA-804C-8705-BE6CE17309E5}" type="presOf" srcId="{646DFA18-09D0-C048-A1AB-E9CBCB260853}" destId="{D0863EEA-C6A3-4541-8F05-21C47BCFEFBB}" srcOrd="0" destOrd="0" presId="urn:microsoft.com/office/officeart/2008/layout/HorizontalMultiLevelHierarchy"/>
    <dgm:cxn modelId="{160DCF3F-F244-CF43-A52F-02F65EA4CE6B}" type="presOf" srcId="{1BBD3990-03AA-7E40-97D7-28E20C0213F0}" destId="{A0C5FC73-9291-644A-8D05-68CBAEF5EF9D}" srcOrd="0" destOrd="0" presId="urn:microsoft.com/office/officeart/2008/layout/HorizontalMultiLevelHierarchy"/>
    <dgm:cxn modelId="{9B587F42-9CF3-6F4E-82E9-B3686889B7A1}" type="presOf" srcId="{E5948F5C-4D69-4741-883F-FAE104498BEF}" destId="{8AB5AE4F-C611-4F4B-A871-E5DEFABDE235}" srcOrd="1" destOrd="0" presId="urn:microsoft.com/office/officeart/2008/layout/HorizontalMultiLevelHierarchy"/>
    <dgm:cxn modelId="{AA3A1643-6794-8344-825C-171DAD36EC7D}" type="presOf" srcId="{9EEA4AA1-1FBF-7E4C-97FA-ABFACC56612F}" destId="{E8BC7977-880F-8441-9C10-C3DA7D7D6EDE}" srcOrd="0" destOrd="0" presId="urn:microsoft.com/office/officeart/2008/layout/HorizontalMultiLevelHierarchy"/>
    <dgm:cxn modelId="{C253D043-1EDD-F44E-8142-23FCCB4F37EA}" srcId="{00E10E5A-77DE-8B44-BFC1-6CF2AB9EAB4D}" destId="{DF9625FD-FE80-DB4F-AA7A-596696B80613}" srcOrd="0" destOrd="0" parTransId="{6C63DE90-8240-1946-B412-70FAC55D2206}" sibTransId="{7CF63BA3-30B2-614D-8ED7-DB001A8C6332}"/>
    <dgm:cxn modelId="{E0E96D45-3C67-2C43-8112-766620B7CA54}" type="presOf" srcId="{E5948F5C-4D69-4741-883F-FAE104498BEF}" destId="{150679F3-DDAA-8B45-B6CD-A1BD63250628}" srcOrd="0" destOrd="0" presId="urn:microsoft.com/office/officeart/2008/layout/HorizontalMultiLevelHierarchy"/>
    <dgm:cxn modelId="{758DE048-C09E-EB40-B8EA-A89023952BA3}" type="presOf" srcId="{796FE35A-C0FB-474C-B576-DC1EBA4F306F}" destId="{5EBB1998-E34A-7548-A53B-9CB88E25520A}" srcOrd="0" destOrd="0" presId="urn:microsoft.com/office/officeart/2008/layout/HorizontalMultiLevelHierarchy"/>
    <dgm:cxn modelId="{A6B20D72-F8F5-584D-BE72-07A7684C113A}" type="presOf" srcId="{A90E5FB5-0742-0C41-8A8B-138F44BA0AE8}" destId="{AB3D88A3-D495-3C41-8094-7DE74BF7E6CA}" srcOrd="0" destOrd="0" presId="urn:microsoft.com/office/officeart/2008/layout/HorizontalMultiLevelHierarchy"/>
    <dgm:cxn modelId="{A1DAE37C-AB02-3C46-9656-007E802F6F56}" srcId="{00E10E5A-77DE-8B44-BFC1-6CF2AB9EAB4D}" destId="{7D980363-D1A7-FA4D-BC64-AFC1BEAD7329}" srcOrd="3" destOrd="0" parTransId="{1BBD3990-03AA-7E40-97D7-28E20C0213F0}" sibTransId="{1EB2A201-7422-7E47-84B2-7D3C55AFB515}"/>
    <dgm:cxn modelId="{B040F47D-85D5-D749-B1FA-26DAC46F789B}" type="presOf" srcId="{6064A221-6E5B-5540-88B6-AA7F5A942764}" destId="{568B1935-C1A2-DA40-912F-18FBBB8265D2}" srcOrd="0" destOrd="0" presId="urn:microsoft.com/office/officeart/2008/layout/HorizontalMultiLevelHierarchy"/>
    <dgm:cxn modelId="{205D717F-D191-9C47-B9E1-33D101314C29}" type="presOf" srcId="{6C63DE90-8240-1946-B412-70FAC55D2206}" destId="{949CB935-6E01-3C40-BA17-FA51409CF00B}" srcOrd="1" destOrd="0" presId="urn:microsoft.com/office/officeart/2008/layout/HorizontalMultiLevelHierarchy"/>
    <dgm:cxn modelId="{0C53B0A2-0F81-2D4D-8DE1-545250A38CA9}" srcId="{00E10E5A-77DE-8B44-BFC1-6CF2AB9EAB4D}" destId="{796FE35A-C0FB-474C-B576-DC1EBA4F306F}" srcOrd="1" destOrd="0" parTransId="{E5948F5C-4D69-4741-883F-FAE104498BEF}" sibTransId="{48C99D38-7DB8-BC4A-B642-946F8B67986E}"/>
    <dgm:cxn modelId="{6B9EE4A8-4E6D-2040-AB79-CF34D3B1F8A1}" type="presOf" srcId="{9EEA4AA1-1FBF-7E4C-97FA-ABFACC56612F}" destId="{63800AF7-CB60-254D-8FF4-B0C361EC5678}" srcOrd="1" destOrd="0" presId="urn:microsoft.com/office/officeart/2008/layout/HorizontalMultiLevelHierarchy"/>
    <dgm:cxn modelId="{5F8A33B8-5728-A64E-BDCA-7209D3ECDFA4}" type="presOf" srcId="{646DFA18-09D0-C048-A1AB-E9CBCB260853}" destId="{C392B570-8F30-C146-AB65-DDC1E5C5BFD9}" srcOrd="1" destOrd="0" presId="urn:microsoft.com/office/officeart/2008/layout/HorizontalMultiLevelHierarchy"/>
    <dgm:cxn modelId="{9275B2BA-AD1E-2F47-B3CC-BBC61DD5A336}" type="presOf" srcId="{1F5A4508-268A-454E-A678-B87B905839D8}" destId="{0AF10633-900F-9147-8B74-15A93AC720A6}" srcOrd="1" destOrd="0" presId="urn:microsoft.com/office/officeart/2008/layout/HorizontalMultiLevelHierarchy"/>
    <dgm:cxn modelId="{8627DEC5-2132-A44E-81BA-021315DDBF9C}" type="presOf" srcId="{1BBD3990-03AA-7E40-97D7-28E20C0213F0}" destId="{F9ADD39D-75A5-C34A-9771-B86D1DC336A8}" srcOrd="1" destOrd="0" presId="urn:microsoft.com/office/officeart/2008/layout/HorizontalMultiLevelHierarchy"/>
    <dgm:cxn modelId="{6DCB9ACC-309F-3844-A23A-49F40594C412}" srcId="{00E10E5A-77DE-8B44-BFC1-6CF2AB9EAB4D}" destId="{0542BEB8-C248-B04B-A709-D196300C5C05}" srcOrd="5" destOrd="0" parTransId="{9EEA4AA1-1FBF-7E4C-97FA-ABFACC56612F}" sibTransId="{D0132949-F879-DB47-8312-16DEDED3396C}"/>
    <dgm:cxn modelId="{349245CD-25F4-D64C-9623-B66AED2858EE}" srcId="{00E10E5A-77DE-8B44-BFC1-6CF2AB9EAB4D}" destId="{8DC27100-E32C-F941-9B11-064EDA17D7BC}" srcOrd="2" destOrd="0" parTransId="{1F5A4508-268A-454E-A678-B87B905839D8}" sibTransId="{020E551C-D388-7745-83D8-F279F5363C63}"/>
    <dgm:cxn modelId="{E7B788CD-88D9-8A43-A867-DB5C868726BD}" type="presOf" srcId="{00E10E5A-77DE-8B44-BFC1-6CF2AB9EAB4D}" destId="{9093DB62-B943-EC49-94C3-CD9E9E2095AF}" srcOrd="0" destOrd="0" presId="urn:microsoft.com/office/officeart/2008/layout/HorizontalMultiLevelHierarchy"/>
    <dgm:cxn modelId="{8156F7D6-A05B-A247-9067-C835DA8AF0CD}" srcId="{00E10E5A-77DE-8B44-BFC1-6CF2AB9EAB4D}" destId="{A90E5FB5-0742-0C41-8A8B-138F44BA0AE8}" srcOrd="4" destOrd="0" parTransId="{646DFA18-09D0-C048-A1AB-E9CBCB260853}" sibTransId="{54858C07-80CD-0847-827A-10E6E3846285}"/>
    <dgm:cxn modelId="{C6B55CD9-201C-4143-B516-986125C9439D}" type="presOf" srcId="{DF9625FD-FE80-DB4F-AA7A-596696B80613}" destId="{E37B41EE-0630-C547-B555-A7FC7728C301}" srcOrd="0" destOrd="0" presId="urn:microsoft.com/office/officeart/2008/layout/HorizontalMultiLevelHierarchy"/>
    <dgm:cxn modelId="{7AA2A7EF-73FC-7E48-B41C-4555575A2EF9}" type="presOf" srcId="{8DC27100-E32C-F941-9B11-064EDA17D7BC}" destId="{1CCF1DF9-7452-504E-8D52-D7A354B19584}" srcOrd="0" destOrd="0" presId="urn:microsoft.com/office/officeart/2008/layout/HorizontalMultiLevelHierarchy"/>
    <dgm:cxn modelId="{A0DA18F8-DB89-3C48-9750-BAB85B0EEDF5}" srcId="{6064A221-6E5B-5540-88B6-AA7F5A942764}" destId="{00E10E5A-77DE-8B44-BFC1-6CF2AB9EAB4D}" srcOrd="0" destOrd="0" parTransId="{6605A334-DA12-2048-AF53-1E02E8FD0CD0}" sibTransId="{492A49DE-470F-194B-B105-1874A0EE6371}"/>
    <dgm:cxn modelId="{D65BF3FD-4636-1848-8A7C-349DC79E87A8}" type="presOf" srcId="{1F5A4508-268A-454E-A678-B87B905839D8}" destId="{1AACBD9C-64C9-C34C-9366-1888082FC767}" srcOrd="0" destOrd="0" presId="urn:microsoft.com/office/officeart/2008/layout/HorizontalMultiLevelHierarchy"/>
    <dgm:cxn modelId="{40AEC038-984D-9D4B-AE27-7D241B3487F0}" type="presParOf" srcId="{568B1935-C1A2-DA40-912F-18FBBB8265D2}" destId="{BD94ADA7-0602-A94D-B833-FFA7CA997F1B}" srcOrd="0" destOrd="0" presId="urn:microsoft.com/office/officeart/2008/layout/HorizontalMultiLevelHierarchy"/>
    <dgm:cxn modelId="{CC631555-13A4-A64C-BFFE-C2BDBE8E1808}" type="presParOf" srcId="{BD94ADA7-0602-A94D-B833-FFA7CA997F1B}" destId="{9093DB62-B943-EC49-94C3-CD9E9E2095AF}" srcOrd="0" destOrd="0" presId="urn:microsoft.com/office/officeart/2008/layout/HorizontalMultiLevelHierarchy"/>
    <dgm:cxn modelId="{6FCCC7AD-46BB-E34B-9A6E-340FD299FBBE}" type="presParOf" srcId="{BD94ADA7-0602-A94D-B833-FFA7CA997F1B}" destId="{90528428-0B38-D845-886C-2DEA706F0DFE}" srcOrd="1" destOrd="0" presId="urn:microsoft.com/office/officeart/2008/layout/HorizontalMultiLevelHierarchy"/>
    <dgm:cxn modelId="{D742CB66-C25C-4948-A71A-0C18DEE15709}" type="presParOf" srcId="{90528428-0B38-D845-886C-2DEA706F0DFE}" destId="{8BDA9EC9-5698-3942-88AE-39DCE9F4C4E4}" srcOrd="0" destOrd="0" presId="urn:microsoft.com/office/officeart/2008/layout/HorizontalMultiLevelHierarchy"/>
    <dgm:cxn modelId="{35F63221-FB9A-1B40-BEE7-F23979091F2D}" type="presParOf" srcId="{8BDA9EC9-5698-3942-88AE-39DCE9F4C4E4}" destId="{949CB935-6E01-3C40-BA17-FA51409CF00B}" srcOrd="0" destOrd="0" presId="urn:microsoft.com/office/officeart/2008/layout/HorizontalMultiLevelHierarchy"/>
    <dgm:cxn modelId="{0B3ED604-43A5-2D4D-AFF9-79504631B40B}" type="presParOf" srcId="{90528428-0B38-D845-886C-2DEA706F0DFE}" destId="{5A7B9E0D-D4CD-1749-9C3E-F19BB610FFD7}" srcOrd="1" destOrd="0" presId="urn:microsoft.com/office/officeart/2008/layout/HorizontalMultiLevelHierarchy"/>
    <dgm:cxn modelId="{506EDB9E-D331-4540-9666-3F6A2A278C42}" type="presParOf" srcId="{5A7B9E0D-D4CD-1749-9C3E-F19BB610FFD7}" destId="{E37B41EE-0630-C547-B555-A7FC7728C301}" srcOrd="0" destOrd="0" presId="urn:microsoft.com/office/officeart/2008/layout/HorizontalMultiLevelHierarchy"/>
    <dgm:cxn modelId="{A51CD0E7-8709-9E44-849A-A36E2024D447}" type="presParOf" srcId="{5A7B9E0D-D4CD-1749-9C3E-F19BB610FFD7}" destId="{6180811F-0670-FA4C-8771-09DFF02170DD}" srcOrd="1" destOrd="0" presId="urn:microsoft.com/office/officeart/2008/layout/HorizontalMultiLevelHierarchy"/>
    <dgm:cxn modelId="{57952FFE-6D5C-E04B-8B29-A4AA498B6044}" type="presParOf" srcId="{90528428-0B38-D845-886C-2DEA706F0DFE}" destId="{150679F3-DDAA-8B45-B6CD-A1BD63250628}" srcOrd="2" destOrd="0" presId="urn:microsoft.com/office/officeart/2008/layout/HorizontalMultiLevelHierarchy"/>
    <dgm:cxn modelId="{D99CA519-08E6-2B48-906F-FBDD1165D0D3}" type="presParOf" srcId="{150679F3-DDAA-8B45-B6CD-A1BD63250628}" destId="{8AB5AE4F-C611-4F4B-A871-E5DEFABDE235}" srcOrd="0" destOrd="0" presId="urn:microsoft.com/office/officeart/2008/layout/HorizontalMultiLevelHierarchy"/>
    <dgm:cxn modelId="{5DF4CB88-71AE-3F42-8A8D-8AFE20A45B04}" type="presParOf" srcId="{90528428-0B38-D845-886C-2DEA706F0DFE}" destId="{17C83D4B-CCE0-044B-BEFB-1802AC52A665}" srcOrd="3" destOrd="0" presId="urn:microsoft.com/office/officeart/2008/layout/HorizontalMultiLevelHierarchy"/>
    <dgm:cxn modelId="{57310C13-5C67-F340-9D87-B52B99E99FEF}" type="presParOf" srcId="{17C83D4B-CCE0-044B-BEFB-1802AC52A665}" destId="{5EBB1998-E34A-7548-A53B-9CB88E25520A}" srcOrd="0" destOrd="0" presId="urn:microsoft.com/office/officeart/2008/layout/HorizontalMultiLevelHierarchy"/>
    <dgm:cxn modelId="{BDFB2345-D602-F141-BFBF-E2500E6A5849}" type="presParOf" srcId="{17C83D4B-CCE0-044B-BEFB-1802AC52A665}" destId="{7ADD7B5A-F140-4742-81A6-F81AFF6020DB}" srcOrd="1" destOrd="0" presId="urn:microsoft.com/office/officeart/2008/layout/HorizontalMultiLevelHierarchy"/>
    <dgm:cxn modelId="{F30527BE-3728-8345-8EB1-C306DFF70B72}" type="presParOf" srcId="{90528428-0B38-D845-886C-2DEA706F0DFE}" destId="{1AACBD9C-64C9-C34C-9366-1888082FC767}" srcOrd="4" destOrd="0" presId="urn:microsoft.com/office/officeart/2008/layout/HorizontalMultiLevelHierarchy"/>
    <dgm:cxn modelId="{4B5B964F-5FE4-6543-9EB4-14FD6851D302}" type="presParOf" srcId="{1AACBD9C-64C9-C34C-9366-1888082FC767}" destId="{0AF10633-900F-9147-8B74-15A93AC720A6}" srcOrd="0" destOrd="0" presId="urn:microsoft.com/office/officeart/2008/layout/HorizontalMultiLevelHierarchy"/>
    <dgm:cxn modelId="{E431CAEB-D088-8048-B852-E65844ECA183}" type="presParOf" srcId="{90528428-0B38-D845-886C-2DEA706F0DFE}" destId="{5DD2F079-E03C-DB40-9CC1-F0349B4BA009}" srcOrd="5" destOrd="0" presId="urn:microsoft.com/office/officeart/2008/layout/HorizontalMultiLevelHierarchy"/>
    <dgm:cxn modelId="{0156B132-1A32-0444-B131-74438583282F}" type="presParOf" srcId="{5DD2F079-E03C-DB40-9CC1-F0349B4BA009}" destId="{1CCF1DF9-7452-504E-8D52-D7A354B19584}" srcOrd="0" destOrd="0" presId="urn:microsoft.com/office/officeart/2008/layout/HorizontalMultiLevelHierarchy"/>
    <dgm:cxn modelId="{909B6424-F79A-AD4B-80FA-7A2803FC19D9}" type="presParOf" srcId="{5DD2F079-E03C-DB40-9CC1-F0349B4BA009}" destId="{7C280588-1A0F-AC47-AF70-935E8C832BB5}" srcOrd="1" destOrd="0" presId="urn:microsoft.com/office/officeart/2008/layout/HorizontalMultiLevelHierarchy"/>
    <dgm:cxn modelId="{AF5B5626-A880-3944-B700-84DBBFB3AFBF}" type="presParOf" srcId="{90528428-0B38-D845-886C-2DEA706F0DFE}" destId="{A0C5FC73-9291-644A-8D05-68CBAEF5EF9D}" srcOrd="6" destOrd="0" presId="urn:microsoft.com/office/officeart/2008/layout/HorizontalMultiLevelHierarchy"/>
    <dgm:cxn modelId="{7D665E6B-C945-A14B-86BE-2C6846058EAB}" type="presParOf" srcId="{A0C5FC73-9291-644A-8D05-68CBAEF5EF9D}" destId="{F9ADD39D-75A5-C34A-9771-B86D1DC336A8}" srcOrd="0" destOrd="0" presId="urn:microsoft.com/office/officeart/2008/layout/HorizontalMultiLevelHierarchy"/>
    <dgm:cxn modelId="{17D7244C-89FB-714E-BE42-E88CB7E1E700}" type="presParOf" srcId="{90528428-0B38-D845-886C-2DEA706F0DFE}" destId="{0D151D31-DF2D-E947-A09B-DFEB82E72F3F}" srcOrd="7" destOrd="0" presId="urn:microsoft.com/office/officeart/2008/layout/HorizontalMultiLevelHierarchy"/>
    <dgm:cxn modelId="{1C5B525F-AC4E-7046-9A8C-5277A3C8AE6F}" type="presParOf" srcId="{0D151D31-DF2D-E947-A09B-DFEB82E72F3F}" destId="{882C708A-E084-DD46-ADC9-904191425A6B}" srcOrd="0" destOrd="0" presId="urn:microsoft.com/office/officeart/2008/layout/HorizontalMultiLevelHierarchy"/>
    <dgm:cxn modelId="{ACF5B962-CAF1-EE48-9650-1EB947359DF7}" type="presParOf" srcId="{0D151D31-DF2D-E947-A09B-DFEB82E72F3F}" destId="{C2ADF065-5310-DB4A-9F49-50FD3B0591D6}" srcOrd="1" destOrd="0" presId="urn:microsoft.com/office/officeart/2008/layout/HorizontalMultiLevelHierarchy"/>
    <dgm:cxn modelId="{7D7BF8AA-3F4C-374A-95CF-D9B01CBDCE76}" type="presParOf" srcId="{90528428-0B38-D845-886C-2DEA706F0DFE}" destId="{D0863EEA-C6A3-4541-8F05-21C47BCFEFBB}" srcOrd="8" destOrd="0" presId="urn:microsoft.com/office/officeart/2008/layout/HorizontalMultiLevelHierarchy"/>
    <dgm:cxn modelId="{009B534C-BA69-F148-BDC1-633B8E6DF255}" type="presParOf" srcId="{D0863EEA-C6A3-4541-8F05-21C47BCFEFBB}" destId="{C392B570-8F30-C146-AB65-DDC1E5C5BFD9}" srcOrd="0" destOrd="0" presId="urn:microsoft.com/office/officeart/2008/layout/HorizontalMultiLevelHierarchy"/>
    <dgm:cxn modelId="{64A25A22-27EA-AE4A-B07D-1FB2956F690B}" type="presParOf" srcId="{90528428-0B38-D845-886C-2DEA706F0DFE}" destId="{662D313A-96B4-7048-A140-F75A4D0F5B9F}" srcOrd="9" destOrd="0" presId="urn:microsoft.com/office/officeart/2008/layout/HorizontalMultiLevelHierarchy"/>
    <dgm:cxn modelId="{B0BD1FB9-6433-3745-85CC-825B058A50C0}" type="presParOf" srcId="{662D313A-96B4-7048-A140-F75A4D0F5B9F}" destId="{AB3D88A3-D495-3C41-8094-7DE74BF7E6CA}" srcOrd="0" destOrd="0" presId="urn:microsoft.com/office/officeart/2008/layout/HorizontalMultiLevelHierarchy"/>
    <dgm:cxn modelId="{228AA865-EA1D-B24C-A924-F57999FEADBA}" type="presParOf" srcId="{662D313A-96B4-7048-A140-F75A4D0F5B9F}" destId="{B8058F1E-1BE1-984D-A7A9-FCFF18C4DCB5}" srcOrd="1" destOrd="0" presId="urn:microsoft.com/office/officeart/2008/layout/HorizontalMultiLevelHierarchy"/>
    <dgm:cxn modelId="{93FC5E8C-E9EC-2C43-B0FD-104C5005F9CD}" type="presParOf" srcId="{90528428-0B38-D845-886C-2DEA706F0DFE}" destId="{E8BC7977-880F-8441-9C10-C3DA7D7D6EDE}" srcOrd="10" destOrd="0" presId="urn:microsoft.com/office/officeart/2008/layout/HorizontalMultiLevelHierarchy"/>
    <dgm:cxn modelId="{9F007CEB-99A9-764C-80E2-89FE3EDBFBCB}" type="presParOf" srcId="{E8BC7977-880F-8441-9C10-C3DA7D7D6EDE}" destId="{63800AF7-CB60-254D-8FF4-B0C361EC5678}" srcOrd="0" destOrd="0" presId="urn:microsoft.com/office/officeart/2008/layout/HorizontalMultiLevelHierarchy"/>
    <dgm:cxn modelId="{1E5BC8F6-30E0-CB41-9E6A-C847E5721DA1}" type="presParOf" srcId="{90528428-0B38-D845-886C-2DEA706F0DFE}" destId="{5E0A43E5-C88E-4343-9CF4-B0CDACEE9AC3}" srcOrd="11" destOrd="0" presId="urn:microsoft.com/office/officeart/2008/layout/HorizontalMultiLevelHierarchy"/>
    <dgm:cxn modelId="{43F5BA7D-2399-0146-AAD9-5D7CBDB4BCCC}" type="presParOf" srcId="{5E0A43E5-C88E-4343-9CF4-B0CDACEE9AC3}" destId="{02567DF5-8BA9-B748-AC60-20A7780B72D8}" srcOrd="0" destOrd="0" presId="urn:microsoft.com/office/officeart/2008/layout/HorizontalMultiLevelHierarchy"/>
    <dgm:cxn modelId="{EF645228-AAA8-D242-82B7-A8CEFB756631}" type="presParOf" srcId="{5E0A43E5-C88E-4343-9CF4-B0CDACEE9AC3}" destId="{7E7D494E-449F-7B4F-8C54-39520BEEE4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4A221-6E5B-5540-88B6-AA7F5A942764}" type="doc">
      <dgm:prSet loTypeId="urn:microsoft.com/office/officeart/2008/layout/HorizontalMultiLevelHierarchy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F9625FD-FE80-DB4F-AA7A-596696B80613}">
      <dgm:prSet/>
      <dgm:spPr/>
      <dgm:t>
        <a:bodyPr/>
        <a:lstStyle/>
        <a:p>
          <a:r>
            <a:rPr lang="en-GB" dirty="0"/>
            <a:t>Highly Configurable </a:t>
          </a:r>
          <a:r>
            <a:rPr lang="en-GB" dirty="0" err="1"/>
            <a:t>Jupyter</a:t>
          </a:r>
          <a:r>
            <a:rPr lang="en-GB" dirty="0"/>
            <a:t> Notebook env.</a:t>
          </a:r>
          <a:endParaRPr lang="en-IT" dirty="0"/>
        </a:p>
      </dgm:t>
    </dgm:pt>
    <dgm:pt modelId="{6C63DE90-8240-1946-B412-70FAC55D2206}" type="parTrans" cxnId="{C253D043-1EDD-F44E-8142-23FCCB4F37EA}">
      <dgm:prSet/>
      <dgm:spPr/>
      <dgm:t>
        <a:bodyPr/>
        <a:lstStyle/>
        <a:p>
          <a:endParaRPr lang="en-GB"/>
        </a:p>
      </dgm:t>
    </dgm:pt>
    <dgm:pt modelId="{7CF63BA3-30B2-614D-8ED7-DB001A8C6332}" type="sibTrans" cxnId="{C253D043-1EDD-F44E-8142-23FCCB4F37EA}">
      <dgm:prSet/>
      <dgm:spPr/>
      <dgm:t>
        <a:bodyPr/>
        <a:lstStyle/>
        <a:p>
          <a:endParaRPr lang="en-GB"/>
        </a:p>
      </dgm:t>
    </dgm:pt>
    <dgm:pt modelId="{796FE35A-C0FB-474C-B576-DC1EBA4F306F}">
      <dgm:prSet/>
      <dgm:spPr/>
      <dgm:t>
        <a:bodyPr/>
        <a:lstStyle/>
        <a:p>
          <a:r>
            <a:rPr lang="en-GB" dirty="0" err="1"/>
            <a:t>Rstudio</a:t>
          </a:r>
          <a:r>
            <a:rPr lang="en-GB" dirty="0"/>
            <a:t> Version 4+ env. </a:t>
          </a:r>
          <a:endParaRPr lang="en-IT" dirty="0"/>
        </a:p>
      </dgm:t>
    </dgm:pt>
    <dgm:pt modelId="{E5948F5C-4D69-4741-883F-FAE104498BEF}" type="parTrans" cxnId="{0C53B0A2-0F81-2D4D-8DE1-545250A38CA9}">
      <dgm:prSet/>
      <dgm:spPr/>
      <dgm:t>
        <a:bodyPr/>
        <a:lstStyle/>
        <a:p>
          <a:endParaRPr lang="en-GB"/>
        </a:p>
      </dgm:t>
    </dgm:pt>
    <dgm:pt modelId="{48C99D38-7DB8-BC4A-B642-946F8B67986E}" type="sibTrans" cxnId="{0C53B0A2-0F81-2D4D-8DE1-545250A38CA9}">
      <dgm:prSet/>
      <dgm:spPr/>
      <dgm:t>
        <a:bodyPr/>
        <a:lstStyle/>
        <a:p>
          <a:endParaRPr lang="en-GB"/>
        </a:p>
      </dgm:t>
    </dgm:pt>
    <dgm:pt modelId="{8DC27100-E32C-F941-9B11-064EDA17D7BC}">
      <dgm:prSet/>
      <dgm:spPr/>
      <dgm:t>
        <a:bodyPr/>
        <a:lstStyle/>
        <a:p>
          <a:r>
            <a:rPr lang="en-GB" dirty="0"/>
            <a:t>Shiny Apps, Dash Apps</a:t>
          </a:r>
          <a:endParaRPr lang="en-IT" dirty="0"/>
        </a:p>
      </dgm:t>
    </dgm:pt>
    <dgm:pt modelId="{1F5A4508-268A-454E-A678-B87B905839D8}" type="parTrans" cxnId="{349245CD-25F4-D64C-9623-B66AED2858EE}">
      <dgm:prSet/>
      <dgm:spPr/>
      <dgm:t>
        <a:bodyPr/>
        <a:lstStyle/>
        <a:p>
          <a:endParaRPr lang="en-GB"/>
        </a:p>
      </dgm:t>
    </dgm:pt>
    <dgm:pt modelId="{020E551C-D388-7745-83D8-F279F5363C63}" type="sibTrans" cxnId="{349245CD-25F4-D64C-9623-B66AED2858EE}">
      <dgm:prSet/>
      <dgm:spPr/>
      <dgm:t>
        <a:bodyPr/>
        <a:lstStyle/>
        <a:p>
          <a:endParaRPr lang="en-GB"/>
        </a:p>
      </dgm:t>
    </dgm:pt>
    <dgm:pt modelId="{0542BEB8-C248-B04B-A709-D196300C5C05}">
      <dgm:prSet/>
      <dgm:spPr/>
      <dgm:t>
        <a:bodyPr/>
        <a:lstStyle/>
        <a:p>
          <a:r>
            <a:rPr lang="en-GB" dirty="0"/>
            <a:t>Custom Service/Docker</a:t>
          </a:r>
          <a:endParaRPr lang="en-IT" dirty="0"/>
        </a:p>
      </dgm:t>
    </dgm:pt>
    <dgm:pt modelId="{9EEA4AA1-1FBF-7E4C-97FA-ABFACC56612F}" type="parTrans" cxnId="{6DCB9ACC-309F-3844-A23A-49F40594C412}">
      <dgm:prSet/>
      <dgm:spPr/>
      <dgm:t>
        <a:bodyPr/>
        <a:lstStyle/>
        <a:p>
          <a:endParaRPr lang="en-GB"/>
        </a:p>
      </dgm:t>
    </dgm:pt>
    <dgm:pt modelId="{D0132949-F879-DB47-8312-16DEDED3396C}" type="sibTrans" cxnId="{6DCB9ACC-309F-3844-A23A-49F40594C412}">
      <dgm:prSet/>
      <dgm:spPr/>
      <dgm:t>
        <a:bodyPr/>
        <a:lstStyle/>
        <a:p>
          <a:endParaRPr lang="en-GB"/>
        </a:p>
      </dgm:t>
    </dgm:pt>
    <dgm:pt modelId="{00E10E5A-77DE-8B44-BFC1-6CF2AB9EAB4D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GB" sz="5400" dirty="0"/>
            <a:t>VRE tools</a:t>
          </a:r>
          <a:endParaRPr lang="en-IT" sz="5400" dirty="0"/>
        </a:p>
      </dgm:t>
    </dgm:pt>
    <dgm:pt modelId="{6605A334-DA12-2048-AF53-1E02E8FD0CD0}" type="parTrans" cxnId="{A0DA18F8-DB89-3C48-9750-BAB85B0EEDF5}">
      <dgm:prSet/>
      <dgm:spPr/>
      <dgm:t>
        <a:bodyPr/>
        <a:lstStyle/>
        <a:p>
          <a:endParaRPr lang="en-GB"/>
        </a:p>
      </dgm:t>
    </dgm:pt>
    <dgm:pt modelId="{492A49DE-470F-194B-B105-1874A0EE6371}" type="sibTrans" cxnId="{A0DA18F8-DB89-3C48-9750-BAB85B0EEDF5}">
      <dgm:prSet/>
      <dgm:spPr/>
      <dgm:t>
        <a:bodyPr/>
        <a:lstStyle/>
        <a:p>
          <a:endParaRPr lang="en-GB"/>
        </a:p>
      </dgm:t>
    </dgm:pt>
    <dgm:pt modelId="{A90E5FB5-0742-0C41-8A8B-138F44BA0AE8}">
      <dgm:prSet custT="1"/>
      <dgm:spPr>
        <a:solidFill>
          <a:schemeClr val="tx1"/>
        </a:solidFill>
      </dgm:spPr>
      <dgm:t>
        <a:bodyPr/>
        <a:lstStyle/>
        <a:p>
          <a:r>
            <a:rPr lang="en-IT" sz="2400" dirty="0"/>
            <a:t>Analytics Engine (CCP)</a:t>
          </a:r>
        </a:p>
      </dgm:t>
    </dgm:pt>
    <dgm:pt modelId="{646DFA18-09D0-C048-A1AB-E9CBCB260853}" type="parTrans" cxnId="{8156F7D6-A05B-A247-9067-C835DA8AF0CD}">
      <dgm:prSet/>
      <dgm:spPr/>
      <dgm:t>
        <a:bodyPr/>
        <a:lstStyle/>
        <a:p>
          <a:endParaRPr lang="en-GB"/>
        </a:p>
      </dgm:t>
    </dgm:pt>
    <dgm:pt modelId="{54858C07-80CD-0847-827A-10E6E3846285}" type="sibTrans" cxnId="{8156F7D6-A05B-A247-9067-C835DA8AF0CD}">
      <dgm:prSet/>
      <dgm:spPr/>
      <dgm:t>
        <a:bodyPr/>
        <a:lstStyle/>
        <a:p>
          <a:endParaRPr lang="en-GB"/>
        </a:p>
      </dgm:t>
    </dgm:pt>
    <dgm:pt modelId="{7D980363-D1A7-FA4D-BC64-AFC1BEAD7329}">
      <dgm:prSet/>
      <dgm:spPr/>
      <dgm:t>
        <a:bodyPr/>
        <a:lstStyle/>
        <a:p>
          <a:r>
            <a:rPr lang="en-GB" dirty="0"/>
            <a:t>Galaxy Workflows</a:t>
          </a:r>
        </a:p>
      </dgm:t>
    </dgm:pt>
    <dgm:pt modelId="{1BBD3990-03AA-7E40-97D7-28E20C0213F0}" type="parTrans" cxnId="{A1DAE37C-AB02-3C46-9656-007E802F6F56}">
      <dgm:prSet/>
      <dgm:spPr/>
      <dgm:t>
        <a:bodyPr/>
        <a:lstStyle/>
        <a:p>
          <a:endParaRPr lang="en-GB"/>
        </a:p>
      </dgm:t>
    </dgm:pt>
    <dgm:pt modelId="{1EB2A201-7422-7E47-84B2-7D3C55AFB515}" type="sibTrans" cxnId="{A1DAE37C-AB02-3C46-9656-007E802F6F56}">
      <dgm:prSet/>
      <dgm:spPr/>
      <dgm:t>
        <a:bodyPr/>
        <a:lstStyle/>
        <a:p>
          <a:endParaRPr lang="en-GB"/>
        </a:p>
      </dgm:t>
    </dgm:pt>
    <dgm:pt modelId="{568B1935-C1A2-DA40-912F-18FBBB8265D2}" type="pres">
      <dgm:prSet presAssocID="{6064A221-6E5B-5540-88B6-AA7F5A94276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94ADA7-0602-A94D-B833-FFA7CA997F1B}" type="pres">
      <dgm:prSet presAssocID="{00E10E5A-77DE-8B44-BFC1-6CF2AB9EAB4D}" presName="root1" presStyleCnt="0"/>
      <dgm:spPr/>
    </dgm:pt>
    <dgm:pt modelId="{9093DB62-B943-EC49-94C3-CD9E9E2095AF}" type="pres">
      <dgm:prSet presAssocID="{00E10E5A-77DE-8B44-BFC1-6CF2AB9EAB4D}" presName="LevelOneTextNode" presStyleLbl="node0" presStyleIdx="0" presStyleCnt="1" custLinFactNeighborX="-32085" custLinFactNeighborY="192">
        <dgm:presLayoutVars>
          <dgm:chPref val="3"/>
        </dgm:presLayoutVars>
      </dgm:prSet>
      <dgm:spPr/>
    </dgm:pt>
    <dgm:pt modelId="{90528428-0B38-D845-886C-2DEA706F0DFE}" type="pres">
      <dgm:prSet presAssocID="{00E10E5A-77DE-8B44-BFC1-6CF2AB9EAB4D}" presName="level2hierChild" presStyleCnt="0"/>
      <dgm:spPr/>
    </dgm:pt>
    <dgm:pt modelId="{8BDA9EC9-5698-3942-88AE-39DCE9F4C4E4}" type="pres">
      <dgm:prSet presAssocID="{6C63DE90-8240-1946-B412-70FAC55D2206}" presName="conn2-1" presStyleLbl="parChTrans1D2" presStyleIdx="0" presStyleCnt="6"/>
      <dgm:spPr/>
    </dgm:pt>
    <dgm:pt modelId="{949CB935-6E01-3C40-BA17-FA51409CF00B}" type="pres">
      <dgm:prSet presAssocID="{6C63DE90-8240-1946-B412-70FAC55D2206}" presName="connTx" presStyleLbl="parChTrans1D2" presStyleIdx="0" presStyleCnt="6"/>
      <dgm:spPr/>
    </dgm:pt>
    <dgm:pt modelId="{5A7B9E0D-D4CD-1749-9C3E-F19BB610FFD7}" type="pres">
      <dgm:prSet presAssocID="{DF9625FD-FE80-DB4F-AA7A-596696B80613}" presName="root2" presStyleCnt="0"/>
      <dgm:spPr/>
    </dgm:pt>
    <dgm:pt modelId="{E37B41EE-0630-C547-B555-A7FC7728C301}" type="pres">
      <dgm:prSet presAssocID="{DF9625FD-FE80-DB4F-AA7A-596696B80613}" presName="LevelTwoTextNode" presStyleLbl="node2" presStyleIdx="0" presStyleCnt="6" custScaleX="114077">
        <dgm:presLayoutVars>
          <dgm:chPref val="3"/>
        </dgm:presLayoutVars>
      </dgm:prSet>
      <dgm:spPr/>
    </dgm:pt>
    <dgm:pt modelId="{6180811F-0670-FA4C-8771-09DFF02170DD}" type="pres">
      <dgm:prSet presAssocID="{DF9625FD-FE80-DB4F-AA7A-596696B80613}" presName="level3hierChild" presStyleCnt="0"/>
      <dgm:spPr/>
    </dgm:pt>
    <dgm:pt modelId="{150679F3-DDAA-8B45-B6CD-A1BD63250628}" type="pres">
      <dgm:prSet presAssocID="{E5948F5C-4D69-4741-883F-FAE104498BEF}" presName="conn2-1" presStyleLbl="parChTrans1D2" presStyleIdx="1" presStyleCnt="6"/>
      <dgm:spPr/>
    </dgm:pt>
    <dgm:pt modelId="{8AB5AE4F-C611-4F4B-A871-E5DEFABDE235}" type="pres">
      <dgm:prSet presAssocID="{E5948F5C-4D69-4741-883F-FAE104498BEF}" presName="connTx" presStyleLbl="parChTrans1D2" presStyleIdx="1" presStyleCnt="6"/>
      <dgm:spPr/>
    </dgm:pt>
    <dgm:pt modelId="{17C83D4B-CCE0-044B-BEFB-1802AC52A665}" type="pres">
      <dgm:prSet presAssocID="{796FE35A-C0FB-474C-B576-DC1EBA4F306F}" presName="root2" presStyleCnt="0"/>
      <dgm:spPr/>
    </dgm:pt>
    <dgm:pt modelId="{5EBB1998-E34A-7548-A53B-9CB88E25520A}" type="pres">
      <dgm:prSet presAssocID="{796FE35A-C0FB-474C-B576-DC1EBA4F306F}" presName="LevelTwoTextNode" presStyleLbl="node2" presStyleIdx="1" presStyleCnt="6" custScaleX="114077">
        <dgm:presLayoutVars>
          <dgm:chPref val="3"/>
        </dgm:presLayoutVars>
      </dgm:prSet>
      <dgm:spPr/>
    </dgm:pt>
    <dgm:pt modelId="{7ADD7B5A-F140-4742-81A6-F81AFF6020DB}" type="pres">
      <dgm:prSet presAssocID="{796FE35A-C0FB-474C-B576-DC1EBA4F306F}" presName="level3hierChild" presStyleCnt="0"/>
      <dgm:spPr/>
    </dgm:pt>
    <dgm:pt modelId="{1AACBD9C-64C9-C34C-9366-1888082FC767}" type="pres">
      <dgm:prSet presAssocID="{1F5A4508-268A-454E-A678-B87B905839D8}" presName="conn2-1" presStyleLbl="parChTrans1D2" presStyleIdx="2" presStyleCnt="6"/>
      <dgm:spPr/>
    </dgm:pt>
    <dgm:pt modelId="{0AF10633-900F-9147-8B74-15A93AC720A6}" type="pres">
      <dgm:prSet presAssocID="{1F5A4508-268A-454E-A678-B87B905839D8}" presName="connTx" presStyleLbl="parChTrans1D2" presStyleIdx="2" presStyleCnt="6"/>
      <dgm:spPr/>
    </dgm:pt>
    <dgm:pt modelId="{5DD2F079-E03C-DB40-9CC1-F0349B4BA009}" type="pres">
      <dgm:prSet presAssocID="{8DC27100-E32C-F941-9B11-064EDA17D7BC}" presName="root2" presStyleCnt="0"/>
      <dgm:spPr/>
    </dgm:pt>
    <dgm:pt modelId="{1CCF1DF9-7452-504E-8D52-D7A354B19584}" type="pres">
      <dgm:prSet presAssocID="{8DC27100-E32C-F941-9B11-064EDA17D7BC}" presName="LevelTwoTextNode" presStyleLbl="node2" presStyleIdx="2" presStyleCnt="6" custScaleX="114355">
        <dgm:presLayoutVars>
          <dgm:chPref val="3"/>
        </dgm:presLayoutVars>
      </dgm:prSet>
      <dgm:spPr/>
    </dgm:pt>
    <dgm:pt modelId="{7C280588-1A0F-AC47-AF70-935E8C832BB5}" type="pres">
      <dgm:prSet presAssocID="{8DC27100-E32C-F941-9B11-064EDA17D7BC}" presName="level3hierChild" presStyleCnt="0"/>
      <dgm:spPr/>
    </dgm:pt>
    <dgm:pt modelId="{A0C5FC73-9291-644A-8D05-68CBAEF5EF9D}" type="pres">
      <dgm:prSet presAssocID="{1BBD3990-03AA-7E40-97D7-28E20C0213F0}" presName="conn2-1" presStyleLbl="parChTrans1D2" presStyleIdx="3" presStyleCnt="6"/>
      <dgm:spPr/>
    </dgm:pt>
    <dgm:pt modelId="{F9ADD39D-75A5-C34A-9771-B86D1DC336A8}" type="pres">
      <dgm:prSet presAssocID="{1BBD3990-03AA-7E40-97D7-28E20C0213F0}" presName="connTx" presStyleLbl="parChTrans1D2" presStyleIdx="3" presStyleCnt="6"/>
      <dgm:spPr/>
    </dgm:pt>
    <dgm:pt modelId="{0D151D31-DF2D-E947-A09B-DFEB82E72F3F}" type="pres">
      <dgm:prSet presAssocID="{7D980363-D1A7-FA4D-BC64-AFC1BEAD7329}" presName="root2" presStyleCnt="0"/>
      <dgm:spPr/>
    </dgm:pt>
    <dgm:pt modelId="{882C708A-E084-DD46-ADC9-904191425A6B}" type="pres">
      <dgm:prSet presAssocID="{7D980363-D1A7-FA4D-BC64-AFC1BEAD7329}" presName="LevelTwoTextNode" presStyleLbl="node2" presStyleIdx="3" presStyleCnt="6" custScaleX="113678">
        <dgm:presLayoutVars>
          <dgm:chPref val="3"/>
        </dgm:presLayoutVars>
      </dgm:prSet>
      <dgm:spPr/>
    </dgm:pt>
    <dgm:pt modelId="{C2ADF065-5310-DB4A-9F49-50FD3B0591D6}" type="pres">
      <dgm:prSet presAssocID="{7D980363-D1A7-FA4D-BC64-AFC1BEAD7329}" presName="level3hierChild" presStyleCnt="0"/>
      <dgm:spPr/>
    </dgm:pt>
    <dgm:pt modelId="{D0863EEA-C6A3-4541-8F05-21C47BCFEFBB}" type="pres">
      <dgm:prSet presAssocID="{646DFA18-09D0-C048-A1AB-E9CBCB260853}" presName="conn2-1" presStyleLbl="parChTrans1D2" presStyleIdx="4" presStyleCnt="6"/>
      <dgm:spPr/>
    </dgm:pt>
    <dgm:pt modelId="{C392B570-8F30-C146-AB65-DDC1E5C5BFD9}" type="pres">
      <dgm:prSet presAssocID="{646DFA18-09D0-C048-A1AB-E9CBCB260853}" presName="connTx" presStyleLbl="parChTrans1D2" presStyleIdx="4" presStyleCnt="6"/>
      <dgm:spPr/>
    </dgm:pt>
    <dgm:pt modelId="{662D313A-96B4-7048-A140-F75A4D0F5B9F}" type="pres">
      <dgm:prSet presAssocID="{A90E5FB5-0742-0C41-8A8B-138F44BA0AE8}" presName="root2" presStyleCnt="0"/>
      <dgm:spPr/>
    </dgm:pt>
    <dgm:pt modelId="{AB3D88A3-D495-3C41-8094-7DE74BF7E6CA}" type="pres">
      <dgm:prSet presAssocID="{A90E5FB5-0742-0C41-8A8B-138F44BA0AE8}" presName="LevelTwoTextNode" presStyleLbl="node2" presStyleIdx="4" presStyleCnt="6" custScaleX="147320" custScaleY="161624">
        <dgm:presLayoutVars>
          <dgm:chPref val="3"/>
        </dgm:presLayoutVars>
      </dgm:prSet>
      <dgm:spPr/>
    </dgm:pt>
    <dgm:pt modelId="{B8058F1E-1BE1-984D-A7A9-FCFF18C4DCB5}" type="pres">
      <dgm:prSet presAssocID="{A90E5FB5-0742-0C41-8A8B-138F44BA0AE8}" presName="level3hierChild" presStyleCnt="0"/>
      <dgm:spPr/>
    </dgm:pt>
    <dgm:pt modelId="{E8BC7977-880F-8441-9C10-C3DA7D7D6EDE}" type="pres">
      <dgm:prSet presAssocID="{9EEA4AA1-1FBF-7E4C-97FA-ABFACC56612F}" presName="conn2-1" presStyleLbl="parChTrans1D2" presStyleIdx="5" presStyleCnt="6"/>
      <dgm:spPr/>
    </dgm:pt>
    <dgm:pt modelId="{63800AF7-CB60-254D-8FF4-B0C361EC5678}" type="pres">
      <dgm:prSet presAssocID="{9EEA4AA1-1FBF-7E4C-97FA-ABFACC56612F}" presName="connTx" presStyleLbl="parChTrans1D2" presStyleIdx="5" presStyleCnt="6"/>
      <dgm:spPr/>
    </dgm:pt>
    <dgm:pt modelId="{5E0A43E5-C88E-4343-9CF4-B0CDACEE9AC3}" type="pres">
      <dgm:prSet presAssocID="{0542BEB8-C248-B04B-A709-D196300C5C05}" presName="root2" presStyleCnt="0"/>
      <dgm:spPr/>
    </dgm:pt>
    <dgm:pt modelId="{02567DF5-8BA9-B748-AC60-20A7780B72D8}" type="pres">
      <dgm:prSet presAssocID="{0542BEB8-C248-B04B-A709-D196300C5C05}" presName="LevelTwoTextNode" presStyleLbl="node2" presStyleIdx="5" presStyleCnt="6" custScaleX="115253">
        <dgm:presLayoutVars>
          <dgm:chPref val="3"/>
        </dgm:presLayoutVars>
      </dgm:prSet>
      <dgm:spPr/>
    </dgm:pt>
    <dgm:pt modelId="{7E7D494E-449F-7B4F-8C54-39520BEEE401}" type="pres">
      <dgm:prSet presAssocID="{0542BEB8-C248-B04B-A709-D196300C5C05}" presName="level3hierChild" presStyleCnt="0"/>
      <dgm:spPr/>
    </dgm:pt>
  </dgm:ptLst>
  <dgm:cxnLst>
    <dgm:cxn modelId="{BB9CB211-CDB2-394B-B19E-B507AE3C2FCD}" type="presOf" srcId="{6C63DE90-8240-1946-B412-70FAC55D2206}" destId="{8BDA9EC9-5698-3942-88AE-39DCE9F4C4E4}" srcOrd="0" destOrd="0" presId="urn:microsoft.com/office/officeart/2008/layout/HorizontalMultiLevelHierarchy"/>
    <dgm:cxn modelId="{03AA8117-4D61-7442-BF1E-01DCEEF79081}" type="presOf" srcId="{7D980363-D1A7-FA4D-BC64-AFC1BEAD7329}" destId="{882C708A-E084-DD46-ADC9-904191425A6B}" srcOrd="0" destOrd="0" presId="urn:microsoft.com/office/officeart/2008/layout/HorizontalMultiLevelHierarchy"/>
    <dgm:cxn modelId="{A106452A-E4C3-C648-BA55-F2C58E111836}" type="presOf" srcId="{0542BEB8-C248-B04B-A709-D196300C5C05}" destId="{02567DF5-8BA9-B748-AC60-20A7780B72D8}" srcOrd="0" destOrd="0" presId="urn:microsoft.com/office/officeart/2008/layout/HorizontalMultiLevelHierarchy"/>
    <dgm:cxn modelId="{4006852C-F7CA-804C-8705-BE6CE17309E5}" type="presOf" srcId="{646DFA18-09D0-C048-A1AB-E9CBCB260853}" destId="{D0863EEA-C6A3-4541-8F05-21C47BCFEFBB}" srcOrd="0" destOrd="0" presId="urn:microsoft.com/office/officeart/2008/layout/HorizontalMultiLevelHierarchy"/>
    <dgm:cxn modelId="{160DCF3F-F244-CF43-A52F-02F65EA4CE6B}" type="presOf" srcId="{1BBD3990-03AA-7E40-97D7-28E20C0213F0}" destId="{A0C5FC73-9291-644A-8D05-68CBAEF5EF9D}" srcOrd="0" destOrd="0" presId="urn:microsoft.com/office/officeart/2008/layout/HorizontalMultiLevelHierarchy"/>
    <dgm:cxn modelId="{9B587F42-9CF3-6F4E-82E9-B3686889B7A1}" type="presOf" srcId="{E5948F5C-4D69-4741-883F-FAE104498BEF}" destId="{8AB5AE4F-C611-4F4B-A871-E5DEFABDE235}" srcOrd="1" destOrd="0" presId="urn:microsoft.com/office/officeart/2008/layout/HorizontalMultiLevelHierarchy"/>
    <dgm:cxn modelId="{AA3A1643-6794-8344-825C-171DAD36EC7D}" type="presOf" srcId="{9EEA4AA1-1FBF-7E4C-97FA-ABFACC56612F}" destId="{E8BC7977-880F-8441-9C10-C3DA7D7D6EDE}" srcOrd="0" destOrd="0" presId="urn:microsoft.com/office/officeart/2008/layout/HorizontalMultiLevelHierarchy"/>
    <dgm:cxn modelId="{C253D043-1EDD-F44E-8142-23FCCB4F37EA}" srcId="{00E10E5A-77DE-8B44-BFC1-6CF2AB9EAB4D}" destId="{DF9625FD-FE80-DB4F-AA7A-596696B80613}" srcOrd="0" destOrd="0" parTransId="{6C63DE90-8240-1946-B412-70FAC55D2206}" sibTransId="{7CF63BA3-30B2-614D-8ED7-DB001A8C6332}"/>
    <dgm:cxn modelId="{E0E96D45-3C67-2C43-8112-766620B7CA54}" type="presOf" srcId="{E5948F5C-4D69-4741-883F-FAE104498BEF}" destId="{150679F3-DDAA-8B45-B6CD-A1BD63250628}" srcOrd="0" destOrd="0" presId="urn:microsoft.com/office/officeart/2008/layout/HorizontalMultiLevelHierarchy"/>
    <dgm:cxn modelId="{758DE048-C09E-EB40-B8EA-A89023952BA3}" type="presOf" srcId="{796FE35A-C0FB-474C-B576-DC1EBA4F306F}" destId="{5EBB1998-E34A-7548-A53B-9CB88E25520A}" srcOrd="0" destOrd="0" presId="urn:microsoft.com/office/officeart/2008/layout/HorizontalMultiLevelHierarchy"/>
    <dgm:cxn modelId="{A6B20D72-F8F5-584D-BE72-07A7684C113A}" type="presOf" srcId="{A90E5FB5-0742-0C41-8A8B-138F44BA0AE8}" destId="{AB3D88A3-D495-3C41-8094-7DE74BF7E6CA}" srcOrd="0" destOrd="0" presId="urn:microsoft.com/office/officeart/2008/layout/HorizontalMultiLevelHierarchy"/>
    <dgm:cxn modelId="{A1DAE37C-AB02-3C46-9656-007E802F6F56}" srcId="{00E10E5A-77DE-8B44-BFC1-6CF2AB9EAB4D}" destId="{7D980363-D1A7-FA4D-BC64-AFC1BEAD7329}" srcOrd="3" destOrd="0" parTransId="{1BBD3990-03AA-7E40-97D7-28E20C0213F0}" sibTransId="{1EB2A201-7422-7E47-84B2-7D3C55AFB515}"/>
    <dgm:cxn modelId="{B040F47D-85D5-D749-B1FA-26DAC46F789B}" type="presOf" srcId="{6064A221-6E5B-5540-88B6-AA7F5A942764}" destId="{568B1935-C1A2-DA40-912F-18FBBB8265D2}" srcOrd="0" destOrd="0" presId="urn:microsoft.com/office/officeart/2008/layout/HorizontalMultiLevelHierarchy"/>
    <dgm:cxn modelId="{205D717F-D191-9C47-B9E1-33D101314C29}" type="presOf" srcId="{6C63DE90-8240-1946-B412-70FAC55D2206}" destId="{949CB935-6E01-3C40-BA17-FA51409CF00B}" srcOrd="1" destOrd="0" presId="urn:microsoft.com/office/officeart/2008/layout/HorizontalMultiLevelHierarchy"/>
    <dgm:cxn modelId="{0C53B0A2-0F81-2D4D-8DE1-545250A38CA9}" srcId="{00E10E5A-77DE-8B44-BFC1-6CF2AB9EAB4D}" destId="{796FE35A-C0FB-474C-B576-DC1EBA4F306F}" srcOrd="1" destOrd="0" parTransId="{E5948F5C-4D69-4741-883F-FAE104498BEF}" sibTransId="{48C99D38-7DB8-BC4A-B642-946F8B67986E}"/>
    <dgm:cxn modelId="{6B9EE4A8-4E6D-2040-AB79-CF34D3B1F8A1}" type="presOf" srcId="{9EEA4AA1-1FBF-7E4C-97FA-ABFACC56612F}" destId="{63800AF7-CB60-254D-8FF4-B0C361EC5678}" srcOrd="1" destOrd="0" presId="urn:microsoft.com/office/officeart/2008/layout/HorizontalMultiLevelHierarchy"/>
    <dgm:cxn modelId="{5F8A33B8-5728-A64E-BDCA-7209D3ECDFA4}" type="presOf" srcId="{646DFA18-09D0-C048-A1AB-E9CBCB260853}" destId="{C392B570-8F30-C146-AB65-DDC1E5C5BFD9}" srcOrd="1" destOrd="0" presId="urn:microsoft.com/office/officeart/2008/layout/HorizontalMultiLevelHierarchy"/>
    <dgm:cxn modelId="{9275B2BA-AD1E-2F47-B3CC-BBC61DD5A336}" type="presOf" srcId="{1F5A4508-268A-454E-A678-B87B905839D8}" destId="{0AF10633-900F-9147-8B74-15A93AC720A6}" srcOrd="1" destOrd="0" presId="urn:microsoft.com/office/officeart/2008/layout/HorizontalMultiLevelHierarchy"/>
    <dgm:cxn modelId="{8627DEC5-2132-A44E-81BA-021315DDBF9C}" type="presOf" srcId="{1BBD3990-03AA-7E40-97D7-28E20C0213F0}" destId="{F9ADD39D-75A5-C34A-9771-B86D1DC336A8}" srcOrd="1" destOrd="0" presId="urn:microsoft.com/office/officeart/2008/layout/HorizontalMultiLevelHierarchy"/>
    <dgm:cxn modelId="{6DCB9ACC-309F-3844-A23A-49F40594C412}" srcId="{00E10E5A-77DE-8B44-BFC1-6CF2AB9EAB4D}" destId="{0542BEB8-C248-B04B-A709-D196300C5C05}" srcOrd="5" destOrd="0" parTransId="{9EEA4AA1-1FBF-7E4C-97FA-ABFACC56612F}" sibTransId="{D0132949-F879-DB47-8312-16DEDED3396C}"/>
    <dgm:cxn modelId="{349245CD-25F4-D64C-9623-B66AED2858EE}" srcId="{00E10E5A-77DE-8B44-BFC1-6CF2AB9EAB4D}" destId="{8DC27100-E32C-F941-9B11-064EDA17D7BC}" srcOrd="2" destOrd="0" parTransId="{1F5A4508-268A-454E-A678-B87B905839D8}" sibTransId="{020E551C-D388-7745-83D8-F279F5363C63}"/>
    <dgm:cxn modelId="{E7B788CD-88D9-8A43-A867-DB5C868726BD}" type="presOf" srcId="{00E10E5A-77DE-8B44-BFC1-6CF2AB9EAB4D}" destId="{9093DB62-B943-EC49-94C3-CD9E9E2095AF}" srcOrd="0" destOrd="0" presId="urn:microsoft.com/office/officeart/2008/layout/HorizontalMultiLevelHierarchy"/>
    <dgm:cxn modelId="{8156F7D6-A05B-A247-9067-C835DA8AF0CD}" srcId="{00E10E5A-77DE-8B44-BFC1-6CF2AB9EAB4D}" destId="{A90E5FB5-0742-0C41-8A8B-138F44BA0AE8}" srcOrd="4" destOrd="0" parTransId="{646DFA18-09D0-C048-A1AB-E9CBCB260853}" sibTransId="{54858C07-80CD-0847-827A-10E6E3846285}"/>
    <dgm:cxn modelId="{C6B55CD9-201C-4143-B516-986125C9439D}" type="presOf" srcId="{DF9625FD-FE80-DB4F-AA7A-596696B80613}" destId="{E37B41EE-0630-C547-B555-A7FC7728C301}" srcOrd="0" destOrd="0" presId="urn:microsoft.com/office/officeart/2008/layout/HorizontalMultiLevelHierarchy"/>
    <dgm:cxn modelId="{7AA2A7EF-73FC-7E48-B41C-4555575A2EF9}" type="presOf" srcId="{8DC27100-E32C-F941-9B11-064EDA17D7BC}" destId="{1CCF1DF9-7452-504E-8D52-D7A354B19584}" srcOrd="0" destOrd="0" presId="urn:microsoft.com/office/officeart/2008/layout/HorizontalMultiLevelHierarchy"/>
    <dgm:cxn modelId="{A0DA18F8-DB89-3C48-9750-BAB85B0EEDF5}" srcId="{6064A221-6E5B-5540-88B6-AA7F5A942764}" destId="{00E10E5A-77DE-8B44-BFC1-6CF2AB9EAB4D}" srcOrd="0" destOrd="0" parTransId="{6605A334-DA12-2048-AF53-1E02E8FD0CD0}" sibTransId="{492A49DE-470F-194B-B105-1874A0EE6371}"/>
    <dgm:cxn modelId="{D65BF3FD-4636-1848-8A7C-349DC79E87A8}" type="presOf" srcId="{1F5A4508-268A-454E-A678-B87B905839D8}" destId="{1AACBD9C-64C9-C34C-9366-1888082FC767}" srcOrd="0" destOrd="0" presId="urn:microsoft.com/office/officeart/2008/layout/HorizontalMultiLevelHierarchy"/>
    <dgm:cxn modelId="{40AEC038-984D-9D4B-AE27-7D241B3487F0}" type="presParOf" srcId="{568B1935-C1A2-DA40-912F-18FBBB8265D2}" destId="{BD94ADA7-0602-A94D-B833-FFA7CA997F1B}" srcOrd="0" destOrd="0" presId="urn:microsoft.com/office/officeart/2008/layout/HorizontalMultiLevelHierarchy"/>
    <dgm:cxn modelId="{CC631555-13A4-A64C-BFFE-C2BDBE8E1808}" type="presParOf" srcId="{BD94ADA7-0602-A94D-B833-FFA7CA997F1B}" destId="{9093DB62-B943-EC49-94C3-CD9E9E2095AF}" srcOrd="0" destOrd="0" presId="urn:microsoft.com/office/officeart/2008/layout/HorizontalMultiLevelHierarchy"/>
    <dgm:cxn modelId="{6FCCC7AD-46BB-E34B-9A6E-340FD299FBBE}" type="presParOf" srcId="{BD94ADA7-0602-A94D-B833-FFA7CA997F1B}" destId="{90528428-0B38-D845-886C-2DEA706F0DFE}" srcOrd="1" destOrd="0" presId="urn:microsoft.com/office/officeart/2008/layout/HorizontalMultiLevelHierarchy"/>
    <dgm:cxn modelId="{D742CB66-C25C-4948-A71A-0C18DEE15709}" type="presParOf" srcId="{90528428-0B38-D845-886C-2DEA706F0DFE}" destId="{8BDA9EC9-5698-3942-88AE-39DCE9F4C4E4}" srcOrd="0" destOrd="0" presId="urn:microsoft.com/office/officeart/2008/layout/HorizontalMultiLevelHierarchy"/>
    <dgm:cxn modelId="{35F63221-FB9A-1B40-BEE7-F23979091F2D}" type="presParOf" srcId="{8BDA9EC9-5698-3942-88AE-39DCE9F4C4E4}" destId="{949CB935-6E01-3C40-BA17-FA51409CF00B}" srcOrd="0" destOrd="0" presId="urn:microsoft.com/office/officeart/2008/layout/HorizontalMultiLevelHierarchy"/>
    <dgm:cxn modelId="{0B3ED604-43A5-2D4D-AFF9-79504631B40B}" type="presParOf" srcId="{90528428-0B38-D845-886C-2DEA706F0DFE}" destId="{5A7B9E0D-D4CD-1749-9C3E-F19BB610FFD7}" srcOrd="1" destOrd="0" presId="urn:microsoft.com/office/officeart/2008/layout/HorizontalMultiLevelHierarchy"/>
    <dgm:cxn modelId="{506EDB9E-D331-4540-9666-3F6A2A278C42}" type="presParOf" srcId="{5A7B9E0D-D4CD-1749-9C3E-F19BB610FFD7}" destId="{E37B41EE-0630-C547-B555-A7FC7728C301}" srcOrd="0" destOrd="0" presId="urn:microsoft.com/office/officeart/2008/layout/HorizontalMultiLevelHierarchy"/>
    <dgm:cxn modelId="{A51CD0E7-8709-9E44-849A-A36E2024D447}" type="presParOf" srcId="{5A7B9E0D-D4CD-1749-9C3E-F19BB610FFD7}" destId="{6180811F-0670-FA4C-8771-09DFF02170DD}" srcOrd="1" destOrd="0" presId="urn:microsoft.com/office/officeart/2008/layout/HorizontalMultiLevelHierarchy"/>
    <dgm:cxn modelId="{57952FFE-6D5C-E04B-8B29-A4AA498B6044}" type="presParOf" srcId="{90528428-0B38-D845-886C-2DEA706F0DFE}" destId="{150679F3-DDAA-8B45-B6CD-A1BD63250628}" srcOrd="2" destOrd="0" presId="urn:microsoft.com/office/officeart/2008/layout/HorizontalMultiLevelHierarchy"/>
    <dgm:cxn modelId="{D99CA519-08E6-2B48-906F-FBDD1165D0D3}" type="presParOf" srcId="{150679F3-DDAA-8B45-B6CD-A1BD63250628}" destId="{8AB5AE4F-C611-4F4B-A871-E5DEFABDE235}" srcOrd="0" destOrd="0" presId="urn:microsoft.com/office/officeart/2008/layout/HorizontalMultiLevelHierarchy"/>
    <dgm:cxn modelId="{5DF4CB88-71AE-3F42-8A8D-8AFE20A45B04}" type="presParOf" srcId="{90528428-0B38-D845-886C-2DEA706F0DFE}" destId="{17C83D4B-CCE0-044B-BEFB-1802AC52A665}" srcOrd="3" destOrd="0" presId="urn:microsoft.com/office/officeart/2008/layout/HorizontalMultiLevelHierarchy"/>
    <dgm:cxn modelId="{57310C13-5C67-F340-9D87-B52B99E99FEF}" type="presParOf" srcId="{17C83D4B-CCE0-044B-BEFB-1802AC52A665}" destId="{5EBB1998-E34A-7548-A53B-9CB88E25520A}" srcOrd="0" destOrd="0" presId="urn:microsoft.com/office/officeart/2008/layout/HorizontalMultiLevelHierarchy"/>
    <dgm:cxn modelId="{BDFB2345-D602-F141-BFBF-E2500E6A5849}" type="presParOf" srcId="{17C83D4B-CCE0-044B-BEFB-1802AC52A665}" destId="{7ADD7B5A-F140-4742-81A6-F81AFF6020DB}" srcOrd="1" destOrd="0" presId="urn:microsoft.com/office/officeart/2008/layout/HorizontalMultiLevelHierarchy"/>
    <dgm:cxn modelId="{F30527BE-3728-8345-8EB1-C306DFF70B72}" type="presParOf" srcId="{90528428-0B38-D845-886C-2DEA706F0DFE}" destId="{1AACBD9C-64C9-C34C-9366-1888082FC767}" srcOrd="4" destOrd="0" presId="urn:microsoft.com/office/officeart/2008/layout/HorizontalMultiLevelHierarchy"/>
    <dgm:cxn modelId="{4B5B964F-5FE4-6543-9EB4-14FD6851D302}" type="presParOf" srcId="{1AACBD9C-64C9-C34C-9366-1888082FC767}" destId="{0AF10633-900F-9147-8B74-15A93AC720A6}" srcOrd="0" destOrd="0" presId="urn:microsoft.com/office/officeart/2008/layout/HorizontalMultiLevelHierarchy"/>
    <dgm:cxn modelId="{E431CAEB-D088-8048-B852-E65844ECA183}" type="presParOf" srcId="{90528428-0B38-D845-886C-2DEA706F0DFE}" destId="{5DD2F079-E03C-DB40-9CC1-F0349B4BA009}" srcOrd="5" destOrd="0" presId="urn:microsoft.com/office/officeart/2008/layout/HorizontalMultiLevelHierarchy"/>
    <dgm:cxn modelId="{0156B132-1A32-0444-B131-74438583282F}" type="presParOf" srcId="{5DD2F079-E03C-DB40-9CC1-F0349B4BA009}" destId="{1CCF1DF9-7452-504E-8D52-D7A354B19584}" srcOrd="0" destOrd="0" presId="urn:microsoft.com/office/officeart/2008/layout/HorizontalMultiLevelHierarchy"/>
    <dgm:cxn modelId="{909B6424-F79A-AD4B-80FA-7A2803FC19D9}" type="presParOf" srcId="{5DD2F079-E03C-DB40-9CC1-F0349B4BA009}" destId="{7C280588-1A0F-AC47-AF70-935E8C832BB5}" srcOrd="1" destOrd="0" presId="urn:microsoft.com/office/officeart/2008/layout/HorizontalMultiLevelHierarchy"/>
    <dgm:cxn modelId="{AF5B5626-A880-3944-B700-84DBBFB3AFBF}" type="presParOf" srcId="{90528428-0B38-D845-886C-2DEA706F0DFE}" destId="{A0C5FC73-9291-644A-8D05-68CBAEF5EF9D}" srcOrd="6" destOrd="0" presId="urn:microsoft.com/office/officeart/2008/layout/HorizontalMultiLevelHierarchy"/>
    <dgm:cxn modelId="{7D665E6B-C945-A14B-86BE-2C6846058EAB}" type="presParOf" srcId="{A0C5FC73-9291-644A-8D05-68CBAEF5EF9D}" destId="{F9ADD39D-75A5-C34A-9771-B86D1DC336A8}" srcOrd="0" destOrd="0" presId="urn:microsoft.com/office/officeart/2008/layout/HorizontalMultiLevelHierarchy"/>
    <dgm:cxn modelId="{17D7244C-89FB-714E-BE42-E88CB7E1E700}" type="presParOf" srcId="{90528428-0B38-D845-886C-2DEA706F0DFE}" destId="{0D151D31-DF2D-E947-A09B-DFEB82E72F3F}" srcOrd="7" destOrd="0" presId="urn:microsoft.com/office/officeart/2008/layout/HorizontalMultiLevelHierarchy"/>
    <dgm:cxn modelId="{1C5B525F-AC4E-7046-9A8C-5277A3C8AE6F}" type="presParOf" srcId="{0D151D31-DF2D-E947-A09B-DFEB82E72F3F}" destId="{882C708A-E084-DD46-ADC9-904191425A6B}" srcOrd="0" destOrd="0" presId="urn:microsoft.com/office/officeart/2008/layout/HorizontalMultiLevelHierarchy"/>
    <dgm:cxn modelId="{ACF5B962-CAF1-EE48-9650-1EB947359DF7}" type="presParOf" srcId="{0D151D31-DF2D-E947-A09B-DFEB82E72F3F}" destId="{C2ADF065-5310-DB4A-9F49-50FD3B0591D6}" srcOrd="1" destOrd="0" presId="urn:microsoft.com/office/officeart/2008/layout/HorizontalMultiLevelHierarchy"/>
    <dgm:cxn modelId="{7D7BF8AA-3F4C-374A-95CF-D9B01CBDCE76}" type="presParOf" srcId="{90528428-0B38-D845-886C-2DEA706F0DFE}" destId="{D0863EEA-C6A3-4541-8F05-21C47BCFEFBB}" srcOrd="8" destOrd="0" presId="urn:microsoft.com/office/officeart/2008/layout/HorizontalMultiLevelHierarchy"/>
    <dgm:cxn modelId="{009B534C-BA69-F148-BDC1-633B8E6DF255}" type="presParOf" srcId="{D0863EEA-C6A3-4541-8F05-21C47BCFEFBB}" destId="{C392B570-8F30-C146-AB65-DDC1E5C5BFD9}" srcOrd="0" destOrd="0" presId="urn:microsoft.com/office/officeart/2008/layout/HorizontalMultiLevelHierarchy"/>
    <dgm:cxn modelId="{64A25A22-27EA-AE4A-B07D-1FB2956F690B}" type="presParOf" srcId="{90528428-0B38-D845-886C-2DEA706F0DFE}" destId="{662D313A-96B4-7048-A140-F75A4D0F5B9F}" srcOrd="9" destOrd="0" presId="urn:microsoft.com/office/officeart/2008/layout/HorizontalMultiLevelHierarchy"/>
    <dgm:cxn modelId="{B0BD1FB9-6433-3745-85CC-825B058A50C0}" type="presParOf" srcId="{662D313A-96B4-7048-A140-F75A4D0F5B9F}" destId="{AB3D88A3-D495-3C41-8094-7DE74BF7E6CA}" srcOrd="0" destOrd="0" presId="urn:microsoft.com/office/officeart/2008/layout/HorizontalMultiLevelHierarchy"/>
    <dgm:cxn modelId="{228AA865-EA1D-B24C-A924-F57999FEADBA}" type="presParOf" srcId="{662D313A-96B4-7048-A140-F75A4D0F5B9F}" destId="{B8058F1E-1BE1-984D-A7A9-FCFF18C4DCB5}" srcOrd="1" destOrd="0" presId="urn:microsoft.com/office/officeart/2008/layout/HorizontalMultiLevelHierarchy"/>
    <dgm:cxn modelId="{93FC5E8C-E9EC-2C43-B0FD-104C5005F9CD}" type="presParOf" srcId="{90528428-0B38-D845-886C-2DEA706F0DFE}" destId="{E8BC7977-880F-8441-9C10-C3DA7D7D6EDE}" srcOrd="10" destOrd="0" presId="urn:microsoft.com/office/officeart/2008/layout/HorizontalMultiLevelHierarchy"/>
    <dgm:cxn modelId="{9F007CEB-99A9-764C-80E2-89FE3EDBFBCB}" type="presParOf" srcId="{E8BC7977-880F-8441-9C10-C3DA7D7D6EDE}" destId="{63800AF7-CB60-254D-8FF4-B0C361EC5678}" srcOrd="0" destOrd="0" presId="urn:microsoft.com/office/officeart/2008/layout/HorizontalMultiLevelHierarchy"/>
    <dgm:cxn modelId="{1E5BC8F6-30E0-CB41-9E6A-C847E5721DA1}" type="presParOf" srcId="{90528428-0B38-D845-886C-2DEA706F0DFE}" destId="{5E0A43E5-C88E-4343-9CF4-B0CDACEE9AC3}" srcOrd="11" destOrd="0" presId="urn:microsoft.com/office/officeart/2008/layout/HorizontalMultiLevelHierarchy"/>
    <dgm:cxn modelId="{43F5BA7D-2399-0146-AAD9-5D7CBDB4BCCC}" type="presParOf" srcId="{5E0A43E5-C88E-4343-9CF4-B0CDACEE9AC3}" destId="{02567DF5-8BA9-B748-AC60-20A7780B72D8}" srcOrd="0" destOrd="0" presId="urn:microsoft.com/office/officeart/2008/layout/HorizontalMultiLevelHierarchy"/>
    <dgm:cxn modelId="{EF645228-AAA8-D242-82B7-A8CEFB756631}" type="presParOf" srcId="{5E0A43E5-C88E-4343-9CF4-B0CDACEE9AC3}" destId="{7E7D494E-449F-7B4F-8C54-39520BEEE4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9313F-41E8-564E-B86C-2D1CBD4463F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232188E-7CE3-C44A-BDA6-4AF4D189531C}">
      <dgm:prSet/>
      <dgm:spPr/>
      <dgm:t>
        <a:bodyPr/>
        <a:lstStyle/>
        <a:p>
          <a:r>
            <a:rPr lang="en-US" dirty="0"/>
            <a:t>Per-method Web UI and REST API access</a:t>
          </a:r>
          <a:br>
            <a:rPr lang="en-US" dirty="0"/>
          </a:br>
          <a:r>
            <a:rPr lang="en-US" dirty="0"/>
            <a:t>via </a:t>
          </a:r>
          <a:r>
            <a:rPr lang="en-US" u="sng" dirty="0"/>
            <a:t>Standard</a:t>
          </a:r>
          <a:r>
            <a:rPr lang="en-US" u="none" dirty="0"/>
            <a:t> (</a:t>
          </a:r>
          <a:r>
            <a:rPr lang="en-GB" b="0" i="0" u="none" dirty="0"/>
            <a:t>OGC API – Processes)</a:t>
          </a:r>
          <a:endParaRPr lang="en-IT" dirty="0"/>
        </a:p>
      </dgm:t>
    </dgm:pt>
    <dgm:pt modelId="{27650281-7047-2D46-A4DA-B9D775109159}" type="parTrans" cxnId="{38B19067-C7CE-5447-8BED-E05115B88B78}">
      <dgm:prSet/>
      <dgm:spPr/>
      <dgm:t>
        <a:bodyPr/>
        <a:lstStyle/>
        <a:p>
          <a:endParaRPr lang="en-GB"/>
        </a:p>
      </dgm:t>
    </dgm:pt>
    <dgm:pt modelId="{369CE9B0-EFCD-9E41-9344-86195C42DA60}" type="sibTrans" cxnId="{38B19067-C7CE-5447-8BED-E05115B88B78}">
      <dgm:prSet/>
      <dgm:spPr/>
      <dgm:t>
        <a:bodyPr/>
        <a:lstStyle/>
        <a:p>
          <a:endParaRPr lang="en-GB"/>
        </a:p>
      </dgm:t>
    </dgm:pt>
    <dgm:pt modelId="{F92BF1AF-E6BA-8C42-A951-24358D979614}">
      <dgm:prSet/>
      <dgm:spPr/>
      <dgm:t>
        <a:bodyPr/>
        <a:lstStyle/>
        <a:p>
          <a:r>
            <a:rPr lang="en-US" u="sng" dirty="0"/>
            <a:t>Provenance</a:t>
          </a:r>
          <a:r>
            <a:rPr lang="en-US" dirty="0"/>
            <a:t> management </a:t>
          </a:r>
          <a:endParaRPr lang="en-IT" dirty="0"/>
        </a:p>
      </dgm:t>
    </dgm:pt>
    <dgm:pt modelId="{CEF44660-B14E-A746-945E-B960453916DC}" type="parTrans" cxnId="{C0C78D8E-3D7F-EE4D-8776-F53DB84F702F}">
      <dgm:prSet/>
      <dgm:spPr/>
      <dgm:t>
        <a:bodyPr/>
        <a:lstStyle/>
        <a:p>
          <a:endParaRPr lang="en-GB"/>
        </a:p>
      </dgm:t>
    </dgm:pt>
    <dgm:pt modelId="{A9C3673A-ECAF-6547-AB08-162621597F51}" type="sibTrans" cxnId="{C0C78D8E-3D7F-EE4D-8776-F53DB84F702F}">
      <dgm:prSet/>
      <dgm:spPr/>
      <dgm:t>
        <a:bodyPr/>
        <a:lstStyle/>
        <a:p>
          <a:endParaRPr lang="en-GB"/>
        </a:p>
      </dgm:t>
    </dgm:pt>
    <dgm:pt modelId="{99EA3E13-52E0-7B4E-89FC-7EED18224A66}">
      <dgm:prSet/>
      <dgm:spPr/>
      <dgm:t>
        <a:bodyPr/>
        <a:lstStyle/>
        <a:p>
          <a:r>
            <a:rPr lang="en-US" u="sng" dirty="0"/>
            <a:t>Method import support </a:t>
          </a:r>
          <a:r>
            <a:rPr lang="en-US" dirty="0"/>
            <a:t>via a dedicated tool supporting any prog. language</a:t>
          </a:r>
          <a:endParaRPr lang="en-IT" dirty="0"/>
        </a:p>
      </dgm:t>
    </dgm:pt>
    <dgm:pt modelId="{7FC52896-9BA4-074A-B0B3-A1C89689D107}" type="sibTrans" cxnId="{440CFBA2-27D3-9248-B0B6-BFF2D907803E}">
      <dgm:prSet/>
      <dgm:spPr/>
      <dgm:t>
        <a:bodyPr/>
        <a:lstStyle/>
        <a:p>
          <a:endParaRPr lang="en-GB"/>
        </a:p>
      </dgm:t>
    </dgm:pt>
    <dgm:pt modelId="{A4FDCB57-C762-7043-A008-F1345F75DBA7}" type="parTrans" cxnId="{440CFBA2-27D3-9248-B0B6-BFF2D907803E}">
      <dgm:prSet/>
      <dgm:spPr/>
      <dgm:t>
        <a:bodyPr/>
        <a:lstStyle/>
        <a:p>
          <a:endParaRPr lang="en-GB"/>
        </a:p>
      </dgm:t>
    </dgm:pt>
    <dgm:pt modelId="{A8C03CF0-9E7B-804D-8165-0C2F14B5B43C}">
      <dgm:prSet/>
      <dgm:spPr/>
      <dgm:t>
        <a:bodyPr/>
        <a:lstStyle/>
        <a:p>
          <a:r>
            <a:rPr lang="en-GB" dirty="0"/>
            <a:t>“</a:t>
          </a:r>
          <a:r>
            <a:rPr lang="en-GB" i="1" dirty="0"/>
            <a:t>out-of-the-box”</a:t>
          </a:r>
          <a:r>
            <a:rPr lang="en-GB" dirty="0"/>
            <a:t> methods </a:t>
          </a:r>
          <a:r>
            <a:rPr lang="en-GB" b="1" dirty="0"/>
            <a:t>as-a-Service</a:t>
          </a:r>
          <a:r>
            <a:rPr lang="en-GB" b="0" dirty="0"/>
            <a:t> and </a:t>
          </a:r>
          <a:r>
            <a:rPr lang="en-GB" dirty="0"/>
            <a:t>automatic </a:t>
          </a:r>
          <a:r>
            <a:rPr lang="en-GB" b="0" i="0" dirty="0"/>
            <a:t>code generation </a:t>
          </a:r>
          <a:r>
            <a:rPr lang="en-GB" dirty="0"/>
            <a:t>for Python, R, Julia, </a:t>
          </a:r>
          <a:r>
            <a:rPr lang="en-GB" dirty="0" err="1"/>
            <a:t>IPy</a:t>
          </a:r>
          <a:r>
            <a:rPr lang="en-GB" dirty="0"/>
            <a:t> notebooks</a:t>
          </a:r>
          <a:endParaRPr lang="en-GB" b="0" dirty="0"/>
        </a:p>
      </dgm:t>
    </dgm:pt>
    <dgm:pt modelId="{AB038BA7-C9EC-474D-892C-8C29B8F37E9B}" type="parTrans" cxnId="{EAD3C49F-6D01-F04A-B959-6259FD9A31C4}">
      <dgm:prSet/>
      <dgm:spPr/>
      <dgm:t>
        <a:bodyPr/>
        <a:lstStyle/>
        <a:p>
          <a:endParaRPr lang="en-GB"/>
        </a:p>
      </dgm:t>
    </dgm:pt>
    <dgm:pt modelId="{5CA1B8A0-F570-A844-B9F7-F326DA56B524}" type="sibTrans" cxnId="{EAD3C49F-6D01-F04A-B959-6259FD9A31C4}">
      <dgm:prSet/>
      <dgm:spPr/>
      <dgm:t>
        <a:bodyPr/>
        <a:lstStyle/>
        <a:p>
          <a:endParaRPr lang="en-GB"/>
        </a:p>
      </dgm:t>
    </dgm:pt>
    <dgm:pt modelId="{CA91D65E-DC3A-9346-9B2F-869F4A96EFFA}" type="pres">
      <dgm:prSet presAssocID="{3139313F-41E8-564E-B86C-2D1CBD4463F5}" presName="linear" presStyleCnt="0">
        <dgm:presLayoutVars>
          <dgm:animLvl val="lvl"/>
          <dgm:resizeHandles val="exact"/>
        </dgm:presLayoutVars>
      </dgm:prSet>
      <dgm:spPr/>
    </dgm:pt>
    <dgm:pt modelId="{FF925D69-D395-7144-BFC7-C242E3B585C5}" type="pres">
      <dgm:prSet presAssocID="{9232188E-7CE3-C44A-BDA6-4AF4D18953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6ACDD3-FCD6-8848-A684-28F57F0330B9}" type="pres">
      <dgm:prSet presAssocID="{369CE9B0-EFCD-9E41-9344-86195C42DA60}" presName="spacer" presStyleCnt="0"/>
      <dgm:spPr/>
    </dgm:pt>
    <dgm:pt modelId="{B7054286-71D1-8F4A-9879-24E87136AF87}" type="pres">
      <dgm:prSet presAssocID="{99EA3E13-52E0-7B4E-89FC-7EED18224A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B3629B-025B-9143-9AC0-4136ACE8B858}" type="pres">
      <dgm:prSet presAssocID="{7FC52896-9BA4-074A-B0B3-A1C89689D107}" presName="spacer" presStyleCnt="0"/>
      <dgm:spPr/>
    </dgm:pt>
    <dgm:pt modelId="{023419B1-1B53-8B48-8AE9-85EC60833599}" type="pres">
      <dgm:prSet presAssocID="{A8C03CF0-9E7B-804D-8165-0C2F14B5B4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CE4E08-4584-1942-BA9C-9BE45B1BCD7E}" type="pres">
      <dgm:prSet presAssocID="{5CA1B8A0-F570-A844-B9F7-F326DA56B524}" presName="spacer" presStyleCnt="0"/>
      <dgm:spPr/>
    </dgm:pt>
    <dgm:pt modelId="{34457F4B-C8C4-9741-9C0C-4EEFC7BE4520}" type="pres">
      <dgm:prSet presAssocID="{F92BF1AF-E6BA-8C42-A951-24358D97961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B19067-C7CE-5447-8BED-E05115B88B78}" srcId="{3139313F-41E8-564E-B86C-2D1CBD4463F5}" destId="{9232188E-7CE3-C44A-BDA6-4AF4D189531C}" srcOrd="0" destOrd="0" parTransId="{27650281-7047-2D46-A4DA-B9D775109159}" sibTransId="{369CE9B0-EFCD-9E41-9344-86195C42DA60}"/>
    <dgm:cxn modelId="{D3E10579-E7BF-9A4A-AF66-62DB149A9715}" type="presOf" srcId="{A8C03CF0-9E7B-804D-8165-0C2F14B5B43C}" destId="{023419B1-1B53-8B48-8AE9-85EC60833599}" srcOrd="0" destOrd="0" presId="urn:microsoft.com/office/officeart/2005/8/layout/vList2"/>
    <dgm:cxn modelId="{4CC9997A-A68D-A540-A39A-B5C330AC5FDF}" type="presOf" srcId="{99EA3E13-52E0-7B4E-89FC-7EED18224A66}" destId="{B7054286-71D1-8F4A-9879-24E87136AF87}" srcOrd="0" destOrd="0" presId="urn:microsoft.com/office/officeart/2005/8/layout/vList2"/>
    <dgm:cxn modelId="{C0C78D8E-3D7F-EE4D-8776-F53DB84F702F}" srcId="{3139313F-41E8-564E-B86C-2D1CBD4463F5}" destId="{F92BF1AF-E6BA-8C42-A951-24358D979614}" srcOrd="3" destOrd="0" parTransId="{CEF44660-B14E-A746-945E-B960453916DC}" sibTransId="{A9C3673A-ECAF-6547-AB08-162621597F51}"/>
    <dgm:cxn modelId="{93CF9A93-5B53-3B48-824E-53F7D4F4318D}" type="presOf" srcId="{9232188E-7CE3-C44A-BDA6-4AF4D189531C}" destId="{FF925D69-D395-7144-BFC7-C242E3B585C5}" srcOrd="0" destOrd="0" presId="urn:microsoft.com/office/officeart/2005/8/layout/vList2"/>
    <dgm:cxn modelId="{EAD3C49F-6D01-F04A-B959-6259FD9A31C4}" srcId="{3139313F-41E8-564E-B86C-2D1CBD4463F5}" destId="{A8C03CF0-9E7B-804D-8165-0C2F14B5B43C}" srcOrd="2" destOrd="0" parTransId="{AB038BA7-C9EC-474D-892C-8C29B8F37E9B}" sibTransId="{5CA1B8A0-F570-A844-B9F7-F326DA56B524}"/>
    <dgm:cxn modelId="{440CFBA2-27D3-9248-B0B6-BFF2D907803E}" srcId="{3139313F-41E8-564E-B86C-2D1CBD4463F5}" destId="{99EA3E13-52E0-7B4E-89FC-7EED18224A66}" srcOrd="1" destOrd="0" parTransId="{A4FDCB57-C762-7043-A008-F1345F75DBA7}" sibTransId="{7FC52896-9BA4-074A-B0B3-A1C89689D107}"/>
    <dgm:cxn modelId="{AAC184B5-3E69-174F-AA08-01AEFE5680A0}" type="presOf" srcId="{F92BF1AF-E6BA-8C42-A951-24358D979614}" destId="{34457F4B-C8C4-9741-9C0C-4EEFC7BE4520}" srcOrd="0" destOrd="0" presId="urn:microsoft.com/office/officeart/2005/8/layout/vList2"/>
    <dgm:cxn modelId="{592CF5D7-3511-A340-A627-087A46A2359A}" type="presOf" srcId="{3139313F-41E8-564E-B86C-2D1CBD4463F5}" destId="{CA91D65E-DC3A-9346-9B2F-869F4A96EFFA}" srcOrd="0" destOrd="0" presId="urn:microsoft.com/office/officeart/2005/8/layout/vList2"/>
    <dgm:cxn modelId="{C2FF9B07-168A-944F-AE44-C99DA0900978}" type="presParOf" srcId="{CA91D65E-DC3A-9346-9B2F-869F4A96EFFA}" destId="{FF925D69-D395-7144-BFC7-C242E3B585C5}" srcOrd="0" destOrd="0" presId="urn:microsoft.com/office/officeart/2005/8/layout/vList2"/>
    <dgm:cxn modelId="{052A5F02-70DD-1D49-84B7-D6A5C0591B39}" type="presParOf" srcId="{CA91D65E-DC3A-9346-9B2F-869F4A96EFFA}" destId="{E46ACDD3-FCD6-8848-A684-28F57F0330B9}" srcOrd="1" destOrd="0" presId="urn:microsoft.com/office/officeart/2005/8/layout/vList2"/>
    <dgm:cxn modelId="{2F977E01-135D-DC49-B042-53AE3A25E52A}" type="presParOf" srcId="{CA91D65E-DC3A-9346-9B2F-869F4A96EFFA}" destId="{B7054286-71D1-8F4A-9879-24E87136AF87}" srcOrd="2" destOrd="0" presId="urn:microsoft.com/office/officeart/2005/8/layout/vList2"/>
    <dgm:cxn modelId="{E121AA7C-764E-D241-9209-851323A8EDA3}" type="presParOf" srcId="{CA91D65E-DC3A-9346-9B2F-869F4A96EFFA}" destId="{92B3629B-025B-9143-9AC0-4136ACE8B858}" srcOrd="3" destOrd="0" presId="urn:microsoft.com/office/officeart/2005/8/layout/vList2"/>
    <dgm:cxn modelId="{6BF439CA-50E4-F44A-8EF1-16BF9F307D8E}" type="presParOf" srcId="{CA91D65E-DC3A-9346-9B2F-869F4A96EFFA}" destId="{023419B1-1B53-8B48-8AE9-85EC60833599}" srcOrd="4" destOrd="0" presId="urn:microsoft.com/office/officeart/2005/8/layout/vList2"/>
    <dgm:cxn modelId="{223F2AEF-FA65-AF42-BDB3-E73102134E03}" type="presParOf" srcId="{CA91D65E-DC3A-9346-9B2F-869F4A96EFFA}" destId="{1ECE4E08-4584-1942-BA9C-9BE45B1BCD7E}" srcOrd="5" destOrd="0" presId="urn:microsoft.com/office/officeart/2005/8/layout/vList2"/>
    <dgm:cxn modelId="{0089B295-8E62-0149-9E64-3B2849DF6781}" type="presParOf" srcId="{CA91D65E-DC3A-9346-9B2F-869F4A96EFFA}" destId="{34457F4B-C8C4-9741-9C0C-4EEFC7BE45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F4E739-674C-AF4F-82E0-98322957C89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DF336F3-2DB0-964B-9F81-2DDD272338D0}">
      <dgm:prSet custT="1"/>
      <dgm:spPr/>
      <dgm:t>
        <a:bodyPr/>
        <a:lstStyle/>
        <a:p>
          <a:r>
            <a:rPr lang="en-US" sz="2200" i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Improves transparency and ways of disseminating knowledge</a:t>
          </a:r>
          <a:endParaRPr lang="en-IT" sz="2200" i="1" kern="1200" dirty="0">
            <a:solidFill>
              <a:prstClr val="white"/>
            </a:solidFill>
            <a:latin typeface="Century Gothic"/>
            <a:ea typeface="+mn-ea"/>
            <a:cs typeface="+mn-cs"/>
          </a:endParaRPr>
        </a:p>
      </dgm:t>
    </dgm:pt>
    <dgm:pt modelId="{50957D3A-C7E5-0949-AE60-5AF83B88E7F1}" type="parTrans" cxnId="{91BBC51E-25E9-C545-9CDC-6625A99A1240}">
      <dgm:prSet/>
      <dgm:spPr/>
      <dgm:t>
        <a:bodyPr/>
        <a:lstStyle/>
        <a:p>
          <a:endParaRPr lang="en-GB"/>
        </a:p>
      </dgm:t>
    </dgm:pt>
    <dgm:pt modelId="{484CF07E-18D4-7F4D-9D61-2B751CA00E86}" type="sibTrans" cxnId="{91BBC51E-25E9-C545-9CDC-6625A99A1240}">
      <dgm:prSet/>
      <dgm:spPr/>
      <dgm:t>
        <a:bodyPr/>
        <a:lstStyle/>
        <a:p>
          <a:endParaRPr lang="en-GB"/>
        </a:p>
      </dgm:t>
    </dgm:pt>
    <dgm:pt modelId="{94912278-CB60-A846-83A9-CC07185CB0F3}">
      <dgm:prSet/>
      <dgm:spPr/>
      <dgm:t>
        <a:bodyPr/>
        <a:lstStyle/>
        <a:p>
          <a:r>
            <a:rPr lang="en-GB" dirty="0"/>
            <a:t>Enables </a:t>
          </a:r>
          <a:r>
            <a:rPr lang="en-US" i="1" dirty="0"/>
            <a:t>re-usability of methods and their outputs</a:t>
          </a:r>
          <a:r>
            <a:rPr lang="en-US" dirty="0"/>
            <a:t> </a:t>
          </a:r>
          <a:endParaRPr lang="en-IT" dirty="0"/>
        </a:p>
      </dgm:t>
    </dgm:pt>
    <dgm:pt modelId="{968CAB55-2BA2-E741-900D-4AC6BAE9EF53}" type="parTrans" cxnId="{EE8A796A-7C4D-1848-803D-0DE0DC7DD5AD}">
      <dgm:prSet/>
      <dgm:spPr/>
      <dgm:t>
        <a:bodyPr/>
        <a:lstStyle/>
        <a:p>
          <a:endParaRPr lang="en-GB"/>
        </a:p>
      </dgm:t>
    </dgm:pt>
    <dgm:pt modelId="{574C9DCE-C357-4E4B-87CA-E7EE58B92470}" type="sibTrans" cxnId="{EE8A796A-7C4D-1848-803D-0DE0DC7DD5AD}">
      <dgm:prSet/>
      <dgm:spPr/>
      <dgm:t>
        <a:bodyPr/>
        <a:lstStyle/>
        <a:p>
          <a:endParaRPr lang="en-GB"/>
        </a:p>
      </dgm:t>
    </dgm:pt>
    <dgm:pt modelId="{E789091F-109C-2648-B33A-787D6220F449}">
      <dgm:prSet/>
      <dgm:spPr/>
      <dgm:t>
        <a:bodyPr/>
        <a:lstStyle/>
        <a:p>
          <a:r>
            <a:rPr lang="en-US" dirty="0"/>
            <a:t>Uses digital technologies and collaborative tools</a:t>
          </a:r>
          <a:endParaRPr lang="en-IT" dirty="0"/>
        </a:p>
      </dgm:t>
    </dgm:pt>
    <dgm:pt modelId="{9E13BF35-0FE0-EE40-B2AD-4A4D69C28C0A}" type="parTrans" cxnId="{78C1F8ED-9A04-A64F-9661-A6588E08FBE1}">
      <dgm:prSet/>
      <dgm:spPr/>
      <dgm:t>
        <a:bodyPr/>
        <a:lstStyle/>
        <a:p>
          <a:endParaRPr lang="en-GB"/>
        </a:p>
      </dgm:t>
    </dgm:pt>
    <dgm:pt modelId="{8218AA24-4B53-1D4A-80A5-80BAA62746D7}" type="sibTrans" cxnId="{78C1F8ED-9A04-A64F-9661-A6588E08FBE1}">
      <dgm:prSet/>
      <dgm:spPr/>
      <dgm:t>
        <a:bodyPr/>
        <a:lstStyle/>
        <a:p>
          <a:endParaRPr lang="en-GB"/>
        </a:p>
      </dgm:t>
    </dgm:pt>
    <dgm:pt modelId="{29379F9A-6FDA-A747-9C6B-38C9833C20E8}">
      <dgm:prSet/>
      <dgm:spPr/>
      <dgm:t>
        <a:bodyPr/>
        <a:lstStyle/>
        <a:p>
          <a:r>
            <a:rPr lang="en-GB" dirty="0"/>
            <a:t>Enables the </a:t>
          </a:r>
          <a:r>
            <a:rPr lang="en-GB" i="1" dirty="0"/>
            <a:t>reproducibility</a:t>
          </a:r>
          <a:r>
            <a:rPr lang="en-GB" dirty="0"/>
            <a:t> of method executions</a:t>
          </a:r>
          <a:endParaRPr lang="en-IT" dirty="0"/>
        </a:p>
      </dgm:t>
    </dgm:pt>
    <dgm:pt modelId="{DAFECAC0-3D8E-BD4A-8194-E065D9D44DDA}" type="sibTrans" cxnId="{B072ECD0-4021-BB47-9EC4-FBA4B94E6E7C}">
      <dgm:prSet/>
      <dgm:spPr/>
      <dgm:t>
        <a:bodyPr/>
        <a:lstStyle/>
        <a:p>
          <a:endParaRPr lang="en-GB"/>
        </a:p>
      </dgm:t>
    </dgm:pt>
    <dgm:pt modelId="{CA9CE9E3-5D03-AC4D-828E-38C2AC580C97}" type="parTrans" cxnId="{B072ECD0-4021-BB47-9EC4-FBA4B94E6E7C}">
      <dgm:prSet/>
      <dgm:spPr/>
      <dgm:t>
        <a:bodyPr/>
        <a:lstStyle/>
        <a:p>
          <a:endParaRPr lang="en-GB"/>
        </a:p>
      </dgm:t>
    </dgm:pt>
    <dgm:pt modelId="{5087073A-8D10-D44F-881B-7D9707A9F24F}" type="pres">
      <dgm:prSet presAssocID="{D1F4E739-674C-AF4F-82E0-98322957C89F}" presName="linear" presStyleCnt="0">
        <dgm:presLayoutVars>
          <dgm:animLvl val="lvl"/>
          <dgm:resizeHandles val="exact"/>
        </dgm:presLayoutVars>
      </dgm:prSet>
      <dgm:spPr/>
    </dgm:pt>
    <dgm:pt modelId="{2E0FE85F-31DE-7542-BB64-2931081FB54C}" type="pres">
      <dgm:prSet presAssocID="{E789091F-109C-2648-B33A-787D6220F4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28E86C-F2D6-7649-8042-E5629DEB5D56}" type="pres">
      <dgm:prSet presAssocID="{8218AA24-4B53-1D4A-80A5-80BAA62746D7}" presName="spacer" presStyleCnt="0"/>
      <dgm:spPr/>
    </dgm:pt>
    <dgm:pt modelId="{EAE7D32B-AF10-5D4A-9C25-8683AC749693}" type="pres">
      <dgm:prSet presAssocID="{29379F9A-6FDA-A747-9C6B-38C9833C20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784A36-F019-724B-8E61-A0023C0B4F3F}" type="pres">
      <dgm:prSet presAssocID="{DAFECAC0-3D8E-BD4A-8194-E065D9D44DDA}" presName="spacer" presStyleCnt="0"/>
      <dgm:spPr/>
    </dgm:pt>
    <dgm:pt modelId="{8B4BCB95-DB29-B34C-AD53-5A722A8AEBAF}" type="pres">
      <dgm:prSet presAssocID="{94912278-CB60-A846-83A9-CC07185CB0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971BF6-8473-A44D-BBBC-0AC4D2E004CC}" type="pres">
      <dgm:prSet presAssocID="{574C9DCE-C357-4E4B-87CA-E7EE58B92470}" presName="spacer" presStyleCnt="0"/>
      <dgm:spPr/>
    </dgm:pt>
    <dgm:pt modelId="{D0BAF61F-3F17-9D40-884C-88E5A9470181}" type="pres">
      <dgm:prSet presAssocID="{DDF336F3-2DB0-964B-9F81-2DDD272338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BBC51E-25E9-C545-9CDC-6625A99A1240}" srcId="{D1F4E739-674C-AF4F-82E0-98322957C89F}" destId="{DDF336F3-2DB0-964B-9F81-2DDD272338D0}" srcOrd="3" destOrd="0" parTransId="{50957D3A-C7E5-0949-AE60-5AF83B88E7F1}" sibTransId="{484CF07E-18D4-7F4D-9D61-2B751CA00E86}"/>
    <dgm:cxn modelId="{4D4EFF22-4899-E444-A0CC-AE6DBE08F417}" type="presOf" srcId="{94912278-CB60-A846-83A9-CC07185CB0F3}" destId="{8B4BCB95-DB29-B34C-AD53-5A722A8AEBAF}" srcOrd="0" destOrd="0" presId="urn:microsoft.com/office/officeart/2005/8/layout/vList2"/>
    <dgm:cxn modelId="{EE8A796A-7C4D-1848-803D-0DE0DC7DD5AD}" srcId="{D1F4E739-674C-AF4F-82E0-98322957C89F}" destId="{94912278-CB60-A846-83A9-CC07185CB0F3}" srcOrd="2" destOrd="0" parTransId="{968CAB55-2BA2-E741-900D-4AC6BAE9EF53}" sibTransId="{574C9DCE-C357-4E4B-87CA-E7EE58B92470}"/>
    <dgm:cxn modelId="{04E99E6D-43D3-F849-ACBC-A85B653DF172}" type="presOf" srcId="{E789091F-109C-2648-B33A-787D6220F449}" destId="{2E0FE85F-31DE-7542-BB64-2931081FB54C}" srcOrd="0" destOrd="0" presId="urn:microsoft.com/office/officeart/2005/8/layout/vList2"/>
    <dgm:cxn modelId="{4044B4C3-6637-2340-9073-73097F0FCB25}" type="presOf" srcId="{29379F9A-6FDA-A747-9C6B-38C9833C20E8}" destId="{EAE7D32B-AF10-5D4A-9C25-8683AC749693}" srcOrd="0" destOrd="0" presId="urn:microsoft.com/office/officeart/2005/8/layout/vList2"/>
    <dgm:cxn modelId="{B072ECD0-4021-BB47-9EC4-FBA4B94E6E7C}" srcId="{D1F4E739-674C-AF4F-82E0-98322957C89F}" destId="{29379F9A-6FDA-A747-9C6B-38C9833C20E8}" srcOrd="1" destOrd="0" parTransId="{CA9CE9E3-5D03-AC4D-828E-38C2AC580C97}" sibTransId="{DAFECAC0-3D8E-BD4A-8194-E065D9D44DDA}"/>
    <dgm:cxn modelId="{90A59EE9-DF8E-DC41-BDE9-DCA5286F0F5C}" type="presOf" srcId="{D1F4E739-674C-AF4F-82E0-98322957C89F}" destId="{5087073A-8D10-D44F-881B-7D9707A9F24F}" srcOrd="0" destOrd="0" presId="urn:microsoft.com/office/officeart/2005/8/layout/vList2"/>
    <dgm:cxn modelId="{78C1F8ED-9A04-A64F-9661-A6588E08FBE1}" srcId="{D1F4E739-674C-AF4F-82E0-98322957C89F}" destId="{E789091F-109C-2648-B33A-787D6220F449}" srcOrd="0" destOrd="0" parTransId="{9E13BF35-0FE0-EE40-B2AD-4A4D69C28C0A}" sibTransId="{8218AA24-4B53-1D4A-80A5-80BAA62746D7}"/>
    <dgm:cxn modelId="{4D0B9DF4-D6B5-5644-B962-611EBF40C625}" type="presOf" srcId="{DDF336F3-2DB0-964B-9F81-2DDD272338D0}" destId="{D0BAF61F-3F17-9D40-884C-88E5A9470181}" srcOrd="0" destOrd="0" presId="urn:microsoft.com/office/officeart/2005/8/layout/vList2"/>
    <dgm:cxn modelId="{D43C5E7D-4DFC-C545-975E-45930A9B5DEA}" type="presParOf" srcId="{5087073A-8D10-D44F-881B-7D9707A9F24F}" destId="{2E0FE85F-31DE-7542-BB64-2931081FB54C}" srcOrd="0" destOrd="0" presId="urn:microsoft.com/office/officeart/2005/8/layout/vList2"/>
    <dgm:cxn modelId="{F74870E5-9F03-C146-A769-7D1DD48EB904}" type="presParOf" srcId="{5087073A-8D10-D44F-881B-7D9707A9F24F}" destId="{E528E86C-F2D6-7649-8042-E5629DEB5D56}" srcOrd="1" destOrd="0" presId="urn:microsoft.com/office/officeart/2005/8/layout/vList2"/>
    <dgm:cxn modelId="{CF79FE38-D854-0042-AF10-B04E9CA8AD4D}" type="presParOf" srcId="{5087073A-8D10-D44F-881B-7D9707A9F24F}" destId="{EAE7D32B-AF10-5D4A-9C25-8683AC749693}" srcOrd="2" destOrd="0" presId="urn:microsoft.com/office/officeart/2005/8/layout/vList2"/>
    <dgm:cxn modelId="{474AFE4F-D348-A448-B969-824ACAFC4DFC}" type="presParOf" srcId="{5087073A-8D10-D44F-881B-7D9707A9F24F}" destId="{87784A36-F019-724B-8E61-A0023C0B4F3F}" srcOrd="3" destOrd="0" presId="urn:microsoft.com/office/officeart/2005/8/layout/vList2"/>
    <dgm:cxn modelId="{394E5E0B-C667-F743-B0B7-5DA014967BEB}" type="presParOf" srcId="{5087073A-8D10-D44F-881B-7D9707A9F24F}" destId="{8B4BCB95-DB29-B34C-AD53-5A722A8AEBAF}" srcOrd="4" destOrd="0" presId="urn:microsoft.com/office/officeart/2005/8/layout/vList2"/>
    <dgm:cxn modelId="{E8C9E97B-45A2-594F-8603-F2E70A3B5BC8}" type="presParOf" srcId="{5087073A-8D10-D44F-881B-7D9707A9F24F}" destId="{2E971BF6-8473-A44D-BBBC-0AC4D2E004CC}" srcOrd="5" destOrd="0" presId="urn:microsoft.com/office/officeart/2005/8/layout/vList2"/>
    <dgm:cxn modelId="{C385CF06-2CEB-4E4D-A2D1-41613CBBFF83}" type="presParOf" srcId="{5087073A-8D10-D44F-881B-7D9707A9F24F}" destId="{D0BAF61F-3F17-9D40-884C-88E5A94701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9673-06F3-7B43-A015-3FFA9A40A178}">
      <dsp:nvSpPr>
        <dsp:cNvPr id="0" name=""/>
        <dsp:cNvSpPr/>
      </dsp:nvSpPr>
      <dsp:spPr>
        <a:xfrm>
          <a:off x="4080" y="0"/>
          <a:ext cx="587385" cy="58738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DF08B62-4414-B048-8C19-C4696520A7B2}">
      <dsp:nvSpPr>
        <dsp:cNvPr id="0" name=""/>
        <dsp:cNvSpPr/>
      </dsp:nvSpPr>
      <dsp:spPr>
        <a:xfrm>
          <a:off x="62819" y="58738"/>
          <a:ext cx="469908" cy="469908"/>
        </a:xfrm>
        <a:prstGeom prst="chord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3A0A5-6FF9-D443-8B37-EC85BA628E1B}">
      <dsp:nvSpPr>
        <dsp:cNvPr id="0" name=""/>
        <dsp:cNvSpPr/>
      </dsp:nvSpPr>
      <dsp:spPr>
        <a:xfrm>
          <a:off x="713838" y="587385"/>
          <a:ext cx="1737682" cy="24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accent4">
                  <a:lumMod val="75000"/>
                </a:schemeClr>
              </a:solidFill>
            </a:rPr>
            <a:t>Dec. ‘22</a:t>
          </a:r>
        </a:p>
      </dsp:txBody>
      <dsp:txXfrm>
        <a:off x="713838" y="587385"/>
        <a:ext cx="1737682" cy="2471914"/>
      </dsp:txXfrm>
    </dsp:sp>
    <dsp:sp modelId="{E8ABFDA8-F2B8-2244-AF2A-3E56219E93CC}">
      <dsp:nvSpPr>
        <dsp:cNvPr id="0" name=""/>
        <dsp:cNvSpPr/>
      </dsp:nvSpPr>
      <dsp:spPr>
        <a:xfrm>
          <a:off x="713838" y="0"/>
          <a:ext cx="1737682" cy="58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1.624</a:t>
          </a:r>
        </a:p>
      </dsp:txBody>
      <dsp:txXfrm>
        <a:off x="713838" y="0"/>
        <a:ext cx="1737682" cy="587385"/>
      </dsp:txXfrm>
    </dsp:sp>
    <dsp:sp modelId="{734CDCCA-634B-CF45-AFBA-A67C77FBED94}">
      <dsp:nvSpPr>
        <dsp:cNvPr id="0" name=""/>
        <dsp:cNvSpPr/>
      </dsp:nvSpPr>
      <dsp:spPr>
        <a:xfrm>
          <a:off x="2573893" y="0"/>
          <a:ext cx="587385" cy="58738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59A44E6-8746-424E-BD23-AB7E34EA6EF5}">
      <dsp:nvSpPr>
        <dsp:cNvPr id="0" name=""/>
        <dsp:cNvSpPr/>
      </dsp:nvSpPr>
      <dsp:spPr>
        <a:xfrm>
          <a:off x="2632631" y="58738"/>
          <a:ext cx="469908" cy="469908"/>
        </a:xfrm>
        <a:prstGeom prst="chord">
          <a:avLst>
            <a:gd name="adj1" fmla="val 0"/>
            <a:gd name="adj2" fmla="val 10800000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454E2-5B00-7041-BCBE-E537B41B4101}">
      <dsp:nvSpPr>
        <dsp:cNvPr id="0" name=""/>
        <dsp:cNvSpPr/>
      </dsp:nvSpPr>
      <dsp:spPr>
        <a:xfrm>
          <a:off x="5830572" y="596556"/>
          <a:ext cx="1737682" cy="24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accent4">
                  <a:lumMod val="75000"/>
                </a:schemeClr>
              </a:solidFill>
            </a:rPr>
            <a:t>Today </a:t>
          </a:r>
        </a:p>
      </dsp:txBody>
      <dsp:txXfrm>
        <a:off x="5830572" y="596556"/>
        <a:ext cx="1737682" cy="2471914"/>
      </dsp:txXfrm>
    </dsp:sp>
    <dsp:sp modelId="{66212C28-9F3D-CF46-8944-6D3A57A72EC6}">
      <dsp:nvSpPr>
        <dsp:cNvPr id="0" name=""/>
        <dsp:cNvSpPr/>
      </dsp:nvSpPr>
      <dsp:spPr>
        <a:xfrm>
          <a:off x="3283650" y="0"/>
          <a:ext cx="1737682" cy="58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3.248</a:t>
          </a:r>
        </a:p>
      </dsp:txBody>
      <dsp:txXfrm>
        <a:off x="3283650" y="0"/>
        <a:ext cx="1737682" cy="587385"/>
      </dsp:txXfrm>
    </dsp:sp>
    <dsp:sp modelId="{068C2CB3-0747-EB48-9917-D3606FE0AC04}">
      <dsp:nvSpPr>
        <dsp:cNvPr id="0" name=""/>
        <dsp:cNvSpPr/>
      </dsp:nvSpPr>
      <dsp:spPr>
        <a:xfrm>
          <a:off x="5143705" y="0"/>
          <a:ext cx="587385" cy="58738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42300C6-D92A-774B-976D-C5A03BE269D2}">
      <dsp:nvSpPr>
        <dsp:cNvPr id="0" name=""/>
        <dsp:cNvSpPr/>
      </dsp:nvSpPr>
      <dsp:spPr>
        <a:xfrm>
          <a:off x="5202444" y="58738"/>
          <a:ext cx="469908" cy="469908"/>
        </a:xfrm>
        <a:prstGeom prst="chord">
          <a:avLst>
            <a:gd name="adj1" fmla="val 19800000"/>
            <a:gd name="adj2" fmla="val 1260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60899-57D4-C540-99E2-0EDC459A8077}">
      <dsp:nvSpPr>
        <dsp:cNvPr id="0" name=""/>
        <dsp:cNvSpPr/>
      </dsp:nvSpPr>
      <dsp:spPr>
        <a:xfrm>
          <a:off x="3237920" y="612673"/>
          <a:ext cx="1737682" cy="24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accent4">
                  <a:lumMod val="75000"/>
                </a:schemeClr>
              </a:solidFill>
            </a:rPr>
            <a:t>June ‘23</a:t>
          </a:r>
        </a:p>
      </dsp:txBody>
      <dsp:txXfrm>
        <a:off x="3237920" y="612673"/>
        <a:ext cx="1737682" cy="2471914"/>
      </dsp:txXfrm>
    </dsp:sp>
    <dsp:sp modelId="{ADDEE043-FC7F-1F49-94F4-F1D92227D981}">
      <dsp:nvSpPr>
        <dsp:cNvPr id="0" name=""/>
        <dsp:cNvSpPr/>
      </dsp:nvSpPr>
      <dsp:spPr>
        <a:xfrm>
          <a:off x="5853463" y="0"/>
          <a:ext cx="1737682" cy="58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6.976</a:t>
          </a:r>
        </a:p>
      </dsp:txBody>
      <dsp:txXfrm>
        <a:off x="5853463" y="0"/>
        <a:ext cx="1737682" cy="587385"/>
      </dsp:txXfrm>
    </dsp:sp>
    <dsp:sp modelId="{AA34E386-8FED-FE4C-AB49-586AEB3E1552}">
      <dsp:nvSpPr>
        <dsp:cNvPr id="0" name=""/>
        <dsp:cNvSpPr/>
      </dsp:nvSpPr>
      <dsp:spPr>
        <a:xfrm>
          <a:off x="7713517" y="0"/>
          <a:ext cx="587385" cy="58738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604E00-5E1C-A740-80F2-6BC9AD430FF3}">
      <dsp:nvSpPr>
        <dsp:cNvPr id="0" name=""/>
        <dsp:cNvSpPr/>
      </dsp:nvSpPr>
      <dsp:spPr>
        <a:xfrm>
          <a:off x="7772256" y="58738"/>
          <a:ext cx="469908" cy="46990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5C25A-39B1-B24B-B188-AB907DA17308}">
      <dsp:nvSpPr>
        <dsp:cNvPr id="0" name=""/>
        <dsp:cNvSpPr/>
      </dsp:nvSpPr>
      <dsp:spPr>
        <a:xfrm>
          <a:off x="8423275" y="587385"/>
          <a:ext cx="1737682" cy="24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accent4">
                  <a:lumMod val="75000"/>
                </a:schemeClr>
              </a:solidFill>
            </a:rPr>
            <a:t>Dec. '24</a:t>
          </a:r>
        </a:p>
      </dsp:txBody>
      <dsp:txXfrm>
        <a:off x="8423275" y="587385"/>
        <a:ext cx="1737682" cy="2471914"/>
      </dsp:txXfrm>
    </dsp:sp>
    <dsp:sp modelId="{4452D2D6-DA8E-BA4E-81E2-CB63D071A9B8}">
      <dsp:nvSpPr>
        <dsp:cNvPr id="0" name=""/>
        <dsp:cNvSpPr/>
      </dsp:nvSpPr>
      <dsp:spPr>
        <a:xfrm>
          <a:off x="8423275" y="0"/>
          <a:ext cx="1737682" cy="58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accent4">
                  <a:lumMod val="75000"/>
                </a:schemeClr>
              </a:solidFill>
            </a:rPr>
            <a:t>11.100</a:t>
          </a:r>
          <a:endParaRPr lang="en-US" sz="30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8423275" y="0"/>
        <a:ext cx="1737682" cy="587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7977-880F-8441-9C10-C3DA7D7D6EDE}">
      <dsp:nvSpPr>
        <dsp:cNvPr id="0" name=""/>
        <dsp:cNvSpPr/>
      </dsp:nvSpPr>
      <dsp:spPr>
        <a:xfrm>
          <a:off x="1819932" y="2827411"/>
          <a:ext cx="758678" cy="241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339" y="0"/>
              </a:lnTo>
              <a:lnTo>
                <a:pt x="379339" y="2419208"/>
              </a:lnTo>
              <a:lnTo>
                <a:pt x="758678" y="24192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135887" y="3973631"/>
        <a:ext cx="126769" cy="126769"/>
      </dsp:txXfrm>
    </dsp:sp>
    <dsp:sp modelId="{D0863EEA-C6A3-4541-8F05-21C47BCFEFBB}">
      <dsp:nvSpPr>
        <dsp:cNvPr id="0" name=""/>
        <dsp:cNvSpPr/>
      </dsp:nvSpPr>
      <dsp:spPr>
        <a:xfrm>
          <a:off x="1819932" y="2827411"/>
          <a:ext cx="758678" cy="144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339" y="0"/>
              </a:lnTo>
              <a:lnTo>
                <a:pt x="379339" y="1448385"/>
              </a:lnTo>
              <a:lnTo>
                <a:pt x="758678" y="14483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58395" y="3510727"/>
        <a:ext cx="81752" cy="81752"/>
      </dsp:txXfrm>
    </dsp:sp>
    <dsp:sp modelId="{A0C5FC73-9291-644A-8D05-68CBAEF5EF9D}">
      <dsp:nvSpPr>
        <dsp:cNvPr id="0" name=""/>
        <dsp:cNvSpPr/>
      </dsp:nvSpPr>
      <dsp:spPr>
        <a:xfrm>
          <a:off x="1819932" y="2827411"/>
          <a:ext cx="758678" cy="477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339" y="0"/>
              </a:lnTo>
              <a:lnTo>
                <a:pt x="379339" y="477563"/>
              </a:lnTo>
              <a:lnTo>
                <a:pt x="758678" y="477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76860" y="3043781"/>
        <a:ext cx="44823" cy="44823"/>
      </dsp:txXfrm>
    </dsp:sp>
    <dsp:sp modelId="{1AACBD9C-64C9-C34C-9366-1888082FC767}">
      <dsp:nvSpPr>
        <dsp:cNvPr id="0" name=""/>
        <dsp:cNvSpPr/>
      </dsp:nvSpPr>
      <dsp:spPr>
        <a:xfrm>
          <a:off x="1819932" y="2334151"/>
          <a:ext cx="758678" cy="493259"/>
        </a:xfrm>
        <a:custGeom>
          <a:avLst/>
          <a:gdLst/>
          <a:ahLst/>
          <a:cxnLst/>
          <a:rect l="0" t="0" r="0" b="0"/>
          <a:pathLst>
            <a:path>
              <a:moveTo>
                <a:pt x="0" y="493259"/>
              </a:moveTo>
              <a:lnTo>
                <a:pt x="379339" y="493259"/>
              </a:lnTo>
              <a:lnTo>
                <a:pt x="379339" y="0"/>
              </a:lnTo>
              <a:lnTo>
                <a:pt x="7586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76648" y="2558158"/>
        <a:ext cx="45246" cy="45246"/>
      </dsp:txXfrm>
    </dsp:sp>
    <dsp:sp modelId="{150679F3-DDAA-8B45-B6CD-A1BD63250628}">
      <dsp:nvSpPr>
        <dsp:cNvPr id="0" name=""/>
        <dsp:cNvSpPr/>
      </dsp:nvSpPr>
      <dsp:spPr>
        <a:xfrm>
          <a:off x="1819932" y="1363328"/>
          <a:ext cx="758678" cy="1464082"/>
        </a:xfrm>
        <a:custGeom>
          <a:avLst/>
          <a:gdLst/>
          <a:ahLst/>
          <a:cxnLst/>
          <a:rect l="0" t="0" r="0" b="0"/>
          <a:pathLst>
            <a:path>
              <a:moveTo>
                <a:pt x="0" y="1464082"/>
              </a:moveTo>
              <a:lnTo>
                <a:pt x="379339" y="1464082"/>
              </a:lnTo>
              <a:lnTo>
                <a:pt x="379339" y="0"/>
              </a:lnTo>
              <a:lnTo>
                <a:pt x="7586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58047" y="2054145"/>
        <a:ext cx="82448" cy="82448"/>
      </dsp:txXfrm>
    </dsp:sp>
    <dsp:sp modelId="{8BDA9EC9-5698-3942-88AE-39DCE9F4C4E4}">
      <dsp:nvSpPr>
        <dsp:cNvPr id="0" name=""/>
        <dsp:cNvSpPr/>
      </dsp:nvSpPr>
      <dsp:spPr>
        <a:xfrm>
          <a:off x="1819932" y="392506"/>
          <a:ext cx="758678" cy="2434905"/>
        </a:xfrm>
        <a:custGeom>
          <a:avLst/>
          <a:gdLst/>
          <a:ahLst/>
          <a:cxnLst/>
          <a:rect l="0" t="0" r="0" b="0"/>
          <a:pathLst>
            <a:path>
              <a:moveTo>
                <a:pt x="0" y="2434905"/>
              </a:moveTo>
              <a:lnTo>
                <a:pt x="379339" y="2434905"/>
              </a:lnTo>
              <a:lnTo>
                <a:pt x="379339" y="0"/>
              </a:lnTo>
              <a:lnTo>
                <a:pt x="7586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135513" y="1546199"/>
        <a:ext cx="127518" cy="127518"/>
      </dsp:txXfrm>
    </dsp:sp>
    <dsp:sp modelId="{9093DB62-B943-EC49-94C3-CD9E9E2095AF}">
      <dsp:nvSpPr>
        <dsp:cNvPr id="0" name=""/>
        <dsp:cNvSpPr/>
      </dsp:nvSpPr>
      <dsp:spPr>
        <a:xfrm rot="16200000">
          <a:off x="-612233" y="2439082"/>
          <a:ext cx="4087674" cy="776658"/>
        </a:xfrm>
        <a:prstGeom prst="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VRE tools</a:t>
          </a:r>
          <a:endParaRPr lang="en-IT" sz="5400" kern="1200" dirty="0"/>
        </a:p>
      </dsp:txBody>
      <dsp:txXfrm>
        <a:off x="-612233" y="2439082"/>
        <a:ext cx="4087674" cy="776658"/>
      </dsp:txXfrm>
    </dsp:sp>
    <dsp:sp modelId="{E37B41EE-0630-C547-B555-A7FC7728C301}">
      <dsp:nvSpPr>
        <dsp:cNvPr id="0" name=""/>
        <dsp:cNvSpPr/>
      </dsp:nvSpPr>
      <dsp:spPr>
        <a:xfrm>
          <a:off x="2578611" y="4177"/>
          <a:ext cx="2906041" cy="77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Highly Configurable </a:t>
          </a:r>
          <a:r>
            <a:rPr lang="en-GB" sz="1900" kern="1200" dirty="0" err="1"/>
            <a:t>Jupyter</a:t>
          </a:r>
          <a:r>
            <a:rPr lang="en-GB" sz="1900" kern="1200" dirty="0"/>
            <a:t> Notebook env.</a:t>
          </a:r>
          <a:endParaRPr lang="en-IT" sz="1900" kern="1200" dirty="0"/>
        </a:p>
      </dsp:txBody>
      <dsp:txXfrm>
        <a:off x="2578611" y="4177"/>
        <a:ext cx="2906041" cy="776658"/>
      </dsp:txXfrm>
    </dsp:sp>
    <dsp:sp modelId="{5EBB1998-E34A-7548-A53B-9CB88E25520A}">
      <dsp:nvSpPr>
        <dsp:cNvPr id="0" name=""/>
        <dsp:cNvSpPr/>
      </dsp:nvSpPr>
      <dsp:spPr>
        <a:xfrm>
          <a:off x="2578611" y="974999"/>
          <a:ext cx="2906041" cy="77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Rstudio</a:t>
          </a:r>
          <a:r>
            <a:rPr lang="en-GB" sz="1900" kern="1200" dirty="0"/>
            <a:t> Version 4+ env. </a:t>
          </a:r>
          <a:endParaRPr lang="en-IT" sz="1900" kern="1200" dirty="0"/>
        </a:p>
      </dsp:txBody>
      <dsp:txXfrm>
        <a:off x="2578611" y="974999"/>
        <a:ext cx="2906041" cy="776658"/>
      </dsp:txXfrm>
    </dsp:sp>
    <dsp:sp modelId="{1CCF1DF9-7452-504E-8D52-D7A354B19584}">
      <dsp:nvSpPr>
        <dsp:cNvPr id="0" name=""/>
        <dsp:cNvSpPr/>
      </dsp:nvSpPr>
      <dsp:spPr>
        <a:xfrm>
          <a:off x="2578611" y="1945822"/>
          <a:ext cx="2913123" cy="77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Shiny Apps, Dash Apps</a:t>
          </a:r>
          <a:endParaRPr lang="en-IT" sz="1900" kern="1200" dirty="0"/>
        </a:p>
      </dsp:txBody>
      <dsp:txXfrm>
        <a:off x="2578611" y="1945822"/>
        <a:ext cx="2913123" cy="776658"/>
      </dsp:txXfrm>
    </dsp:sp>
    <dsp:sp modelId="{882C708A-E084-DD46-ADC9-904191425A6B}">
      <dsp:nvSpPr>
        <dsp:cNvPr id="0" name=""/>
        <dsp:cNvSpPr/>
      </dsp:nvSpPr>
      <dsp:spPr>
        <a:xfrm>
          <a:off x="2578611" y="2916645"/>
          <a:ext cx="2895877" cy="77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Galaxy Workflows</a:t>
          </a:r>
        </a:p>
      </dsp:txBody>
      <dsp:txXfrm>
        <a:off x="2578611" y="2916645"/>
        <a:ext cx="2895877" cy="776658"/>
      </dsp:txXfrm>
    </dsp:sp>
    <dsp:sp modelId="{AB3D88A3-D495-3C41-8094-7DE74BF7E6CA}">
      <dsp:nvSpPr>
        <dsp:cNvPr id="0" name=""/>
        <dsp:cNvSpPr/>
      </dsp:nvSpPr>
      <dsp:spPr>
        <a:xfrm>
          <a:off x="2578611" y="3887468"/>
          <a:ext cx="2957602" cy="77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T" sz="1900" kern="1200" dirty="0"/>
            <a:t>Analytics Engine (CCP)</a:t>
          </a:r>
        </a:p>
      </dsp:txBody>
      <dsp:txXfrm>
        <a:off x="2578611" y="3887468"/>
        <a:ext cx="2957602" cy="776658"/>
      </dsp:txXfrm>
    </dsp:sp>
    <dsp:sp modelId="{02567DF5-8BA9-B748-AC60-20A7780B72D8}">
      <dsp:nvSpPr>
        <dsp:cNvPr id="0" name=""/>
        <dsp:cNvSpPr/>
      </dsp:nvSpPr>
      <dsp:spPr>
        <a:xfrm>
          <a:off x="2578611" y="4858290"/>
          <a:ext cx="2935999" cy="77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Custom Service/Docker</a:t>
          </a:r>
          <a:endParaRPr lang="en-IT" sz="1900" kern="1200" dirty="0"/>
        </a:p>
      </dsp:txBody>
      <dsp:txXfrm>
        <a:off x="2578611" y="4858290"/>
        <a:ext cx="2935999" cy="776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7977-880F-8441-9C10-C3DA7D7D6EDE}">
      <dsp:nvSpPr>
        <dsp:cNvPr id="0" name=""/>
        <dsp:cNvSpPr/>
      </dsp:nvSpPr>
      <dsp:spPr>
        <a:xfrm>
          <a:off x="1577793" y="2826798"/>
          <a:ext cx="699454" cy="2450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27" y="0"/>
              </a:lnTo>
              <a:lnTo>
                <a:pt x="349727" y="2450983"/>
              </a:lnTo>
              <a:lnTo>
                <a:pt x="699454" y="24509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863800" y="3988569"/>
        <a:ext cx="127441" cy="127441"/>
      </dsp:txXfrm>
    </dsp:sp>
    <dsp:sp modelId="{D0863EEA-C6A3-4541-8F05-21C47BCFEFBB}">
      <dsp:nvSpPr>
        <dsp:cNvPr id="0" name=""/>
        <dsp:cNvSpPr/>
      </dsp:nvSpPr>
      <dsp:spPr>
        <a:xfrm>
          <a:off x="1577793" y="2826798"/>
          <a:ext cx="699454" cy="133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27" y="0"/>
              </a:lnTo>
              <a:lnTo>
                <a:pt x="349727" y="1335322"/>
              </a:lnTo>
              <a:lnTo>
                <a:pt x="699454" y="13353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89835" y="3456774"/>
        <a:ext cx="75371" cy="75371"/>
      </dsp:txXfrm>
    </dsp:sp>
    <dsp:sp modelId="{A0C5FC73-9291-644A-8D05-68CBAEF5EF9D}">
      <dsp:nvSpPr>
        <dsp:cNvPr id="0" name=""/>
        <dsp:cNvSpPr/>
      </dsp:nvSpPr>
      <dsp:spPr>
        <a:xfrm>
          <a:off x="1577793" y="2826798"/>
          <a:ext cx="699454" cy="21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27" y="0"/>
              </a:lnTo>
              <a:lnTo>
                <a:pt x="349727" y="219660"/>
              </a:lnTo>
              <a:lnTo>
                <a:pt x="699454" y="2196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9192" y="2918300"/>
        <a:ext cx="36656" cy="36656"/>
      </dsp:txXfrm>
    </dsp:sp>
    <dsp:sp modelId="{1AACBD9C-64C9-C34C-9366-1888082FC767}">
      <dsp:nvSpPr>
        <dsp:cNvPr id="0" name=""/>
        <dsp:cNvSpPr/>
      </dsp:nvSpPr>
      <dsp:spPr>
        <a:xfrm>
          <a:off x="1577793" y="2151420"/>
          <a:ext cx="699454" cy="675378"/>
        </a:xfrm>
        <a:custGeom>
          <a:avLst/>
          <a:gdLst/>
          <a:ahLst/>
          <a:cxnLst/>
          <a:rect l="0" t="0" r="0" b="0"/>
          <a:pathLst>
            <a:path>
              <a:moveTo>
                <a:pt x="0" y="675378"/>
              </a:moveTo>
              <a:lnTo>
                <a:pt x="349727" y="675378"/>
              </a:lnTo>
              <a:lnTo>
                <a:pt x="349727" y="0"/>
              </a:lnTo>
              <a:lnTo>
                <a:pt x="69945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3213" y="2464801"/>
        <a:ext cx="48615" cy="48615"/>
      </dsp:txXfrm>
    </dsp:sp>
    <dsp:sp modelId="{150679F3-DDAA-8B45-B6CD-A1BD63250628}">
      <dsp:nvSpPr>
        <dsp:cNvPr id="0" name=""/>
        <dsp:cNvSpPr/>
      </dsp:nvSpPr>
      <dsp:spPr>
        <a:xfrm>
          <a:off x="1577793" y="1256381"/>
          <a:ext cx="699454" cy="1570416"/>
        </a:xfrm>
        <a:custGeom>
          <a:avLst/>
          <a:gdLst/>
          <a:ahLst/>
          <a:cxnLst/>
          <a:rect l="0" t="0" r="0" b="0"/>
          <a:pathLst>
            <a:path>
              <a:moveTo>
                <a:pt x="0" y="1570416"/>
              </a:moveTo>
              <a:lnTo>
                <a:pt x="349727" y="1570416"/>
              </a:lnTo>
              <a:lnTo>
                <a:pt x="349727" y="0"/>
              </a:lnTo>
              <a:lnTo>
                <a:pt x="69945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884542" y="1998611"/>
        <a:ext cx="85957" cy="85957"/>
      </dsp:txXfrm>
    </dsp:sp>
    <dsp:sp modelId="{8BDA9EC9-5698-3942-88AE-39DCE9F4C4E4}">
      <dsp:nvSpPr>
        <dsp:cNvPr id="0" name=""/>
        <dsp:cNvSpPr/>
      </dsp:nvSpPr>
      <dsp:spPr>
        <a:xfrm>
          <a:off x="1577793" y="361343"/>
          <a:ext cx="699454" cy="2465455"/>
        </a:xfrm>
        <a:custGeom>
          <a:avLst/>
          <a:gdLst/>
          <a:ahLst/>
          <a:cxnLst/>
          <a:rect l="0" t="0" r="0" b="0"/>
          <a:pathLst>
            <a:path>
              <a:moveTo>
                <a:pt x="0" y="2465455"/>
              </a:moveTo>
              <a:lnTo>
                <a:pt x="349727" y="2465455"/>
              </a:lnTo>
              <a:lnTo>
                <a:pt x="349727" y="0"/>
              </a:lnTo>
              <a:lnTo>
                <a:pt x="69945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863452" y="1530002"/>
        <a:ext cx="128137" cy="128137"/>
      </dsp:txXfrm>
    </dsp:sp>
    <dsp:sp modelId="{9093DB62-B943-EC49-94C3-CD9E9E2095AF}">
      <dsp:nvSpPr>
        <dsp:cNvPr id="0" name=""/>
        <dsp:cNvSpPr/>
      </dsp:nvSpPr>
      <dsp:spPr>
        <a:xfrm rot="16200000">
          <a:off x="-664513" y="2468783"/>
          <a:ext cx="3768583" cy="716030"/>
        </a:xfrm>
        <a:prstGeom prst="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VRE tools</a:t>
          </a:r>
          <a:endParaRPr lang="en-IT" sz="5400" kern="1200" dirty="0"/>
        </a:p>
      </dsp:txBody>
      <dsp:txXfrm>
        <a:off x="-664513" y="2468783"/>
        <a:ext cx="3768583" cy="716030"/>
      </dsp:txXfrm>
    </dsp:sp>
    <dsp:sp modelId="{E37B41EE-0630-C547-B555-A7FC7728C301}">
      <dsp:nvSpPr>
        <dsp:cNvPr id="0" name=""/>
        <dsp:cNvSpPr/>
      </dsp:nvSpPr>
      <dsp:spPr>
        <a:xfrm>
          <a:off x="2277248" y="3328"/>
          <a:ext cx="2679190" cy="716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Highly Configurable </a:t>
          </a:r>
          <a:r>
            <a:rPr lang="en-GB" sz="1700" kern="1200" dirty="0" err="1"/>
            <a:t>Jupyter</a:t>
          </a:r>
          <a:r>
            <a:rPr lang="en-GB" sz="1700" kern="1200" dirty="0"/>
            <a:t> Notebook env.</a:t>
          </a:r>
          <a:endParaRPr lang="en-IT" sz="1700" kern="1200" dirty="0"/>
        </a:p>
      </dsp:txBody>
      <dsp:txXfrm>
        <a:off x="2277248" y="3328"/>
        <a:ext cx="2679190" cy="716030"/>
      </dsp:txXfrm>
    </dsp:sp>
    <dsp:sp modelId="{5EBB1998-E34A-7548-A53B-9CB88E25520A}">
      <dsp:nvSpPr>
        <dsp:cNvPr id="0" name=""/>
        <dsp:cNvSpPr/>
      </dsp:nvSpPr>
      <dsp:spPr>
        <a:xfrm>
          <a:off x="2277248" y="898366"/>
          <a:ext cx="2679190" cy="716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Rstudio</a:t>
          </a:r>
          <a:r>
            <a:rPr lang="en-GB" sz="1700" kern="1200" dirty="0"/>
            <a:t> Version 4+ env. </a:t>
          </a:r>
          <a:endParaRPr lang="en-IT" sz="1700" kern="1200" dirty="0"/>
        </a:p>
      </dsp:txBody>
      <dsp:txXfrm>
        <a:off x="2277248" y="898366"/>
        <a:ext cx="2679190" cy="716030"/>
      </dsp:txXfrm>
    </dsp:sp>
    <dsp:sp modelId="{1CCF1DF9-7452-504E-8D52-D7A354B19584}">
      <dsp:nvSpPr>
        <dsp:cNvPr id="0" name=""/>
        <dsp:cNvSpPr/>
      </dsp:nvSpPr>
      <dsp:spPr>
        <a:xfrm>
          <a:off x="2277248" y="1793404"/>
          <a:ext cx="2685719" cy="716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Shiny Apps, Dash Apps</a:t>
          </a:r>
          <a:endParaRPr lang="en-IT" sz="1700" kern="1200" dirty="0"/>
        </a:p>
      </dsp:txBody>
      <dsp:txXfrm>
        <a:off x="2277248" y="1793404"/>
        <a:ext cx="2685719" cy="716030"/>
      </dsp:txXfrm>
    </dsp:sp>
    <dsp:sp modelId="{882C708A-E084-DD46-ADC9-904191425A6B}">
      <dsp:nvSpPr>
        <dsp:cNvPr id="0" name=""/>
        <dsp:cNvSpPr/>
      </dsp:nvSpPr>
      <dsp:spPr>
        <a:xfrm>
          <a:off x="2277248" y="2688443"/>
          <a:ext cx="2669819" cy="716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Galaxy Workflows</a:t>
          </a:r>
        </a:p>
      </dsp:txBody>
      <dsp:txXfrm>
        <a:off x="2277248" y="2688443"/>
        <a:ext cx="2669819" cy="716030"/>
      </dsp:txXfrm>
    </dsp:sp>
    <dsp:sp modelId="{AB3D88A3-D495-3C41-8094-7DE74BF7E6CA}">
      <dsp:nvSpPr>
        <dsp:cNvPr id="0" name=""/>
        <dsp:cNvSpPr/>
      </dsp:nvSpPr>
      <dsp:spPr>
        <a:xfrm>
          <a:off x="2277248" y="3583481"/>
          <a:ext cx="3459929" cy="115727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T" sz="2400" kern="1200" dirty="0"/>
            <a:t>Analytics Engine (CCP)</a:t>
          </a:r>
        </a:p>
      </dsp:txBody>
      <dsp:txXfrm>
        <a:off x="2277248" y="3583481"/>
        <a:ext cx="3459929" cy="1157277"/>
      </dsp:txXfrm>
    </dsp:sp>
    <dsp:sp modelId="{02567DF5-8BA9-B748-AC60-20A7780B72D8}">
      <dsp:nvSpPr>
        <dsp:cNvPr id="0" name=""/>
        <dsp:cNvSpPr/>
      </dsp:nvSpPr>
      <dsp:spPr>
        <a:xfrm>
          <a:off x="2277248" y="4919767"/>
          <a:ext cx="2706810" cy="716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Custom Service/Docker</a:t>
          </a:r>
          <a:endParaRPr lang="en-IT" sz="1700" kern="1200" dirty="0"/>
        </a:p>
      </dsp:txBody>
      <dsp:txXfrm>
        <a:off x="2277248" y="4919767"/>
        <a:ext cx="2706810" cy="716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25D69-D395-7144-BFC7-C242E3B585C5}">
      <dsp:nvSpPr>
        <dsp:cNvPr id="0" name=""/>
        <dsp:cNvSpPr/>
      </dsp:nvSpPr>
      <dsp:spPr>
        <a:xfrm>
          <a:off x="0" y="552693"/>
          <a:ext cx="8635790" cy="954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Per-method Web UI and REST API access</a:t>
          </a:r>
          <a:br>
            <a:rPr lang="en-US" sz="2400" kern="1200" dirty="0"/>
          </a:br>
          <a:r>
            <a:rPr lang="en-US" sz="2400" kern="1200" dirty="0"/>
            <a:t>via </a:t>
          </a:r>
          <a:r>
            <a:rPr lang="en-US" sz="2400" u="sng" kern="1200" dirty="0"/>
            <a:t>Standard</a:t>
          </a:r>
          <a:r>
            <a:rPr lang="en-US" sz="2400" u="none" kern="1200" dirty="0"/>
            <a:t> (</a:t>
          </a:r>
          <a:r>
            <a:rPr lang="en-GB" sz="2400" b="0" i="0" u="none" kern="1200" dirty="0"/>
            <a:t>OGC API – Processes)</a:t>
          </a:r>
          <a:endParaRPr lang="en-IT" sz="2400" kern="1200" dirty="0"/>
        </a:p>
      </dsp:txBody>
      <dsp:txXfrm>
        <a:off x="46606" y="599299"/>
        <a:ext cx="8542578" cy="861507"/>
      </dsp:txXfrm>
    </dsp:sp>
    <dsp:sp modelId="{B7054286-71D1-8F4A-9879-24E87136AF87}">
      <dsp:nvSpPr>
        <dsp:cNvPr id="0" name=""/>
        <dsp:cNvSpPr/>
      </dsp:nvSpPr>
      <dsp:spPr>
        <a:xfrm>
          <a:off x="0" y="1576533"/>
          <a:ext cx="8635790" cy="95471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Method import support </a:t>
          </a:r>
          <a:r>
            <a:rPr lang="en-US" sz="2400" kern="1200" dirty="0"/>
            <a:t>via a dedicated tool supporting any prog. language</a:t>
          </a:r>
          <a:endParaRPr lang="en-IT" sz="2400" kern="1200" dirty="0"/>
        </a:p>
      </dsp:txBody>
      <dsp:txXfrm>
        <a:off x="46606" y="1623139"/>
        <a:ext cx="8542578" cy="861507"/>
      </dsp:txXfrm>
    </dsp:sp>
    <dsp:sp modelId="{023419B1-1B53-8B48-8AE9-85EC60833599}">
      <dsp:nvSpPr>
        <dsp:cNvPr id="0" name=""/>
        <dsp:cNvSpPr/>
      </dsp:nvSpPr>
      <dsp:spPr>
        <a:xfrm>
          <a:off x="0" y="2600373"/>
          <a:ext cx="8635790" cy="95471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“</a:t>
          </a:r>
          <a:r>
            <a:rPr lang="en-GB" sz="2400" i="1" kern="1200" dirty="0"/>
            <a:t>out-of-the-box”</a:t>
          </a:r>
          <a:r>
            <a:rPr lang="en-GB" sz="2400" kern="1200" dirty="0"/>
            <a:t> methods </a:t>
          </a:r>
          <a:r>
            <a:rPr lang="en-GB" sz="2400" b="1" kern="1200" dirty="0"/>
            <a:t>as-a-Service</a:t>
          </a:r>
          <a:r>
            <a:rPr lang="en-GB" sz="2400" b="0" kern="1200" dirty="0"/>
            <a:t> and </a:t>
          </a:r>
          <a:r>
            <a:rPr lang="en-GB" sz="2400" kern="1200" dirty="0"/>
            <a:t>automatic </a:t>
          </a:r>
          <a:r>
            <a:rPr lang="en-GB" sz="2400" b="0" i="0" kern="1200" dirty="0"/>
            <a:t>code generation </a:t>
          </a:r>
          <a:r>
            <a:rPr lang="en-GB" sz="2400" kern="1200" dirty="0"/>
            <a:t>for Python, R, Julia, </a:t>
          </a:r>
          <a:r>
            <a:rPr lang="en-GB" sz="2400" kern="1200" dirty="0" err="1"/>
            <a:t>IPy</a:t>
          </a:r>
          <a:r>
            <a:rPr lang="en-GB" sz="2400" kern="1200" dirty="0"/>
            <a:t> notebooks</a:t>
          </a:r>
          <a:endParaRPr lang="en-GB" sz="2400" b="0" kern="1200" dirty="0"/>
        </a:p>
      </dsp:txBody>
      <dsp:txXfrm>
        <a:off x="46606" y="2646979"/>
        <a:ext cx="8542578" cy="861507"/>
      </dsp:txXfrm>
    </dsp:sp>
    <dsp:sp modelId="{34457F4B-C8C4-9741-9C0C-4EEFC7BE4520}">
      <dsp:nvSpPr>
        <dsp:cNvPr id="0" name=""/>
        <dsp:cNvSpPr/>
      </dsp:nvSpPr>
      <dsp:spPr>
        <a:xfrm>
          <a:off x="0" y="3624213"/>
          <a:ext cx="8635790" cy="95471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Provenance</a:t>
          </a:r>
          <a:r>
            <a:rPr lang="en-US" sz="2400" kern="1200" dirty="0"/>
            <a:t> management </a:t>
          </a:r>
          <a:endParaRPr lang="en-IT" sz="2400" kern="1200" dirty="0"/>
        </a:p>
      </dsp:txBody>
      <dsp:txXfrm>
        <a:off x="46606" y="3670819"/>
        <a:ext cx="8542578" cy="86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FE85F-31DE-7542-BB64-2931081FB54C}">
      <dsp:nvSpPr>
        <dsp:cNvPr id="0" name=""/>
        <dsp:cNvSpPr/>
      </dsp:nvSpPr>
      <dsp:spPr>
        <a:xfrm>
          <a:off x="0" y="28020"/>
          <a:ext cx="5013447" cy="994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Uses digital technologies and collaborative tools</a:t>
          </a:r>
          <a:endParaRPr lang="en-IT" sz="2500" kern="1200" dirty="0"/>
        </a:p>
      </dsp:txBody>
      <dsp:txXfrm>
        <a:off x="48547" y="76567"/>
        <a:ext cx="4916353" cy="897406"/>
      </dsp:txXfrm>
    </dsp:sp>
    <dsp:sp modelId="{EAE7D32B-AF10-5D4A-9C25-8683AC749693}">
      <dsp:nvSpPr>
        <dsp:cNvPr id="0" name=""/>
        <dsp:cNvSpPr/>
      </dsp:nvSpPr>
      <dsp:spPr>
        <a:xfrm>
          <a:off x="0" y="1094521"/>
          <a:ext cx="5013447" cy="9945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Enables the </a:t>
          </a:r>
          <a:r>
            <a:rPr lang="en-GB" sz="2500" i="1" kern="1200" dirty="0"/>
            <a:t>reproducibility</a:t>
          </a:r>
          <a:r>
            <a:rPr lang="en-GB" sz="2500" kern="1200" dirty="0"/>
            <a:t> of method executions</a:t>
          </a:r>
          <a:endParaRPr lang="en-IT" sz="2500" kern="1200" dirty="0"/>
        </a:p>
      </dsp:txBody>
      <dsp:txXfrm>
        <a:off x="48547" y="1143068"/>
        <a:ext cx="4916353" cy="897406"/>
      </dsp:txXfrm>
    </dsp:sp>
    <dsp:sp modelId="{8B4BCB95-DB29-B34C-AD53-5A722A8AEBAF}">
      <dsp:nvSpPr>
        <dsp:cNvPr id="0" name=""/>
        <dsp:cNvSpPr/>
      </dsp:nvSpPr>
      <dsp:spPr>
        <a:xfrm>
          <a:off x="0" y="2161021"/>
          <a:ext cx="5013447" cy="9945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Enables </a:t>
          </a:r>
          <a:r>
            <a:rPr lang="en-US" sz="2500" i="1" kern="1200" dirty="0"/>
            <a:t>re-usability of methods and their outputs</a:t>
          </a:r>
          <a:r>
            <a:rPr lang="en-US" sz="2500" kern="1200" dirty="0"/>
            <a:t> </a:t>
          </a:r>
          <a:endParaRPr lang="en-IT" sz="2500" kern="1200" dirty="0"/>
        </a:p>
      </dsp:txBody>
      <dsp:txXfrm>
        <a:off x="48547" y="2209568"/>
        <a:ext cx="4916353" cy="897406"/>
      </dsp:txXfrm>
    </dsp:sp>
    <dsp:sp modelId="{D0BAF61F-3F17-9D40-884C-88E5A9470181}">
      <dsp:nvSpPr>
        <dsp:cNvPr id="0" name=""/>
        <dsp:cNvSpPr/>
      </dsp:nvSpPr>
      <dsp:spPr>
        <a:xfrm>
          <a:off x="0" y="3227521"/>
          <a:ext cx="5013447" cy="9945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Improves transparency and ways of disseminating knowledge</a:t>
          </a:r>
          <a:endParaRPr lang="en-IT" sz="2200" i="1" kern="1200" dirty="0">
            <a:solidFill>
              <a:prstClr val="white"/>
            </a:solidFill>
            <a:latin typeface="Century Gothic"/>
            <a:ea typeface="+mn-ea"/>
            <a:cs typeface="+mn-cs"/>
          </a:endParaRPr>
        </a:p>
      </dsp:txBody>
      <dsp:txXfrm>
        <a:off x="48547" y="3276068"/>
        <a:ext cx="4916353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E220-5054-FB43-82EF-1A490606EA09}" type="datetimeFigureOut">
              <a:rPr lang="it-IT" smtClean="0"/>
              <a:t>01/10/24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F108-AF31-1C4D-A4B6-1D5D297DBA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310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FD00-FF0C-7946-AC5A-08189C0D97A4}" type="datetimeFigureOut">
              <a:rPr lang="it-IT" smtClean="0"/>
              <a:t>01/10/24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B693C-44AF-8B46-9A6C-91B3D50961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218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693C-44AF-8B46-9A6C-91B3D509615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1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66d39bdb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66d39bdb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f1bf2c76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f1bf2c76c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f1bf2c76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f1bf2c76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f1bf2c76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f1bf2c76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BF36C-9837-6D47-A5DC-2C5F3D92C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D94B7-2AA9-7140-8310-9AAABF453F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0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349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91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91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D94B7-2AA9-7140-8310-9AAABF453F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2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f1bf2c76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f1bf2c76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 txBox="1">
            <a:spLocks noGrp="1"/>
          </p:cNvSpPr>
          <p:nvPr>
            <p:ph type="ctrTitle"/>
          </p:nvPr>
        </p:nvSpPr>
        <p:spPr>
          <a:xfrm>
            <a:off x="109981" y="3050606"/>
            <a:ext cx="1086425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800">
                <a:solidFill>
                  <a:schemeClr val="accent5">
                    <a:lumMod val="75000"/>
                  </a:schemeClr>
                </a:solidFill>
                <a:latin typeface="Calibri Light"/>
                <a:ea typeface="Calibri Light"/>
                <a:cs typeface="Calibri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A6D2CA7-F16F-494E-ABA0-33321C1778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4961" y="4732965"/>
            <a:ext cx="815429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it-IT" dirty="0"/>
              <a:t>Modifica gli stili del testo dello schema
Secondo livello
</a:t>
            </a:r>
          </a:p>
        </p:txBody>
      </p:sp>
      <p:sp>
        <p:nvSpPr>
          <p:cNvPr id="16" name="Google Shape;14;p2">
            <a:extLst>
              <a:ext uri="{FF2B5EF4-FFF2-40B4-BE49-F238E27FC236}">
                <a16:creationId xmlns:a16="http://schemas.microsoft.com/office/drawing/2014/main" id="{3CEBB25E-0212-1C4E-8954-F471D0930954}"/>
              </a:ext>
            </a:extLst>
          </p:cNvPr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7" name="Google Shape;14;p2">
            <a:extLst>
              <a:ext uri="{FF2B5EF4-FFF2-40B4-BE49-F238E27FC236}">
                <a16:creationId xmlns:a16="http://schemas.microsoft.com/office/drawing/2014/main" id="{134EE763-7C47-3043-9B16-AF39E352D645}"/>
              </a:ext>
            </a:extLst>
          </p:cNvPr>
          <p:cNvSpPr/>
          <p:nvPr userDrawn="1"/>
        </p:nvSpPr>
        <p:spPr>
          <a:xfrm>
            <a:off x="-11821" y="-20514"/>
            <a:ext cx="12215037" cy="63719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C6310-604C-E410-2D46-B9FA46770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2387"/>
            <a:ext cx="4937190" cy="1068248"/>
          </a:xfrm>
          <a:prstGeom prst="rect">
            <a:avLst/>
          </a:prstGeom>
        </p:spPr>
      </p:pic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12133DC1-A1A3-C40F-B355-55D43335C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4213" y="336266"/>
            <a:ext cx="3946359" cy="141473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it-IT" dirty="0"/>
              <a:t>Modifica gli stili del testo dello schema
Secondo livello
</a:t>
            </a:r>
          </a:p>
        </p:txBody>
      </p:sp>
    </p:spTree>
    <p:extLst>
      <p:ext uri="{BB962C8B-B14F-4D97-AF65-F5344CB8AC3E}">
        <p14:creationId xmlns:p14="http://schemas.microsoft.com/office/powerpoint/2010/main" val="148828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;p2">
            <a:extLst>
              <a:ext uri="{FF2B5EF4-FFF2-40B4-BE49-F238E27FC236}">
                <a16:creationId xmlns:a16="http://schemas.microsoft.com/office/drawing/2014/main" id="{55A86CDF-F049-CA43-AE23-2C5D995AB9C5}"/>
              </a:ext>
            </a:extLst>
          </p:cNvPr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" name="Google Shape;131;p18">
            <a:extLst>
              <a:ext uri="{FF2B5EF4-FFF2-40B4-BE49-F238E27FC236}">
                <a16:creationId xmlns:a16="http://schemas.microsoft.com/office/drawing/2014/main" id="{9785D28D-83C7-104A-B045-EB62E0C8C84B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74E6E73A-A708-454C-9C0D-17A197F78E82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05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1270D-9F1A-48E0-A7B4-C3595BA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20" y="1251743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794E3-A3BB-4347-B61F-6D85136B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220" y="1251744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F27506-59FA-468D-8B2B-2145FFBE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9DA7F-0D25-4030-B98A-42B94E85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Empowering Reproducible Open Science through the Cloud Computing Platform (CCP) by D4Science - EGI 2024 -Lecce (Italy)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B6A11-5D45-493C-850B-B589471F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2F2A7C2-7048-B444-B5D1-13FAFE4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37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9B5E9-27FB-BE70-FBB3-F04268808DA5}"/>
              </a:ext>
            </a:extLst>
          </p:cNvPr>
          <p:cNvSpPr/>
          <p:nvPr userDrawn="1"/>
        </p:nvSpPr>
        <p:spPr>
          <a:xfrm>
            <a:off x="0" y="1989438"/>
            <a:ext cx="12215037" cy="4868562"/>
          </a:xfrm>
          <a:prstGeom prst="rect">
            <a:avLst/>
          </a:prstGeom>
          <a:solidFill>
            <a:srgbClr val="F3F1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0912" y="-1"/>
            <a:ext cx="10561487" cy="192837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096536"/>
            <a:ext cx="10972800" cy="4544924"/>
          </a:xfrm>
        </p:spPr>
        <p:txBody>
          <a:bodyPr/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7" name="Google Shape;131;p18"/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Google Shape;11;p2"/>
          <p:cNvSpPr/>
          <p:nvPr userDrawn="1"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" name="Google Shape;12;p2"/>
          <p:cNvSpPr/>
          <p:nvPr userDrawn="1"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Google Shape;14;p2"/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91053759-DBD8-2940-AD37-B13286BA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1" y="185739"/>
            <a:ext cx="656774" cy="546098"/>
          </a:xfrm>
        </p:spPr>
        <p:txBody>
          <a:bodyPr/>
          <a:lstStyle>
            <a:lvl1pPr algn="ctr">
              <a:defRPr sz="2000"/>
            </a:lvl1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0275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1DBA81-28A4-3A73-A2B1-081561FE927A}"/>
              </a:ext>
            </a:extLst>
          </p:cNvPr>
          <p:cNvSpPr/>
          <p:nvPr userDrawn="1"/>
        </p:nvSpPr>
        <p:spPr>
          <a:xfrm>
            <a:off x="0" y="-4899"/>
            <a:ext cx="4766733" cy="6862899"/>
          </a:xfrm>
          <a:prstGeom prst="rect">
            <a:avLst/>
          </a:prstGeom>
          <a:solidFill>
            <a:srgbClr val="F3F1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4387" y="1172273"/>
            <a:ext cx="7048552" cy="4994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4" name="Google Shape;131;p18">
            <a:extLst>
              <a:ext uri="{FF2B5EF4-FFF2-40B4-BE49-F238E27FC236}">
                <a16:creationId xmlns:a16="http://schemas.microsoft.com/office/drawing/2014/main" id="{7556167C-76CA-3D41-AEE5-12214C35C136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77DAE0A6-9D90-1D48-BD3F-A90CD90F4535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50FCDFF-EDCB-48BC-1C33-ECFFA8C7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2" y="1172273"/>
            <a:ext cx="4572752" cy="4994281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E8EBB-A3D0-9347-10F4-555D559DC1F1}"/>
              </a:ext>
            </a:extLst>
          </p:cNvPr>
          <p:cNvSpPr/>
          <p:nvPr userDrawn="1"/>
        </p:nvSpPr>
        <p:spPr>
          <a:xfrm>
            <a:off x="-1" y="48377"/>
            <a:ext cx="144000" cy="6809623"/>
          </a:xfrm>
          <a:prstGeom prst="rect">
            <a:avLst/>
          </a:prstGeom>
          <a:solidFill>
            <a:srgbClr val="D94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1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1DBA81-28A4-3A73-A2B1-081561FE927A}"/>
              </a:ext>
            </a:extLst>
          </p:cNvPr>
          <p:cNvSpPr/>
          <p:nvPr userDrawn="1"/>
        </p:nvSpPr>
        <p:spPr>
          <a:xfrm>
            <a:off x="4893292" y="-4899"/>
            <a:ext cx="7321907" cy="6809623"/>
          </a:xfrm>
          <a:prstGeom prst="rect">
            <a:avLst/>
          </a:prstGeom>
          <a:solidFill>
            <a:srgbClr val="F3F1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4387" y="1172273"/>
            <a:ext cx="7048552" cy="4994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4" name="Google Shape;131;p18">
            <a:extLst>
              <a:ext uri="{FF2B5EF4-FFF2-40B4-BE49-F238E27FC236}">
                <a16:creationId xmlns:a16="http://schemas.microsoft.com/office/drawing/2014/main" id="{7556167C-76CA-3D41-AEE5-12214C35C136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77DAE0A6-9D90-1D48-BD3F-A90CD90F4535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50FCDFF-EDCB-48BC-1C33-ECFFA8C7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2" y="1172273"/>
            <a:ext cx="4572752" cy="4994281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395B9028-1C91-5399-334F-E5A801915577}"/>
              </a:ext>
            </a:extLst>
          </p:cNvPr>
          <p:cNvSpPr/>
          <p:nvPr userDrawn="1"/>
        </p:nvSpPr>
        <p:spPr>
          <a:xfrm rot="5400000">
            <a:off x="1389841" y="3354551"/>
            <a:ext cx="6862901" cy="144000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9591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1DBA81-28A4-3A73-A2B1-081561FE927A}"/>
              </a:ext>
            </a:extLst>
          </p:cNvPr>
          <p:cNvSpPr/>
          <p:nvPr userDrawn="1"/>
        </p:nvSpPr>
        <p:spPr>
          <a:xfrm>
            <a:off x="4893292" y="-4899"/>
            <a:ext cx="7321907" cy="6809623"/>
          </a:xfrm>
          <a:prstGeom prst="rect">
            <a:avLst/>
          </a:prstGeom>
          <a:solidFill>
            <a:srgbClr val="F3F1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4387" y="1172273"/>
            <a:ext cx="7048552" cy="4994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4" name="Google Shape;131;p18">
            <a:extLst>
              <a:ext uri="{FF2B5EF4-FFF2-40B4-BE49-F238E27FC236}">
                <a16:creationId xmlns:a16="http://schemas.microsoft.com/office/drawing/2014/main" id="{7556167C-76CA-3D41-AEE5-12214C35C136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77DAE0A6-9D90-1D48-BD3F-A90CD90F4535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50FCDFF-EDCB-48BC-1C33-ECFFA8C7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2" y="1172273"/>
            <a:ext cx="4572752" cy="4994281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96293C-6A35-9B84-8697-A9304BAF6202}"/>
              </a:ext>
            </a:extLst>
          </p:cNvPr>
          <p:cNvSpPr/>
          <p:nvPr userDrawn="1"/>
        </p:nvSpPr>
        <p:spPr>
          <a:xfrm rot="5400000">
            <a:off x="8491607" y="3134410"/>
            <a:ext cx="125277" cy="7321908"/>
          </a:xfrm>
          <a:prstGeom prst="rect">
            <a:avLst/>
          </a:prstGeom>
          <a:solidFill>
            <a:srgbClr val="D94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3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77E4D-3551-47FD-E33B-620627CCB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5037" cy="68709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8" name="Google Shape;11;p2"/>
          <p:cNvSpPr/>
          <p:nvPr userDrawn="1"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" name="Google Shape;12;p2"/>
          <p:cNvSpPr/>
          <p:nvPr userDrawn="1"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0CA217BB-02CF-E044-A3B3-E9D1BC040348}"/>
              </a:ext>
            </a:extLst>
          </p:cNvPr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033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7DD9C0-FA11-E671-8266-FE8695F4E7B7}"/>
              </a:ext>
            </a:extLst>
          </p:cNvPr>
          <p:cNvSpPr/>
          <p:nvPr userDrawn="1"/>
        </p:nvSpPr>
        <p:spPr>
          <a:xfrm>
            <a:off x="6197600" y="1600201"/>
            <a:ext cx="5384799" cy="4525963"/>
          </a:xfrm>
          <a:prstGeom prst="rect">
            <a:avLst/>
          </a:prstGeom>
          <a:solidFill>
            <a:srgbClr val="F3F1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388" y="6038"/>
            <a:ext cx="10322011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9" name="Google Shape;11;p2"/>
          <p:cNvSpPr/>
          <p:nvPr userDrawn="1"/>
        </p:nvSpPr>
        <p:spPr>
          <a:xfrm>
            <a:off x="6955922" y="6809623"/>
            <a:ext cx="1690113" cy="63719"/>
          </a:xfrm>
          <a:prstGeom prst="rect">
            <a:avLst/>
          </a:prstGeom>
          <a:solidFill>
            <a:srgbClr val="0C9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Google Shape;12;p2"/>
          <p:cNvSpPr/>
          <p:nvPr userDrawn="1"/>
        </p:nvSpPr>
        <p:spPr>
          <a:xfrm>
            <a:off x="7918076" y="6809623"/>
            <a:ext cx="1690113" cy="63719"/>
          </a:xfrm>
          <a:prstGeom prst="rect">
            <a:avLst/>
          </a:prstGeom>
          <a:solidFill>
            <a:srgbClr val="055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6" name="Google Shape;14;p2">
            <a:extLst>
              <a:ext uri="{FF2B5EF4-FFF2-40B4-BE49-F238E27FC236}">
                <a16:creationId xmlns:a16="http://schemas.microsoft.com/office/drawing/2014/main" id="{8D250EC7-116B-0A42-BC5B-508B31D7CD1B}"/>
              </a:ext>
            </a:extLst>
          </p:cNvPr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7" name="Google Shape;131;p18">
            <a:extLst>
              <a:ext uri="{FF2B5EF4-FFF2-40B4-BE49-F238E27FC236}">
                <a16:creationId xmlns:a16="http://schemas.microsoft.com/office/drawing/2014/main" id="{7D44F3CC-D73E-3A4F-8B00-DC21198B53B0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" name="Segnaposto numero diapositiva 8">
            <a:extLst>
              <a:ext uri="{FF2B5EF4-FFF2-40B4-BE49-F238E27FC236}">
                <a16:creationId xmlns:a16="http://schemas.microsoft.com/office/drawing/2014/main" id="{8DD5EBDB-4316-DB4C-A0B4-431486E3F6C4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32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7968" y="0"/>
            <a:ext cx="105444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5" name="Google Shape;131;p18">
            <a:extLst>
              <a:ext uri="{FF2B5EF4-FFF2-40B4-BE49-F238E27FC236}">
                <a16:creationId xmlns:a16="http://schemas.microsoft.com/office/drawing/2014/main" id="{8D52B449-DDF5-954B-976D-91CDFD72996B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6" name="Segnaposto numero diapositiva 8">
            <a:extLst>
              <a:ext uri="{FF2B5EF4-FFF2-40B4-BE49-F238E27FC236}">
                <a16:creationId xmlns:a16="http://schemas.microsoft.com/office/drawing/2014/main" id="{018EAC3E-D25F-DB48-9582-FBC1069B2D76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1" name="Google Shape;14;p2">
            <a:extLst>
              <a:ext uri="{FF2B5EF4-FFF2-40B4-BE49-F238E27FC236}">
                <a16:creationId xmlns:a16="http://schemas.microsoft.com/office/drawing/2014/main" id="{402ED11B-328A-8D45-B08E-FE8FE139812D}"/>
              </a:ext>
            </a:extLst>
          </p:cNvPr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577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3319" y="0"/>
            <a:ext cx="10630929" cy="1143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2" name="Google Shape;131;p18">
            <a:extLst>
              <a:ext uri="{FF2B5EF4-FFF2-40B4-BE49-F238E27FC236}">
                <a16:creationId xmlns:a16="http://schemas.microsoft.com/office/drawing/2014/main" id="{A49E5EF0-ECC8-2E4E-870B-1C525E1332B3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rgbClr val="D94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72F23F21-8DD8-4648-9E02-C88695DCDDB7}"/>
              </a:ext>
            </a:extLst>
          </p:cNvPr>
          <p:cNvSpPr txBox="1">
            <a:spLocks/>
          </p:cNvSpPr>
          <p:nvPr userDrawn="1"/>
        </p:nvSpPr>
        <p:spPr>
          <a:xfrm>
            <a:off x="114751" y="185739"/>
            <a:ext cx="6567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79D2B0C6-6C64-A248-9B7F-A91891EC2FBB}"/>
              </a:ext>
            </a:extLst>
          </p:cNvPr>
          <p:cNvSpPr/>
          <p:nvPr userDrawn="1"/>
        </p:nvSpPr>
        <p:spPr>
          <a:xfrm>
            <a:off x="162" y="6809623"/>
            <a:ext cx="12215037" cy="63719"/>
          </a:xfrm>
          <a:prstGeom prst="rect">
            <a:avLst/>
          </a:prstGeom>
          <a:solidFill>
            <a:srgbClr val="A1D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483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B31E-2D6D-3D43-86E8-E074AD6C9D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0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d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obigdata.d4scie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16/j.future.2019.05.0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02/cpe.6925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A47E8-5994-694C-9F42-6CF99C06A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25" y="1780961"/>
            <a:ext cx="11711905" cy="1431111"/>
          </a:xfrm>
        </p:spPr>
        <p:txBody>
          <a:bodyPr>
            <a:noAutofit/>
          </a:bodyPr>
          <a:lstStyle/>
          <a:p>
            <a:r>
              <a:rPr lang="en-GB" sz="5400" dirty="0"/>
              <a:t>Empowering Reproducible Open Science through the Cloud Computing Platform (CCP) by D4Science</a:t>
            </a:r>
            <a:endParaRPr lang="it-IT" sz="5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FA00C9-04A0-AB40-950C-3F8239CE9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671" y="4950090"/>
            <a:ext cx="10700657" cy="1295209"/>
          </a:xfrm>
        </p:spPr>
        <p:txBody>
          <a:bodyPr>
            <a:normAutofit fontScale="77500" lnSpcReduction="20000"/>
          </a:bodyPr>
          <a:lstStyle/>
          <a:p>
            <a:r>
              <a:rPr lang="it-IT" sz="3600" b="1" dirty="0"/>
              <a:t>M. Assante</a:t>
            </a:r>
            <a:r>
              <a:rPr lang="it-IT" sz="3600" dirty="0"/>
              <a:t>, A. Dell’Amico, </a:t>
            </a:r>
            <a:r>
              <a:rPr lang="it-IT" sz="3600" b="1" dirty="0"/>
              <a:t>M. Lettere</a:t>
            </a:r>
            <a:r>
              <a:rPr lang="it-IT" sz="3600" b="1" baseline="30000" dirty="0"/>
              <a:t>1</a:t>
            </a:r>
            <a:r>
              <a:rPr lang="it-IT" sz="3600" dirty="0"/>
              <a:t>, P. Pagano, 	G. Panichi</a:t>
            </a:r>
          </a:p>
          <a:p>
            <a:endParaRPr lang="en-GB" sz="2000" spc="85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000" spc="85" dirty="0">
                <a:solidFill>
                  <a:schemeClr val="tx1"/>
                </a:solidFill>
                <a:latin typeface="Arial"/>
                <a:cs typeface="Arial"/>
              </a:rPr>
              <a:t>CNR - </a:t>
            </a:r>
            <a:r>
              <a:rPr lang="en-GB" sz="2000" spc="85" dirty="0" err="1">
                <a:solidFill>
                  <a:schemeClr val="tx1"/>
                </a:solidFill>
                <a:latin typeface="Arial"/>
                <a:cs typeface="Arial"/>
              </a:rPr>
              <a:t>Istituto</a:t>
            </a:r>
            <a:r>
              <a:rPr lang="en-GB" sz="2000" spc="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spc="85" dirty="0" err="1">
                <a:solidFill>
                  <a:schemeClr val="tx1"/>
                </a:solidFill>
                <a:latin typeface="Arial"/>
                <a:cs typeface="Arial"/>
              </a:rPr>
              <a:t>Scienza</a:t>
            </a:r>
            <a:r>
              <a:rPr lang="en-GB" sz="2000" spc="85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2000" spc="85" dirty="0" err="1">
                <a:solidFill>
                  <a:schemeClr val="tx1"/>
                </a:solidFill>
                <a:latin typeface="Arial"/>
                <a:cs typeface="Arial"/>
              </a:rPr>
              <a:t>Tecnologia</a:t>
            </a:r>
            <a:r>
              <a:rPr lang="en-GB" sz="2000" spc="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spc="85" dirty="0" err="1">
                <a:solidFill>
                  <a:schemeClr val="tx1"/>
                </a:solidFill>
                <a:latin typeface="Arial"/>
                <a:cs typeface="Arial"/>
              </a:rPr>
              <a:t>dell’Informazione</a:t>
            </a:r>
            <a:r>
              <a:rPr lang="en-GB" sz="2000" spc="85" dirty="0">
                <a:solidFill>
                  <a:schemeClr val="tx1"/>
                </a:solidFill>
                <a:latin typeface="Arial"/>
                <a:cs typeface="Arial"/>
              </a:rPr>
              <a:t> “A. Faedo”, Pisa, Italy </a:t>
            </a:r>
          </a:p>
          <a:p>
            <a:r>
              <a:rPr lang="it-IT" sz="2000" baseline="30000" dirty="0"/>
              <a:t>1</a:t>
            </a:r>
            <a:r>
              <a:rPr lang="it-IT" sz="2000" dirty="0"/>
              <a:t> </a:t>
            </a:r>
            <a:r>
              <a:rPr lang="it-IT" sz="2000" dirty="0" err="1"/>
              <a:t>Nubisware</a:t>
            </a:r>
            <a:r>
              <a:rPr lang="it-IT" sz="2000" dirty="0"/>
              <a:t> s.r.l.</a:t>
            </a:r>
            <a:r>
              <a:rPr lang="en-GB" sz="2000" spc="85" dirty="0">
                <a:solidFill>
                  <a:schemeClr val="tx1"/>
                </a:solidFill>
                <a:latin typeface="Arial"/>
                <a:cs typeface="Arial"/>
              </a:rPr>
              <a:t>, Pisa, Italy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5617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E145-5F5A-5B45-ACE8-56F056D1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78" y="372624"/>
            <a:ext cx="11059885" cy="11430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CCP, Methods and Method Executions </a:t>
            </a:r>
            <a:r>
              <a:rPr lang="en-US" dirty="0"/>
              <a:t>in the Cloud Storage (Workspace)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AAFA-1766-ED49-902D-E6D126D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6921" y="6189600"/>
            <a:ext cx="90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B494B-6969-244E-AF7C-DA87B208ED5D}"/>
              </a:ext>
            </a:extLst>
          </p:cNvPr>
          <p:cNvSpPr txBox="1"/>
          <p:nvPr/>
        </p:nvSpPr>
        <p:spPr>
          <a:xfrm>
            <a:off x="1111268" y="1899887"/>
            <a:ext cx="561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125E89"/>
                </a:solidFill>
              </a:rPr>
              <a:t>Web UI / Web API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845A0B-243D-A248-8E84-841ED4C5CC0A}"/>
              </a:ext>
            </a:extLst>
          </p:cNvPr>
          <p:cNvSpPr txBox="1"/>
          <p:nvPr/>
        </p:nvSpPr>
        <p:spPr>
          <a:xfrm>
            <a:off x="1666452" y="5591556"/>
            <a:ext cx="33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METHOD EXECUTIONS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1655A179-2A0F-5A94-D56B-5C6EDB2B4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7413" y="8508437"/>
            <a:ext cx="1132925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Empowering Reproducible Open Science through the Cloud Computing Platform (CCP) by D4Science - EGI 2024 -Lecce (Italy)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DF8E16B-3C8D-3165-E47A-750680ED2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34" y="2375558"/>
            <a:ext cx="4821295" cy="3079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CDA368-5147-0CE3-6B51-0F274A35A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011" y="2562051"/>
            <a:ext cx="5059200" cy="221418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4040154-13EB-4ACF-AC43-CCA12D4D7AFF}"/>
              </a:ext>
            </a:extLst>
          </p:cNvPr>
          <p:cNvSpPr/>
          <p:nvPr/>
        </p:nvSpPr>
        <p:spPr>
          <a:xfrm>
            <a:off x="6004729" y="3669145"/>
            <a:ext cx="1243188" cy="49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25E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291A-A20F-2379-C2F1-0C7E12D64A8F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50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E145-5F5A-5B45-ACE8-56F056D1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78" y="372624"/>
            <a:ext cx="11059885" cy="11430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CCP, Methods and Method Executions in </a:t>
            </a:r>
            <a:r>
              <a:rPr lang="en-US" dirty="0"/>
              <a:t>your Email Inbox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AAFA-1766-ED49-902D-E6D126D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6921" y="6189600"/>
            <a:ext cx="90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B494B-6969-244E-AF7C-DA87B208ED5D}"/>
              </a:ext>
            </a:extLst>
          </p:cNvPr>
          <p:cNvSpPr txBox="1"/>
          <p:nvPr/>
        </p:nvSpPr>
        <p:spPr>
          <a:xfrm>
            <a:off x="1101219" y="1690974"/>
            <a:ext cx="561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125E89"/>
                </a:solidFill>
              </a:rPr>
              <a:t>Web UI / Web API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845A0B-243D-A248-8E84-841ED4C5CC0A}"/>
              </a:ext>
            </a:extLst>
          </p:cNvPr>
          <p:cNvSpPr txBox="1"/>
          <p:nvPr/>
        </p:nvSpPr>
        <p:spPr>
          <a:xfrm>
            <a:off x="2329643" y="5349546"/>
            <a:ext cx="33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METHOD EXECUTIONS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1655A179-2A0F-5A94-D56B-5C6EDB2B4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7413" y="8508437"/>
            <a:ext cx="1132925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Empowering Reproducible Open Science through the Cloud Computing Platform (CCP) by D4Science - EGI 2024 -Lecce (Italy)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DF8E16B-3C8D-3165-E47A-750680ED2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34" y="2375558"/>
            <a:ext cx="4821295" cy="3079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3D4A0-48D2-0312-269C-D53CF01FA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521" y="2723114"/>
            <a:ext cx="5364759" cy="175742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4040154-13EB-4ACF-AC43-CCA12D4D7AFF}"/>
              </a:ext>
            </a:extLst>
          </p:cNvPr>
          <p:cNvSpPr/>
          <p:nvPr/>
        </p:nvSpPr>
        <p:spPr>
          <a:xfrm>
            <a:off x="6004728" y="3669145"/>
            <a:ext cx="2049672" cy="49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25E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27D10-0D4F-C8CD-8E0A-461C1C039A6D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59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E145-5F5A-5B45-ACE8-56F056D1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6" y="368919"/>
            <a:ext cx="11632093" cy="11430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Launch Method Execs </a:t>
            </a:r>
            <a:r>
              <a:rPr lang="en-US" dirty="0"/>
              <a:t>programmatically, automatic code generation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AAFA-1766-ED49-902D-E6D126D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6921" y="6189600"/>
            <a:ext cx="90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845A0B-243D-A248-8E84-841ED4C5CC0A}"/>
              </a:ext>
            </a:extLst>
          </p:cNvPr>
          <p:cNvSpPr txBox="1"/>
          <p:nvPr/>
        </p:nvSpPr>
        <p:spPr>
          <a:xfrm>
            <a:off x="9649980" y="5206417"/>
            <a:ext cx="216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METHOD </a:t>
            </a:r>
          </a:p>
          <a:p>
            <a:r>
              <a:rPr lang="en-GB" sz="2400" b="1" i="1" u="sng" dirty="0"/>
              <a:t>EXECUTIONS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1655A179-2A0F-5A94-D56B-5C6EDB2B4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7413" y="8508437"/>
            <a:ext cx="1132925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Empowering Reproducible Open Science through the Cloud Computing Platform (CCP) by D4Science - EGI 2024 -Lecce (Italy)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DF8E16B-3C8D-3165-E47A-750680ED2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34" y="2183417"/>
            <a:ext cx="4821295" cy="3079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9D1A8-7B75-F37F-9455-F079E490A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05" y="2108316"/>
            <a:ext cx="5813200" cy="35136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4040154-13EB-4ACF-AC43-CCA12D4D7AFF}"/>
              </a:ext>
            </a:extLst>
          </p:cNvPr>
          <p:cNvSpPr/>
          <p:nvPr/>
        </p:nvSpPr>
        <p:spPr>
          <a:xfrm>
            <a:off x="6004728" y="3669145"/>
            <a:ext cx="2049672" cy="49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25E89"/>
              </a:solidFill>
            </a:endParaRP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90E8CF3-CB1B-1C57-0558-B0A217A9F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660" y="5205460"/>
            <a:ext cx="1907480" cy="1601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C3E730-E2AC-5165-5A8D-977AB99F36FC}"/>
              </a:ext>
            </a:extLst>
          </p:cNvPr>
          <p:cNvSpPr txBox="1"/>
          <p:nvPr/>
        </p:nvSpPr>
        <p:spPr>
          <a:xfrm>
            <a:off x="4912590" y="5870561"/>
            <a:ext cx="2188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Automatic </a:t>
            </a:r>
          </a:p>
          <a:p>
            <a:r>
              <a:rPr lang="en-US" dirty="0"/>
              <a:t>code generation: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4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363B-76C1-7641-BBDE-3DB8CBCD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23" y="-430527"/>
            <a:ext cx="10561487" cy="1928373"/>
          </a:xfrm>
        </p:spPr>
        <p:txBody>
          <a:bodyPr>
            <a:normAutofit/>
          </a:bodyPr>
          <a:lstStyle/>
          <a:p>
            <a:r>
              <a:rPr lang="it-IT" i="0" u="none" strike="noStrike" dirty="0">
                <a:effectLst/>
                <a:latin typeface="Rajdhani" panose="02000000000000000000" pitchFamily="2" charset="77"/>
              </a:rPr>
              <a:t>A note on CCP </a:t>
            </a:r>
            <a:r>
              <a:rPr lang="it-IT" i="0" u="none" strike="noStrike" dirty="0" err="1">
                <a:effectLst/>
                <a:latin typeface="Rajdhani" panose="02000000000000000000" pitchFamily="2" charset="77"/>
              </a:rPr>
              <a:t>Provenance</a:t>
            </a:r>
            <a:r>
              <a:rPr lang="it-IT" i="0" u="none" strike="noStrike" dirty="0">
                <a:effectLst/>
                <a:latin typeface="Rajdhani" panose="02000000000000000000" pitchFamily="2" charset="77"/>
              </a:rPr>
              <a:t> management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122F3-33C6-5C41-AC8E-5542197B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321" y="6400800"/>
            <a:ext cx="90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1ED6B5-110E-AEF9-581B-559E27378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7413" y="8508437"/>
            <a:ext cx="1132925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Empowering Reproducible Open Science through the Cloud Computing Platform (CCP) by D4Science - EGI 2024 -Lecce (Italy)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6EE48-98B0-24A9-1C8A-8FCA832A1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696" y="1322763"/>
            <a:ext cx="11097135" cy="2106237"/>
          </a:xfrm>
        </p:spPr>
        <p:txBody>
          <a:bodyPr>
            <a:normAutofit fontScale="77500" lnSpcReduction="20000"/>
          </a:bodyPr>
          <a:lstStyle/>
          <a:p>
            <a:r>
              <a:rPr lang="en-GB" b="0" i="0" u="none" strike="noStrike" dirty="0">
                <a:solidFill>
                  <a:srgbClr val="101010"/>
                </a:solidFill>
                <a:effectLst/>
                <a:latin typeface="PT Sans" panose="020B0503020203020204" pitchFamily="34" charset="77"/>
              </a:rPr>
              <a:t>Provenance plays an important role in Data Science;</a:t>
            </a:r>
          </a:p>
          <a:p>
            <a:pPr lvl="1"/>
            <a:r>
              <a:rPr lang="en-GB" dirty="0">
                <a:solidFill>
                  <a:srgbClr val="101010"/>
                </a:solidFill>
                <a:latin typeface="PT Sans" panose="020B0503020203020204" pitchFamily="34" charset="77"/>
              </a:rPr>
              <a:t>E</a:t>
            </a:r>
            <a:r>
              <a:rPr lang="en-GB" b="0" i="0" u="none" strike="noStrike" dirty="0">
                <a:solidFill>
                  <a:srgbClr val="101010"/>
                </a:solidFill>
                <a:effectLst/>
                <a:latin typeface="PT Sans" panose="020B0503020203020204" pitchFamily="34" charset="77"/>
              </a:rPr>
              <a:t>xperiments are often developed iteratively involving multiple executions with different versions of data sources, accessing multiple applications and infrastructure services;</a:t>
            </a:r>
            <a:endParaRPr lang="en-GB" dirty="0">
              <a:solidFill>
                <a:srgbClr val="101010"/>
              </a:solidFill>
              <a:latin typeface="PT Sans" panose="020B0503020203020204" pitchFamily="34" charset="77"/>
            </a:endParaRPr>
          </a:p>
          <a:p>
            <a:r>
              <a:rPr lang="en-GB" b="0" i="0" u="none" strike="noStrike" dirty="0">
                <a:solidFill>
                  <a:srgbClr val="101010"/>
                </a:solidFill>
                <a:effectLst/>
                <a:latin typeface="PT Sans" panose="020B0503020203020204" pitchFamily="34" charset="77"/>
              </a:rPr>
              <a:t>CCP adopts the </a:t>
            </a:r>
            <a:r>
              <a:rPr lang="en-GB" b="1" i="1" u="none" strike="noStrike" dirty="0">
                <a:solidFill>
                  <a:srgbClr val="101010"/>
                </a:solidFill>
                <a:effectLst/>
                <a:latin typeface="PT Sans" panose="020B0503020203020204" pitchFamily="34" charset="77"/>
              </a:rPr>
              <a:t>the PROV Ontology (PROV-O</a:t>
            </a:r>
            <a:r>
              <a:rPr lang="en-GB" b="0" i="0" u="none" strike="noStrike" dirty="0">
                <a:solidFill>
                  <a:srgbClr val="101010"/>
                </a:solidFill>
                <a:effectLst/>
                <a:latin typeface="PT Sans" panose="020B0503020203020204" pitchFamily="34" charset="77"/>
              </a:rPr>
              <a:t>) expresses the PROV Data Model using the OWL2 Web Ontology Language (OWL2).</a:t>
            </a:r>
          </a:p>
          <a:p>
            <a:endParaRPr lang="en-GB" b="0" i="0" u="none" strike="noStrike" dirty="0">
              <a:solidFill>
                <a:srgbClr val="101010"/>
              </a:solidFill>
              <a:effectLst/>
              <a:latin typeface="PT Sans" panose="020B0503020203020204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9328D9-A01F-D056-2DF2-C0F34253B1FC}"/>
              </a:ext>
            </a:extLst>
          </p:cNvPr>
          <p:cNvGrpSpPr/>
          <p:nvPr/>
        </p:nvGrpSpPr>
        <p:grpSpPr>
          <a:xfrm>
            <a:off x="186765" y="4917395"/>
            <a:ext cx="5644420" cy="1848532"/>
            <a:chOff x="4199808" y="4023523"/>
            <a:chExt cx="5414486" cy="13863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95491D-F763-0B1D-52DF-B4B76A0BABCD}"/>
                </a:ext>
              </a:extLst>
            </p:cNvPr>
            <p:cNvSpPr/>
            <p:nvPr/>
          </p:nvSpPr>
          <p:spPr>
            <a:xfrm>
              <a:off x="4199808" y="4023523"/>
              <a:ext cx="5042607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</a:rPr>
                <a:t>“Provenance is information about entities, activities, and people involved in producing a piece of data or thing, which can be used to form assessments about its quality, reliability or trustworthiness.”</a:t>
              </a:r>
              <a:endParaRPr lang="en-GB" sz="2000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0661F9-856F-BBBA-71F4-2B9D01BAF880}"/>
                </a:ext>
              </a:extLst>
            </p:cNvPr>
            <p:cNvSpPr txBox="1"/>
            <p:nvPr/>
          </p:nvSpPr>
          <p:spPr>
            <a:xfrm>
              <a:off x="4297058" y="5179089"/>
              <a:ext cx="5317236" cy="230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rgbClr val="005A9C"/>
                  </a:solidFill>
                  <a:latin typeface="Arial" panose="020B0604020202020204" pitchFamily="34" charset="0"/>
                </a:rPr>
                <a:t>W3C Recommendation </a:t>
              </a:r>
              <a:r>
                <a:rPr lang="en-GB" sz="1400" dirty="0">
                  <a:hlinkClick r:id="rId3"/>
                </a:rPr>
                <a:t>https://www.w3.org/TR/</a:t>
              </a:r>
              <a:r>
                <a:rPr lang="en-GB" sz="1400" dirty="0" err="1">
                  <a:hlinkClick r:id="rId3"/>
                </a:rPr>
                <a:t>prov</a:t>
              </a:r>
              <a:r>
                <a:rPr lang="en-GB" sz="1400" dirty="0">
                  <a:hlinkClick r:id="rId3"/>
                </a:rPr>
                <a:t>-dm/</a:t>
              </a:r>
              <a:endParaRPr lang="en-GB" sz="14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A30690B-A6E0-354E-B917-867E52E5E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85" y="3429000"/>
            <a:ext cx="71959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5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985" y="1353234"/>
            <a:ext cx="7450036" cy="4617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D425A-A8A5-722F-2D9D-92892A9E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23" y="-430527"/>
            <a:ext cx="10561487" cy="1928373"/>
          </a:xfrm>
        </p:spPr>
        <p:txBody>
          <a:bodyPr>
            <a:normAutofit/>
          </a:bodyPr>
          <a:lstStyle/>
          <a:p>
            <a:r>
              <a:rPr lang="it-IT" i="0" u="none" strike="noStrike" dirty="0">
                <a:effectLst/>
                <a:latin typeface="Rajdhani" panose="02000000000000000000" pitchFamily="2" charset="77"/>
              </a:rPr>
              <a:t>CCP </a:t>
            </a:r>
            <a:r>
              <a:rPr lang="it-IT" i="0" u="none" strike="noStrike" dirty="0" err="1">
                <a:effectLst/>
                <a:latin typeface="Rajdhani" panose="02000000000000000000" pitchFamily="2" charset="77"/>
              </a:rPr>
              <a:t>Logical</a:t>
            </a:r>
            <a:r>
              <a:rPr lang="it-IT" i="0" u="none" strike="noStrike" dirty="0">
                <a:effectLst/>
                <a:latin typeface="Rajdhani" panose="02000000000000000000" pitchFamily="2" charset="77"/>
              </a:rPr>
              <a:t> </a:t>
            </a:r>
            <a:r>
              <a:rPr lang="it-IT" i="0" u="none" strike="noStrike" dirty="0" err="1">
                <a:effectLst/>
                <a:latin typeface="Rajdhani" panose="02000000000000000000" pitchFamily="2" charset="77"/>
              </a:rPr>
              <a:t>architecture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8506B7-7ECD-2811-CD37-409B3D19C6FF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098567" y="142267"/>
            <a:ext cx="987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it" sz="5333">
                <a:solidFill>
                  <a:srgbClr val="073763"/>
                </a:solidFill>
              </a:rPr>
              <a:t>Translates to physical …</a:t>
            </a:r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4974285" y="1551663"/>
            <a:ext cx="3463783" cy="2329904"/>
            <a:chOff x="4436538" y="1177122"/>
            <a:chExt cx="2597837" cy="1747428"/>
          </a:xfrm>
        </p:grpSpPr>
        <p:pic>
          <p:nvPicPr>
            <p:cNvPr id="68" name="Google Shape;68;p14" descr="Stacked servers vector illustration | Free SV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8825" y="1615750"/>
              <a:ext cx="1116574" cy="111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9025" y="2163875"/>
              <a:ext cx="698909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70" name="Google Shape;70;p14"/>
            <p:cNvGrpSpPr/>
            <p:nvPr/>
          </p:nvGrpSpPr>
          <p:grpSpPr>
            <a:xfrm>
              <a:off x="4436538" y="1177122"/>
              <a:ext cx="2597837" cy="398103"/>
              <a:chOff x="607963" y="1033322"/>
              <a:chExt cx="2597837" cy="398103"/>
            </a:xfrm>
          </p:grpSpPr>
          <p:pic>
            <p:nvPicPr>
              <p:cNvPr id="71" name="Google Shape;71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7963" y="1033322"/>
                <a:ext cx="1835161" cy="398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Google Shape;72;p14"/>
              <p:cNvSpPr txBox="1"/>
              <p:nvPr/>
            </p:nvSpPr>
            <p:spPr>
              <a:xfrm>
                <a:off x="2506800" y="1033325"/>
                <a:ext cx="699000" cy="398100"/>
              </a:xfrm>
              <a:prstGeom prst="rect">
                <a:avLst/>
              </a:prstGeom>
              <a:solidFill>
                <a:srgbClr val="FFE5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it" sz="2267" b="1">
                    <a:solidFill>
                      <a:schemeClr val="dk2"/>
                    </a:solidFill>
                  </a:rPr>
                  <a:t>DEV</a:t>
                </a:r>
                <a:endParaRPr sz="2267" b="1">
                  <a:solidFill>
                    <a:schemeClr val="dk2"/>
                  </a:solidFill>
                </a:endParaRPr>
              </a:p>
            </p:txBody>
          </p:sp>
        </p:grpSp>
      </p:grpSp>
      <p:grpSp>
        <p:nvGrpSpPr>
          <p:cNvPr id="73" name="Google Shape;73;p14"/>
          <p:cNvGrpSpPr/>
          <p:nvPr/>
        </p:nvGrpSpPr>
        <p:grpSpPr>
          <a:xfrm>
            <a:off x="425985" y="1537929"/>
            <a:ext cx="3977783" cy="2357371"/>
            <a:chOff x="327013" y="1153447"/>
            <a:chExt cx="2983337" cy="1768028"/>
          </a:xfrm>
        </p:grpSpPr>
        <p:pic>
          <p:nvPicPr>
            <p:cNvPr id="74" name="Google Shape;74;p14" descr="Stacked servers vector illustration | Free SV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9275" y="1584488"/>
              <a:ext cx="1116575" cy="111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50775" y="2160800"/>
              <a:ext cx="698909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76" name="Google Shape;76;p14"/>
            <p:cNvGrpSpPr/>
            <p:nvPr/>
          </p:nvGrpSpPr>
          <p:grpSpPr>
            <a:xfrm>
              <a:off x="327013" y="1153447"/>
              <a:ext cx="2728937" cy="398103"/>
              <a:chOff x="607963" y="1033322"/>
              <a:chExt cx="2728937" cy="398103"/>
            </a:xfrm>
          </p:grpSpPr>
          <p:pic>
            <p:nvPicPr>
              <p:cNvPr id="77" name="Google Shape;77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7963" y="1033322"/>
                <a:ext cx="1835161" cy="398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78;p14"/>
              <p:cNvSpPr txBox="1"/>
              <p:nvPr/>
            </p:nvSpPr>
            <p:spPr>
              <a:xfrm>
                <a:off x="2506800" y="1033325"/>
                <a:ext cx="830100" cy="398100"/>
              </a:xfrm>
              <a:prstGeom prst="rect">
                <a:avLst/>
              </a:prstGeom>
              <a:solidFill>
                <a:srgbClr val="FFE5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it" sz="2267" b="1">
                    <a:solidFill>
                      <a:schemeClr val="dk2"/>
                    </a:solidFill>
                  </a:rPr>
                  <a:t>PROD</a:t>
                </a:r>
                <a:endParaRPr sz="2267" b="1">
                  <a:solidFill>
                    <a:schemeClr val="dk2"/>
                  </a:solidFill>
                </a:endParaRPr>
              </a:p>
            </p:txBody>
          </p:sp>
        </p:grpSp>
        <p:pic>
          <p:nvPicPr>
            <p:cNvPr id="79" name="Google Shape;79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49675" y="2156225"/>
              <a:ext cx="760675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80" name="Google Shape;80;p14"/>
          <p:cNvGrpSpPr/>
          <p:nvPr/>
        </p:nvGrpSpPr>
        <p:grpSpPr>
          <a:xfrm>
            <a:off x="2156268" y="4705500"/>
            <a:ext cx="5826665" cy="1625333"/>
            <a:chOff x="1797400" y="3529100"/>
            <a:chExt cx="4369999" cy="1219000"/>
          </a:xfrm>
        </p:grpSpPr>
        <p:pic>
          <p:nvPicPr>
            <p:cNvPr id="81" name="Google Shape;81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97400" y="3529100"/>
              <a:ext cx="889875" cy="88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 descr="docker | Docker Container | Linux Screenshots | Flickr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745825" y="3987425"/>
              <a:ext cx="760675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3" name="Google Shape;8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98850" y="3987425"/>
              <a:ext cx="698909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4" name="Google Shape;8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97750" y="3987425"/>
              <a:ext cx="748075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5" name="Google Shape;85;p14"/>
            <p:cNvSpPr txBox="1"/>
            <p:nvPr/>
          </p:nvSpPr>
          <p:spPr>
            <a:xfrm>
              <a:off x="2772975" y="3581650"/>
              <a:ext cx="1239000" cy="3381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it" sz="2133" b="1">
                  <a:solidFill>
                    <a:schemeClr val="dk2"/>
                  </a:solidFill>
                </a:rPr>
                <a:t>My laptop</a:t>
              </a:r>
              <a:endParaRPr sz="2133" b="1">
                <a:solidFill>
                  <a:schemeClr val="dk2"/>
                </a:solidFill>
              </a:endParaRPr>
            </a:p>
          </p:txBody>
        </p:sp>
        <p:pic>
          <p:nvPicPr>
            <p:cNvPr id="86" name="Google Shape;86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341850" y="3987425"/>
              <a:ext cx="825549" cy="760674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7" name="Google Shape;87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16300" y="3987425"/>
              <a:ext cx="825550" cy="76067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88" name="Google Shape;88;p14"/>
          <p:cNvPicPr preferRelativeResize="0"/>
          <p:nvPr/>
        </p:nvPicPr>
        <p:blipFill rotWithShape="1">
          <a:blip r:embed="rId11">
            <a:alphaModFix/>
          </a:blip>
          <a:srcRect l="51002"/>
          <a:stretch/>
        </p:blipFill>
        <p:spPr>
          <a:xfrm>
            <a:off x="9501100" y="3817434"/>
            <a:ext cx="1949000" cy="2229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830F492-6FA9-5568-4E14-5E23099B2F72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18" y="1630768"/>
            <a:ext cx="9997565" cy="3794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5"/>
          <p:cNvGrpSpPr/>
          <p:nvPr/>
        </p:nvGrpSpPr>
        <p:grpSpPr>
          <a:xfrm>
            <a:off x="470635" y="2609200"/>
            <a:ext cx="4785467" cy="3788533"/>
            <a:chOff x="273651" y="1937075"/>
            <a:chExt cx="3589100" cy="2841400"/>
          </a:xfrm>
        </p:grpSpPr>
        <p:pic>
          <p:nvPicPr>
            <p:cNvPr id="96" name="Google Shape;9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3651" y="3146900"/>
              <a:ext cx="3589100" cy="1631575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7" name="Google Shape;97;p15"/>
            <p:cNvSpPr/>
            <p:nvPr/>
          </p:nvSpPr>
          <p:spPr>
            <a:xfrm>
              <a:off x="677475" y="1937075"/>
              <a:ext cx="902100" cy="8859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98" name="Google Shape;98;p15"/>
            <p:cNvCxnSpPr>
              <a:stCxn id="97" idx="4"/>
              <a:endCxn id="96" idx="0"/>
            </p:cNvCxnSpPr>
            <p:nvPr/>
          </p:nvCxnSpPr>
          <p:spPr>
            <a:xfrm>
              <a:off x="1128525" y="2822975"/>
              <a:ext cx="939600" cy="3240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" name="Google Shape;99;p15"/>
          <p:cNvSpPr txBox="1"/>
          <p:nvPr/>
        </p:nvSpPr>
        <p:spPr>
          <a:xfrm>
            <a:off x="1732667" y="4733900"/>
            <a:ext cx="3482000" cy="151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72524">
              <a:buClr>
                <a:schemeClr val="dk2"/>
              </a:buClr>
              <a:buSzPts val="800"/>
              <a:buChar char="●"/>
            </a:pPr>
            <a:r>
              <a:rPr lang="it" sz="1067">
                <a:solidFill>
                  <a:schemeClr val="dk2"/>
                </a:solidFill>
              </a:rPr>
              <a:t>Several input types including </a:t>
            </a:r>
            <a:r>
              <a:rPr lang="it" sz="1067" b="1">
                <a:solidFill>
                  <a:schemeClr val="accent4"/>
                </a:solidFill>
              </a:rPr>
              <a:t>Arrays</a:t>
            </a:r>
            <a:r>
              <a:rPr lang="it" sz="1067">
                <a:solidFill>
                  <a:schemeClr val="dk2"/>
                </a:solidFill>
              </a:rPr>
              <a:t>, </a:t>
            </a:r>
            <a:r>
              <a:rPr lang="it" sz="1067" b="1">
                <a:solidFill>
                  <a:schemeClr val="accent4"/>
                </a:solidFill>
              </a:rPr>
              <a:t>secrets</a:t>
            </a:r>
            <a:r>
              <a:rPr lang="it" sz="1067">
                <a:solidFill>
                  <a:schemeClr val="dk2"/>
                </a:solidFill>
              </a:rPr>
              <a:t>, local and remote </a:t>
            </a:r>
            <a:r>
              <a:rPr lang="it" sz="1067" b="1">
                <a:solidFill>
                  <a:schemeClr val="accent4"/>
                </a:solidFill>
              </a:rPr>
              <a:t>files</a:t>
            </a:r>
            <a:r>
              <a:rPr lang="it" sz="1067">
                <a:solidFill>
                  <a:schemeClr val="dk2"/>
                </a:solidFill>
              </a:rPr>
              <a:t>,...</a:t>
            </a:r>
            <a:endParaRPr sz="1067">
              <a:solidFill>
                <a:schemeClr val="dk2"/>
              </a:solidFill>
            </a:endParaRPr>
          </a:p>
          <a:p>
            <a:pPr marL="609585" indent="-372524">
              <a:buClr>
                <a:schemeClr val="dk2"/>
              </a:buClr>
              <a:buSzPts val="800"/>
              <a:buChar char="●"/>
            </a:pPr>
            <a:r>
              <a:rPr lang="it" sz="1067">
                <a:solidFill>
                  <a:schemeClr val="dk2"/>
                </a:solidFill>
              </a:rPr>
              <a:t>flexible output specification</a:t>
            </a:r>
            <a:endParaRPr sz="1067">
              <a:solidFill>
                <a:schemeClr val="dk2"/>
              </a:solidFill>
            </a:endParaRPr>
          </a:p>
          <a:p>
            <a:pPr marL="609585" indent="-372524">
              <a:buClr>
                <a:schemeClr val="dk2"/>
              </a:buClr>
              <a:buSzPts val="800"/>
              <a:buChar char="●"/>
            </a:pPr>
            <a:r>
              <a:rPr lang="it" sz="1067" b="1">
                <a:solidFill>
                  <a:schemeClr val="accent4"/>
                </a:solidFill>
              </a:rPr>
              <a:t>Special inputs</a:t>
            </a:r>
            <a:r>
              <a:rPr lang="it" sz="1067">
                <a:solidFill>
                  <a:schemeClr val="dk2"/>
                </a:solidFill>
              </a:rPr>
              <a:t> for governing container images, maximum duration, semantic annotation</a:t>
            </a:r>
            <a:endParaRPr sz="1067">
              <a:solidFill>
                <a:schemeClr val="dk2"/>
              </a:solidFill>
            </a:endParaRPr>
          </a:p>
          <a:p>
            <a:pPr marL="609585" indent="-372524">
              <a:buClr>
                <a:schemeClr val="dk2"/>
              </a:buClr>
              <a:buSzPts val="800"/>
              <a:buChar char="●"/>
            </a:pPr>
            <a:r>
              <a:rPr lang="it" sz="1067">
                <a:solidFill>
                  <a:schemeClr val="dk2"/>
                </a:solidFill>
              </a:rPr>
              <a:t>From UI, code, Galaxy, …</a:t>
            </a:r>
            <a:endParaRPr sz="1067">
              <a:solidFill>
                <a:schemeClr val="dk2"/>
              </a:solidFill>
            </a:endParaRPr>
          </a:p>
          <a:p>
            <a:pPr marL="609585"/>
            <a:endParaRPr sz="1067">
              <a:solidFill>
                <a:schemeClr val="dk2"/>
              </a:solidFill>
            </a:endParaRPr>
          </a:p>
        </p:txBody>
      </p:sp>
      <p:grpSp>
        <p:nvGrpSpPr>
          <p:cNvPr id="100" name="Google Shape;100;p15"/>
          <p:cNvGrpSpPr/>
          <p:nvPr/>
        </p:nvGrpSpPr>
        <p:grpSpPr>
          <a:xfrm>
            <a:off x="6409133" y="2514600"/>
            <a:ext cx="3867392" cy="3505013"/>
            <a:chOff x="1982850" y="559572"/>
            <a:chExt cx="2868134" cy="2029617"/>
          </a:xfrm>
        </p:grpSpPr>
        <p:sp>
          <p:nvSpPr>
            <p:cNvPr id="101" name="Google Shape;101;p15"/>
            <p:cNvSpPr/>
            <p:nvPr/>
          </p:nvSpPr>
          <p:spPr>
            <a:xfrm>
              <a:off x="3948883" y="559572"/>
              <a:ext cx="902100" cy="16050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102" name="Google Shape;102;p15"/>
            <p:cNvCxnSpPr>
              <a:stCxn id="101" idx="4"/>
              <a:endCxn id="103" idx="0"/>
            </p:cNvCxnSpPr>
            <p:nvPr/>
          </p:nvCxnSpPr>
          <p:spPr>
            <a:xfrm flipH="1">
              <a:off x="3288733" y="2164572"/>
              <a:ext cx="1111200" cy="648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103;p15"/>
            <p:cNvSpPr txBox="1"/>
            <p:nvPr/>
          </p:nvSpPr>
          <p:spPr>
            <a:xfrm>
              <a:off x="1982850" y="2229489"/>
              <a:ext cx="2611500" cy="3597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Could be scriptable but not for container based environments</a:t>
              </a:r>
              <a:endParaRPr sz="1067">
                <a:solidFill>
                  <a:schemeClr val="dk2"/>
                </a:solidFill>
              </a:endParaRPr>
            </a:p>
            <a:p>
              <a:pPr marL="609585"/>
              <a:endParaRPr sz="1067">
                <a:solidFill>
                  <a:schemeClr val="dk2"/>
                </a:solidFill>
              </a:endParaRPr>
            </a:p>
          </p:txBody>
        </p:sp>
      </p:grpSp>
      <p:grpSp>
        <p:nvGrpSpPr>
          <p:cNvPr id="104" name="Google Shape;104;p15"/>
          <p:cNvGrpSpPr/>
          <p:nvPr/>
        </p:nvGrpSpPr>
        <p:grpSpPr>
          <a:xfrm>
            <a:off x="6663133" y="1630702"/>
            <a:ext cx="3521347" cy="3052469"/>
            <a:chOff x="1982850" y="1130623"/>
            <a:chExt cx="2611500" cy="1767567"/>
          </a:xfrm>
        </p:grpSpPr>
        <p:sp>
          <p:nvSpPr>
            <p:cNvPr id="105" name="Google Shape;105;p15"/>
            <p:cNvSpPr/>
            <p:nvPr/>
          </p:nvSpPr>
          <p:spPr>
            <a:xfrm>
              <a:off x="3002305" y="1130623"/>
              <a:ext cx="902100" cy="6687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106" name="Google Shape;106;p15"/>
            <p:cNvCxnSpPr>
              <a:stCxn id="105" idx="4"/>
              <a:endCxn id="107" idx="0"/>
            </p:cNvCxnSpPr>
            <p:nvPr/>
          </p:nvCxnSpPr>
          <p:spPr>
            <a:xfrm flipH="1">
              <a:off x="3288655" y="1799323"/>
              <a:ext cx="164700" cy="4302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" name="Google Shape;107;p15"/>
            <p:cNvSpPr txBox="1"/>
            <p:nvPr/>
          </p:nvSpPr>
          <p:spPr>
            <a:xfrm>
              <a:off x="1982850" y="2229490"/>
              <a:ext cx="2611500" cy="6687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All files stored in predefined directory </a:t>
              </a:r>
              <a:r>
                <a:rPr lang="it" sz="1067" b="1">
                  <a:solidFill>
                    <a:schemeClr val="accent4"/>
                  </a:solidFill>
                </a:rPr>
                <a:t>/ccpdata</a:t>
              </a:r>
              <a:endParaRPr sz="1067" b="1">
                <a:solidFill>
                  <a:schemeClr val="accent4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It’s meant for small outputs and logs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Use external storage and link reference for large files</a:t>
              </a:r>
              <a:endParaRPr sz="1067">
                <a:solidFill>
                  <a:schemeClr val="dk2"/>
                </a:solidFill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6044433" y="1630702"/>
            <a:ext cx="4013619" cy="3103212"/>
            <a:chOff x="3002305" y="1130623"/>
            <a:chExt cx="2976579" cy="1796949"/>
          </a:xfrm>
        </p:grpSpPr>
        <p:sp>
          <p:nvSpPr>
            <p:cNvPr id="109" name="Google Shape;109;p15"/>
            <p:cNvSpPr/>
            <p:nvPr/>
          </p:nvSpPr>
          <p:spPr>
            <a:xfrm>
              <a:off x="3002305" y="1130623"/>
              <a:ext cx="902100" cy="6687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110" name="Google Shape;110;p15"/>
            <p:cNvCxnSpPr>
              <a:stCxn id="109" idx="4"/>
              <a:endCxn id="111" idx="0"/>
            </p:cNvCxnSpPr>
            <p:nvPr/>
          </p:nvCxnSpPr>
          <p:spPr>
            <a:xfrm>
              <a:off x="3453355" y="1799323"/>
              <a:ext cx="1219800" cy="2622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Google Shape;111;p15"/>
            <p:cNvSpPr txBox="1"/>
            <p:nvPr/>
          </p:nvSpPr>
          <p:spPr>
            <a:xfrm>
              <a:off x="3367384" y="2061473"/>
              <a:ext cx="2611500" cy="866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 b="1">
                  <a:solidFill>
                    <a:schemeClr val="accent4"/>
                  </a:solidFill>
                </a:rPr>
                <a:t>Scriptable</a:t>
              </a:r>
              <a:r>
                <a:rPr lang="it" sz="1067">
                  <a:solidFill>
                    <a:schemeClr val="dk2"/>
                  </a:solidFill>
                </a:rPr>
                <a:t> for fine tuning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start scripts or commands with input parameters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Controllable timeout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 b="1">
                  <a:solidFill>
                    <a:schemeClr val="accent4"/>
                  </a:solidFill>
                </a:rPr>
                <a:t>Multi-instance</a:t>
              </a:r>
              <a:r>
                <a:rPr lang="it" sz="1067">
                  <a:solidFill>
                    <a:schemeClr val="dk2"/>
                  </a:solidFill>
                </a:rPr>
                <a:t> for coarse grained parallelism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Fed with input parameters and useful variables such as </a:t>
              </a:r>
              <a:r>
                <a:rPr lang="it" sz="1067" b="1">
                  <a:solidFill>
                    <a:schemeClr val="dk2"/>
                  </a:solidFill>
                </a:rPr>
                <a:t>Token</a:t>
              </a:r>
              <a:r>
                <a:rPr lang="it" sz="1067">
                  <a:solidFill>
                    <a:schemeClr val="dk2"/>
                  </a:solidFill>
                </a:rPr>
                <a:t> and </a:t>
              </a:r>
              <a:r>
                <a:rPr lang="it" sz="1067" b="1">
                  <a:solidFill>
                    <a:schemeClr val="dk2"/>
                  </a:solidFill>
                </a:rPr>
                <a:t>URIs</a:t>
              </a:r>
              <a:endParaRPr sz="1067">
                <a:solidFill>
                  <a:schemeClr val="dk2"/>
                </a:solidFill>
              </a:endParaRPr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4003067" y="1507501"/>
            <a:ext cx="4034700" cy="2498900"/>
            <a:chOff x="3002300" y="1130625"/>
            <a:chExt cx="3026025" cy="1874175"/>
          </a:xfrm>
        </p:grpSpPr>
        <p:sp>
          <p:nvSpPr>
            <p:cNvPr id="113" name="Google Shape;113;p15"/>
            <p:cNvSpPr/>
            <p:nvPr/>
          </p:nvSpPr>
          <p:spPr>
            <a:xfrm>
              <a:off x="3002300" y="1130625"/>
              <a:ext cx="902100" cy="8859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114" name="Google Shape;114;p15"/>
            <p:cNvCxnSpPr>
              <a:stCxn id="113" idx="4"/>
              <a:endCxn id="115" idx="0"/>
            </p:cNvCxnSpPr>
            <p:nvPr/>
          </p:nvCxnSpPr>
          <p:spPr>
            <a:xfrm>
              <a:off x="3453350" y="2016525"/>
              <a:ext cx="1269300" cy="1221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5" name="Google Shape;115;p15"/>
            <p:cNvSpPr txBox="1"/>
            <p:nvPr/>
          </p:nvSpPr>
          <p:spPr>
            <a:xfrm>
              <a:off x="3416825" y="2138700"/>
              <a:ext cx="2611500" cy="866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 b="1">
                  <a:solidFill>
                    <a:schemeClr val="accent4"/>
                  </a:solidFill>
                </a:rPr>
                <a:t>Scriptable</a:t>
              </a:r>
              <a:r>
                <a:rPr lang="it" sz="1067">
                  <a:solidFill>
                    <a:schemeClr val="dk2"/>
                  </a:solidFill>
                </a:rPr>
                <a:t> for fine tuning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Install libraries, pull code, fetch files from workspace</a:t>
              </a:r>
              <a:endParaRPr sz="1067">
                <a:solidFill>
                  <a:schemeClr val="dk2"/>
                </a:solidFill>
              </a:endParaRPr>
            </a:p>
            <a:p>
              <a:pPr marL="609585" indent="-372524">
                <a:buClr>
                  <a:schemeClr val="dk2"/>
                </a:buClr>
                <a:buSzPts val="800"/>
                <a:buChar char="●"/>
              </a:pPr>
              <a:r>
                <a:rPr lang="it" sz="1067">
                  <a:solidFill>
                    <a:schemeClr val="dk2"/>
                  </a:solidFill>
                </a:rPr>
                <a:t>Fed with input parameters and useful variables such as </a:t>
              </a:r>
              <a:r>
                <a:rPr lang="it" sz="1067" b="1">
                  <a:solidFill>
                    <a:schemeClr val="dk2"/>
                  </a:solidFill>
                </a:rPr>
                <a:t>Token</a:t>
              </a:r>
              <a:r>
                <a:rPr lang="it" sz="1067">
                  <a:solidFill>
                    <a:schemeClr val="dk2"/>
                  </a:solidFill>
                </a:rPr>
                <a:t> and </a:t>
              </a:r>
              <a:r>
                <a:rPr lang="it" sz="1067" b="1">
                  <a:solidFill>
                    <a:schemeClr val="dk2"/>
                  </a:solidFill>
                </a:rPr>
                <a:t>URIs</a:t>
              </a:r>
              <a:endParaRPr sz="1067" b="1">
                <a:solidFill>
                  <a:schemeClr val="dk2"/>
                </a:solidFill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51E012F-F390-1EA0-4113-34D97370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23" y="-430527"/>
            <a:ext cx="10561487" cy="1928373"/>
          </a:xfrm>
        </p:spPr>
        <p:txBody>
          <a:bodyPr>
            <a:normAutofit/>
          </a:bodyPr>
          <a:lstStyle/>
          <a:p>
            <a:r>
              <a:rPr lang="it-IT" i="0" u="none" strike="noStrike" dirty="0">
                <a:effectLst/>
                <a:latin typeface="Rajdhani" panose="02000000000000000000" pitchFamily="2" charset="77"/>
              </a:rPr>
              <a:t>CCP Methods lifecycle </a:t>
            </a:r>
            <a:r>
              <a:rPr lang="it-IT" i="0" u="none" strike="noStrike" dirty="0" err="1">
                <a:effectLst/>
                <a:latin typeface="Rajdhani" panose="02000000000000000000" pitchFamily="2" charset="77"/>
              </a:rPr>
              <a:t>explained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857380-43FD-9343-80C6-E8C314EBB8A9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098567" y="40667"/>
            <a:ext cx="9876000" cy="8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it" sz="5333">
                <a:solidFill>
                  <a:srgbClr val="073763"/>
                </a:solidFill>
              </a:rPr>
              <a:t>Methods vs Runtimes</a:t>
            </a:r>
            <a:endParaRPr sz="4267" b="1">
              <a:solidFill>
                <a:srgbClr val="073763"/>
              </a:solidFill>
            </a:endParaRPr>
          </a:p>
          <a:p>
            <a:pPr algn="l">
              <a:spcBef>
                <a:spcPts val="0"/>
              </a:spcBef>
              <a:buSzPts val="990"/>
            </a:pPr>
            <a:r>
              <a:rPr lang="it" sz="2267">
                <a:solidFill>
                  <a:srgbClr val="073763"/>
                </a:solidFill>
              </a:rPr>
              <a:t>The power and flexibility of containers</a:t>
            </a:r>
            <a:endParaRPr sz="2267">
              <a:solidFill>
                <a:srgbClr val="073763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10333" y="5361185"/>
            <a:ext cx="3419200" cy="45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>
                <a:solidFill>
                  <a:schemeClr val="dk1"/>
                </a:solidFill>
              </a:rPr>
              <a:t>Hardware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10333" y="3667409"/>
            <a:ext cx="2644000" cy="1694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" sz="2400">
                <a:solidFill>
                  <a:schemeClr val="dk1"/>
                </a:solidFill>
              </a:rPr>
              <a:t>Runtime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2166784" y="4836171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Operating System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166784" y="4360932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OS Libraries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2166784" y="3877123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Prog. Lang. runtime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10333" y="2548615"/>
            <a:ext cx="2644000" cy="1118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" sz="2400">
                <a:solidFill>
                  <a:schemeClr val="dk1"/>
                </a:solidFill>
              </a:rPr>
              <a:t>Method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2166784" y="3160901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Application code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2166784" y="2717124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Application deps.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814653" y="2273600"/>
            <a:ext cx="889416" cy="625032"/>
          </a:xfrm>
          <a:prstGeom prst="flowChartMultidocument">
            <a:avLst/>
          </a:prstGeom>
          <a:solidFill>
            <a:srgbClr val="990000"/>
          </a:solidFill>
          <a:ln w="9525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467">
                <a:solidFill>
                  <a:schemeClr val="lt1"/>
                </a:solidFill>
              </a:rPr>
              <a:t>Inputs</a:t>
            </a:r>
            <a:endParaRPr sz="1467">
              <a:solidFill>
                <a:schemeClr val="lt1"/>
              </a:solidFill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508033" y="5490333"/>
            <a:ext cx="6200000" cy="364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>
                <a:solidFill>
                  <a:schemeClr val="dk1"/>
                </a:solidFill>
              </a:rPr>
              <a:t>Hardware</a:t>
            </a:r>
            <a:endParaRPr sz="2400">
              <a:solidFill>
                <a:schemeClr val="dk1"/>
              </a:solidFill>
            </a:endParaRPr>
          </a:p>
        </p:txBody>
      </p:sp>
      <p:grpSp>
        <p:nvGrpSpPr>
          <p:cNvPr id="131" name="Google Shape;131;p16"/>
          <p:cNvGrpSpPr/>
          <p:nvPr/>
        </p:nvGrpSpPr>
        <p:grpSpPr>
          <a:xfrm>
            <a:off x="5508034" y="3028067"/>
            <a:ext cx="2841287" cy="2462317"/>
            <a:chOff x="4131025" y="2271050"/>
            <a:chExt cx="2130965" cy="1846738"/>
          </a:xfrm>
        </p:grpSpPr>
        <p:sp>
          <p:nvSpPr>
            <p:cNvPr id="132" name="Google Shape;132;p16"/>
            <p:cNvSpPr txBox="1"/>
            <p:nvPr/>
          </p:nvSpPr>
          <p:spPr>
            <a:xfrm>
              <a:off x="4131025" y="3104688"/>
              <a:ext cx="1762500" cy="10131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it" sz="2400">
                  <a:solidFill>
                    <a:schemeClr val="dk1"/>
                  </a:solidFill>
                </a:rPr>
                <a:t>Runtime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168490" y="3803726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1C4587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333">
                  <a:solidFill>
                    <a:schemeClr val="lt1"/>
                  </a:solidFill>
                </a:rPr>
                <a:t>Ubuntu 22.04</a:t>
              </a:r>
              <a:endParaRPr sz="1333">
                <a:solidFill>
                  <a:schemeClr val="lt1"/>
                </a:solidFill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168490" y="3519486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1C4587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333">
                  <a:solidFill>
                    <a:schemeClr val="lt1"/>
                  </a:solidFill>
                </a:rPr>
                <a:t>Git, CUDA</a:t>
              </a:r>
              <a:endParaRPr sz="1333">
                <a:solidFill>
                  <a:schemeClr val="lt1"/>
                </a:solidFill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168490" y="3230119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1C4587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333">
                  <a:solidFill>
                    <a:schemeClr val="lt1"/>
                  </a:solidFill>
                </a:rPr>
                <a:t>python 3.8</a:t>
              </a:r>
              <a:endParaRPr sz="1333">
                <a:solidFill>
                  <a:schemeClr val="lt1"/>
                </a:solidFill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4131025" y="2435536"/>
              <a:ext cx="1762500" cy="6693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it" sz="2400">
                  <a:solidFill>
                    <a:schemeClr val="dk1"/>
                  </a:solidFill>
                </a:rPr>
                <a:t>Method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168490" y="2801746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274E13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067">
                  <a:solidFill>
                    <a:schemeClr val="lt1"/>
                  </a:solidFill>
                </a:rPr>
                <a:t>Git repo, configs</a:t>
              </a:r>
              <a:endParaRPr sz="1067">
                <a:solidFill>
                  <a:schemeClr val="lt1"/>
                </a:solidFill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168490" y="2536322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274E13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067">
                  <a:solidFill>
                    <a:schemeClr val="lt1"/>
                  </a:solidFill>
                </a:rPr>
                <a:t>pytorch</a:t>
              </a:r>
              <a:endParaRPr sz="1067">
                <a:solidFill>
                  <a:schemeClr val="lt1"/>
                </a:solidFill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67216" y="2271050"/>
              <a:ext cx="592812" cy="373842"/>
            </a:xfrm>
            <a:prstGeom prst="flowChartMultidocument">
              <a:avLst/>
            </a:prstGeom>
            <a:solidFill>
              <a:srgbClr val="990000"/>
            </a:solidFill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200">
                  <a:solidFill>
                    <a:schemeClr val="lt1"/>
                  </a:solidFill>
                </a:rPr>
                <a:t>Inputs</a:t>
              </a:r>
              <a:endParaRPr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8714267" y="3036167"/>
            <a:ext cx="2841287" cy="2462317"/>
            <a:chOff x="6535700" y="2277125"/>
            <a:chExt cx="2130965" cy="1846738"/>
          </a:xfrm>
        </p:grpSpPr>
        <p:sp>
          <p:nvSpPr>
            <p:cNvPr id="141" name="Google Shape;141;p16"/>
            <p:cNvSpPr txBox="1"/>
            <p:nvPr/>
          </p:nvSpPr>
          <p:spPr>
            <a:xfrm>
              <a:off x="6535700" y="3110763"/>
              <a:ext cx="1762500" cy="10131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it" sz="2400">
                  <a:solidFill>
                    <a:schemeClr val="dk1"/>
                  </a:solidFill>
                </a:rPr>
                <a:t>Runtime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573165" y="3809801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1C4587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200">
                  <a:solidFill>
                    <a:schemeClr val="lt1"/>
                  </a:solidFill>
                </a:rPr>
                <a:t>cupv/nvidia-cuda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6535700" y="2441611"/>
              <a:ext cx="1762500" cy="6693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it" sz="2400">
                  <a:solidFill>
                    <a:schemeClr val="dk1"/>
                  </a:solidFill>
                </a:rPr>
                <a:t>Method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73165" y="2807821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274E13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067">
                  <a:solidFill>
                    <a:schemeClr val="lt1"/>
                  </a:solidFill>
                </a:rPr>
                <a:t>Git repo, configs</a:t>
              </a:r>
              <a:endParaRPr sz="1067">
                <a:solidFill>
                  <a:schemeClr val="lt1"/>
                </a:solidFill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573165" y="2542397"/>
              <a:ext cx="1093500" cy="243300"/>
            </a:xfrm>
            <a:prstGeom prst="roundRect">
              <a:avLst>
                <a:gd name="adj" fmla="val 16667"/>
              </a:avLst>
            </a:prstGeom>
            <a:solidFill>
              <a:srgbClr val="274E13"/>
            </a:solidFill>
            <a:ln>
              <a:noFill/>
            </a:ln>
            <a:effectLst>
              <a:outerShdw blurRad="42863" dist="19050" dir="5400000" algn="bl" rotWithShape="0">
                <a:srgbClr val="000000">
                  <a:alpha val="6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067">
                  <a:solidFill>
                    <a:schemeClr val="lt1"/>
                  </a:solidFill>
                </a:rPr>
                <a:t>pytorch</a:t>
              </a:r>
              <a:endParaRPr sz="1067">
                <a:solidFill>
                  <a:schemeClr val="lt1"/>
                </a:solidFill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671891" y="2277125"/>
              <a:ext cx="592812" cy="373842"/>
            </a:xfrm>
            <a:prstGeom prst="flowChartMultidocument">
              <a:avLst/>
            </a:prstGeom>
            <a:solidFill>
              <a:srgbClr val="990000"/>
            </a:solidFill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" sz="1200">
                  <a:solidFill>
                    <a:schemeClr val="lt1"/>
                  </a:solidFill>
                </a:rPr>
                <a:t>Inputs</a:t>
              </a:r>
              <a:endParaRPr sz="1200">
                <a:solidFill>
                  <a:schemeClr val="lt1"/>
                </a:solidFill>
              </a:endParaRPr>
            </a:p>
          </p:txBody>
        </p:sp>
      </p:grpSp>
      <p:sp>
        <p:nvSpPr>
          <p:cNvPr id="147" name="Google Shape;147;p16"/>
          <p:cNvSpPr/>
          <p:nvPr/>
        </p:nvSpPr>
        <p:spPr>
          <a:xfrm rot="-5400000">
            <a:off x="2490384" y="3241867"/>
            <a:ext cx="4672800" cy="12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 dirty="0"/>
              <a:t>Experimentation</a:t>
            </a:r>
            <a:endParaRPr sz="24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B407ED-E8AF-BC84-8A8D-935F1D923FC5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098567" y="40667"/>
            <a:ext cx="9876000" cy="8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it" sz="5333">
                <a:solidFill>
                  <a:srgbClr val="073763"/>
                </a:solidFill>
              </a:rPr>
              <a:t>Methods vs Runtimes</a:t>
            </a:r>
            <a:endParaRPr sz="5333">
              <a:solidFill>
                <a:srgbClr val="073763"/>
              </a:solidFill>
            </a:endParaRPr>
          </a:p>
          <a:p>
            <a:pPr algn="l">
              <a:spcBef>
                <a:spcPts val="0"/>
              </a:spcBef>
              <a:buSzPts val="990"/>
            </a:pPr>
            <a:r>
              <a:rPr lang="it" sz="2267">
                <a:solidFill>
                  <a:srgbClr val="073763"/>
                </a:solidFill>
              </a:rPr>
              <a:t>Consolidate for reproducibility</a:t>
            </a:r>
            <a:endParaRPr sz="2267">
              <a:solidFill>
                <a:srgbClr val="073763"/>
              </a:solidFill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610333" y="5361185"/>
            <a:ext cx="3419200" cy="45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>
                <a:solidFill>
                  <a:schemeClr val="dk1"/>
                </a:solidFill>
              </a:rPr>
              <a:t>Hardware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10333" y="3667409"/>
            <a:ext cx="2644000" cy="1694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" sz="2400">
                <a:solidFill>
                  <a:schemeClr val="dk1"/>
                </a:solidFill>
              </a:rPr>
              <a:t>Runtime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2166784" y="4836171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Operating System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2166784" y="4360932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OS Libraries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2166784" y="3877123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Prog. Lang. runtime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610333" y="2548615"/>
            <a:ext cx="2644000" cy="1118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" sz="2400">
                <a:solidFill>
                  <a:schemeClr val="dk1"/>
                </a:solidFill>
              </a:rPr>
              <a:t>Method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2166784" y="3160901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Application code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2166784" y="2717124"/>
            <a:ext cx="1640400" cy="4068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>
            <a:noFill/>
          </a:ln>
          <a:effectLst>
            <a:outerShdw blurRad="42863" dist="19050" dir="54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333">
                <a:solidFill>
                  <a:schemeClr val="lt1"/>
                </a:solidFill>
              </a:rPr>
              <a:t>Application deps.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814653" y="2273600"/>
            <a:ext cx="889416" cy="625032"/>
          </a:xfrm>
          <a:prstGeom prst="flowChartMultidocument">
            <a:avLst/>
          </a:prstGeom>
          <a:solidFill>
            <a:srgbClr val="990000"/>
          </a:solidFill>
          <a:ln w="9525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1467">
                <a:solidFill>
                  <a:schemeClr val="lt1"/>
                </a:solidFill>
              </a:rPr>
              <a:t>Inputs</a:t>
            </a:r>
            <a:endParaRPr sz="1467">
              <a:solidFill>
                <a:schemeClr val="lt1"/>
              </a:solidFill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5508033" y="5490333"/>
            <a:ext cx="6200000" cy="364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>
                <a:solidFill>
                  <a:schemeClr val="dk1"/>
                </a:solidFill>
              </a:rPr>
              <a:t>Hardware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 rot="5400000">
            <a:off x="2490384" y="3241867"/>
            <a:ext cx="4672800" cy="12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Consolidation</a:t>
            </a:r>
            <a:endParaRPr sz="2400"/>
          </a:p>
        </p:txBody>
      </p:sp>
      <p:grpSp>
        <p:nvGrpSpPr>
          <p:cNvPr id="164" name="Google Shape;164;p17"/>
          <p:cNvGrpSpPr/>
          <p:nvPr/>
        </p:nvGrpSpPr>
        <p:grpSpPr>
          <a:xfrm>
            <a:off x="5508033" y="3028067"/>
            <a:ext cx="5977987" cy="2462077"/>
            <a:chOff x="4131025" y="2271050"/>
            <a:chExt cx="4483490" cy="1846558"/>
          </a:xfrm>
        </p:grpSpPr>
        <p:grpSp>
          <p:nvGrpSpPr>
            <p:cNvPr id="165" name="Google Shape;165;p17"/>
            <p:cNvGrpSpPr/>
            <p:nvPr/>
          </p:nvGrpSpPr>
          <p:grpSpPr>
            <a:xfrm>
              <a:off x="4131025" y="2271050"/>
              <a:ext cx="2130965" cy="1846558"/>
              <a:chOff x="4131025" y="2271050"/>
              <a:chExt cx="2130965" cy="1846558"/>
            </a:xfrm>
          </p:grpSpPr>
          <p:sp>
            <p:nvSpPr>
              <p:cNvPr id="166" name="Google Shape;166;p17"/>
              <p:cNvSpPr txBox="1"/>
              <p:nvPr/>
            </p:nvSpPr>
            <p:spPr>
              <a:xfrm>
                <a:off x="4131025" y="2435508"/>
                <a:ext cx="1762500" cy="16821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/>
              <a:p>
                <a:r>
                  <a:rPr lang="it" sz="2400">
                    <a:solidFill>
                      <a:schemeClr val="dk1"/>
                    </a:solidFill>
                  </a:rPr>
                  <a:t>Method</a:t>
                </a: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5168490" y="3803726"/>
                <a:ext cx="1093500" cy="243300"/>
              </a:xfrm>
              <a:prstGeom prst="roundRect">
                <a:avLst>
                  <a:gd name="adj" fmla="val 16667"/>
                </a:avLst>
              </a:prstGeom>
              <a:solidFill>
                <a:srgbClr val="1C4587"/>
              </a:solidFill>
              <a:ln>
                <a:noFill/>
              </a:ln>
              <a:effectLst>
                <a:outerShdw blurRad="42863" dist="19050" dir="5400000" algn="bl" rotWithShape="0">
                  <a:srgbClr val="000000">
                    <a:alpha val="6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it" sz="1200">
                    <a:solidFill>
                      <a:schemeClr val="lt1"/>
                    </a:solidFill>
                  </a:rPr>
                  <a:t>me/mymethod:v1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4267216" y="2271050"/>
                <a:ext cx="592812" cy="373842"/>
              </a:xfrm>
              <a:prstGeom prst="flowChartMultidocument">
                <a:avLst/>
              </a:prstGeom>
              <a:solidFill>
                <a:srgbClr val="990000"/>
              </a:solidFill>
              <a:ln w="9525" cap="flat" cmpd="sng">
                <a:solidFill>
                  <a:srgbClr val="5B0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it" sz="1200">
                    <a:solidFill>
                      <a:schemeClr val="lt1"/>
                    </a:solidFill>
                  </a:rPr>
                  <a:t>Inputs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9" name="Google Shape;169;p17"/>
            <p:cNvGrpSpPr/>
            <p:nvPr/>
          </p:nvGrpSpPr>
          <p:grpSpPr>
            <a:xfrm>
              <a:off x="6483550" y="2271050"/>
              <a:ext cx="2130965" cy="1846558"/>
              <a:chOff x="4131025" y="2271050"/>
              <a:chExt cx="2130965" cy="1846558"/>
            </a:xfrm>
          </p:grpSpPr>
          <p:sp>
            <p:nvSpPr>
              <p:cNvPr id="170" name="Google Shape;170;p17"/>
              <p:cNvSpPr txBox="1"/>
              <p:nvPr/>
            </p:nvSpPr>
            <p:spPr>
              <a:xfrm>
                <a:off x="4131025" y="2435508"/>
                <a:ext cx="1762500" cy="16821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/>
              <a:p>
                <a:r>
                  <a:rPr lang="it" sz="2400">
                    <a:solidFill>
                      <a:schemeClr val="dk1"/>
                    </a:solidFill>
                  </a:rPr>
                  <a:t>Method</a:t>
                </a: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5168490" y="3803726"/>
                <a:ext cx="1093500" cy="243300"/>
              </a:xfrm>
              <a:prstGeom prst="roundRect">
                <a:avLst>
                  <a:gd name="adj" fmla="val 16667"/>
                </a:avLst>
              </a:prstGeom>
              <a:solidFill>
                <a:srgbClr val="1C4587"/>
              </a:solidFill>
              <a:ln>
                <a:noFill/>
              </a:ln>
              <a:effectLst>
                <a:outerShdw blurRad="42863" dist="19050" dir="5400000" algn="bl" rotWithShape="0">
                  <a:srgbClr val="000000">
                    <a:alpha val="6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it" sz="1200">
                    <a:solidFill>
                      <a:schemeClr val="lt1"/>
                    </a:solidFill>
                  </a:rPr>
                  <a:t>me/mymethod:v2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4267216" y="2271050"/>
                <a:ext cx="592812" cy="373842"/>
              </a:xfrm>
              <a:prstGeom prst="flowChartMultidocument">
                <a:avLst/>
              </a:prstGeom>
              <a:solidFill>
                <a:srgbClr val="990000"/>
              </a:solidFill>
              <a:ln w="9525" cap="flat" cmpd="sng">
                <a:solidFill>
                  <a:srgbClr val="5B0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it" sz="1200">
                    <a:solidFill>
                      <a:schemeClr val="lt1"/>
                    </a:solidFill>
                  </a:rPr>
                  <a:t>Inputs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A440EA0-B17E-A233-6650-E8CC5F741481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EE93-F493-94FA-BE41-49E2AAA6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12" y="0"/>
            <a:ext cx="10561487" cy="1025612"/>
          </a:xfrm>
        </p:spPr>
        <p:txBody>
          <a:bodyPr/>
          <a:lstStyle/>
          <a:p>
            <a:r>
              <a:rPr lang="en-GB" dirty="0"/>
              <a:t>CCP deployments in EU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51918-64E7-0D01-89A9-D381B3C2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31E-2D6D-3D43-86E8-E074AD6C9D3B}" type="slidenum">
              <a:rPr lang="it-IT" smtClean="0"/>
              <a:pPr/>
              <a:t>19</a:t>
            </a:fld>
            <a:endParaRPr lang="it-IT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4F38B-D2FF-16B6-0598-024CE934087F}"/>
              </a:ext>
            </a:extLst>
          </p:cNvPr>
          <p:cNvSpPr txBox="1"/>
          <p:nvPr/>
        </p:nvSpPr>
        <p:spPr>
          <a:xfrm>
            <a:off x="7203408" y="1998899"/>
            <a:ext cx="437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2"/>
              </a:rPr>
              <a:t>https://sobigdata.d4science.org</a:t>
            </a:r>
            <a:endParaRPr lang="en-GB" sz="2000" dirty="0"/>
          </a:p>
        </p:txBody>
      </p:sp>
      <p:pic>
        <p:nvPicPr>
          <p:cNvPr id="9" name="Google Shape;57;p13">
            <a:extLst>
              <a:ext uri="{FF2B5EF4-FFF2-40B4-BE49-F238E27FC236}">
                <a16:creationId xmlns:a16="http://schemas.microsoft.com/office/drawing/2014/main" id="{0E19E26C-748D-A822-49B9-48FBF0A423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4240" y="1218907"/>
            <a:ext cx="2623427" cy="8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C12DB1C-CFF1-8A59-954B-877C55EE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0" y="2756276"/>
            <a:ext cx="5712092" cy="29401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1C4BF0-F253-6CB9-CE2A-EEF5F15495C0}"/>
              </a:ext>
            </a:extLst>
          </p:cNvPr>
          <p:cNvSpPr txBox="1"/>
          <p:nvPr/>
        </p:nvSpPr>
        <p:spPr>
          <a:xfrm>
            <a:off x="884986" y="1998899"/>
            <a:ext cx="437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2"/>
              </a:rPr>
              <a:t>https://blue-cloud.d4science.org</a:t>
            </a:r>
            <a:endParaRPr lang="en-GB" sz="2000" dirty="0"/>
          </a:p>
        </p:txBody>
      </p:sp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2303960-E625-E474-2ACF-7168A78D0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84" y="1351591"/>
            <a:ext cx="3706609" cy="647308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A799566F-9CEE-D274-6F99-9319A7D2C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908" y="2756276"/>
            <a:ext cx="5712092" cy="2940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3E8C0-2535-9B76-4B99-448A0319C54F}"/>
              </a:ext>
            </a:extLst>
          </p:cNvPr>
          <p:cNvSpPr txBox="1"/>
          <p:nvPr/>
        </p:nvSpPr>
        <p:spPr>
          <a:xfrm>
            <a:off x="2397711" y="6300316"/>
            <a:ext cx="739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Look for the open </a:t>
            </a:r>
            <a:r>
              <a:rPr lang="en-GB" dirty="0" err="1"/>
              <a:t>VLabs</a:t>
            </a:r>
            <a:r>
              <a:rPr lang="en-GB" dirty="0"/>
              <a:t> in Blue-Cloud or </a:t>
            </a:r>
            <a:r>
              <a:rPr lang="en-GB" dirty="0" err="1"/>
              <a:t>SoBigData</a:t>
            </a:r>
            <a:r>
              <a:rPr lang="en-GB" dirty="0"/>
              <a:t> and try CCP!</a:t>
            </a:r>
          </a:p>
        </p:txBody>
      </p:sp>
    </p:spTree>
    <p:extLst>
      <p:ext uri="{BB962C8B-B14F-4D97-AF65-F5344CB8AC3E}">
        <p14:creationId xmlns:p14="http://schemas.microsoft.com/office/powerpoint/2010/main" val="384525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5A32-CE28-714C-8C23-133C0954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D4Science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1BE2-3F3F-FB49-8560-0ADF62EB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E497D"/>
                </a:solidFill>
                <a:effectLst/>
                <a:latin typeface="Century Gothic" panose="020B0502020202020204" pitchFamily="34" charset="0"/>
              </a:rPr>
              <a:t>A digital </a:t>
            </a:r>
            <a:r>
              <a:rPr lang="en-GB" sz="2800" b="1" i="0" u="none" strike="noStrike" dirty="0">
                <a:solidFill>
                  <a:srgbClr val="0E497D"/>
                </a:solidFill>
                <a:effectLst/>
                <a:latin typeface="Century Gothic" panose="020B0502020202020204" pitchFamily="34" charset="0"/>
              </a:rPr>
              <a:t>infrastructure</a:t>
            </a:r>
            <a:r>
              <a:rPr lang="en-GB" sz="2800" b="0" i="0" u="none" strike="noStrike" dirty="0">
                <a:solidFill>
                  <a:srgbClr val="0E497D"/>
                </a:solidFill>
                <a:effectLst/>
                <a:latin typeface="Century Gothic" panose="020B0502020202020204" pitchFamily="34" charset="0"/>
              </a:rPr>
              <a:t> for </a:t>
            </a:r>
            <a:r>
              <a:rPr lang="en-GB" sz="2800" b="1" i="0" u="none" strike="noStrike" dirty="0">
                <a:solidFill>
                  <a:srgbClr val="0E497D"/>
                </a:solidFill>
                <a:effectLst/>
                <a:latin typeface="Century Gothic" panose="020B0502020202020204" pitchFamily="34" charset="0"/>
              </a:rPr>
              <a:t>collaborative scientific research</a:t>
            </a:r>
            <a:r>
              <a:rPr lang="en-GB" sz="2800" b="0" i="0" u="none" strike="noStrike" dirty="0">
                <a:solidFill>
                  <a:srgbClr val="0E497D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800" dirty="0"/>
              <a:t>combining over 500 software components into a coherent and centrally managed system of </a:t>
            </a:r>
            <a:r>
              <a:rPr lang="en-GB" sz="2800" b="1" dirty="0"/>
              <a:t>hardware</a:t>
            </a:r>
            <a:r>
              <a:rPr lang="en-GB" sz="2800" dirty="0"/>
              <a:t>, </a:t>
            </a:r>
            <a:r>
              <a:rPr lang="en-GB" sz="2800" b="1" dirty="0"/>
              <a:t>software</a:t>
            </a:r>
            <a:r>
              <a:rPr lang="en-GB" sz="2800" dirty="0"/>
              <a:t>, and </a:t>
            </a:r>
            <a:r>
              <a:rPr lang="en-GB" sz="2800" b="1" dirty="0"/>
              <a:t>data resources</a:t>
            </a:r>
            <a:endParaRPr lang="en-GB" sz="2800" b="0" i="0" u="none" strike="noStrike" dirty="0">
              <a:solidFill>
                <a:srgbClr val="0E497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C4D9C-B87F-FF41-B12D-D0FDC405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31E-2D6D-3D43-86E8-E074AD6C9D3B}" type="slidenum">
              <a:rPr lang="it-IT" smtClean="0"/>
              <a:pPr/>
              <a:t>2</a:t>
            </a:fld>
            <a:endParaRPr lang="it-IT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195E4-B5A5-854A-B894-9FA8A420CF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4185" y="6398438"/>
            <a:ext cx="11868754" cy="365125"/>
          </a:xfrm>
        </p:spPr>
        <p:txBody>
          <a:bodyPr/>
          <a:lstStyle/>
          <a:p>
            <a:r>
              <a:rPr lang="it-IT" dirty="0" err="1"/>
              <a:t>Empowering</a:t>
            </a:r>
            <a:r>
              <a:rPr lang="it-IT" dirty="0"/>
              <a:t> </a:t>
            </a:r>
            <a:r>
              <a:rPr lang="it-IT" dirty="0" err="1"/>
              <a:t>Reproducible</a:t>
            </a:r>
            <a:r>
              <a:rPr lang="it-IT" dirty="0"/>
              <a:t> Open Science </a:t>
            </a:r>
            <a:r>
              <a:rPr lang="it-IT" dirty="0" err="1"/>
              <a:t>through</a:t>
            </a:r>
            <a:r>
              <a:rPr lang="it-IT" dirty="0"/>
              <a:t> the Cloud Computing Platform (CCP) by D4Science - EGI 2024 -Lecce (</a:t>
            </a:r>
            <a:r>
              <a:rPr lang="it-IT" dirty="0" err="1"/>
              <a:t>Italy</a:t>
            </a:r>
            <a:r>
              <a:rPr lang="it-IT" dirty="0"/>
              <a:t>)</a:t>
            </a:r>
          </a:p>
        </p:txBody>
      </p:sp>
      <p:pic>
        <p:nvPicPr>
          <p:cNvPr id="6" name="Picture 4" descr="http://wc1.smartdraw.com/specials/images/examples/network-diagram-example-cloud-computing.png">
            <a:extLst>
              <a:ext uri="{FF2B5EF4-FFF2-40B4-BE49-F238E27FC236}">
                <a16:creationId xmlns:a16="http://schemas.microsoft.com/office/drawing/2014/main" id="{6AA4E1FD-DFDD-89CF-AB9D-3A311612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811" y="5047534"/>
            <a:ext cx="2214678" cy="1350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c1.smartdraw.com/specials/images/examples/network-diagram-example-cloud-computing.png">
            <a:extLst>
              <a:ext uri="{FF2B5EF4-FFF2-40B4-BE49-F238E27FC236}">
                <a16:creationId xmlns:a16="http://schemas.microsoft.com/office/drawing/2014/main" id="{A005BCA0-9580-0B77-1FB2-A7D03DE65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1126" y="4191629"/>
            <a:ext cx="1544864" cy="97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c1.smartdraw.com/specials/images/examples/network-diagram-example-cloud-computing.png">
            <a:extLst>
              <a:ext uri="{FF2B5EF4-FFF2-40B4-BE49-F238E27FC236}">
                <a16:creationId xmlns:a16="http://schemas.microsoft.com/office/drawing/2014/main" id="{EC9AE4A4-4AB2-DB16-FA09-31F160179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6310" y="4301849"/>
            <a:ext cx="1807529" cy="97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5590FC5-638E-72E5-2751-3089FCEBDA46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 rot="16200000" flipH="1">
            <a:off x="5737368" y="4641542"/>
            <a:ext cx="557633" cy="1605253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7C0F1CCA-4860-5FB1-9D4E-D51B4CECEE0B}"/>
              </a:ext>
            </a:extLst>
          </p:cNvPr>
          <p:cNvCxnSpPr>
            <a:cxnSpLocks/>
            <a:stCxn id="8" idx="2"/>
            <a:endCxn id="6" idx="3"/>
          </p:cNvCxnSpPr>
          <p:nvPr/>
        </p:nvCxnSpPr>
        <p:spPr>
          <a:xfrm rot="5400000">
            <a:off x="9678076" y="4630987"/>
            <a:ext cx="447412" cy="1736586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2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08C4-307D-4340-AE7F-4D90B01E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24" y="-21471"/>
            <a:ext cx="11323459" cy="1143000"/>
          </a:xfrm>
        </p:spPr>
        <p:txBody>
          <a:bodyPr>
            <a:normAutofit/>
          </a:bodyPr>
          <a:lstStyle/>
          <a:p>
            <a:r>
              <a:rPr lang="en-US" dirty="0"/>
              <a:t>How does CCP supports Open Science?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0D5AE52-8631-8C4B-8A52-61B9A6C97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712318"/>
              </p:ext>
            </p:extLst>
          </p:nvPr>
        </p:nvGraphicFramePr>
        <p:xfrm>
          <a:off x="6501282" y="1400496"/>
          <a:ext cx="5013447" cy="425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E2029E-E774-6947-BA10-93CC8D37E74C}"/>
              </a:ext>
            </a:extLst>
          </p:cNvPr>
          <p:cNvSpPr/>
          <p:nvPr/>
        </p:nvSpPr>
        <p:spPr>
          <a:xfrm>
            <a:off x="378735" y="1957269"/>
            <a:ext cx="3217738" cy="2435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What is Open Science</a:t>
            </a:r>
          </a:p>
          <a:p>
            <a:r>
              <a:rPr lang="en-US" sz="1600" i="1" dirty="0">
                <a:solidFill>
                  <a:sysClr val="windowText" lastClr="000000"/>
                </a:solidFill>
              </a:rPr>
              <a:t>An approach to the scientific process based on cooperative work and ways of disseminating knowledge, improving accessibility to and re-usability of research outputs by using digital technologies and collaborative tools.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CBFD8-6BCE-A4AD-29EE-3888ED36C6F9}"/>
              </a:ext>
            </a:extLst>
          </p:cNvPr>
          <p:cNvSpPr/>
          <p:nvPr/>
        </p:nvSpPr>
        <p:spPr>
          <a:xfrm>
            <a:off x="378735" y="4392611"/>
            <a:ext cx="3554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COMMISSION RECOMMENDATION (EU) 2018-790 of 2018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E7BF116-33F1-9EAC-4C26-496A122B606A}"/>
              </a:ext>
            </a:extLst>
          </p:cNvPr>
          <p:cNvSpPr txBox="1">
            <a:spLocks/>
          </p:cNvSpPr>
          <p:nvPr/>
        </p:nvSpPr>
        <p:spPr>
          <a:xfrm>
            <a:off x="1032471" y="5613709"/>
            <a:ext cx="103632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Thanks for your attention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1643F-E918-6037-B068-02D0B411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31E-2D6D-3D43-86E8-E074AD6C9D3B}" type="slidenum">
              <a:rPr lang="it-IT" smtClean="0"/>
              <a:pPr/>
              <a:t>20</a:t>
            </a:fld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048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D1C8B2-0522-2549-A379-920B6761CB7F}"/>
              </a:ext>
            </a:extLst>
          </p:cNvPr>
          <p:cNvSpPr/>
          <p:nvPr/>
        </p:nvSpPr>
        <p:spPr>
          <a:xfrm>
            <a:off x="70318" y="6350848"/>
            <a:ext cx="1064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M. Assante, et al. (2019) </a:t>
            </a:r>
            <a:r>
              <a:rPr lang="en-US" sz="1200" b="1" dirty="0">
                <a:latin typeface="Helvetica" pitchFamily="2" charset="0"/>
              </a:rPr>
              <a:t>Enacting open science by D4Science</a:t>
            </a:r>
            <a:r>
              <a:rPr lang="en-US" sz="1200" dirty="0">
                <a:latin typeface="Helvetica" pitchFamily="2" charset="0"/>
              </a:rPr>
              <a:t>. </a:t>
            </a:r>
          </a:p>
          <a:p>
            <a:r>
              <a:rPr lang="en-US" sz="1200" dirty="0">
                <a:latin typeface="Helvetica" pitchFamily="2" charset="0"/>
              </a:rPr>
              <a:t>Future Generation Computer Systems (Vol. 101) </a:t>
            </a:r>
            <a:r>
              <a:rPr lang="en-US" sz="1200" dirty="0"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 10.1016/j.future.2019.05.063</a:t>
            </a:r>
            <a:endParaRPr lang="en-US" sz="1200" dirty="0">
              <a:latin typeface="Helvetica" pitchFamily="2" charset="0"/>
            </a:endParaRPr>
          </a:p>
          <a:p>
            <a:pPr algn="ctr"/>
            <a:endParaRPr lang="en-US" sz="1200" dirty="0">
              <a:latin typeface="Helvetica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07E4C-541C-CC45-B164-AD1054005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1" y="6381328"/>
            <a:ext cx="924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5BB6C1-B3E2-4F53-A978-6773EBF9531B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73A810DB-BE88-B740-8B34-25485249A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40" y="1343231"/>
            <a:ext cx="5778922" cy="43020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F2450D-9BAB-BB40-B156-98A3C2779BA4}"/>
              </a:ext>
            </a:extLst>
          </p:cNvPr>
          <p:cNvSpPr/>
          <p:nvPr/>
        </p:nvSpPr>
        <p:spPr>
          <a:xfrm>
            <a:off x="10989004" y="3378628"/>
            <a:ext cx="355600" cy="74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47C3FF-0FE4-C31B-29C1-CAFB9E41C75A}"/>
              </a:ext>
            </a:extLst>
          </p:cNvPr>
          <p:cNvSpPr txBox="1">
            <a:spLocks/>
          </p:cNvSpPr>
          <p:nvPr/>
        </p:nvSpPr>
        <p:spPr>
          <a:xfrm>
            <a:off x="562901" y="1000238"/>
            <a:ext cx="5653040" cy="5309082"/>
          </a:xfr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9000"/>
              <a:buFontTx/>
              <a:buBlip>
                <a:blip r:embed="rId4"/>
              </a:buBlip>
              <a:defRPr sz="2800" kern="1200">
                <a:solidFill>
                  <a:srgbClr val="4668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Blip>
                <a:blip r:embed="rId4"/>
              </a:buBlip>
              <a:defRPr sz="2400" kern="1200">
                <a:solidFill>
                  <a:srgbClr val="4668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Blip>
                <a:blip r:embed="rId4"/>
              </a:buBlip>
              <a:defRPr sz="2000" kern="1200">
                <a:solidFill>
                  <a:srgbClr val="4668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Blip>
                <a:blip r:embed="rId4"/>
              </a:buBlip>
              <a:defRPr sz="1800" kern="1200">
                <a:solidFill>
                  <a:srgbClr val="4668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Blip>
                <a:blip r:embed="rId4"/>
              </a:buBlip>
              <a:defRPr sz="1800" kern="1200">
                <a:solidFill>
                  <a:srgbClr val="4668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                          promotes Open Science   practices through the operation of a Data Infrastructure service</a:t>
            </a:r>
          </a:p>
          <a:p>
            <a:pPr marL="0" indent="0">
              <a:buFontTx/>
              <a:buNone/>
            </a:pPr>
            <a:endParaRPr lang="en-US" sz="1300" dirty="0"/>
          </a:p>
          <a:p>
            <a:r>
              <a:rPr lang="en-US" sz="2200" dirty="0"/>
              <a:t>leverage </a:t>
            </a:r>
            <a:r>
              <a:rPr lang="en-US" sz="2200" b="1" dirty="0"/>
              <a:t>external systems </a:t>
            </a:r>
            <a:r>
              <a:rPr lang="en-US" sz="2200" dirty="0"/>
              <a:t>(e.g. data, storage, cloud-based infrastructures) </a:t>
            </a:r>
          </a:p>
          <a:p>
            <a:r>
              <a:rPr lang="en-US" sz="2200" dirty="0"/>
              <a:t>by exposing them as a </a:t>
            </a:r>
            <a:r>
              <a:rPr lang="en-US" sz="2200" b="1" dirty="0"/>
              <a:t>common unified space of resources</a:t>
            </a:r>
          </a:p>
          <a:p>
            <a:r>
              <a:rPr lang="en-US" sz="2200" dirty="0"/>
              <a:t>to serve </a:t>
            </a:r>
            <a:r>
              <a:rPr lang="en-US" sz="2200" b="1" dirty="0"/>
              <a:t>diverse community of researchers</a:t>
            </a:r>
          </a:p>
          <a:p>
            <a:r>
              <a:rPr lang="en-US" sz="2200" dirty="0"/>
              <a:t>via the </a:t>
            </a:r>
            <a:r>
              <a:rPr lang="en-US" sz="2200" b="1" dirty="0"/>
              <a:t>provision of tailored services and sharing tools</a:t>
            </a:r>
          </a:p>
          <a:p>
            <a:r>
              <a:rPr lang="en-US" sz="2200" dirty="0"/>
              <a:t>made accessible through a flexible, web-based and on-demand environments called </a:t>
            </a:r>
            <a:r>
              <a:rPr lang="en-US" sz="2200" b="1" dirty="0"/>
              <a:t>Virtual Research Environments (VRE)</a:t>
            </a: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891F90-D6BF-E0A4-C34D-72E8364573AA}"/>
              </a:ext>
            </a:extLst>
          </p:cNvPr>
          <p:cNvSpPr/>
          <p:nvPr/>
        </p:nvSpPr>
        <p:spPr>
          <a:xfrm>
            <a:off x="11308179" y="3121658"/>
            <a:ext cx="355600" cy="74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DBE627-C41B-1DCB-CD63-5DCBEEAF4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00593" y="3251519"/>
            <a:ext cx="1436136" cy="308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34AA1-F617-7934-DFD5-B6609E081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" y="958710"/>
            <a:ext cx="2349718" cy="504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59506C-5513-D208-F238-B5F74DC6E7AD}"/>
              </a:ext>
            </a:extLst>
          </p:cNvPr>
          <p:cNvSpPr txBox="1"/>
          <p:nvPr/>
        </p:nvSpPr>
        <p:spPr>
          <a:xfrm>
            <a:off x="5146348" y="6091311"/>
            <a:ext cx="7287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Helvetica" pitchFamily="2" charset="0"/>
              </a:rPr>
              <a:t>M. Assante et al. (2023</a:t>
            </a:r>
            <a:r>
              <a:rPr lang="en-GB" sz="1200" b="1" dirty="0">
                <a:latin typeface="Helvetica" pitchFamily="2" charset="0"/>
              </a:rPr>
              <a:t>) Virtual research environments co-creation: The D4Science experience.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Helvetica" pitchFamily="2" charset="0"/>
              </a:rPr>
              <a:t>Concurrency </a:t>
            </a:r>
            <a:r>
              <a:rPr lang="en-GB" sz="1200" dirty="0" err="1">
                <a:latin typeface="Helvetica" pitchFamily="2" charset="0"/>
              </a:rPr>
              <a:t>Computat</a:t>
            </a:r>
            <a:r>
              <a:rPr lang="en-GB" sz="1200" dirty="0">
                <a:latin typeface="Helvetica" pitchFamily="2" charset="0"/>
              </a:rPr>
              <a:t> </a:t>
            </a:r>
            <a:r>
              <a:rPr lang="en-GB" sz="1200" dirty="0" err="1">
                <a:latin typeface="Helvetica" pitchFamily="2" charset="0"/>
              </a:rPr>
              <a:t>Pract</a:t>
            </a:r>
            <a:r>
              <a:rPr lang="en-GB" sz="1200" dirty="0">
                <a:latin typeface="Helvetica" pitchFamily="2" charset="0"/>
              </a:rPr>
              <a:t> </a:t>
            </a:r>
            <a:r>
              <a:rPr lang="en-GB" sz="1200" dirty="0" err="1">
                <a:latin typeface="Helvetica" pitchFamily="2" charset="0"/>
              </a:rPr>
              <a:t>Exper</a:t>
            </a:r>
            <a:r>
              <a:rPr lang="en-GB" sz="1200" dirty="0">
                <a:latin typeface="Helvetica" pitchFamily="2" charset="0"/>
              </a:rPr>
              <a:t>. 2023; 35(18):e6925. doi:</a:t>
            </a:r>
            <a:r>
              <a:rPr lang="en-GB" sz="1200" dirty="0"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10.1002/cpe.6925</a:t>
            </a:r>
            <a:r>
              <a:rPr lang="en-GB" sz="1200" dirty="0">
                <a:latin typeface="Helvetica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680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9A0671A-7A2C-D3D6-B360-5A720198A457}"/>
              </a:ext>
            </a:extLst>
          </p:cNvPr>
          <p:cNvSpPr/>
          <p:nvPr/>
        </p:nvSpPr>
        <p:spPr>
          <a:xfrm>
            <a:off x="70484" y="1679713"/>
            <a:ext cx="12051032" cy="147099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0"/>
                </a:schemeClr>
              </a:gs>
              <a:gs pos="82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GB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111101A-712B-B020-A0C7-5FE8D4097F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2574" y="1848678"/>
          <a:ext cx="10165039" cy="311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BD86BB-4CA1-FA73-8028-CD6EAA2CE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457" y="3310314"/>
            <a:ext cx="3932237" cy="299402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D4Science is a federated digital infrastructure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</a:rPr>
              <a:t>4 sites (1 Pisa, 3 @ GARR)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</a:rPr>
              <a:t>6.900 CPUs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</a:rPr>
              <a:t>29 TB 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</a:rPr>
              <a:t>1.400 TB Storage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DAFE9-8AC3-24AD-6441-DA208100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0607" y="6356351"/>
            <a:ext cx="8438604" cy="365125"/>
          </a:xfrm>
        </p:spPr>
        <p:txBody>
          <a:bodyPr/>
          <a:lstStyle/>
          <a:p>
            <a:r>
              <a:rPr lang="en-GB"/>
              <a:t>Empowering Reproducible Open Science through the Cloud Computing Platform (CCP) by D4Science - EGI 2024 -Lecce (Italy)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16574-5751-8188-AD84-2AB2980A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4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126FC0-15BE-3601-82EA-765ED3A17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" y="347229"/>
            <a:ext cx="3815047" cy="825453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9ED6FC3B-FFA4-A657-1FE7-BB61AF56866F}"/>
              </a:ext>
            </a:extLst>
          </p:cNvPr>
          <p:cNvSpPr/>
          <p:nvPr/>
        </p:nvSpPr>
        <p:spPr>
          <a:xfrm>
            <a:off x="3778661" y="2577016"/>
            <a:ext cx="675861" cy="30513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2">
                  <a:lumMod val="40000"/>
                  <a:lumOff val="60000"/>
                </a:schemeClr>
              </a:gs>
              <a:gs pos="62000">
                <a:schemeClr val="accent2">
                  <a:lumMod val="72000"/>
                  <a:lumOff val="28000"/>
                </a:schemeClr>
              </a:gs>
              <a:gs pos="100000">
                <a:srgbClr val="725F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0478503-017E-949F-4029-304D9012CA69}"/>
              </a:ext>
            </a:extLst>
          </p:cNvPr>
          <p:cNvSpPr/>
          <p:nvPr/>
        </p:nvSpPr>
        <p:spPr>
          <a:xfrm>
            <a:off x="6134468" y="2577016"/>
            <a:ext cx="675861" cy="30513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2">
                  <a:lumMod val="40000"/>
                  <a:lumOff val="60000"/>
                </a:schemeClr>
              </a:gs>
              <a:gs pos="62000">
                <a:schemeClr val="accent2">
                  <a:lumMod val="72000"/>
                  <a:lumOff val="28000"/>
                </a:schemeClr>
              </a:gs>
              <a:gs pos="100000">
                <a:srgbClr val="725F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C3A61FA-7FAC-90C0-6A12-FF6C6681D6E7}"/>
              </a:ext>
            </a:extLst>
          </p:cNvPr>
          <p:cNvSpPr/>
          <p:nvPr/>
        </p:nvSpPr>
        <p:spPr>
          <a:xfrm>
            <a:off x="8780824" y="2577016"/>
            <a:ext cx="675861" cy="30513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2">
                  <a:lumMod val="40000"/>
                  <a:lumOff val="60000"/>
                </a:schemeClr>
              </a:gs>
              <a:gs pos="62000">
                <a:schemeClr val="accent2">
                  <a:lumMod val="72000"/>
                  <a:lumOff val="28000"/>
                </a:schemeClr>
              </a:gs>
              <a:gs pos="100000">
                <a:srgbClr val="725F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6C99F90-5BCD-B2EF-7314-C3630E62AFE9}"/>
              </a:ext>
            </a:extLst>
          </p:cNvPr>
          <p:cNvSpPr txBox="1">
            <a:spLocks/>
          </p:cNvSpPr>
          <p:nvPr/>
        </p:nvSpPr>
        <p:spPr>
          <a:xfrm>
            <a:off x="4328974" y="3310314"/>
            <a:ext cx="7792542" cy="299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9000"/>
              <a:buFontTx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D4Science is owned and managed by CNR </a:t>
            </a:r>
          </a:p>
          <a:p>
            <a:endParaRPr lang="en-GB" sz="2800" b="1" dirty="0"/>
          </a:p>
          <a:p>
            <a:r>
              <a:rPr lang="en-GB" sz="2800" dirty="0"/>
              <a:t>It supports ESFRI RIs, national and European projects, national and international initiatives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004172-7438-90D3-577A-DFD1562245F8}"/>
              </a:ext>
            </a:extLst>
          </p:cNvPr>
          <p:cNvGrpSpPr/>
          <p:nvPr/>
        </p:nvGrpSpPr>
        <p:grpSpPr>
          <a:xfrm>
            <a:off x="70484" y="1912622"/>
            <a:ext cx="1737682" cy="1122256"/>
            <a:chOff x="713838" y="587385"/>
            <a:chExt cx="1737682" cy="29798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865124-24B6-3510-F62F-B34B986006CF}"/>
                </a:ext>
              </a:extLst>
            </p:cNvPr>
            <p:cNvSpPr/>
            <p:nvPr/>
          </p:nvSpPr>
          <p:spPr>
            <a:xfrm>
              <a:off x="713838" y="587385"/>
              <a:ext cx="1737682" cy="24719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6069F2-E1CF-D999-1FB3-5D739176C4D5}"/>
                </a:ext>
              </a:extLst>
            </p:cNvPr>
            <p:cNvSpPr txBox="1"/>
            <p:nvPr/>
          </p:nvSpPr>
          <p:spPr>
            <a:xfrm>
              <a:off x="713838" y="587385"/>
              <a:ext cx="1190671" cy="2979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>
                  <a:solidFill>
                    <a:schemeClr val="accent4">
                      <a:lumMod val="75000"/>
                    </a:schemeClr>
                  </a:solidFill>
                </a:rPr>
                <a:t>Pisa CPUs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E879E4-141C-F879-1E24-3F6349555E49}"/>
              </a:ext>
            </a:extLst>
          </p:cNvPr>
          <p:cNvSpPr txBox="1"/>
          <p:nvPr/>
        </p:nvSpPr>
        <p:spPr>
          <a:xfrm>
            <a:off x="5126083" y="526351"/>
            <a:ext cx="6198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600" dirty="0"/>
              <a:t>Resources 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3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548F-9EE5-0DC0-FA8E-EBE1A0B2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52" y="-269421"/>
            <a:ext cx="10715369" cy="1233607"/>
          </a:xfrm>
        </p:spPr>
        <p:txBody>
          <a:bodyPr>
            <a:normAutofit/>
          </a:bodyPr>
          <a:lstStyle/>
          <a:p>
            <a:r>
              <a:rPr lang="en-GB" dirty="0"/>
              <a:t>Collaborative Data Analytics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014C-6D99-A0E6-828A-646EF255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31E-2D6D-3D43-86E8-E074AD6C9D3B}" type="slidenum">
              <a:rPr lang="it-IT" smtClean="0"/>
              <a:pPr/>
              <a:t>5</a:t>
            </a:fld>
            <a:endParaRPr lang="it-IT" sz="20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9DEAD7-BC08-5881-5867-E784857F3E7F}"/>
              </a:ext>
            </a:extLst>
          </p:cNvPr>
          <p:cNvSpPr/>
          <p:nvPr/>
        </p:nvSpPr>
        <p:spPr>
          <a:xfrm>
            <a:off x="7551683" y="1072056"/>
            <a:ext cx="4618800" cy="503894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4" name="Content Placeholder 7">
            <a:extLst>
              <a:ext uri="{FF2B5EF4-FFF2-40B4-BE49-F238E27FC236}">
                <a16:creationId xmlns:a16="http://schemas.microsoft.com/office/drawing/2014/main" id="{B2C035D0-815B-F4B6-8FE2-919984D5A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347910"/>
              </p:ext>
            </p:extLst>
          </p:nvPr>
        </p:nvGraphicFramePr>
        <p:xfrm>
          <a:off x="48926" y="747003"/>
          <a:ext cx="6828679" cy="563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5" name="Slide Number Placeholder 4">
            <a:extLst>
              <a:ext uri="{FF2B5EF4-FFF2-40B4-BE49-F238E27FC236}">
                <a16:creationId xmlns:a16="http://schemas.microsoft.com/office/drawing/2014/main" id="{8AF9A1C2-79D2-F45F-1FDA-EC8067C9377B}"/>
              </a:ext>
            </a:extLst>
          </p:cNvPr>
          <p:cNvSpPr txBox="1">
            <a:spLocks/>
          </p:cNvSpPr>
          <p:nvPr/>
        </p:nvSpPr>
        <p:spPr>
          <a:xfrm>
            <a:off x="9427283" y="6471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CC2F43-96B8-4E30-91A6-FFF03D73E02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7" name="Left-Up Arrow 20">
            <a:extLst>
              <a:ext uri="{FF2B5EF4-FFF2-40B4-BE49-F238E27FC236}">
                <a16:creationId xmlns:a16="http://schemas.microsoft.com/office/drawing/2014/main" id="{4CC162A7-5936-B26C-BB8F-8C6401448D80}"/>
              </a:ext>
            </a:extLst>
          </p:cNvPr>
          <p:cNvSpPr/>
          <p:nvPr/>
        </p:nvSpPr>
        <p:spPr>
          <a:xfrm rot="16200000">
            <a:off x="9038573" y="2590627"/>
            <a:ext cx="2896949" cy="1911407"/>
          </a:xfrm>
          <a:prstGeom prst="leftUpArrow">
            <a:avLst>
              <a:gd name="adj1" fmla="val 7579"/>
              <a:gd name="adj2" fmla="val 7868"/>
              <a:gd name="adj3" fmla="val 19351"/>
            </a:avLst>
          </a:prstGeom>
          <a:solidFill>
            <a:schemeClr val="bg1"/>
          </a:solidFill>
          <a:ln w="381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5F21C1A-D951-A893-5864-B50E49E61E6B}"/>
              </a:ext>
            </a:extLst>
          </p:cNvPr>
          <p:cNvSpPr/>
          <p:nvPr/>
        </p:nvSpPr>
        <p:spPr>
          <a:xfrm>
            <a:off x="7993880" y="2097856"/>
            <a:ext cx="1482545" cy="8001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Workspace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(Cloud Storage)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F94D1AB-BD47-2213-6280-A6E2F6033E52}"/>
              </a:ext>
            </a:extLst>
          </p:cNvPr>
          <p:cNvSpPr/>
          <p:nvPr/>
        </p:nvSpPr>
        <p:spPr>
          <a:xfrm>
            <a:off x="10155187" y="3092345"/>
            <a:ext cx="1764654" cy="8001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Scientific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Collab. 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4C78FAF-0504-4A70-6BD8-D4405E0D648C}"/>
              </a:ext>
            </a:extLst>
          </p:cNvPr>
          <p:cNvSpPr/>
          <p:nvPr/>
        </p:nvSpPr>
        <p:spPr>
          <a:xfrm>
            <a:off x="7993880" y="4082166"/>
            <a:ext cx="1482545" cy="8001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Analytics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0ECFD0B8-4589-4FAD-C917-3F5C24EF4642}"/>
              </a:ext>
            </a:extLst>
          </p:cNvPr>
          <p:cNvSpPr/>
          <p:nvPr/>
        </p:nvSpPr>
        <p:spPr>
          <a:xfrm>
            <a:off x="10155186" y="5076655"/>
            <a:ext cx="1764654" cy="800101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Publishing</a:t>
            </a:r>
          </a:p>
        </p:txBody>
      </p:sp>
      <p:sp>
        <p:nvSpPr>
          <p:cNvPr id="92" name="Up-Down Arrow 9">
            <a:extLst>
              <a:ext uri="{FF2B5EF4-FFF2-40B4-BE49-F238E27FC236}">
                <a16:creationId xmlns:a16="http://schemas.microsoft.com/office/drawing/2014/main" id="{7D87E019-30BC-70DA-7FCB-C2652771B365}"/>
              </a:ext>
            </a:extLst>
          </p:cNvPr>
          <p:cNvSpPr/>
          <p:nvPr/>
        </p:nvSpPr>
        <p:spPr>
          <a:xfrm>
            <a:off x="10774344" y="3986138"/>
            <a:ext cx="244227" cy="99215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3" name="Up-Down Arrow 10">
            <a:extLst>
              <a:ext uri="{FF2B5EF4-FFF2-40B4-BE49-F238E27FC236}">
                <a16:creationId xmlns:a16="http://schemas.microsoft.com/office/drawing/2014/main" id="{1C9796B0-BAED-85B6-B374-AD17160AFC52}"/>
              </a:ext>
            </a:extLst>
          </p:cNvPr>
          <p:cNvSpPr/>
          <p:nvPr/>
        </p:nvSpPr>
        <p:spPr>
          <a:xfrm>
            <a:off x="8613039" y="2974156"/>
            <a:ext cx="244227" cy="99215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4" name="Up-Down Arrow 14">
            <a:extLst>
              <a:ext uri="{FF2B5EF4-FFF2-40B4-BE49-F238E27FC236}">
                <a16:creationId xmlns:a16="http://schemas.microsoft.com/office/drawing/2014/main" id="{DA81C364-7784-8EA9-E6FD-69A7898AE2D8}"/>
              </a:ext>
            </a:extLst>
          </p:cNvPr>
          <p:cNvSpPr/>
          <p:nvPr/>
        </p:nvSpPr>
        <p:spPr>
          <a:xfrm rot="2700000">
            <a:off x="9709545" y="3699792"/>
            <a:ext cx="238047" cy="773480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5" name="Up-Down Arrow 15">
            <a:extLst>
              <a:ext uri="{FF2B5EF4-FFF2-40B4-BE49-F238E27FC236}">
                <a16:creationId xmlns:a16="http://schemas.microsoft.com/office/drawing/2014/main" id="{5C36FB78-522C-DF8E-301A-DCFC05774C80}"/>
              </a:ext>
            </a:extLst>
          </p:cNvPr>
          <p:cNvSpPr/>
          <p:nvPr/>
        </p:nvSpPr>
        <p:spPr>
          <a:xfrm rot="18900000">
            <a:off x="9704539" y="2474562"/>
            <a:ext cx="222531" cy="827410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6" name="Up-Down Arrow 16">
            <a:extLst>
              <a:ext uri="{FF2B5EF4-FFF2-40B4-BE49-F238E27FC236}">
                <a16:creationId xmlns:a16="http://schemas.microsoft.com/office/drawing/2014/main" id="{FC92C44B-52B1-1934-3D26-270AF2A1DD7F}"/>
              </a:ext>
            </a:extLst>
          </p:cNvPr>
          <p:cNvSpPr/>
          <p:nvPr/>
        </p:nvSpPr>
        <p:spPr>
          <a:xfrm rot="18900000">
            <a:off x="9721984" y="4496518"/>
            <a:ext cx="222531" cy="827410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2E434C-3896-A0EB-B9BE-59DC18915D10}"/>
              </a:ext>
            </a:extLst>
          </p:cNvPr>
          <p:cNvSpPr txBox="1"/>
          <p:nvPr/>
        </p:nvSpPr>
        <p:spPr>
          <a:xfrm>
            <a:off x="7896625" y="1086580"/>
            <a:ext cx="4279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3200" dirty="0"/>
              <a:t>VRE Core Services</a:t>
            </a:r>
          </a:p>
        </p:txBody>
      </p:sp>
      <p:sp>
        <p:nvSpPr>
          <p:cNvPr id="98" name="Up-Down Arrow 26">
            <a:extLst>
              <a:ext uri="{FF2B5EF4-FFF2-40B4-BE49-F238E27FC236}">
                <a16:creationId xmlns:a16="http://schemas.microsoft.com/office/drawing/2014/main" id="{E06D9DFD-3D58-0FCC-D17E-DB2BF2844CDE}"/>
              </a:ext>
            </a:extLst>
          </p:cNvPr>
          <p:cNvSpPr/>
          <p:nvPr/>
        </p:nvSpPr>
        <p:spPr>
          <a:xfrm rot="5400000">
            <a:off x="6792501" y="1307853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9" name="Up-Down Arrow 26">
            <a:extLst>
              <a:ext uri="{FF2B5EF4-FFF2-40B4-BE49-F238E27FC236}">
                <a16:creationId xmlns:a16="http://schemas.microsoft.com/office/drawing/2014/main" id="{59823F6C-59A0-C568-A17B-F4DBE0101B41}"/>
              </a:ext>
            </a:extLst>
          </p:cNvPr>
          <p:cNvSpPr/>
          <p:nvPr/>
        </p:nvSpPr>
        <p:spPr>
          <a:xfrm rot="5400000">
            <a:off x="6784598" y="2613044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0" name="Up-Down Arrow 26">
            <a:extLst>
              <a:ext uri="{FF2B5EF4-FFF2-40B4-BE49-F238E27FC236}">
                <a16:creationId xmlns:a16="http://schemas.microsoft.com/office/drawing/2014/main" id="{144059D9-4BF1-512D-4067-E9F650F52D15}"/>
              </a:ext>
            </a:extLst>
          </p:cNvPr>
          <p:cNvSpPr/>
          <p:nvPr/>
        </p:nvSpPr>
        <p:spPr>
          <a:xfrm rot="5400000">
            <a:off x="6777500" y="3918235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1" name="Up-Down Arrow 26">
            <a:extLst>
              <a:ext uri="{FF2B5EF4-FFF2-40B4-BE49-F238E27FC236}">
                <a16:creationId xmlns:a16="http://schemas.microsoft.com/office/drawing/2014/main" id="{0C719A1D-23B0-A949-FFE6-44654D4F2855}"/>
              </a:ext>
            </a:extLst>
          </p:cNvPr>
          <p:cNvSpPr/>
          <p:nvPr/>
        </p:nvSpPr>
        <p:spPr>
          <a:xfrm rot="5400000">
            <a:off x="6775064" y="5270587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D3AA75-7EFE-704C-0C93-AAF207990FD6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4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693C-95A2-6D62-5367-42981B88F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9A82-9D16-2879-A865-4AC7C420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34" y="-269421"/>
            <a:ext cx="10561487" cy="1233607"/>
          </a:xfrm>
        </p:spPr>
        <p:txBody>
          <a:bodyPr/>
          <a:lstStyle/>
          <a:p>
            <a:r>
              <a:rPr lang="en-GB" dirty="0"/>
              <a:t>Collaborative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BB920-B5C6-D654-F674-4B629410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31E-2D6D-3D43-86E8-E074AD6C9D3B}" type="slidenum">
              <a:rPr lang="it-IT" smtClean="0"/>
              <a:pPr/>
              <a:t>6</a:t>
            </a:fld>
            <a:endParaRPr lang="it-IT" sz="20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FECA25-1D67-2378-292C-539B0CCCB1B0}"/>
              </a:ext>
            </a:extLst>
          </p:cNvPr>
          <p:cNvSpPr/>
          <p:nvPr/>
        </p:nvSpPr>
        <p:spPr>
          <a:xfrm>
            <a:off x="7551683" y="1072056"/>
            <a:ext cx="4618800" cy="503894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4" name="Content Placeholder 7">
            <a:extLst>
              <a:ext uri="{FF2B5EF4-FFF2-40B4-BE49-F238E27FC236}">
                <a16:creationId xmlns:a16="http://schemas.microsoft.com/office/drawing/2014/main" id="{502A7AA3-E197-B7FA-A9B0-53849B110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875510"/>
              </p:ext>
            </p:extLst>
          </p:nvPr>
        </p:nvGraphicFramePr>
        <p:xfrm>
          <a:off x="48926" y="747003"/>
          <a:ext cx="6828679" cy="563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5" name="Slide Number Placeholder 4">
            <a:extLst>
              <a:ext uri="{FF2B5EF4-FFF2-40B4-BE49-F238E27FC236}">
                <a16:creationId xmlns:a16="http://schemas.microsoft.com/office/drawing/2014/main" id="{F7887C4B-483E-7D20-6B48-0DAE68C0714A}"/>
              </a:ext>
            </a:extLst>
          </p:cNvPr>
          <p:cNvSpPr txBox="1">
            <a:spLocks/>
          </p:cNvSpPr>
          <p:nvPr/>
        </p:nvSpPr>
        <p:spPr>
          <a:xfrm>
            <a:off x="9427283" y="6471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CC2F43-96B8-4E30-91A6-FFF03D73E02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7" name="Left-Up Arrow 20">
            <a:extLst>
              <a:ext uri="{FF2B5EF4-FFF2-40B4-BE49-F238E27FC236}">
                <a16:creationId xmlns:a16="http://schemas.microsoft.com/office/drawing/2014/main" id="{A28B7DD0-2A41-3C42-BCF1-A4E71A67CE61}"/>
              </a:ext>
            </a:extLst>
          </p:cNvPr>
          <p:cNvSpPr/>
          <p:nvPr/>
        </p:nvSpPr>
        <p:spPr>
          <a:xfrm rot="16200000">
            <a:off x="9038573" y="2590627"/>
            <a:ext cx="2896949" cy="1911407"/>
          </a:xfrm>
          <a:prstGeom prst="leftUpArrow">
            <a:avLst>
              <a:gd name="adj1" fmla="val 7579"/>
              <a:gd name="adj2" fmla="val 7868"/>
              <a:gd name="adj3" fmla="val 19351"/>
            </a:avLst>
          </a:prstGeom>
          <a:solidFill>
            <a:schemeClr val="bg1"/>
          </a:solidFill>
          <a:ln w="381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F364BC8-2831-A945-67F0-3583EAB90FE9}"/>
              </a:ext>
            </a:extLst>
          </p:cNvPr>
          <p:cNvSpPr/>
          <p:nvPr/>
        </p:nvSpPr>
        <p:spPr>
          <a:xfrm>
            <a:off x="7993880" y="2097856"/>
            <a:ext cx="1482545" cy="8001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Workspace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(Cloud Storage)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F11E1586-F67C-0D7F-25F0-57250B197904}"/>
              </a:ext>
            </a:extLst>
          </p:cNvPr>
          <p:cNvSpPr/>
          <p:nvPr/>
        </p:nvSpPr>
        <p:spPr>
          <a:xfrm>
            <a:off x="10155187" y="3092345"/>
            <a:ext cx="1764654" cy="8001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Scientific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Collab. 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4C046E05-F423-FC79-CE49-6D88D7987168}"/>
              </a:ext>
            </a:extLst>
          </p:cNvPr>
          <p:cNvSpPr/>
          <p:nvPr/>
        </p:nvSpPr>
        <p:spPr>
          <a:xfrm>
            <a:off x="7993880" y="4082166"/>
            <a:ext cx="1482545" cy="8001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Analytics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B7A286B3-7F3C-318F-7923-5EF8D6D225D0}"/>
              </a:ext>
            </a:extLst>
          </p:cNvPr>
          <p:cNvSpPr/>
          <p:nvPr/>
        </p:nvSpPr>
        <p:spPr>
          <a:xfrm>
            <a:off x="10155186" y="5076655"/>
            <a:ext cx="1764654" cy="800101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Publishing</a:t>
            </a:r>
          </a:p>
        </p:txBody>
      </p:sp>
      <p:sp>
        <p:nvSpPr>
          <p:cNvPr id="92" name="Up-Down Arrow 9">
            <a:extLst>
              <a:ext uri="{FF2B5EF4-FFF2-40B4-BE49-F238E27FC236}">
                <a16:creationId xmlns:a16="http://schemas.microsoft.com/office/drawing/2014/main" id="{32791231-CED3-2885-70DE-F24FB4E855A1}"/>
              </a:ext>
            </a:extLst>
          </p:cNvPr>
          <p:cNvSpPr/>
          <p:nvPr/>
        </p:nvSpPr>
        <p:spPr>
          <a:xfrm>
            <a:off x="10774344" y="3986138"/>
            <a:ext cx="244227" cy="99215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3" name="Up-Down Arrow 10">
            <a:extLst>
              <a:ext uri="{FF2B5EF4-FFF2-40B4-BE49-F238E27FC236}">
                <a16:creationId xmlns:a16="http://schemas.microsoft.com/office/drawing/2014/main" id="{F73275EE-E71D-3B99-032F-CA67F854E444}"/>
              </a:ext>
            </a:extLst>
          </p:cNvPr>
          <p:cNvSpPr/>
          <p:nvPr/>
        </p:nvSpPr>
        <p:spPr>
          <a:xfrm>
            <a:off x="8613039" y="2974156"/>
            <a:ext cx="244227" cy="99215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4" name="Up-Down Arrow 14">
            <a:extLst>
              <a:ext uri="{FF2B5EF4-FFF2-40B4-BE49-F238E27FC236}">
                <a16:creationId xmlns:a16="http://schemas.microsoft.com/office/drawing/2014/main" id="{77EC0BF1-0FE7-C8FB-B1FB-58345956E15D}"/>
              </a:ext>
            </a:extLst>
          </p:cNvPr>
          <p:cNvSpPr/>
          <p:nvPr/>
        </p:nvSpPr>
        <p:spPr>
          <a:xfrm rot="2700000">
            <a:off x="9709545" y="3699792"/>
            <a:ext cx="238047" cy="773480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5" name="Up-Down Arrow 15">
            <a:extLst>
              <a:ext uri="{FF2B5EF4-FFF2-40B4-BE49-F238E27FC236}">
                <a16:creationId xmlns:a16="http://schemas.microsoft.com/office/drawing/2014/main" id="{B2B18F27-DF12-9846-A6EE-E3B23441DAF2}"/>
              </a:ext>
            </a:extLst>
          </p:cNvPr>
          <p:cNvSpPr/>
          <p:nvPr/>
        </p:nvSpPr>
        <p:spPr>
          <a:xfrm rot="18900000">
            <a:off x="9704539" y="2474562"/>
            <a:ext cx="222531" cy="827410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6" name="Up-Down Arrow 16">
            <a:extLst>
              <a:ext uri="{FF2B5EF4-FFF2-40B4-BE49-F238E27FC236}">
                <a16:creationId xmlns:a16="http://schemas.microsoft.com/office/drawing/2014/main" id="{7073EA8F-F5DC-291B-82E6-7922AA6B3EFE}"/>
              </a:ext>
            </a:extLst>
          </p:cNvPr>
          <p:cNvSpPr/>
          <p:nvPr/>
        </p:nvSpPr>
        <p:spPr>
          <a:xfrm rot="18900000">
            <a:off x="9721984" y="4496518"/>
            <a:ext cx="222531" cy="827410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149D188-C904-B942-2392-D9D40E524C4B}"/>
              </a:ext>
            </a:extLst>
          </p:cNvPr>
          <p:cNvSpPr txBox="1"/>
          <p:nvPr/>
        </p:nvSpPr>
        <p:spPr>
          <a:xfrm>
            <a:off x="7896625" y="1086580"/>
            <a:ext cx="4279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3200" dirty="0"/>
              <a:t>VRE Core Services</a:t>
            </a:r>
          </a:p>
        </p:txBody>
      </p:sp>
      <p:sp>
        <p:nvSpPr>
          <p:cNvPr id="98" name="Up-Down Arrow 26">
            <a:extLst>
              <a:ext uri="{FF2B5EF4-FFF2-40B4-BE49-F238E27FC236}">
                <a16:creationId xmlns:a16="http://schemas.microsoft.com/office/drawing/2014/main" id="{5736A34E-24C7-AB63-8365-B90CE2077D26}"/>
              </a:ext>
            </a:extLst>
          </p:cNvPr>
          <p:cNvSpPr/>
          <p:nvPr/>
        </p:nvSpPr>
        <p:spPr>
          <a:xfrm rot="5400000">
            <a:off x="6792501" y="1307853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9" name="Up-Down Arrow 26">
            <a:extLst>
              <a:ext uri="{FF2B5EF4-FFF2-40B4-BE49-F238E27FC236}">
                <a16:creationId xmlns:a16="http://schemas.microsoft.com/office/drawing/2014/main" id="{F18987A5-A407-FD95-A5AC-0189ABA235EE}"/>
              </a:ext>
            </a:extLst>
          </p:cNvPr>
          <p:cNvSpPr/>
          <p:nvPr/>
        </p:nvSpPr>
        <p:spPr>
          <a:xfrm rot="5400000">
            <a:off x="6784598" y="2613044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0" name="Up-Down Arrow 26">
            <a:extLst>
              <a:ext uri="{FF2B5EF4-FFF2-40B4-BE49-F238E27FC236}">
                <a16:creationId xmlns:a16="http://schemas.microsoft.com/office/drawing/2014/main" id="{859C2D07-38A7-768A-C33B-C0C6471517BE}"/>
              </a:ext>
            </a:extLst>
          </p:cNvPr>
          <p:cNvSpPr/>
          <p:nvPr/>
        </p:nvSpPr>
        <p:spPr>
          <a:xfrm rot="5400000">
            <a:off x="6777500" y="3918235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1" name="Up-Down Arrow 26">
            <a:extLst>
              <a:ext uri="{FF2B5EF4-FFF2-40B4-BE49-F238E27FC236}">
                <a16:creationId xmlns:a16="http://schemas.microsoft.com/office/drawing/2014/main" id="{87E7FE7B-944B-635B-7523-41B860735590}"/>
              </a:ext>
            </a:extLst>
          </p:cNvPr>
          <p:cNvSpPr/>
          <p:nvPr/>
        </p:nvSpPr>
        <p:spPr>
          <a:xfrm rot="5400000">
            <a:off x="6775064" y="5270587"/>
            <a:ext cx="290265" cy="569826"/>
          </a:xfrm>
          <a:prstGeom prst="up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C99CDB-05D1-9F1C-29BC-A074A232C38B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37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CD00-921D-7C48-21D6-372DC4B1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6" y="-320094"/>
            <a:ext cx="10561487" cy="1928373"/>
          </a:xfrm>
        </p:spPr>
        <p:txBody>
          <a:bodyPr>
            <a:normAutofit/>
          </a:bodyPr>
          <a:lstStyle/>
          <a:p>
            <a:r>
              <a:rPr lang="en-GB" sz="4000" b="0" i="0" u="none" strike="noStrike" dirty="0">
                <a:effectLst/>
                <a:latin typeface="Rajdhani" panose="02000000000000000000" pitchFamily="2" charset="77"/>
              </a:rPr>
              <a:t>Cloud Computing Platform (CCP)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F08-ABBA-AF39-A850-FE58E00F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14" y="2018306"/>
            <a:ext cx="11205373" cy="4552133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solidFill>
                  <a:srgbClr val="404040"/>
                </a:solidFill>
                <a:latin typeface="Lato" panose="020F0502020204030203" pitchFamily="34" charset="0"/>
              </a:rPr>
              <a:t>User-friendly data analytics platform </a:t>
            </a: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</a:rPr>
              <a:t>offering on-demand, scalable computing resources on the Cloud.</a:t>
            </a:r>
          </a:p>
          <a:p>
            <a:r>
              <a:rPr lang="en-GB" sz="2800" b="1" dirty="0">
                <a:solidFill>
                  <a:srgbClr val="404040"/>
                </a:solidFill>
                <a:latin typeface="Lato" panose="020F0502020204030203" pitchFamily="34" charset="0"/>
              </a:rPr>
              <a:t>Supports method import and execution</a:t>
            </a: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</a:rPr>
              <a:t>, allowing collaboration through the sharing of methods, inputs, executions, and results with colleagues.</a:t>
            </a:r>
          </a:p>
          <a:p>
            <a:r>
              <a:rPr lang="en-GB" sz="2800" b="1" dirty="0">
                <a:solidFill>
                  <a:srgbClr val="404040"/>
                </a:solidFill>
                <a:latin typeface="Lato" panose="020F0502020204030203" pitchFamily="34" charset="0"/>
              </a:rPr>
              <a:t>Facilitates seamless team collaboration </a:t>
            </a: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</a:rPr>
              <a:t>by enabling users to work together, sharing the same data and applications.</a:t>
            </a:r>
          </a:p>
          <a:p>
            <a:r>
              <a:rPr lang="en-GB" sz="2800" b="1" dirty="0">
                <a:solidFill>
                  <a:srgbClr val="404040"/>
                </a:solidFill>
                <a:latin typeface="Lato" panose="020F0502020204030203" pitchFamily="34" charset="0"/>
              </a:rPr>
              <a:t>Built on modern technologies </a:t>
            </a: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</a:rPr>
              <a:t>such as containerization, REST APIs, and JSON, ensuring flexibility, scalability, and integration capabilities.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82E9A-3998-DE37-1084-C1251C4D6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96" y="287561"/>
            <a:ext cx="1179191" cy="9253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80CE-0C00-09AC-3732-E5E9E6EE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31E-2D6D-3D43-86E8-E074AD6C9D3B}" type="slidenum">
              <a:rPr lang="it-IT" smtClean="0"/>
              <a:pPr/>
              <a:t>7</a:t>
            </a:fld>
            <a:endParaRPr lang="it-IT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DD3B-27EE-FEB1-B7F9-1ECCD9AECBE9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48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363B-76C1-7641-BBDE-3DB8CBCD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CCP main features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4E908CB-FB94-A2FC-DFB1-79F0C8E4E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97604"/>
              </p:ext>
            </p:extLst>
          </p:nvPr>
        </p:nvGraphicFramePr>
        <p:xfrm>
          <a:off x="156518" y="1634298"/>
          <a:ext cx="8635790" cy="513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122F3-33C6-5C41-AC8E-5542197B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321" y="6400800"/>
            <a:ext cx="90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1ED6B5-110E-AEF9-581B-559E27378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7413" y="8508437"/>
            <a:ext cx="1132925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Empowering Reproducible Open Science through the Cloud Computing Platform (CCP) by D4Science - EGI 2024 -Lecce (Italy)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46994-A0CA-B4DF-38EA-02F3F3E0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23" y="2240359"/>
            <a:ext cx="3069293" cy="20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97B681-6A99-2301-F828-46B0303C2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10" y="372711"/>
            <a:ext cx="1179191" cy="9253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27373-A6C6-011F-1D4B-89A32C1FCF29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21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E145-5F5A-5B45-ACE8-56F056D1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93" y="-128194"/>
            <a:ext cx="11059885" cy="1143000"/>
          </a:xfrm>
        </p:spPr>
        <p:txBody>
          <a:bodyPr>
            <a:normAutofit/>
          </a:bodyPr>
          <a:lstStyle/>
          <a:p>
            <a:r>
              <a:rPr lang="en-US" dirty="0"/>
              <a:t>CCP, Methods Editor and Execution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AAFA-1766-ED49-902D-E6D126D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321" y="6400800"/>
            <a:ext cx="90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4B31E-2D6D-3D43-86E8-E074AD6C9D3B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3834D-F4C7-1743-B756-56238F00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47" y="3377237"/>
            <a:ext cx="421280" cy="944555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C9F14546-FCE3-B449-BA81-ADA79F2A9A8C}"/>
              </a:ext>
            </a:extLst>
          </p:cNvPr>
          <p:cNvSpPr/>
          <p:nvPr/>
        </p:nvSpPr>
        <p:spPr>
          <a:xfrm>
            <a:off x="3519637" y="3634124"/>
            <a:ext cx="1243188" cy="49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25E8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B0F0F-C368-384F-8A0D-2A28921DD541}"/>
              </a:ext>
            </a:extLst>
          </p:cNvPr>
          <p:cNvSpPr txBox="1"/>
          <p:nvPr/>
        </p:nvSpPr>
        <p:spPr>
          <a:xfrm>
            <a:off x="558293" y="1677961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125E89"/>
                </a:solidFill>
              </a:rPr>
              <a:t>Method: </a:t>
            </a:r>
          </a:p>
          <a:p>
            <a:r>
              <a:rPr lang="en-GB" sz="2400" i="1" dirty="0">
                <a:solidFill>
                  <a:srgbClr val="125E89"/>
                </a:solidFill>
              </a:rPr>
              <a:t>Script, Algorithm </a:t>
            </a:r>
          </a:p>
          <a:p>
            <a:r>
              <a:rPr lang="en-GB" sz="2400" i="1" dirty="0">
                <a:solidFill>
                  <a:srgbClr val="125E89"/>
                </a:solidFill>
              </a:rPr>
              <a:t>Software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F5FFE-B5C9-D84F-B050-2B0A10E59A5F}"/>
              </a:ext>
            </a:extLst>
          </p:cNvPr>
          <p:cNvSpPr txBox="1"/>
          <p:nvPr/>
        </p:nvSpPr>
        <p:spPr>
          <a:xfrm>
            <a:off x="3013337" y="2861152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rgbClr val="125E89"/>
                </a:solidFill>
              </a:rPr>
              <a:t>Importing phase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B494B-6969-244E-AF7C-DA87B208ED5D}"/>
              </a:ext>
            </a:extLst>
          </p:cNvPr>
          <p:cNvSpPr txBox="1"/>
          <p:nvPr/>
        </p:nvSpPr>
        <p:spPr>
          <a:xfrm>
            <a:off x="7120419" y="1983437"/>
            <a:ext cx="561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125E89"/>
                </a:solidFill>
              </a:rPr>
              <a:t>Resulting Web UI &amp;Web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211F8-3441-CD42-8016-ED85D441AE09}"/>
              </a:ext>
            </a:extLst>
          </p:cNvPr>
          <p:cNvSpPr txBox="1"/>
          <p:nvPr/>
        </p:nvSpPr>
        <p:spPr>
          <a:xfrm>
            <a:off x="3569087" y="5400147"/>
            <a:ext cx="159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METHOD </a:t>
            </a:r>
            <a:br>
              <a:rPr lang="en-GB" sz="2400" b="1" i="1" u="sng" dirty="0"/>
            </a:br>
            <a:r>
              <a:rPr lang="en-GB" sz="2400" b="1" i="1" u="sng" dirty="0"/>
              <a:t>EDITOR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117CB-135A-5745-AEED-262FB63F86BC}"/>
              </a:ext>
            </a:extLst>
          </p:cNvPr>
          <p:cNvSpPr txBox="1"/>
          <p:nvPr/>
        </p:nvSpPr>
        <p:spPr>
          <a:xfrm>
            <a:off x="5825771" y="415084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i="1" u="sng" dirty="0">
              <a:solidFill>
                <a:srgbClr val="125E89"/>
              </a:solidFill>
            </a:endParaRPr>
          </a:p>
        </p:txBody>
      </p:sp>
      <p:pic>
        <p:nvPicPr>
          <p:cNvPr id="17" name="Picture 2" descr="Risultati immagini per R language">
            <a:extLst>
              <a:ext uri="{FF2B5EF4-FFF2-40B4-BE49-F238E27FC236}">
                <a16:creationId xmlns:a16="http://schemas.microsoft.com/office/drawing/2014/main" id="{8FDF7539-948E-3B44-AEAE-DA9971EA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47" y="2852682"/>
            <a:ext cx="798323" cy="6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D1E1F1-8DB3-DD4A-B6A0-629DB94DC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57" y="4255156"/>
            <a:ext cx="1082871" cy="7586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A9BB91-B435-3649-B027-577DCF2C6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923" y="3467943"/>
            <a:ext cx="842772" cy="104938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D845A0B-243D-A248-8E84-841ED4C5CC0A}"/>
              </a:ext>
            </a:extLst>
          </p:cNvPr>
          <p:cNvSpPr txBox="1"/>
          <p:nvPr/>
        </p:nvSpPr>
        <p:spPr>
          <a:xfrm>
            <a:off x="8512043" y="5560746"/>
            <a:ext cx="33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>
                <a:solidFill>
                  <a:schemeClr val="bg2"/>
                </a:solidFill>
              </a:rPr>
              <a:t>METHOD EXECUTIONS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1655A179-2A0F-5A94-D56B-5C6EDB2B4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7413" y="8508437"/>
            <a:ext cx="1132925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Empowering Reproducible Open Science through the Cloud Computing Platform (CCP) by D4Science - EGI 2024 -Lecce (Italy)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5921E-3C14-E49B-E41A-6109822AD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6" y="4397383"/>
            <a:ext cx="890395" cy="5828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10C59E-AB82-D853-8836-2BAA7F604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52" y="4089711"/>
            <a:ext cx="848077" cy="10493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0B3B239-86A3-B8D7-04DF-0F1178527B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8" y="2844426"/>
            <a:ext cx="840688" cy="62871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DF8E16B-3C8D-3165-E47A-750680ED2F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4" y="2586758"/>
            <a:ext cx="4821295" cy="3079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562A0B-D4C7-F44D-6D64-2882EAC71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161" y="3353593"/>
            <a:ext cx="1592816" cy="1244532"/>
          </a:xfrm>
          <a:prstGeom prst="rect">
            <a:avLst/>
          </a:prstGeom>
        </p:spPr>
      </p:pic>
      <p:sp>
        <p:nvSpPr>
          <p:cNvPr id="57" name="Right Arrow 56">
            <a:extLst>
              <a:ext uri="{FF2B5EF4-FFF2-40B4-BE49-F238E27FC236}">
                <a16:creationId xmlns:a16="http://schemas.microsoft.com/office/drawing/2014/main" id="{824639AC-9974-E187-CB1B-56DADAE883B7}"/>
              </a:ext>
            </a:extLst>
          </p:cNvPr>
          <p:cNvSpPr/>
          <p:nvPr/>
        </p:nvSpPr>
        <p:spPr>
          <a:xfrm>
            <a:off x="7268855" y="3697749"/>
            <a:ext cx="1243188" cy="49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25E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2C1D4-8B44-943A-4BD5-C6EC0F1EA1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82" y="60024"/>
            <a:ext cx="1179191" cy="925392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676B73-E971-E397-DC29-1B0018286F15}"/>
              </a:ext>
            </a:extLst>
          </p:cNvPr>
          <p:cNvSpPr txBox="1">
            <a:spLocks/>
          </p:cNvSpPr>
          <p:nvPr/>
        </p:nvSpPr>
        <p:spPr>
          <a:xfrm>
            <a:off x="204185" y="6398438"/>
            <a:ext cx="11868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Empowering Reproducible Open Science through the Cloud Computing Platform (CCP) by D4Science - EGI 2024 -Lecce (Italy)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3268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mpostazioni personalizzate 2">
      <a:dk1>
        <a:srgbClr val="0E497D"/>
      </a:dk1>
      <a:lt1>
        <a:sysClr val="window" lastClr="FFFFFF"/>
      </a:lt1>
      <a:dk2>
        <a:srgbClr val="0059A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BigData++Presentation-Template" id="{EEA6B52A-4AA4-8C4E-BBC9-DA78195B3543}" vid="{7681F23B-51FC-014E-8A15-B2E43536EFD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mpostazioni personalizzate 2">
    <a:dk1>
      <a:srgbClr val="0E497D"/>
    </a:dk1>
    <a:lt1>
      <a:sysClr val="window" lastClr="FFFFFF"/>
    </a:lt1>
    <a:dk2>
      <a:srgbClr val="0059A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1521</Words>
  <Application>Microsoft Macintosh PowerPoint</Application>
  <PresentationFormat>Widescreen</PresentationFormat>
  <Paragraphs>222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Helvetica</vt:lpstr>
      <vt:lpstr>Lato</vt:lpstr>
      <vt:lpstr>PT Sans</vt:lpstr>
      <vt:lpstr>Rajdhani</vt:lpstr>
      <vt:lpstr>Tema di Office</vt:lpstr>
      <vt:lpstr>Empowering Reproducible Open Science through the Cloud Computing Platform (CCP) by D4Science</vt:lpstr>
      <vt:lpstr>What is D4Science</vt:lpstr>
      <vt:lpstr>PowerPoint Presentation</vt:lpstr>
      <vt:lpstr>PowerPoint Presentation</vt:lpstr>
      <vt:lpstr>Collaborative Data Analytics tools</vt:lpstr>
      <vt:lpstr>Collaborative Data Analysis</vt:lpstr>
      <vt:lpstr>Cloud Computing Platform (CCP)</vt:lpstr>
      <vt:lpstr>CCP main features</vt:lpstr>
      <vt:lpstr>CCP, Methods Editor and Execution</vt:lpstr>
      <vt:lpstr>CCP, Methods and Method Executions in the Cloud Storage (Workspace)</vt:lpstr>
      <vt:lpstr>CCP, Methods and Method Executions in your Email Inbox</vt:lpstr>
      <vt:lpstr>Launch Method Execs programmatically, automatic code generation</vt:lpstr>
      <vt:lpstr>A note on CCP Provenance management</vt:lpstr>
      <vt:lpstr>CCP Logical architecture</vt:lpstr>
      <vt:lpstr>Translates to physical …</vt:lpstr>
      <vt:lpstr>CCP Methods lifecycle explained</vt:lpstr>
      <vt:lpstr>Methods vs Runtimes The power and flexibility of containers</vt:lpstr>
      <vt:lpstr>Methods vs Runtimes Consolidate for reproducibility</vt:lpstr>
      <vt:lpstr>CCP deployments in EU Projects</vt:lpstr>
      <vt:lpstr>How does CCP supports Open Science?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 rap</dc:creator>
  <cp:lastModifiedBy>MASSIMILIANO ASSANTE</cp:lastModifiedBy>
  <cp:revision>141</cp:revision>
  <dcterms:created xsi:type="dcterms:W3CDTF">2020-02-11T09:04:07Z</dcterms:created>
  <dcterms:modified xsi:type="dcterms:W3CDTF">2024-10-02T09:14:27Z</dcterms:modified>
</cp:coreProperties>
</file>